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6" r:id="rId2"/>
    <p:sldId id="267" r:id="rId3"/>
    <p:sldId id="258" r:id="rId4"/>
    <p:sldId id="274" r:id="rId5"/>
    <p:sldId id="271" r:id="rId6"/>
    <p:sldId id="272" r:id="rId7"/>
    <p:sldId id="273" r:id="rId8"/>
    <p:sldId id="275" r:id="rId9"/>
    <p:sldId id="276" r:id="rId10"/>
    <p:sldId id="268" r:id="rId11"/>
    <p:sldId id="280" r:id="rId12"/>
    <p:sldId id="282" r:id="rId13"/>
    <p:sldId id="281" r:id="rId14"/>
    <p:sldId id="283" r:id="rId15"/>
    <p:sldId id="284" r:id="rId16"/>
    <p:sldId id="285" r:id="rId17"/>
    <p:sldId id="269" r:id="rId18"/>
    <p:sldId id="286" r:id="rId19"/>
    <p:sldId id="289" r:id="rId20"/>
    <p:sldId id="287" r:id="rId21"/>
    <p:sldId id="288" r:id="rId22"/>
    <p:sldId id="290" r:id="rId23"/>
    <p:sldId id="291" r:id="rId24"/>
    <p:sldId id="270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61" r:id="rId33"/>
    <p:sldId id="277" r:id="rId34"/>
    <p:sldId id="259" r:id="rId35"/>
    <p:sldId id="260" r:id="rId36"/>
    <p:sldId id="278" r:id="rId37"/>
    <p:sldId id="262" r:id="rId38"/>
    <p:sldId id="263" r:id="rId39"/>
    <p:sldId id="265" r:id="rId40"/>
    <p:sldId id="279" r:id="rId41"/>
    <p:sldId id="29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68"/>
    <a:srgbClr val="8726D3"/>
    <a:srgbClr val="FF87BD"/>
    <a:srgbClr val="763D95"/>
    <a:srgbClr val="A35DA1"/>
    <a:srgbClr val="935CA0"/>
    <a:srgbClr val="8646A6"/>
    <a:srgbClr val="743F8E"/>
    <a:srgbClr val="965499"/>
    <a:srgbClr val="A158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622" y="15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78380" y="3677576"/>
            <a:ext cx="2301668" cy="332448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78380" y="4042819"/>
            <a:ext cx="2293864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178379" y="3078072"/>
            <a:ext cx="5469618" cy="585788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178379" y="1532864"/>
            <a:ext cx="5469618" cy="1519807"/>
          </a:xfrm>
        </p:spPr>
        <p:txBody>
          <a:bodyPr anchor="ctr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617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494087" y="2817089"/>
            <a:ext cx="4970463" cy="656792"/>
          </a:xfrm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487463" y="3473881"/>
            <a:ext cx="4983115" cy="834595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  <a:p>
            <a:pPr lvl="4"/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5217B-1003-4E3E-956D-55F72FA3F134}" type="datetime1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8BABE-E989-4EF1-A5D8-721F1FD9CAF0}" type="datetime1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0C27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5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AE71829-6419-4DA5-9764-424F251492D4}"/>
              </a:ext>
            </a:extLst>
          </p:cNvPr>
          <p:cNvSpPr/>
          <p:nvPr userDrawn="1"/>
        </p:nvSpPr>
        <p:spPr>
          <a:xfrm>
            <a:off x="5042517" y="4724320"/>
            <a:ext cx="1890943" cy="320397"/>
          </a:xfrm>
          <a:prstGeom prst="roundRect">
            <a:avLst>
              <a:gd name="adj" fmla="val 50000"/>
            </a:avLst>
          </a:prstGeom>
          <a:solidFill>
            <a:srgbClr val="872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634506" y="3879472"/>
            <a:ext cx="4716690" cy="844848"/>
          </a:xfrm>
        </p:spPr>
        <p:txBody>
          <a:bodyPr anchor="b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5042517" y="4729083"/>
            <a:ext cx="1890943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5042517" y="5044717"/>
            <a:ext cx="1890943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grpSp>
        <p:nvGrpSpPr>
          <p:cNvPr id="83" name="组合 82"/>
          <p:cNvGrpSpPr/>
          <p:nvPr userDrawn="1"/>
        </p:nvGrpSpPr>
        <p:grpSpPr>
          <a:xfrm>
            <a:off x="4407581" y="1059544"/>
            <a:ext cx="3168710" cy="2593442"/>
            <a:chOff x="7816850" y="2673803"/>
            <a:chExt cx="3716337" cy="3041651"/>
          </a:xfrm>
        </p:grpSpPr>
        <p:sp>
          <p:nvSpPr>
            <p:cNvPr id="84" name="Freeform 287"/>
            <p:cNvSpPr>
              <a:spLocks/>
            </p:cNvSpPr>
            <p:nvPr userDrawn="1"/>
          </p:nvSpPr>
          <p:spPr bwMode="auto">
            <a:xfrm>
              <a:off x="9388475" y="5026478"/>
              <a:ext cx="577850" cy="560388"/>
            </a:xfrm>
            <a:custGeom>
              <a:avLst/>
              <a:gdLst>
                <a:gd name="T0" fmla="*/ 364 w 364"/>
                <a:gd name="T1" fmla="*/ 353 h 353"/>
                <a:gd name="T2" fmla="*/ 0 w 364"/>
                <a:gd name="T3" fmla="*/ 353 h 353"/>
                <a:gd name="T4" fmla="*/ 17 w 364"/>
                <a:gd name="T5" fmla="*/ 0 h 353"/>
                <a:gd name="T6" fmla="*/ 345 w 364"/>
                <a:gd name="T7" fmla="*/ 0 h 353"/>
                <a:gd name="T8" fmla="*/ 364 w 364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53">
                  <a:moveTo>
                    <a:pt x="364" y="353"/>
                  </a:moveTo>
                  <a:lnTo>
                    <a:pt x="0" y="353"/>
                  </a:lnTo>
                  <a:lnTo>
                    <a:pt x="17" y="0"/>
                  </a:lnTo>
                  <a:lnTo>
                    <a:pt x="345" y="0"/>
                  </a:lnTo>
                  <a:lnTo>
                    <a:pt x="364" y="353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9"/>
            <p:cNvSpPr>
              <a:spLocks/>
            </p:cNvSpPr>
            <p:nvPr userDrawn="1"/>
          </p:nvSpPr>
          <p:spPr bwMode="auto">
            <a:xfrm>
              <a:off x="9213850" y="5497966"/>
              <a:ext cx="927100" cy="217488"/>
            </a:xfrm>
            <a:custGeom>
              <a:avLst/>
              <a:gdLst>
                <a:gd name="T0" fmla="*/ 246 w 303"/>
                <a:gd name="T1" fmla="*/ 0 h 71"/>
                <a:gd name="T2" fmla="*/ 151 w 303"/>
                <a:gd name="T3" fmla="*/ 6 h 71"/>
                <a:gd name="T4" fmla="*/ 57 w 303"/>
                <a:gd name="T5" fmla="*/ 0 h 71"/>
                <a:gd name="T6" fmla="*/ 11 w 303"/>
                <a:gd name="T7" fmla="*/ 51 h 71"/>
                <a:gd name="T8" fmla="*/ 0 w 303"/>
                <a:gd name="T9" fmla="*/ 70 h 71"/>
                <a:gd name="T10" fmla="*/ 0 w 303"/>
                <a:gd name="T11" fmla="*/ 71 h 71"/>
                <a:gd name="T12" fmla="*/ 151 w 303"/>
                <a:gd name="T13" fmla="*/ 71 h 71"/>
                <a:gd name="T14" fmla="*/ 303 w 303"/>
                <a:gd name="T15" fmla="*/ 71 h 71"/>
                <a:gd name="T16" fmla="*/ 303 w 303"/>
                <a:gd name="T17" fmla="*/ 70 h 71"/>
                <a:gd name="T18" fmla="*/ 291 w 303"/>
                <a:gd name="T19" fmla="*/ 51 h 71"/>
                <a:gd name="T20" fmla="*/ 246 w 303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71">
                  <a:moveTo>
                    <a:pt x="246" y="0"/>
                  </a:moveTo>
                  <a:cubicBezTo>
                    <a:pt x="151" y="6"/>
                    <a:pt x="151" y="6"/>
                    <a:pt x="151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7"/>
                    <a:pt x="31" y="41"/>
                    <a:pt x="11" y="51"/>
                  </a:cubicBezTo>
                  <a:cubicBezTo>
                    <a:pt x="4" y="55"/>
                    <a:pt x="0" y="62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62"/>
                    <a:pt x="298" y="55"/>
                    <a:pt x="291" y="51"/>
                  </a:cubicBezTo>
                  <a:cubicBezTo>
                    <a:pt x="271" y="41"/>
                    <a:pt x="246" y="17"/>
                    <a:pt x="24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6" name="组合 85"/>
            <p:cNvGrpSpPr/>
            <p:nvPr userDrawn="1"/>
          </p:nvGrpSpPr>
          <p:grpSpPr>
            <a:xfrm>
              <a:off x="7816850" y="2673803"/>
              <a:ext cx="3716337" cy="2536825"/>
              <a:chOff x="7816850" y="2673803"/>
              <a:chExt cx="3716337" cy="2536825"/>
            </a:xfrm>
          </p:grpSpPr>
          <p:sp>
            <p:nvSpPr>
              <p:cNvPr id="87" name="Freeform 292"/>
              <p:cNvSpPr>
                <a:spLocks/>
              </p:cNvSpPr>
              <p:nvPr userDrawn="1"/>
            </p:nvSpPr>
            <p:spPr bwMode="auto">
              <a:xfrm>
                <a:off x="7816850" y="2673803"/>
                <a:ext cx="3716337" cy="2460625"/>
              </a:xfrm>
              <a:custGeom>
                <a:avLst/>
                <a:gdLst>
                  <a:gd name="T0" fmla="*/ 1118 w 1214"/>
                  <a:gd name="T1" fmla="*/ 0 h 803"/>
                  <a:gd name="T2" fmla="*/ 97 w 1214"/>
                  <a:gd name="T3" fmla="*/ 0 h 803"/>
                  <a:gd name="T4" fmla="*/ 0 w 1214"/>
                  <a:gd name="T5" fmla="*/ 96 h 803"/>
                  <a:gd name="T6" fmla="*/ 0 w 1214"/>
                  <a:gd name="T7" fmla="*/ 707 h 803"/>
                  <a:gd name="T8" fmla="*/ 97 w 1214"/>
                  <a:gd name="T9" fmla="*/ 803 h 803"/>
                  <a:gd name="T10" fmla="*/ 1118 w 1214"/>
                  <a:gd name="T11" fmla="*/ 803 h 803"/>
                  <a:gd name="T12" fmla="*/ 1214 w 1214"/>
                  <a:gd name="T13" fmla="*/ 707 h 803"/>
                  <a:gd name="T14" fmla="*/ 1214 w 1214"/>
                  <a:gd name="T15" fmla="*/ 96 h 803"/>
                  <a:gd name="T16" fmla="*/ 1118 w 1214"/>
                  <a:gd name="T1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4" h="803">
                    <a:moveTo>
                      <a:pt x="1118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44" y="0"/>
                      <a:pt x="0" y="43"/>
                      <a:pt x="0" y="96"/>
                    </a:cubicBezTo>
                    <a:cubicBezTo>
                      <a:pt x="0" y="707"/>
                      <a:pt x="0" y="707"/>
                      <a:pt x="0" y="707"/>
                    </a:cubicBezTo>
                    <a:cubicBezTo>
                      <a:pt x="0" y="760"/>
                      <a:pt x="44" y="803"/>
                      <a:pt x="97" y="803"/>
                    </a:cubicBezTo>
                    <a:cubicBezTo>
                      <a:pt x="1118" y="803"/>
                      <a:pt x="1118" y="803"/>
                      <a:pt x="1118" y="803"/>
                    </a:cubicBezTo>
                    <a:cubicBezTo>
                      <a:pt x="1171" y="803"/>
                      <a:pt x="1214" y="760"/>
                      <a:pt x="1214" y="707"/>
                    </a:cubicBezTo>
                    <a:cubicBezTo>
                      <a:pt x="1214" y="96"/>
                      <a:pt x="1214" y="96"/>
                      <a:pt x="1214" y="96"/>
                    </a:cubicBezTo>
                    <a:cubicBezTo>
                      <a:pt x="1214" y="43"/>
                      <a:pt x="1171" y="0"/>
                      <a:pt x="11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94"/>
              <p:cNvSpPr>
                <a:spLocks/>
              </p:cNvSpPr>
              <p:nvPr userDrawn="1"/>
            </p:nvSpPr>
            <p:spPr bwMode="auto">
              <a:xfrm>
                <a:off x="7816850" y="2673803"/>
                <a:ext cx="3716337" cy="1939925"/>
              </a:xfrm>
              <a:custGeom>
                <a:avLst/>
                <a:gdLst>
                  <a:gd name="T0" fmla="*/ 1151 w 1214"/>
                  <a:gd name="T1" fmla="*/ 0 h 633"/>
                  <a:gd name="T2" fmla="*/ 63 w 1214"/>
                  <a:gd name="T3" fmla="*/ 0 h 633"/>
                  <a:gd name="T4" fmla="*/ 0 w 1214"/>
                  <a:gd name="T5" fmla="*/ 63 h 633"/>
                  <a:gd name="T6" fmla="*/ 0 w 1214"/>
                  <a:gd name="T7" fmla="*/ 633 h 633"/>
                  <a:gd name="T8" fmla="*/ 1214 w 1214"/>
                  <a:gd name="T9" fmla="*/ 633 h 633"/>
                  <a:gd name="T10" fmla="*/ 1214 w 1214"/>
                  <a:gd name="T11" fmla="*/ 63 h 633"/>
                  <a:gd name="T12" fmla="*/ 1151 w 1214"/>
                  <a:gd name="T1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4" h="633">
                    <a:moveTo>
                      <a:pt x="1151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29" y="0"/>
                      <a:pt x="0" y="28"/>
                      <a:pt x="0" y="63"/>
                    </a:cubicBezTo>
                    <a:cubicBezTo>
                      <a:pt x="0" y="633"/>
                      <a:pt x="0" y="633"/>
                      <a:pt x="0" y="633"/>
                    </a:cubicBezTo>
                    <a:cubicBezTo>
                      <a:pt x="1214" y="633"/>
                      <a:pt x="1214" y="633"/>
                      <a:pt x="1214" y="633"/>
                    </a:cubicBezTo>
                    <a:cubicBezTo>
                      <a:pt x="1214" y="63"/>
                      <a:pt x="1214" y="63"/>
                      <a:pt x="1214" y="63"/>
                    </a:cubicBezTo>
                    <a:cubicBezTo>
                      <a:pt x="1214" y="28"/>
                      <a:pt x="1186" y="0"/>
                      <a:pt x="1151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295"/>
              <p:cNvSpPr>
                <a:spLocks noChangeArrowheads="1"/>
              </p:cNvSpPr>
              <p:nvPr userDrawn="1"/>
            </p:nvSpPr>
            <p:spPr bwMode="auto">
              <a:xfrm>
                <a:off x="7958138" y="2824616"/>
                <a:ext cx="3438525" cy="1641475"/>
              </a:xfrm>
              <a:prstGeom prst="rect">
                <a:avLst/>
              </a:prstGeom>
              <a:solidFill>
                <a:srgbClr val="8726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0" name="图片 89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946359" y="2835780"/>
                <a:ext cx="3444899" cy="1635708"/>
              </a:xfrm>
              <a:prstGeom prst="rect">
                <a:avLst/>
              </a:prstGeom>
            </p:spPr>
          </p:pic>
          <p:sp>
            <p:nvSpPr>
              <p:cNvPr id="91" name="Freeform 265"/>
              <p:cNvSpPr>
                <a:spLocks noEditPoints="1"/>
              </p:cNvSpPr>
              <p:nvPr userDrawn="1"/>
            </p:nvSpPr>
            <p:spPr bwMode="auto">
              <a:xfrm>
                <a:off x="8680450" y="4974091"/>
                <a:ext cx="42862" cy="19050"/>
              </a:xfrm>
              <a:custGeom>
                <a:avLst/>
                <a:gdLst>
                  <a:gd name="T0" fmla="*/ 7 w 14"/>
                  <a:gd name="T1" fmla="*/ 1 h 6"/>
                  <a:gd name="T2" fmla="*/ 10 w 14"/>
                  <a:gd name="T3" fmla="*/ 3 h 6"/>
                  <a:gd name="T4" fmla="*/ 14 w 14"/>
                  <a:gd name="T5" fmla="*/ 6 h 6"/>
                  <a:gd name="T6" fmla="*/ 10 w 14"/>
                  <a:gd name="T7" fmla="*/ 3 h 6"/>
                  <a:gd name="T8" fmla="*/ 7 w 14"/>
                  <a:gd name="T9" fmla="*/ 1 h 6"/>
                  <a:gd name="T10" fmla="*/ 7 w 14"/>
                  <a:gd name="T11" fmla="*/ 1 h 6"/>
                  <a:gd name="T12" fmla="*/ 7 w 14"/>
                  <a:gd name="T13" fmla="*/ 1 h 6"/>
                  <a:gd name="T14" fmla="*/ 7 w 14"/>
                  <a:gd name="T15" fmla="*/ 1 h 6"/>
                  <a:gd name="T16" fmla="*/ 7 w 14"/>
                  <a:gd name="T17" fmla="*/ 1 h 6"/>
                  <a:gd name="T18" fmla="*/ 7 w 14"/>
                  <a:gd name="T19" fmla="*/ 1 h 6"/>
                  <a:gd name="T20" fmla="*/ 7 w 14"/>
                  <a:gd name="T21" fmla="*/ 1 h 6"/>
                  <a:gd name="T22" fmla="*/ 0 w 14"/>
                  <a:gd name="T23" fmla="*/ 0 h 6"/>
                  <a:gd name="T24" fmla="*/ 1 w 14"/>
                  <a:gd name="T25" fmla="*/ 0 h 6"/>
                  <a:gd name="T26" fmla="*/ 0 w 1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6">
                    <a:moveTo>
                      <a:pt x="7" y="1"/>
                    </a:moveTo>
                    <a:cubicBezTo>
                      <a:pt x="8" y="2"/>
                      <a:pt x="9" y="2"/>
                      <a:pt x="10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8" y="2"/>
                      <a:pt x="7" y="1"/>
                    </a:cubicBezTo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90"/>
              <p:cNvSpPr>
                <a:spLocks/>
              </p:cNvSpPr>
              <p:nvPr userDrawn="1"/>
            </p:nvSpPr>
            <p:spPr bwMode="auto">
              <a:xfrm>
                <a:off x="9405938" y="5134428"/>
                <a:ext cx="542925" cy="76200"/>
              </a:xfrm>
              <a:custGeom>
                <a:avLst/>
                <a:gdLst>
                  <a:gd name="T0" fmla="*/ 338 w 342"/>
                  <a:gd name="T1" fmla="*/ 0 h 48"/>
                  <a:gd name="T2" fmla="*/ 2 w 342"/>
                  <a:gd name="T3" fmla="*/ 0 h 48"/>
                  <a:gd name="T4" fmla="*/ 0 w 342"/>
                  <a:gd name="T5" fmla="*/ 48 h 48"/>
                  <a:gd name="T6" fmla="*/ 342 w 342"/>
                  <a:gd name="T7" fmla="*/ 48 h 48"/>
                  <a:gd name="T8" fmla="*/ 338 w 34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8">
                    <a:moveTo>
                      <a:pt x="338" y="0"/>
                    </a:moveTo>
                    <a:lnTo>
                      <a:pt x="2" y="0"/>
                    </a:lnTo>
                    <a:lnTo>
                      <a:pt x="0" y="48"/>
                    </a:lnTo>
                    <a:lnTo>
                      <a:pt x="342" y="48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91"/>
              <p:cNvSpPr>
                <a:spLocks/>
              </p:cNvSpPr>
              <p:nvPr userDrawn="1"/>
            </p:nvSpPr>
            <p:spPr bwMode="auto">
              <a:xfrm>
                <a:off x="9405938" y="5134428"/>
                <a:ext cx="542925" cy="76200"/>
              </a:xfrm>
              <a:custGeom>
                <a:avLst/>
                <a:gdLst>
                  <a:gd name="T0" fmla="*/ 338 w 342"/>
                  <a:gd name="T1" fmla="*/ 0 h 48"/>
                  <a:gd name="T2" fmla="*/ 2 w 342"/>
                  <a:gd name="T3" fmla="*/ 0 h 48"/>
                  <a:gd name="T4" fmla="*/ 0 w 342"/>
                  <a:gd name="T5" fmla="*/ 48 h 48"/>
                  <a:gd name="T6" fmla="*/ 342 w 342"/>
                  <a:gd name="T7" fmla="*/ 48 h 48"/>
                  <a:gd name="T8" fmla="*/ 338 w 34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8">
                    <a:moveTo>
                      <a:pt x="338" y="0"/>
                    </a:moveTo>
                    <a:lnTo>
                      <a:pt x="2" y="0"/>
                    </a:lnTo>
                    <a:lnTo>
                      <a:pt x="0" y="48"/>
                    </a:lnTo>
                    <a:lnTo>
                      <a:pt x="342" y="48"/>
                    </a:lnTo>
                    <a:lnTo>
                      <a:pt x="3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3"/>
              <p:cNvSpPr>
                <a:spLocks/>
              </p:cNvSpPr>
              <p:nvPr userDrawn="1"/>
            </p:nvSpPr>
            <p:spPr bwMode="auto">
              <a:xfrm>
                <a:off x="7816850" y="4613728"/>
                <a:ext cx="3716337" cy="520700"/>
              </a:xfrm>
              <a:custGeom>
                <a:avLst/>
                <a:gdLst>
                  <a:gd name="T0" fmla="*/ 0 w 1214"/>
                  <a:gd name="T1" fmla="*/ 0 h 170"/>
                  <a:gd name="T2" fmla="*/ 0 w 1214"/>
                  <a:gd name="T3" fmla="*/ 107 h 170"/>
                  <a:gd name="T4" fmla="*/ 64 w 1214"/>
                  <a:gd name="T5" fmla="*/ 170 h 170"/>
                  <a:gd name="T6" fmla="*/ 1151 w 1214"/>
                  <a:gd name="T7" fmla="*/ 170 h 170"/>
                  <a:gd name="T8" fmla="*/ 1214 w 1214"/>
                  <a:gd name="T9" fmla="*/ 107 h 170"/>
                  <a:gd name="T10" fmla="*/ 1214 w 1214"/>
                  <a:gd name="T11" fmla="*/ 0 h 170"/>
                  <a:gd name="T12" fmla="*/ 0 w 1214"/>
                  <a:gd name="T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4" h="170">
                    <a:moveTo>
                      <a:pt x="0" y="0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42"/>
                      <a:pt x="29" y="170"/>
                      <a:pt x="64" y="170"/>
                    </a:cubicBezTo>
                    <a:cubicBezTo>
                      <a:pt x="1151" y="170"/>
                      <a:pt x="1151" y="170"/>
                      <a:pt x="1151" y="170"/>
                    </a:cubicBezTo>
                    <a:cubicBezTo>
                      <a:pt x="1186" y="170"/>
                      <a:pt x="1214" y="142"/>
                      <a:pt x="1214" y="107"/>
                    </a:cubicBezTo>
                    <a:cubicBezTo>
                      <a:pt x="1214" y="0"/>
                      <a:pt x="1214" y="0"/>
                      <a:pt x="12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96"/>
              <p:cNvSpPr>
                <a:spLocks noChangeArrowheads="1"/>
              </p:cNvSpPr>
              <p:nvPr userDrawn="1"/>
            </p:nvSpPr>
            <p:spPr bwMode="auto">
              <a:xfrm>
                <a:off x="9574213" y="4794703"/>
                <a:ext cx="160337" cy="158750"/>
              </a:xfrm>
              <a:prstGeom prst="ellipse">
                <a:avLst/>
              </a:pr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  <a:p>
            <a:pPr lvl="4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0CD6A-5EF2-46DB-8467-96DF229184FF}" type="datetime1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: 圆角 1">
            <a:extLst>
              <a:ext uri="{FF2B5EF4-FFF2-40B4-BE49-F238E27FC236}">
                <a16:creationId xmlns:a16="http://schemas.microsoft.com/office/drawing/2014/main" xmlns="" id="{52D101BF-DC35-4985-A955-C493F3FF9338}"/>
              </a:ext>
            </a:extLst>
          </p:cNvPr>
          <p:cNvSpPr/>
          <p:nvPr/>
        </p:nvSpPr>
        <p:spPr>
          <a:xfrm>
            <a:off x="1154113" y="3657596"/>
            <a:ext cx="2325934" cy="385223"/>
          </a:xfrm>
          <a:prstGeom prst="roundRect">
            <a:avLst>
              <a:gd name="adj" fmla="val 50000"/>
            </a:avLst>
          </a:prstGeom>
          <a:solidFill>
            <a:srgbClr val="872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254"/>
          <p:cNvSpPr>
            <a:spLocks noChangeAspect="1" noChangeArrowheads="1" noTextEdit="1"/>
          </p:cNvSpPr>
          <p:nvPr/>
        </p:nvSpPr>
        <p:spPr bwMode="auto">
          <a:xfrm>
            <a:off x="5316538" y="2670628"/>
            <a:ext cx="6878637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56"/>
          <p:cNvSpPr>
            <a:spLocks/>
          </p:cNvSpPr>
          <p:nvPr/>
        </p:nvSpPr>
        <p:spPr bwMode="auto">
          <a:xfrm>
            <a:off x="5319713" y="5569403"/>
            <a:ext cx="6872287" cy="544513"/>
          </a:xfrm>
          <a:custGeom>
            <a:avLst/>
            <a:gdLst>
              <a:gd name="T0" fmla="*/ 0 w 4329"/>
              <a:gd name="T1" fmla="*/ 343 h 343"/>
              <a:gd name="T2" fmla="*/ 4329 w 4329"/>
              <a:gd name="T3" fmla="*/ 343 h 343"/>
              <a:gd name="T4" fmla="*/ 4329 w 4329"/>
              <a:gd name="T5" fmla="*/ 0 h 343"/>
              <a:gd name="T6" fmla="*/ 426 w 4329"/>
              <a:gd name="T7" fmla="*/ 0 h 343"/>
              <a:gd name="T8" fmla="*/ 0 w 4329"/>
              <a:gd name="T9" fmla="*/ 3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9" h="343">
                <a:moveTo>
                  <a:pt x="0" y="343"/>
                </a:moveTo>
                <a:lnTo>
                  <a:pt x="4329" y="343"/>
                </a:lnTo>
                <a:lnTo>
                  <a:pt x="4329" y="0"/>
                </a:lnTo>
                <a:lnTo>
                  <a:pt x="426" y="0"/>
                </a:lnTo>
                <a:lnTo>
                  <a:pt x="0" y="343"/>
                </a:lnTo>
                <a:close/>
              </a:path>
            </a:pathLst>
          </a:custGeom>
          <a:solidFill>
            <a:srgbClr val="3530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57"/>
          <p:cNvSpPr>
            <a:spLocks/>
          </p:cNvSpPr>
          <p:nvPr/>
        </p:nvSpPr>
        <p:spPr bwMode="auto">
          <a:xfrm>
            <a:off x="5319713" y="5569403"/>
            <a:ext cx="6872287" cy="544513"/>
          </a:xfrm>
          <a:custGeom>
            <a:avLst/>
            <a:gdLst>
              <a:gd name="T0" fmla="*/ 0 w 4329"/>
              <a:gd name="T1" fmla="*/ 343 h 343"/>
              <a:gd name="T2" fmla="*/ 4329 w 4329"/>
              <a:gd name="T3" fmla="*/ 343 h 343"/>
              <a:gd name="T4" fmla="*/ 4329 w 4329"/>
              <a:gd name="T5" fmla="*/ 0 h 343"/>
              <a:gd name="T6" fmla="*/ 426 w 4329"/>
              <a:gd name="T7" fmla="*/ 0 h 343"/>
              <a:gd name="T8" fmla="*/ 0 w 4329"/>
              <a:gd name="T9" fmla="*/ 3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9" h="343">
                <a:moveTo>
                  <a:pt x="0" y="343"/>
                </a:moveTo>
                <a:lnTo>
                  <a:pt x="4329" y="343"/>
                </a:lnTo>
                <a:lnTo>
                  <a:pt x="4329" y="0"/>
                </a:lnTo>
                <a:lnTo>
                  <a:pt x="426" y="0"/>
                </a:lnTo>
                <a:lnTo>
                  <a:pt x="0" y="3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58"/>
          <p:cNvSpPr>
            <a:spLocks/>
          </p:cNvSpPr>
          <p:nvPr/>
        </p:nvSpPr>
        <p:spPr bwMode="auto">
          <a:xfrm>
            <a:off x="7262813" y="5750378"/>
            <a:ext cx="1443037" cy="42863"/>
          </a:xfrm>
          <a:custGeom>
            <a:avLst/>
            <a:gdLst>
              <a:gd name="T0" fmla="*/ 461 w 471"/>
              <a:gd name="T1" fmla="*/ 0 h 14"/>
              <a:gd name="T2" fmla="*/ 450 w 471"/>
              <a:gd name="T3" fmla="*/ 4 h 14"/>
              <a:gd name="T4" fmla="*/ 449 w 471"/>
              <a:gd name="T5" fmla="*/ 4 h 14"/>
              <a:gd name="T6" fmla="*/ 3 w 471"/>
              <a:gd name="T7" fmla="*/ 4 h 14"/>
              <a:gd name="T8" fmla="*/ 0 w 471"/>
              <a:gd name="T9" fmla="*/ 11 h 14"/>
              <a:gd name="T10" fmla="*/ 185 w 471"/>
              <a:gd name="T11" fmla="*/ 14 h 14"/>
              <a:gd name="T12" fmla="*/ 471 w 471"/>
              <a:gd name="T13" fmla="*/ 3 h 14"/>
              <a:gd name="T14" fmla="*/ 461 w 471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1" h="14">
                <a:moveTo>
                  <a:pt x="461" y="0"/>
                </a:moveTo>
                <a:cubicBezTo>
                  <a:pt x="458" y="2"/>
                  <a:pt x="454" y="4"/>
                  <a:pt x="450" y="4"/>
                </a:cubicBezTo>
                <a:cubicBezTo>
                  <a:pt x="449" y="4"/>
                  <a:pt x="449" y="4"/>
                  <a:pt x="449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6"/>
                  <a:pt x="1" y="9"/>
                  <a:pt x="0" y="11"/>
                </a:cubicBezTo>
                <a:cubicBezTo>
                  <a:pt x="50" y="13"/>
                  <a:pt x="114" y="14"/>
                  <a:pt x="185" y="14"/>
                </a:cubicBezTo>
                <a:cubicBezTo>
                  <a:pt x="343" y="14"/>
                  <a:pt x="471" y="9"/>
                  <a:pt x="471" y="3"/>
                </a:cubicBezTo>
                <a:cubicBezTo>
                  <a:pt x="471" y="2"/>
                  <a:pt x="467" y="1"/>
                  <a:pt x="461" y="0"/>
                </a:cubicBezTo>
              </a:path>
            </a:pathLst>
          </a:custGeom>
          <a:solidFill>
            <a:srgbClr val="1B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59"/>
          <p:cNvSpPr>
            <a:spLocks/>
          </p:cNvSpPr>
          <p:nvPr/>
        </p:nvSpPr>
        <p:spPr bwMode="auto">
          <a:xfrm>
            <a:off x="6945313" y="5497966"/>
            <a:ext cx="1747837" cy="263525"/>
          </a:xfrm>
          <a:custGeom>
            <a:avLst/>
            <a:gdLst>
              <a:gd name="T0" fmla="*/ 544 w 571"/>
              <a:gd name="T1" fmla="*/ 0 h 86"/>
              <a:gd name="T2" fmla="*/ 27 w 571"/>
              <a:gd name="T3" fmla="*/ 0 h 86"/>
              <a:gd name="T4" fmla="*/ 17 w 571"/>
              <a:gd name="T5" fmla="*/ 3 h 86"/>
              <a:gd name="T6" fmla="*/ 8 w 571"/>
              <a:gd name="T7" fmla="*/ 9 h 86"/>
              <a:gd name="T8" fmla="*/ 0 w 571"/>
              <a:gd name="T9" fmla="*/ 24 h 86"/>
              <a:gd name="T10" fmla="*/ 0 w 571"/>
              <a:gd name="T11" fmla="*/ 67 h 86"/>
              <a:gd name="T12" fmla="*/ 18 w 571"/>
              <a:gd name="T13" fmla="*/ 86 h 86"/>
              <a:gd name="T14" fmla="*/ 553 w 571"/>
              <a:gd name="T15" fmla="*/ 86 h 86"/>
              <a:gd name="T16" fmla="*/ 571 w 571"/>
              <a:gd name="T17" fmla="*/ 67 h 86"/>
              <a:gd name="T18" fmla="*/ 571 w 571"/>
              <a:gd name="T19" fmla="*/ 24 h 86"/>
              <a:gd name="T20" fmla="*/ 563 w 571"/>
              <a:gd name="T21" fmla="*/ 9 h 86"/>
              <a:gd name="T22" fmla="*/ 554 w 571"/>
              <a:gd name="T23" fmla="*/ 3 h 86"/>
              <a:gd name="T24" fmla="*/ 544 w 571"/>
              <a:gd name="T2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1" h="86">
                <a:moveTo>
                  <a:pt x="544" y="0"/>
                </a:move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0" y="1"/>
                  <a:pt x="17" y="3"/>
                </a:cubicBezTo>
                <a:cubicBezTo>
                  <a:pt x="8" y="9"/>
                  <a:pt x="8" y="9"/>
                  <a:pt x="8" y="9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8"/>
                  <a:pt x="8" y="86"/>
                  <a:pt x="18" y="86"/>
                </a:cubicBezTo>
                <a:cubicBezTo>
                  <a:pt x="553" y="86"/>
                  <a:pt x="553" y="86"/>
                  <a:pt x="553" y="86"/>
                </a:cubicBezTo>
                <a:cubicBezTo>
                  <a:pt x="563" y="86"/>
                  <a:pt x="571" y="78"/>
                  <a:pt x="571" y="67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1" y="18"/>
                  <a:pt x="568" y="12"/>
                  <a:pt x="563" y="9"/>
                </a:cubicBezTo>
                <a:cubicBezTo>
                  <a:pt x="554" y="3"/>
                  <a:pt x="554" y="3"/>
                  <a:pt x="554" y="3"/>
                </a:cubicBezTo>
                <a:cubicBezTo>
                  <a:pt x="551" y="1"/>
                  <a:pt x="547" y="0"/>
                  <a:pt x="544" y="0"/>
                </a:cubicBezTo>
              </a:path>
            </a:pathLst>
          </a:custGeom>
          <a:solidFill>
            <a:srgbClr val="FF50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60"/>
          <p:cNvSpPr>
            <a:spLocks noEditPoints="1"/>
          </p:cNvSpPr>
          <p:nvPr/>
        </p:nvSpPr>
        <p:spPr bwMode="auto">
          <a:xfrm>
            <a:off x="8610600" y="5497966"/>
            <a:ext cx="58737" cy="28575"/>
          </a:xfrm>
          <a:custGeom>
            <a:avLst/>
            <a:gdLst>
              <a:gd name="T0" fmla="*/ 10 w 19"/>
              <a:gd name="T1" fmla="*/ 3 h 9"/>
              <a:gd name="T2" fmla="*/ 14 w 19"/>
              <a:gd name="T3" fmla="*/ 6 h 9"/>
              <a:gd name="T4" fmla="*/ 19 w 19"/>
              <a:gd name="T5" fmla="*/ 9 h 9"/>
              <a:gd name="T6" fmla="*/ 19 w 19"/>
              <a:gd name="T7" fmla="*/ 9 h 9"/>
              <a:gd name="T8" fmla="*/ 19 w 19"/>
              <a:gd name="T9" fmla="*/ 9 h 9"/>
              <a:gd name="T10" fmla="*/ 10 w 19"/>
              <a:gd name="T11" fmla="*/ 3 h 9"/>
              <a:gd name="T12" fmla="*/ 0 w 19"/>
              <a:gd name="T13" fmla="*/ 0 h 9"/>
              <a:gd name="T14" fmla="*/ 10 w 19"/>
              <a:gd name="T15" fmla="*/ 3 h 9"/>
              <a:gd name="T16" fmla="*/ 10 w 19"/>
              <a:gd name="T17" fmla="*/ 3 h 9"/>
              <a:gd name="T18" fmla="*/ 0 w 19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9">
                <a:moveTo>
                  <a:pt x="10" y="3"/>
                </a:moveTo>
                <a:cubicBezTo>
                  <a:pt x="14" y="6"/>
                  <a:pt x="14" y="6"/>
                  <a:pt x="14" y="6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0" y="3"/>
                  <a:pt x="10" y="3"/>
                  <a:pt x="10" y="3"/>
                </a:cubicBezTo>
                <a:moveTo>
                  <a:pt x="0" y="0"/>
                </a:moveTo>
                <a:cubicBezTo>
                  <a:pt x="3" y="0"/>
                  <a:pt x="7" y="1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7" y="1"/>
                  <a:pt x="3" y="0"/>
                  <a:pt x="0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1"/>
          <p:cNvSpPr>
            <a:spLocks noEditPoints="1"/>
          </p:cNvSpPr>
          <p:nvPr/>
        </p:nvSpPr>
        <p:spPr bwMode="auto">
          <a:xfrm>
            <a:off x="7294563" y="5497966"/>
            <a:ext cx="1385887" cy="42863"/>
          </a:xfrm>
          <a:custGeom>
            <a:avLst/>
            <a:gdLst>
              <a:gd name="T0" fmla="*/ 444 w 453"/>
              <a:gd name="T1" fmla="*/ 6 h 14"/>
              <a:gd name="T2" fmla="*/ 449 w 453"/>
              <a:gd name="T3" fmla="*/ 9 h 14"/>
              <a:gd name="T4" fmla="*/ 449 w 453"/>
              <a:gd name="T5" fmla="*/ 9 h 14"/>
              <a:gd name="T6" fmla="*/ 452 w 453"/>
              <a:gd name="T7" fmla="*/ 11 h 14"/>
              <a:gd name="T8" fmla="*/ 452 w 453"/>
              <a:gd name="T9" fmla="*/ 11 h 14"/>
              <a:gd name="T10" fmla="*/ 453 w 453"/>
              <a:gd name="T11" fmla="*/ 12 h 14"/>
              <a:gd name="T12" fmla="*/ 449 w 453"/>
              <a:gd name="T13" fmla="*/ 9 h 14"/>
              <a:gd name="T14" fmla="*/ 449 w 453"/>
              <a:gd name="T15" fmla="*/ 9 h 14"/>
              <a:gd name="T16" fmla="*/ 444 w 453"/>
              <a:gd name="T17" fmla="*/ 6 h 14"/>
              <a:gd name="T18" fmla="*/ 430 w 453"/>
              <a:gd name="T19" fmla="*/ 0 h 14"/>
              <a:gd name="T20" fmla="*/ 433 w 453"/>
              <a:gd name="T21" fmla="*/ 0 h 14"/>
              <a:gd name="T22" fmla="*/ 438 w 453"/>
              <a:gd name="T23" fmla="*/ 2 h 14"/>
              <a:gd name="T24" fmla="*/ 438 w 453"/>
              <a:gd name="T25" fmla="*/ 2 h 14"/>
              <a:gd name="T26" fmla="*/ 440 w 453"/>
              <a:gd name="T27" fmla="*/ 3 h 14"/>
              <a:gd name="T28" fmla="*/ 430 w 453"/>
              <a:gd name="T29" fmla="*/ 0 h 14"/>
              <a:gd name="T30" fmla="*/ 430 w 453"/>
              <a:gd name="T31" fmla="*/ 0 h 14"/>
              <a:gd name="T32" fmla="*/ 144 w 453"/>
              <a:gd name="T33" fmla="*/ 0 h 14"/>
              <a:gd name="T34" fmla="*/ 0 w 453"/>
              <a:gd name="T35" fmla="*/ 0 h 14"/>
              <a:gd name="T36" fmla="*/ 0 w 453"/>
              <a:gd name="T37" fmla="*/ 14 h 14"/>
              <a:gd name="T38" fmla="*/ 181 w 453"/>
              <a:gd name="T39" fmla="*/ 14 h 14"/>
              <a:gd name="T40" fmla="*/ 144 w 453"/>
              <a:gd name="T4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53" h="14">
                <a:moveTo>
                  <a:pt x="444" y="6"/>
                </a:moveTo>
                <a:cubicBezTo>
                  <a:pt x="449" y="9"/>
                  <a:pt x="449" y="9"/>
                  <a:pt x="449" y="9"/>
                </a:cubicBezTo>
                <a:cubicBezTo>
                  <a:pt x="449" y="9"/>
                  <a:pt x="449" y="9"/>
                  <a:pt x="449" y="9"/>
                </a:cubicBezTo>
                <a:cubicBezTo>
                  <a:pt x="450" y="10"/>
                  <a:pt x="451" y="10"/>
                  <a:pt x="452" y="11"/>
                </a:cubicBezTo>
                <a:cubicBezTo>
                  <a:pt x="452" y="11"/>
                  <a:pt x="452" y="11"/>
                  <a:pt x="452" y="11"/>
                </a:cubicBezTo>
                <a:cubicBezTo>
                  <a:pt x="452" y="12"/>
                  <a:pt x="453" y="12"/>
                  <a:pt x="453" y="12"/>
                </a:cubicBezTo>
                <a:cubicBezTo>
                  <a:pt x="452" y="11"/>
                  <a:pt x="451" y="10"/>
                  <a:pt x="449" y="9"/>
                </a:cubicBezTo>
                <a:cubicBezTo>
                  <a:pt x="449" y="9"/>
                  <a:pt x="449" y="9"/>
                  <a:pt x="449" y="9"/>
                </a:cubicBezTo>
                <a:cubicBezTo>
                  <a:pt x="444" y="6"/>
                  <a:pt x="444" y="6"/>
                  <a:pt x="444" y="6"/>
                </a:cubicBezTo>
                <a:moveTo>
                  <a:pt x="430" y="0"/>
                </a:moveTo>
                <a:cubicBezTo>
                  <a:pt x="431" y="0"/>
                  <a:pt x="432" y="0"/>
                  <a:pt x="433" y="0"/>
                </a:cubicBezTo>
                <a:cubicBezTo>
                  <a:pt x="435" y="1"/>
                  <a:pt x="436" y="1"/>
                  <a:pt x="438" y="2"/>
                </a:cubicBezTo>
                <a:cubicBezTo>
                  <a:pt x="438" y="2"/>
                  <a:pt x="438" y="2"/>
                  <a:pt x="438" y="2"/>
                </a:cubicBezTo>
                <a:cubicBezTo>
                  <a:pt x="439" y="2"/>
                  <a:pt x="439" y="2"/>
                  <a:pt x="440" y="3"/>
                </a:cubicBezTo>
                <a:cubicBezTo>
                  <a:pt x="437" y="1"/>
                  <a:pt x="433" y="0"/>
                  <a:pt x="430" y="0"/>
                </a:cubicBezTo>
                <a:cubicBezTo>
                  <a:pt x="430" y="0"/>
                  <a:pt x="430" y="0"/>
                  <a:pt x="430" y="0"/>
                </a:cubicBezTo>
                <a:moveTo>
                  <a:pt x="14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44" y="0"/>
                  <a:pt x="144" y="0"/>
                  <a:pt x="144" y="0"/>
                </a:cubicBezTo>
              </a:path>
            </a:pathLst>
          </a:custGeom>
          <a:solidFill>
            <a:srgbClr val="B73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62"/>
          <p:cNvSpPr>
            <a:spLocks/>
          </p:cNvSpPr>
          <p:nvPr/>
        </p:nvSpPr>
        <p:spPr bwMode="auto">
          <a:xfrm>
            <a:off x="6877050" y="5234441"/>
            <a:ext cx="1749425" cy="263525"/>
          </a:xfrm>
          <a:custGeom>
            <a:avLst/>
            <a:gdLst>
              <a:gd name="T0" fmla="*/ 544 w 571"/>
              <a:gd name="T1" fmla="*/ 0 h 86"/>
              <a:gd name="T2" fmla="*/ 27 w 571"/>
              <a:gd name="T3" fmla="*/ 0 h 86"/>
              <a:gd name="T4" fmla="*/ 17 w 571"/>
              <a:gd name="T5" fmla="*/ 3 h 86"/>
              <a:gd name="T6" fmla="*/ 8 w 571"/>
              <a:gd name="T7" fmla="*/ 9 h 86"/>
              <a:gd name="T8" fmla="*/ 0 w 571"/>
              <a:gd name="T9" fmla="*/ 24 h 86"/>
              <a:gd name="T10" fmla="*/ 0 w 571"/>
              <a:gd name="T11" fmla="*/ 67 h 86"/>
              <a:gd name="T12" fmla="*/ 18 w 571"/>
              <a:gd name="T13" fmla="*/ 86 h 86"/>
              <a:gd name="T14" fmla="*/ 553 w 571"/>
              <a:gd name="T15" fmla="*/ 86 h 86"/>
              <a:gd name="T16" fmla="*/ 571 w 571"/>
              <a:gd name="T17" fmla="*/ 67 h 86"/>
              <a:gd name="T18" fmla="*/ 571 w 571"/>
              <a:gd name="T19" fmla="*/ 24 h 86"/>
              <a:gd name="T20" fmla="*/ 563 w 571"/>
              <a:gd name="T21" fmla="*/ 9 h 86"/>
              <a:gd name="T22" fmla="*/ 554 w 571"/>
              <a:gd name="T23" fmla="*/ 3 h 86"/>
              <a:gd name="T24" fmla="*/ 544 w 571"/>
              <a:gd name="T2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1" h="86">
                <a:moveTo>
                  <a:pt x="544" y="0"/>
                </a:move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0" y="1"/>
                  <a:pt x="17" y="3"/>
                </a:cubicBezTo>
                <a:cubicBezTo>
                  <a:pt x="8" y="9"/>
                  <a:pt x="8" y="9"/>
                  <a:pt x="8" y="9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8"/>
                  <a:pt x="8" y="86"/>
                  <a:pt x="18" y="86"/>
                </a:cubicBezTo>
                <a:cubicBezTo>
                  <a:pt x="553" y="86"/>
                  <a:pt x="553" y="86"/>
                  <a:pt x="553" y="86"/>
                </a:cubicBezTo>
                <a:cubicBezTo>
                  <a:pt x="563" y="86"/>
                  <a:pt x="571" y="78"/>
                  <a:pt x="571" y="67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1" y="18"/>
                  <a:pt x="568" y="12"/>
                  <a:pt x="563" y="9"/>
                </a:cubicBezTo>
                <a:cubicBezTo>
                  <a:pt x="554" y="3"/>
                  <a:pt x="554" y="3"/>
                  <a:pt x="554" y="3"/>
                </a:cubicBezTo>
                <a:cubicBezTo>
                  <a:pt x="551" y="1"/>
                  <a:pt x="547" y="0"/>
                  <a:pt x="544" y="0"/>
                </a:cubicBezTo>
              </a:path>
            </a:pathLst>
          </a:custGeom>
          <a:solidFill>
            <a:srgbClr val="43D6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63"/>
          <p:cNvSpPr>
            <a:spLocks noEditPoints="1"/>
          </p:cNvSpPr>
          <p:nvPr/>
        </p:nvSpPr>
        <p:spPr bwMode="auto">
          <a:xfrm>
            <a:off x="7258050" y="5237616"/>
            <a:ext cx="1355725" cy="39688"/>
          </a:xfrm>
          <a:custGeom>
            <a:avLst/>
            <a:gdLst>
              <a:gd name="T0" fmla="*/ 439 w 443"/>
              <a:gd name="T1" fmla="*/ 8 h 13"/>
              <a:gd name="T2" fmla="*/ 442 w 443"/>
              <a:gd name="T3" fmla="*/ 10 h 13"/>
              <a:gd name="T4" fmla="*/ 442 w 443"/>
              <a:gd name="T5" fmla="*/ 10 h 13"/>
              <a:gd name="T6" fmla="*/ 443 w 443"/>
              <a:gd name="T7" fmla="*/ 11 h 13"/>
              <a:gd name="T8" fmla="*/ 439 w 443"/>
              <a:gd name="T9" fmla="*/ 8 h 13"/>
              <a:gd name="T10" fmla="*/ 428 w 443"/>
              <a:gd name="T11" fmla="*/ 1 h 13"/>
              <a:gd name="T12" fmla="*/ 428 w 443"/>
              <a:gd name="T13" fmla="*/ 1 h 13"/>
              <a:gd name="T14" fmla="*/ 430 w 443"/>
              <a:gd name="T15" fmla="*/ 2 h 13"/>
              <a:gd name="T16" fmla="*/ 428 w 443"/>
              <a:gd name="T17" fmla="*/ 1 h 13"/>
              <a:gd name="T18" fmla="*/ 89 w 443"/>
              <a:gd name="T19" fmla="*/ 0 h 13"/>
              <a:gd name="T20" fmla="*/ 1 w 443"/>
              <a:gd name="T21" fmla="*/ 0 h 13"/>
              <a:gd name="T22" fmla="*/ 0 w 443"/>
              <a:gd name="T23" fmla="*/ 13 h 13"/>
              <a:gd name="T24" fmla="*/ 121 w 443"/>
              <a:gd name="T25" fmla="*/ 13 h 13"/>
              <a:gd name="T26" fmla="*/ 89 w 443"/>
              <a:gd name="T27" fmla="*/ 0 h 13"/>
              <a:gd name="T28" fmla="*/ 427 w 443"/>
              <a:gd name="T29" fmla="*/ 0 h 13"/>
              <a:gd name="T30" fmla="*/ 426 w 443"/>
              <a:gd name="T31" fmla="*/ 0 h 13"/>
              <a:gd name="T32" fmla="*/ 428 w 443"/>
              <a:gd name="T33" fmla="*/ 0 h 13"/>
              <a:gd name="T34" fmla="*/ 427 w 443"/>
              <a:gd name="T3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13">
                <a:moveTo>
                  <a:pt x="439" y="8"/>
                </a:moveTo>
                <a:cubicBezTo>
                  <a:pt x="440" y="9"/>
                  <a:pt x="441" y="9"/>
                  <a:pt x="442" y="10"/>
                </a:cubicBezTo>
                <a:cubicBezTo>
                  <a:pt x="442" y="10"/>
                  <a:pt x="442" y="10"/>
                  <a:pt x="442" y="10"/>
                </a:cubicBezTo>
                <a:cubicBezTo>
                  <a:pt x="442" y="11"/>
                  <a:pt x="443" y="11"/>
                  <a:pt x="443" y="11"/>
                </a:cubicBezTo>
                <a:cubicBezTo>
                  <a:pt x="442" y="10"/>
                  <a:pt x="441" y="9"/>
                  <a:pt x="439" y="8"/>
                </a:cubicBezTo>
                <a:moveTo>
                  <a:pt x="428" y="1"/>
                </a:moveTo>
                <a:cubicBezTo>
                  <a:pt x="428" y="1"/>
                  <a:pt x="428" y="1"/>
                  <a:pt x="428" y="1"/>
                </a:cubicBezTo>
                <a:cubicBezTo>
                  <a:pt x="429" y="1"/>
                  <a:pt x="429" y="1"/>
                  <a:pt x="430" y="2"/>
                </a:cubicBezTo>
                <a:cubicBezTo>
                  <a:pt x="429" y="1"/>
                  <a:pt x="428" y="1"/>
                  <a:pt x="428" y="1"/>
                </a:cubicBezTo>
                <a:moveTo>
                  <a:pt x="89" y="0"/>
                </a:moveTo>
                <a:cubicBezTo>
                  <a:pt x="1" y="0"/>
                  <a:pt x="1" y="0"/>
                  <a:pt x="1" y="0"/>
                </a:cubicBezTo>
                <a:cubicBezTo>
                  <a:pt x="1" y="5"/>
                  <a:pt x="1" y="9"/>
                  <a:pt x="0" y="13"/>
                </a:cubicBezTo>
                <a:cubicBezTo>
                  <a:pt x="121" y="13"/>
                  <a:pt x="121" y="13"/>
                  <a:pt x="121" y="13"/>
                </a:cubicBezTo>
                <a:cubicBezTo>
                  <a:pt x="89" y="0"/>
                  <a:pt x="89" y="0"/>
                  <a:pt x="89" y="0"/>
                </a:cubicBezTo>
                <a:moveTo>
                  <a:pt x="427" y="0"/>
                </a:moveTo>
                <a:cubicBezTo>
                  <a:pt x="426" y="0"/>
                  <a:pt x="426" y="0"/>
                  <a:pt x="426" y="0"/>
                </a:cubicBezTo>
                <a:cubicBezTo>
                  <a:pt x="427" y="0"/>
                  <a:pt x="427" y="0"/>
                  <a:pt x="428" y="0"/>
                </a:cubicBezTo>
                <a:cubicBezTo>
                  <a:pt x="427" y="0"/>
                  <a:pt x="427" y="0"/>
                  <a:pt x="427" y="0"/>
                </a:cubicBezTo>
              </a:path>
            </a:pathLst>
          </a:custGeom>
          <a:solidFill>
            <a:srgbClr val="30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64"/>
          <p:cNvSpPr>
            <a:spLocks/>
          </p:cNvSpPr>
          <p:nvPr/>
        </p:nvSpPr>
        <p:spPr bwMode="auto">
          <a:xfrm>
            <a:off x="7015163" y="4974091"/>
            <a:ext cx="1747837" cy="263525"/>
          </a:xfrm>
          <a:custGeom>
            <a:avLst/>
            <a:gdLst>
              <a:gd name="T0" fmla="*/ 544 w 571"/>
              <a:gd name="T1" fmla="*/ 0 h 86"/>
              <a:gd name="T2" fmla="*/ 27 w 571"/>
              <a:gd name="T3" fmla="*/ 0 h 86"/>
              <a:gd name="T4" fmla="*/ 17 w 571"/>
              <a:gd name="T5" fmla="*/ 3 h 86"/>
              <a:gd name="T6" fmla="*/ 8 w 571"/>
              <a:gd name="T7" fmla="*/ 9 h 86"/>
              <a:gd name="T8" fmla="*/ 0 w 571"/>
              <a:gd name="T9" fmla="*/ 24 h 86"/>
              <a:gd name="T10" fmla="*/ 0 w 571"/>
              <a:gd name="T11" fmla="*/ 68 h 86"/>
              <a:gd name="T12" fmla="*/ 18 w 571"/>
              <a:gd name="T13" fmla="*/ 86 h 86"/>
              <a:gd name="T14" fmla="*/ 553 w 571"/>
              <a:gd name="T15" fmla="*/ 86 h 86"/>
              <a:gd name="T16" fmla="*/ 571 w 571"/>
              <a:gd name="T17" fmla="*/ 68 h 86"/>
              <a:gd name="T18" fmla="*/ 571 w 571"/>
              <a:gd name="T19" fmla="*/ 24 h 86"/>
              <a:gd name="T20" fmla="*/ 563 w 571"/>
              <a:gd name="T21" fmla="*/ 9 h 86"/>
              <a:gd name="T22" fmla="*/ 554 w 571"/>
              <a:gd name="T23" fmla="*/ 3 h 86"/>
              <a:gd name="T24" fmla="*/ 544 w 571"/>
              <a:gd name="T2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1" h="86">
                <a:moveTo>
                  <a:pt x="544" y="0"/>
                </a:move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0" y="1"/>
                  <a:pt x="17" y="3"/>
                </a:cubicBezTo>
                <a:cubicBezTo>
                  <a:pt x="8" y="9"/>
                  <a:pt x="8" y="9"/>
                  <a:pt x="8" y="9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8"/>
                  <a:pt x="8" y="86"/>
                  <a:pt x="18" y="86"/>
                </a:cubicBezTo>
                <a:cubicBezTo>
                  <a:pt x="553" y="86"/>
                  <a:pt x="553" y="86"/>
                  <a:pt x="553" y="86"/>
                </a:cubicBezTo>
                <a:cubicBezTo>
                  <a:pt x="563" y="86"/>
                  <a:pt x="571" y="78"/>
                  <a:pt x="571" y="68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1" y="18"/>
                  <a:pt x="568" y="12"/>
                  <a:pt x="563" y="9"/>
                </a:cubicBezTo>
                <a:cubicBezTo>
                  <a:pt x="554" y="3"/>
                  <a:pt x="554" y="3"/>
                  <a:pt x="554" y="3"/>
                </a:cubicBezTo>
                <a:cubicBezTo>
                  <a:pt x="551" y="1"/>
                  <a:pt x="547" y="0"/>
                  <a:pt x="544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66"/>
          <p:cNvSpPr>
            <a:spLocks/>
          </p:cNvSpPr>
          <p:nvPr/>
        </p:nvSpPr>
        <p:spPr bwMode="auto">
          <a:xfrm>
            <a:off x="7110413" y="4974091"/>
            <a:ext cx="1644650" cy="42863"/>
          </a:xfrm>
          <a:custGeom>
            <a:avLst/>
            <a:gdLst>
              <a:gd name="T0" fmla="*/ 513 w 537"/>
              <a:gd name="T1" fmla="*/ 0 h 14"/>
              <a:gd name="T2" fmla="*/ 0 w 537"/>
              <a:gd name="T3" fmla="*/ 0 h 14"/>
              <a:gd name="T4" fmla="*/ 0 w 537"/>
              <a:gd name="T5" fmla="*/ 10 h 14"/>
              <a:gd name="T6" fmla="*/ 0 w 537"/>
              <a:gd name="T7" fmla="*/ 10 h 14"/>
              <a:gd name="T8" fmla="*/ 0 w 537"/>
              <a:gd name="T9" fmla="*/ 10 h 14"/>
              <a:gd name="T10" fmla="*/ 0 w 537"/>
              <a:gd name="T11" fmla="*/ 14 h 14"/>
              <a:gd name="T12" fmla="*/ 21 w 537"/>
              <a:gd name="T13" fmla="*/ 14 h 14"/>
              <a:gd name="T14" fmla="*/ 26 w 537"/>
              <a:gd name="T15" fmla="*/ 7 h 14"/>
              <a:gd name="T16" fmla="*/ 26 w 537"/>
              <a:gd name="T17" fmla="*/ 7 h 14"/>
              <a:gd name="T18" fmla="*/ 26 w 537"/>
              <a:gd name="T19" fmla="*/ 7 h 14"/>
              <a:gd name="T20" fmla="*/ 26 w 537"/>
              <a:gd name="T21" fmla="*/ 7 h 14"/>
              <a:gd name="T22" fmla="*/ 26 w 537"/>
              <a:gd name="T23" fmla="*/ 7 h 14"/>
              <a:gd name="T24" fmla="*/ 26 w 537"/>
              <a:gd name="T25" fmla="*/ 12 h 14"/>
              <a:gd name="T26" fmla="*/ 26 w 537"/>
              <a:gd name="T27" fmla="*/ 14 h 14"/>
              <a:gd name="T28" fmla="*/ 537 w 537"/>
              <a:gd name="T29" fmla="*/ 14 h 14"/>
              <a:gd name="T30" fmla="*/ 532 w 537"/>
              <a:gd name="T31" fmla="*/ 9 h 14"/>
              <a:gd name="T32" fmla="*/ 527 w 537"/>
              <a:gd name="T33" fmla="*/ 6 h 14"/>
              <a:gd name="T34" fmla="*/ 523 w 537"/>
              <a:gd name="T35" fmla="*/ 3 h 14"/>
              <a:gd name="T36" fmla="*/ 520 w 537"/>
              <a:gd name="T37" fmla="*/ 1 h 14"/>
              <a:gd name="T38" fmla="*/ 520 w 537"/>
              <a:gd name="T39" fmla="*/ 1 h 14"/>
              <a:gd name="T40" fmla="*/ 520 w 537"/>
              <a:gd name="T41" fmla="*/ 1 h 14"/>
              <a:gd name="T42" fmla="*/ 520 w 537"/>
              <a:gd name="T43" fmla="*/ 1 h 14"/>
              <a:gd name="T44" fmla="*/ 520 w 537"/>
              <a:gd name="T45" fmla="*/ 1 h 14"/>
              <a:gd name="T46" fmla="*/ 514 w 537"/>
              <a:gd name="T47" fmla="*/ 0 h 14"/>
              <a:gd name="T48" fmla="*/ 513 w 537"/>
              <a:gd name="T49" fmla="*/ 0 h 14"/>
              <a:gd name="T50" fmla="*/ 513 w 537"/>
              <a:gd name="T51" fmla="*/ 0 h 14"/>
              <a:gd name="T52" fmla="*/ 513 w 537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7" h="14">
                <a:moveTo>
                  <a:pt x="5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3"/>
                  <a:pt x="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3" y="12"/>
                  <a:pt x="25" y="9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8"/>
                  <a:pt x="26" y="10"/>
                  <a:pt x="26" y="12"/>
                </a:cubicBezTo>
                <a:cubicBezTo>
                  <a:pt x="26" y="13"/>
                  <a:pt x="26" y="14"/>
                  <a:pt x="26" y="14"/>
                </a:cubicBezTo>
                <a:cubicBezTo>
                  <a:pt x="537" y="14"/>
                  <a:pt x="537" y="14"/>
                  <a:pt x="537" y="14"/>
                </a:cubicBezTo>
                <a:cubicBezTo>
                  <a:pt x="536" y="12"/>
                  <a:pt x="534" y="10"/>
                  <a:pt x="532" y="9"/>
                </a:cubicBezTo>
                <a:cubicBezTo>
                  <a:pt x="527" y="6"/>
                  <a:pt x="527" y="6"/>
                  <a:pt x="527" y="6"/>
                </a:cubicBezTo>
                <a:cubicBezTo>
                  <a:pt x="523" y="3"/>
                  <a:pt x="523" y="3"/>
                  <a:pt x="523" y="3"/>
                </a:cubicBezTo>
                <a:cubicBezTo>
                  <a:pt x="522" y="2"/>
                  <a:pt x="521" y="2"/>
                  <a:pt x="520" y="1"/>
                </a:cubicBezTo>
                <a:cubicBezTo>
                  <a:pt x="520" y="1"/>
                  <a:pt x="520" y="1"/>
                  <a:pt x="520" y="1"/>
                </a:cubicBezTo>
                <a:cubicBezTo>
                  <a:pt x="520" y="1"/>
                  <a:pt x="520" y="1"/>
                  <a:pt x="520" y="1"/>
                </a:cubicBezTo>
                <a:cubicBezTo>
                  <a:pt x="520" y="1"/>
                  <a:pt x="520" y="1"/>
                  <a:pt x="520" y="1"/>
                </a:cubicBezTo>
                <a:cubicBezTo>
                  <a:pt x="520" y="1"/>
                  <a:pt x="520" y="1"/>
                  <a:pt x="520" y="1"/>
                </a:cubicBezTo>
                <a:cubicBezTo>
                  <a:pt x="518" y="1"/>
                  <a:pt x="516" y="0"/>
                  <a:pt x="514" y="0"/>
                </a:cubicBezTo>
                <a:cubicBezTo>
                  <a:pt x="514" y="0"/>
                  <a:pt x="514" y="0"/>
                  <a:pt x="513" y="0"/>
                </a:cubicBezTo>
                <a:cubicBezTo>
                  <a:pt x="513" y="0"/>
                  <a:pt x="513" y="0"/>
                  <a:pt x="513" y="0"/>
                </a:cubicBezTo>
                <a:cubicBezTo>
                  <a:pt x="513" y="0"/>
                  <a:pt x="513" y="0"/>
                  <a:pt x="513" y="0"/>
                </a:cubicBezTo>
              </a:path>
            </a:pathLst>
          </a:custGeom>
          <a:solidFill>
            <a:srgbClr val="1916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67"/>
          <p:cNvSpPr>
            <a:spLocks noChangeArrowheads="1"/>
          </p:cNvSpPr>
          <p:nvPr/>
        </p:nvSpPr>
        <p:spPr bwMode="auto">
          <a:xfrm>
            <a:off x="5319713" y="6113916"/>
            <a:ext cx="6872287" cy="233363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68"/>
          <p:cNvSpPr>
            <a:spLocks noChangeArrowheads="1"/>
          </p:cNvSpPr>
          <p:nvPr/>
        </p:nvSpPr>
        <p:spPr bwMode="auto">
          <a:xfrm>
            <a:off x="5319713" y="6113916"/>
            <a:ext cx="6872287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69"/>
          <p:cNvSpPr>
            <a:spLocks noChangeArrowheads="1"/>
          </p:cNvSpPr>
          <p:nvPr/>
        </p:nvSpPr>
        <p:spPr bwMode="auto">
          <a:xfrm>
            <a:off x="6173788" y="6347278"/>
            <a:ext cx="6018212" cy="520700"/>
          </a:xfrm>
          <a:prstGeom prst="rect">
            <a:avLst/>
          </a:prstGeom>
          <a:solidFill>
            <a:srgbClr val="3530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70"/>
          <p:cNvSpPr>
            <a:spLocks noChangeArrowheads="1"/>
          </p:cNvSpPr>
          <p:nvPr/>
        </p:nvSpPr>
        <p:spPr bwMode="auto">
          <a:xfrm>
            <a:off x="6173788" y="6347278"/>
            <a:ext cx="60182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71"/>
          <p:cNvSpPr>
            <a:spLocks/>
          </p:cNvSpPr>
          <p:nvPr/>
        </p:nvSpPr>
        <p:spPr bwMode="auto">
          <a:xfrm>
            <a:off x="6173788" y="6347278"/>
            <a:ext cx="6018212" cy="131763"/>
          </a:xfrm>
          <a:custGeom>
            <a:avLst/>
            <a:gdLst>
              <a:gd name="T0" fmla="*/ 3791 w 3791"/>
              <a:gd name="T1" fmla="*/ 0 h 83"/>
              <a:gd name="T2" fmla="*/ 3791 w 3791"/>
              <a:gd name="T3" fmla="*/ 0 h 83"/>
              <a:gd name="T4" fmla="*/ 0 w 3791"/>
              <a:gd name="T5" fmla="*/ 0 h 83"/>
              <a:gd name="T6" fmla="*/ 0 w 3791"/>
              <a:gd name="T7" fmla="*/ 83 h 83"/>
              <a:gd name="T8" fmla="*/ 3791 w 3791"/>
              <a:gd name="T9" fmla="*/ 83 h 83"/>
              <a:gd name="T10" fmla="*/ 3791 w 3791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91" h="83">
                <a:moveTo>
                  <a:pt x="3791" y="0"/>
                </a:moveTo>
                <a:lnTo>
                  <a:pt x="3791" y="0"/>
                </a:lnTo>
                <a:lnTo>
                  <a:pt x="0" y="0"/>
                </a:lnTo>
                <a:lnTo>
                  <a:pt x="0" y="83"/>
                </a:lnTo>
                <a:lnTo>
                  <a:pt x="3791" y="83"/>
                </a:lnTo>
                <a:lnTo>
                  <a:pt x="3791" y="0"/>
                </a:lnTo>
                <a:close/>
              </a:path>
            </a:pathLst>
          </a:custGeom>
          <a:solidFill>
            <a:srgbClr val="26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2"/>
          <p:cNvSpPr>
            <a:spLocks/>
          </p:cNvSpPr>
          <p:nvPr/>
        </p:nvSpPr>
        <p:spPr bwMode="auto">
          <a:xfrm>
            <a:off x="6173788" y="6347278"/>
            <a:ext cx="6018212" cy="131763"/>
          </a:xfrm>
          <a:custGeom>
            <a:avLst/>
            <a:gdLst>
              <a:gd name="T0" fmla="*/ 3791 w 3791"/>
              <a:gd name="T1" fmla="*/ 0 h 83"/>
              <a:gd name="T2" fmla="*/ 3791 w 3791"/>
              <a:gd name="T3" fmla="*/ 0 h 83"/>
              <a:gd name="T4" fmla="*/ 0 w 3791"/>
              <a:gd name="T5" fmla="*/ 0 h 83"/>
              <a:gd name="T6" fmla="*/ 0 w 3791"/>
              <a:gd name="T7" fmla="*/ 83 h 83"/>
              <a:gd name="T8" fmla="*/ 3791 w 3791"/>
              <a:gd name="T9" fmla="*/ 83 h 83"/>
              <a:gd name="T10" fmla="*/ 3791 w 3791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91" h="83">
                <a:moveTo>
                  <a:pt x="3791" y="0"/>
                </a:moveTo>
                <a:lnTo>
                  <a:pt x="3791" y="0"/>
                </a:lnTo>
                <a:lnTo>
                  <a:pt x="0" y="0"/>
                </a:lnTo>
                <a:lnTo>
                  <a:pt x="0" y="83"/>
                </a:lnTo>
                <a:lnTo>
                  <a:pt x="3791" y="83"/>
                </a:lnTo>
                <a:lnTo>
                  <a:pt x="37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3"/>
          <p:cNvSpPr>
            <a:spLocks/>
          </p:cNvSpPr>
          <p:nvPr/>
        </p:nvSpPr>
        <p:spPr bwMode="auto">
          <a:xfrm>
            <a:off x="6365875" y="5928178"/>
            <a:ext cx="1020762" cy="63500"/>
          </a:xfrm>
          <a:custGeom>
            <a:avLst/>
            <a:gdLst>
              <a:gd name="T0" fmla="*/ 88 w 333"/>
              <a:gd name="T1" fmla="*/ 0 h 21"/>
              <a:gd name="T2" fmla="*/ 0 w 333"/>
              <a:gd name="T3" fmla="*/ 10 h 21"/>
              <a:gd name="T4" fmla="*/ 167 w 333"/>
              <a:gd name="T5" fmla="*/ 21 h 21"/>
              <a:gd name="T6" fmla="*/ 333 w 333"/>
              <a:gd name="T7" fmla="*/ 10 h 21"/>
              <a:gd name="T8" fmla="*/ 246 w 333"/>
              <a:gd name="T9" fmla="*/ 0 h 21"/>
              <a:gd name="T10" fmla="*/ 202 w 333"/>
              <a:gd name="T11" fmla="*/ 10 h 21"/>
              <a:gd name="T12" fmla="*/ 131 w 333"/>
              <a:gd name="T13" fmla="*/ 10 h 21"/>
              <a:gd name="T14" fmla="*/ 88 w 333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3" h="21">
                <a:moveTo>
                  <a:pt x="88" y="0"/>
                </a:moveTo>
                <a:cubicBezTo>
                  <a:pt x="36" y="2"/>
                  <a:pt x="0" y="6"/>
                  <a:pt x="0" y="10"/>
                </a:cubicBezTo>
                <a:cubicBezTo>
                  <a:pt x="0" y="16"/>
                  <a:pt x="75" y="21"/>
                  <a:pt x="167" y="21"/>
                </a:cubicBezTo>
                <a:cubicBezTo>
                  <a:pt x="259" y="21"/>
                  <a:pt x="333" y="16"/>
                  <a:pt x="333" y="10"/>
                </a:cubicBezTo>
                <a:cubicBezTo>
                  <a:pt x="333" y="6"/>
                  <a:pt x="298" y="2"/>
                  <a:pt x="246" y="0"/>
                </a:cubicBezTo>
                <a:cubicBezTo>
                  <a:pt x="233" y="6"/>
                  <a:pt x="218" y="10"/>
                  <a:pt x="20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16" y="10"/>
                  <a:pt x="101" y="6"/>
                  <a:pt x="88" y="0"/>
                </a:cubicBezTo>
              </a:path>
            </a:pathLst>
          </a:custGeom>
          <a:solidFill>
            <a:srgbClr val="1B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4"/>
          <p:cNvSpPr>
            <a:spLocks/>
          </p:cNvSpPr>
          <p:nvPr/>
        </p:nvSpPr>
        <p:spPr bwMode="auto">
          <a:xfrm>
            <a:off x="6415088" y="4805816"/>
            <a:ext cx="376237" cy="585788"/>
          </a:xfrm>
          <a:custGeom>
            <a:avLst/>
            <a:gdLst>
              <a:gd name="T0" fmla="*/ 24 w 123"/>
              <a:gd name="T1" fmla="*/ 0 h 191"/>
              <a:gd name="T2" fmla="*/ 15 w 123"/>
              <a:gd name="T3" fmla="*/ 129 h 191"/>
              <a:gd name="T4" fmla="*/ 54 w 123"/>
              <a:gd name="T5" fmla="*/ 191 h 191"/>
              <a:gd name="T6" fmla="*/ 84 w 123"/>
              <a:gd name="T7" fmla="*/ 180 h 191"/>
              <a:gd name="T8" fmla="*/ 115 w 123"/>
              <a:gd name="T9" fmla="*/ 170 h 191"/>
              <a:gd name="T10" fmla="*/ 109 w 123"/>
              <a:gd name="T11" fmla="*/ 97 h 191"/>
              <a:gd name="T12" fmla="*/ 24 w 123"/>
              <a:gd name="T13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91">
                <a:moveTo>
                  <a:pt x="24" y="0"/>
                </a:moveTo>
                <a:cubicBezTo>
                  <a:pt x="30" y="22"/>
                  <a:pt x="0" y="87"/>
                  <a:pt x="15" y="129"/>
                </a:cubicBezTo>
                <a:cubicBezTo>
                  <a:pt x="29" y="172"/>
                  <a:pt x="54" y="191"/>
                  <a:pt x="54" y="191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115" y="170"/>
                  <a:pt x="115" y="170"/>
                  <a:pt x="115" y="170"/>
                </a:cubicBezTo>
                <a:cubicBezTo>
                  <a:pt x="115" y="170"/>
                  <a:pt x="123" y="140"/>
                  <a:pt x="109" y="97"/>
                </a:cubicBezTo>
                <a:cubicBezTo>
                  <a:pt x="94" y="55"/>
                  <a:pt x="32" y="21"/>
                  <a:pt x="24" y="0"/>
                </a:cubicBezTo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5"/>
          <p:cNvSpPr>
            <a:spLocks/>
          </p:cNvSpPr>
          <p:nvPr/>
        </p:nvSpPr>
        <p:spPr bwMode="auto">
          <a:xfrm>
            <a:off x="6489700" y="4805816"/>
            <a:ext cx="219075" cy="514350"/>
          </a:xfrm>
          <a:custGeom>
            <a:avLst/>
            <a:gdLst>
              <a:gd name="T0" fmla="*/ 0 w 72"/>
              <a:gd name="T1" fmla="*/ 0 h 168"/>
              <a:gd name="T2" fmla="*/ 56 w 72"/>
              <a:gd name="T3" fmla="*/ 168 h 168"/>
              <a:gd name="T4" fmla="*/ 59 w 72"/>
              <a:gd name="T5" fmla="*/ 168 h 168"/>
              <a:gd name="T6" fmla="*/ 72 w 72"/>
              <a:gd name="T7" fmla="*/ 167 h 168"/>
              <a:gd name="T8" fmla="*/ 50 w 72"/>
              <a:gd name="T9" fmla="*/ 65 h 168"/>
              <a:gd name="T10" fmla="*/ 51 w 72"/>
              <a:gd name="T11" fmla="*/ 51 h 168"/>
              <a:gd name="T12" fmla="*/ 7 w 72"/>
              <a:gd name="T13" fmla="*/ 11 h 168"/>
              <a:gd name="T14" fmla="*/ 0 w 72"/>
              <a:gd name="T15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8">
                <a:moveTo>
                  <a:pt x="0" y="0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8"/>
                  <a:pt x="58" y="168"/>
                  <a:pt x="59" y="168"/>
                </a:cubicBezTo>
                <a:cubicBezTo>
                  <a:pt x="64" y="168"/>
                  <a:pt x="68" y="167"/>
                  <a:pt x="72" y="167"/>
                </a:cubicBezTo>
                <a:cubicBezTo>
                  <a:pt x="64" y="152"/>
                  <a:pt x="50" y="117"/>
                  <a:pt x="50" y="65"/>
                </a:cubicBezTo>
                <a:cubicBezTo>
                  <a:pt x="50" y="60"/>
                  <a:pt x="50" y="56"/>
                  <a:pt x="51" y="51"/>
                </a:cubicBezTo>
                <a:cubicBezTo>
                  <a:pt x="35" y="35"/>
                  <a:pt x="17" y="22"/>
                  <a:pt x="7" y="11"/>
                </a:cubicBezTo>
                <a:cubicBezTo>
                  <a:pt x="3" y="7"/>
                  <a:pt x="1" y="4"/>
                  <a:pt x="0" y="0"/>
                </a:cubicBezTo>
              </a:path>
            </a:pathLst>
          </a:custGeom>
          <a:solidFill>
            <a:srgbClr val="65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6"/>
          <p:cNvSpPr>
            <a:spLocks/>
          </p:cNvSpPr>
          <p:nvPr/>
        </p:nvSpPr>
        <p:spPr bwMode="auto">
          <a:xfrm>
            <a:off x="6981825" y="4996316"/>
            <a:ext cx="257175" cy="395288"/>
          </a:xfrm>
          <a:custGeom>
            <a:avLst/>
            <a:gdLst>
              <a:gd name="T0" fmla="*/ 68 w 84"/>
              <a:gd name="T1" fmla="*/ 0 h 129"/>
              <a:gd name="T2" fmla="*/ 10 w 84"/>
              <a:gd name="T3" fmla="*/ 65 h 129"/>
              <a:gd name="T4" fmla="*/ 5 w 84"/>
              <a:gd name="T5" fmla="*/ 114 h 129"/>
              <a:gd name="T6" fmla="*/ 26 w 84"/>
              <a:gd name="T7" fmla="*/ 122 h 129"/>
              <a:gd name="T8" fmla="*/ 47 w 84"/>
              <a:gd name="T9" fmla="*/ 129 h 129"/>
              <a:gd name="T10" fmla="*/ 74 w 84"/>
              <a:gd name="T11" fmla="*/ 87 h 129"/>
              <a:gd name="T12" fmla="*/ 68 w 84"/>
              <a:gd name="T1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29">
                <a:moveTo>
                  <a:pt x="68" y="0"/>
                </a:moveTo>
                <a:cubicBezTo>
                  <a:pt x="63" y="14"/>
                  <a:pt x="20" y="36"/>
                  <a:pt x="10" y="65"/>
                </a:cubicBezTo>
                <a:cubicBezTo>
                  <a:pt x="0" y="94"/>
                  <a:pt x="5" y="114"/>
                  <a:pt x="5" y="114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7" y="129"/>
                  <a:pt x="47" y="129"/>
                  <a:pt x="47" y="129"/>
                </a:cubicBezTo>
                <a:cubicBezTo>
                  <a:pt x="47" y="129"/>
                  <a:pt x="64" y="116"/>
                  <a:pt x="74" y="87"/>
                </a:cubicBezTo>
                <a:cubicBezTo>
                  <a:pt x="84" y="58"/>
                  <a:pt x="64" y="14"/>
                  <a:pt x="68" y="0"/>
                </a:cubicBezTo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7"/>
          <p:cNvSpPr>
            <a:spLocks/>
          </p:cNvSpPr>
          <p:nvPr/>
        </p:nvSpPr>
        <p:spPr bwMode="auto">
          <a:xfrm>
            <a:off x="7129463" y="4996316"/>
            <a:ext cx="76200" cy="180975"/>
          </a:xfrm>
          <a:custGeom>
            <a:avLst/>
            <a:gdLst>
              <a:gd name="T0" fmla="*/ 20 w 25"/>
              <a:gd name="T1" fmla="*/ 0 h 59"/>
              <a:gd name="T2" fmla="*/ 0 w 25"/>
              <a:gd name="T3" fmla="*/ 59 h 59"/>
              <a:gd name="T4" fmla="*/ 25 w 25"/>
              <a:gd name="T5" fmla="*/ 36 h 59"/>
              <a:gd name="T6" fmla="*/ 20 w 25"/>
              <a:gd name="T7" fmla="*/ 5 h 59"/>
              <a:gd name="T8" fmla="*/ 20 w 25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9">
                <a:moveTo>
                  <a:pt x="20" y="0"/>
                </a:moveTo>
                <a:cubicBezTo>
                  <a:pt x="0" y="59"/>
                  <a:pt x="0" y="59"/>
                  <a:pt x="0" y="59"/>
                </a:cubicBezTo>
                <a:cubicBezTo>
                  <a:pt x="8" y="51"/>
                  <a:pt x="17" y="43"/>
                  <a:pt x="25" y="36"/>
                </a:cubicBezTo>
                <a:cubicBezTo>
                  <a:pt x="23" y="24"/>
                  <a:pt x="20" y="12"/>
                  <a:pt x="20" y="5"/>
                </a:cubicBezTo>
                <a:cubicBezTo>
                  <a:pt x="20" y="3"/>
                  <a:pt x="20" y="1"/>
                  <a:pt x="20" y="0"/>
                </a:cubicBezTo>
              </a:path>
            </a:pathLst>
          </a:custGeom>
          <a:solidFill>
            <a:srgbClr val="65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8"/>
          <p:cNvSpPr>
            <a:spLocks/>
          </p:cNvSpPr>
          <p:nvPr/>
        </p:nvSpPr>
        <p:spPr bwMode="auto">
          <a:xfrm>
            <a:off x="7064375" y="5069341"/>
            <a:ext cx="214312" cy="331788"/>
          </a:xfrm>
          <a:custGeom>
            <a:avLst/>
            <a:gdLst>
              <a:gd name="T0" fmla="*/ 57 w 70"/>
              <a:gd name="T1" fmla="*/ 0 h 108"/>
              <a:gd name="T2" fmla="*/ 9 w 70"/>
              <a:gd name="T3" fmla="*/ 55 h 108"/>
              <a:gd name="T4" fmla="*/ 4 w 70"/>
              <a:gd name="T5" fmla="*/ 96 h 108"/>
              <a:gd name="T6" fmla="*/ 22 w 70"/>
              <a:gd name="T7" fmla="*/ 102 h 108"/>
              <a:gd name="T8" fmla="*/ 39 w 70"/>
              <a:gd name="T9" fmla="*/ 108 h 108"/>
              <a:gd name="T10" fmla="*/ 62 w 70"/>
              <a:gd name="T11" fmla="*/ 73 h 108"/>
              <a:gd name="T12" fmla="*/ 57 w 70"/>
              <a:gd name="T1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08">
                <a:moveTo>
                  <a:pt x="57" y="0"/>
                </a:moveTo>
                <a:cubicBezTo>
                  <a:pt x="52" y="12"/>
                  <a:pt x="17" y="30"/>
                  <a:pt x="9" y="55"/>
                </a:cubicBezTo>
                <a:cubicBezTo>
                  <a:pt x="0" y="79"/>
                  <a:pt x="4" y="96"/>
                  <a:pt x="4" y="96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53" y="97"/>
                  <a:pt x="62" y="73"/>
                </a:cubicBezTo>
                <a:cubicBezTo>
                  <a:pt x="70" y="49"/>
                  <a:pt x="54" y="12"/>
                  <a:pt x="57" y="0"/>
                </a:cubicBezTo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9"/>
          <p:cNvSpPr>
            <a:spLocks noEditPoints="1"/>
          </p:cNvSpPr>
          <p:nvPr/>
        </p:nvSpPr>
        <p:spPr bwMode="auto">
          <a:xfrm>
            <a:off x="7156450" y="5069341"/>
            <a:ext cx="115887" cy="246063"/>
          </a:xfrm>
          <a:custGeom>
            <a:avLst/>
            <a:gdLst>
              <a:gd name="T0" fmla="*/ 27 w 38"/>
              <a:gd name="T1" fmla="*/ 0 h 80"/>
              <a:gd name="T2" fmla="*/ 0 w 38"/>
              <a:gd name="T3" fmla="*/ 80 h 80"/>
              <a:gd name="T4" fmla="*/ 32 w 38"/>
              <a:gd name="T5" fmla="*/ 72 h 80"/>
              <a:gd name="T6" fmla="*/ 27 w 38"/>
              <a:gd name="T7" fmla="*/ 7 h 80"/>
              <a:gd name="T8" fmla="*/ 27 w 38"/>
              <a:gd name="T9" fmla="*/ 4 h 80"/>
              <a:gd name="T10" fmla="*/ 27 w 38"/>
              <a:gd name="T11" fmla="*/ 0 h 80"/>
              <a:gd name="T12" fmla="*/ 27 w 38"/>
              <a:gd name="T13" fmla="*/ 0 h 80"/>
              <a:gd name="T14" fmla="*/ 27 w 38"/>
              <a:gd name="T15" fmla="*/ 0 h 80"/>
              <a:gd name="T16" fmla="*/ 27 w 38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80">
                <a:moveTo>
                  <a:pt x="27" y="0"/>
                </a:moveTo>
                <a:cubicBezTo>
                  <a:pt x="0" y="80"/>
                  <a:pt x="0" y="80"/>
                  <a:pt x="0" y="80"/>
                </a:cubicBezTo>
                <a:cubicBezTo>
                  <a:pt x="11" y="77"/>
                  <a:pt x="18" y="73"/>
                  <a:pt x="32" y="72"/>
                </a:cubicBezTo>
                <a:cubicBezTo>
                  <a:pt x="38" y="51"/>
                  <a:pt x="28" y="22"/>
                  <a:pt x="27" y="7"/>
                </a:cubicBezTo>
                <a:cubicBezTo>
                  <a:pt x="27" y="6"/>
                  <a:pt x="27" y="5"/>
                  <a:pt x="27" y="4"/>
                </a:cubicBezTo>
                <a:cubicBezTo>
                  <a:pt x="27" y="2"/>
                  <a:pt x="27" y="1"/>
                  <a:pt x="27" y="0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65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0"/>
          <p:cNvSpPr>
            <a:spLocks/>
          </p:cNvSpPr>
          <p:nvPr/>
        </p:nvSpPr>
        <p:spPr bwMode="auto">
          <a:xfrm>
            <a:off x="6642100" y="4439103"/>
            <a:ext cx="468312" cy="903288"/>
          </a:xfrm>
          <a:custGeom>
            <a:avLst/>
            <a:gdLst>
              <a:gd name="T0" fmla="*/ 77 w 153"/>
              <a:gd name="T1" fmla="*/ 0 h 295"/>
              <a:gd name="T2" fmla="*/ 0 w 153"/>
              <a:gd name="T3" fmla="*/ 185 h 295"/>
              <a:gd name="T4" fmla="*/ 26 w 153"/>
              <a:gd name="T5" fmla="*/ 295 h 295"/>
              <a:gd name="T6" fmla="*/ 77 w 153"/>
              <a:gd name="T7" fmla="*/ 295 h 295"/>
              <a:gd name="T8" fmla="*/ 127 w 153"/>
              <a:gd name="T9" fmla="*/ 295 h 295"/>
              <a:gd name="T10" fmla="*/ 153 w 153"/>
              <a:gd name="T11" fmla="*/ 185 h 295"/>
              <a:gd name="T12" fmla="*/ 77 w 153"/>
              <a:gd name="T13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295">
                <a:moveTo>
                  <a:pt x="77" y="0"/>
                </a:moveTo>
                <a:cubicBezTo>
                  <a:pt x="75" y="35"/>
                  <a:pt x="0" y="115"/>
                  <a:pt x="0" y="185"/>
                </a:cubicBezTo>
                <a:cubicBezTo>
                  <a:pt x="0" y="255"/>
                  <a:pt x="26" y="295"/>
                  <a:pt x="26" y="295"/>
                </a:cubicBezTo>
                <a:cubicBezTo>
                  <a:pt x="77" y="295"/>
                  <a:pt x="77" y="295"/>
                  <a:pt x="77" y="295"/>
                </a:cubicBezTo>
                <a:cubicBezTo>
                  <a:pt x="127" y="295"/>
                  <a:pt x="127" y="295"/>
                  <a:pt x="127" y="295"/>
                </a:cubicBezTo>
                <a:cubicBezTo>
                  <a:pt x="127" y="295"/>
                  <a:pt x="153" y="255"/>
                  <a:pt x="153" y="185"/>
                </a:cubicBezTo>
                <a:cubicBezTo>
                  <a:pt x="153" y="115"/>
                  <a:pt x="78" y="35"/>
                  <a:pt x="77" y="0"/>
                </a:cubicBezTo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81"/>
          <p:cNvSpPr>
            <a:spLocks/>
          </p:cNvSpPr>
          <p:nvPr/>
        </p:nvSpPr>
        <p:spPr bwMode="auto">
          <a:xfrm>
            <a:off x="6877050" y="4439103"/>
            <a:ext cx="233362" cy="879475"/>
          </a:xfrm>
          <a:custGeom>
            <a:avLst/>
            <a:gdLst>
              <a:gd name="T0" fmla="*/ 0 w 76"/>
              <a:gd name="T1" fmla="*/ 0 h 287"/>
              <a:gd name="T2" fmla="*/ 0 w 76"/>
              <a:gd name="T3" fmla="*/ 277 h 287"/>
              <a:gd name="T4" fmla="*/ 55 w 76"/>
              <a:gd name="T5" fmla="*/ 287 h 287"/>
              <a:gd name="T6" fmla="*/ 76 w 76"/>
              <a:gd name="T7" fmla="*/ 185 h 287"/>
              <a:gd name="T8" fmla="*/ 76 w 76"/>
              <a:gd name="T9" fmla="*/ 175 h 287"/>
              <a:gd name="T10" fmla="*/ 76 w 76"/>
              <a:gd name="T11" fmla="*/ 175 h 287"/>
              <a:gd name="T12" fmla="*/ 0 w 76"/>
              <a:gd name="T13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87">
                <a:moveTo>
                  <a:pt x="0" y="0"/>
                </a:moveTo>
                <a:cubicBezTo>
                  <a:pt x="0" y="277"/>
                  <a:pt x="0" y="277"/>
                  <a:pt x="0" y="277"/>
                </a:cubicBezTo>
                <a:cubicBezTo>
                  <a:pt x="29" y="277"/>
                  <a:pt x="33" y="285"/>
                  <a:pt x="55" y="287"/>
                </a:cubicBezTo>
                <a:cubicBezTo>
                  <a:pt x="62" y="272"/>
                  <a:pt x="76" y="237"/>
                  <a:pt x="76" y="185"/>
                </a:cubicBezTo>
                <a:cubicBezTo>
                  <a:pt x="76" y="182"/>
                  <a:pt x="76" y="178"/>
                  <a:pt x="76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0" y="108"/>
                  <a:pt x="1" y="33"/>
                  <a:pt x="0" y="0"/>
                </a:cubicBezTo>
              </a:path>
            </a:pathLst>
          </a:custGeom>
          <a:solidFill>
            <a:srgbClr val="658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82"/>
          <p:cNvSpPr>
            <a:spLocks/>
          </p:cNvSpPr>
          <p:nvPr/>
        </p:nvSpPr>
        <p:spPr bwMode="auto">
          <a:xfrm>
            <a:off x="6461125" y="5286828"/>
            <a:ext cx="833437" cy="79375"/>
          </a:xfrm>
          <a:custGeom>
            <a:avLst/>
            <a:gdLst>
              <a:gd name="T0" fmla="*/ 0 w 272"/>
              <a:gd name="T1" fmla="*/ 0 h 26"/>
              <a:gd name="T2" fmla="*/ 68 w 272"/>
              <a:gd name="T3" fmla="*/ 11 h 26"/>
              <a:gd name="T4" fmla="*/ 136 w 272"/>
              <a:gd name="T5" fmla="*/ 0 h 26"/>
              <a:gd name="T6" fmla="*/ 204 w 272"/>
              <a:gd name="T7" fmla="*/ 11 h 26"/>
              <a:gd name="T8" fmla="*/ 272 w 272"/>
              <a:gd name="T9" fmla="*/ 0 h 26"/>
              <a:gd name="T10" fmla="*/ 272 w 272"/>
              <a:gd name="T11" fmla="*/ 26 h 26"/>
              <a:gd name="T12" fmla="*/ 0 w 272"/>
              <a:gd name="T13" fmla="*/ 26 h 26"/>
              <a:gd name="T14" fmla="*/ 0 w 272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2" h="26">
                <a:moveTo>
                  <a:pt x="0" y="0"/>
                </a:moveTo>
                <a:cubicBezTo>
                  <a:pt x="34" y="0"/>
                  <a:pt x="34" y="11"/>
                  <a:pt x="68" y="11"/>
                </a:cubicBezTo>
                <a:cubicBezTo>
                  <a:pt x="102" y="11"/>
                  <a:pt x="102" y="0"/>
                  <a:pt x="136" y="0"/>
                </a:cubicBezTo>
                <a:cubicBezTo>
                  <a:pt x="170" y="0"/>
                  <a:pt x="170" y="11"/>
                  <a:pt x="204" y="11"/>
                </a:cubicBezTo>
                <a:cubicBezTo>
                  <a:pt x="238" y="11"/>
                  <a:pt x="238" y="0"/>
                  <a:pt x="272" y="0"/>
                </a:cubicBezTo>
                <a:cubicBezTo>
                  <a:pt x="272" y="26"/>
                  <a:pt x="272" y="26"/>
                  <a:pt x="272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B5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3"/>
          <p:cNvSpPr>
            <a:spLocks/>
          </p:cNvSpPr>
          <p:nvPr/>
        </p:nvSpPr>
        <p:spPr bwMode="auto">
          <a:xfrm>
            <a:off x="6461125" y="5366203"/>
            <a:ext cx="833437" cy="592138"/>
          </a:xfrm>
          <a:custGeom>
            <a:avLst/>
            <a:gdLst>
              <a:gd name="T0" fmla="*/ 0 w 272"/>
              <a:gd name="T1" fmla="*/ 0 h 193"/>
              <a:gd name="T2" fmla="*/ 272 w 272"/>
              <a:gd name="T3" fmla="*/ 0 h 193"/>
              <a:gd name="T4" fmla="*/ 272 w 272"/>
              <a:gd name="T5" fmla="*/ 92 h 193"/>
              <a:gd name="T6" fmla="*/ 171 w 272"/>
              <a:gd name="T7" fmla="*/ 193 h 193"/>
              <a:gd name="T8" fmla="*/ 100 w 272"/>
              <a:gd name="T9" fmla="*/ 193 h 193"/>
              <a:gd name="T10" fmla="*/ 0 w 272"/>
              <a:gd name="T11" fmla="*/ 92 h 193"/>
              <a:gd name="T12" fmla="*/ 0 w 272"/>
              <a:gd name="T13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" h="193">
                <a:moveTo>
                  <a:pt x="0" y="0"/>
                </a:moveTo>
                <a:cubicBezTo>
                  <a:pt x="272" y="0"/>
                  <a:pt x="272" y="0"/>
                  <a:pt x="272" y="0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2" y="148"/>
                  <a:pt x="227" y="193"/>
                  <a:pt x="171" y="193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45" y="193"/>
                  <a:pt x="0" y="148"/>
                  <a:pt x="0" y="9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84"/>
          <p:cNvSpPr>
            <a:spLocks/>
          </p:cNvSpPr>
          <p:nvPr/>
        </p:nvSpPr>
        <p:spPr bwMode="auto">
          <a:xfrm>
            <a:off x="6461125" y="5366203"/>
            <a:ext cx="833437" cy="49213"/>
          </a:xfrm>
          <a:custGeom>
            <a:avLst/>
            <a:gdLst>
              <a:gd name="T0" fmla="*/ 525 w 525"/>
              <a:gd name="T1" fmla="*/ 0 h 31"/>
              <a:gd name="T2" fmla="*/ 525 w 525"/>
              <a:gd name="T3" fmla="*/ 0 h 31"/>
              <a:gd name="T4" fmla="*/ 0 w 525"/>
              <a:gd name="T5" fmla="*/ 0 h 31"/>
              <a:gd name="T6" fmla="*/ 0 w 525"/>
              <a:gd name="T7" fmla="*/ 31 h 31"/>
              <a:gd name="T8" fmla="*/ 525 w 525"/>
              <a:gd name="T9" fmla="*/ 31 h 31"/>
              <a:gd name="T10" fmla="*/ 525 w 525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31">
                <a:moveTo>
                  <a:pt x="525" y="0"/>
                </a:moveTo>
                <a:lnTo>
                  <a:pt x="525" y="0"/>
                </a:lnTo>
                <a:lnTo>
                  <a:pt x="0" y="0"/>
                </a:lnTo>
                <a:lnTo>
                  <a:pt x="0" y="31"/>
                </a:lnTo>
                <a:lnTo>
                  <a:pt x="525" y="31"/>
                </a:lnTo>
                <a:lnTo>
                  <a:pt x="525" y="0"/>
                </a:lnTo>
                <a:close/>
              </a:path>
            </a:pathLst>
          </a:cu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85"/>
          <p:cNvSpPr>
            <a:spLocks/>
          </p:cNvSpPr>
          <p:nvPr/>
        </p:nvSpPr>
        <p:spPr bwMode="auto">
          <a:xfrm>
            <a:off x="6461125" y="5366203"/>
            <a:ext cx="833437" cy="49213"/>
          </a:xfrm>
          <a:custGeom>
            <a:avLst/>
            <a:gdLst>
              <a:gd name="T0" fmla="*/ 525 w 525"/>
              <a:gd name="T1" fmla="*/ 0 h 31"/>
              <a:gd name="T2" fmla="*/ 525 w 525"/>
              <a:gd name="T3" fmla="*/ 0 h 31"/>
              <a:gd name="T4" fmla="*/ 0 w 525"/>
              <a:gd name="T5" fmla="*/ 0 h 31"/>
              <a:gd name="T6" fmla="*/ 0 w 525"/>
              <a:gd name="T7" fmla="*/ 31 h 31"/>
              <a:gd name="T8" fmla="*/ 525 w 525"/>
              <a:gd name="T9" fmla="*/ 31 h 31"/>
              <a:gd name="T10" fmla="*/ 525 w 525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31">
                <a:moveTo>
                  <a:pt x="525" y="0"/>
                </a:moveTo>
                <a:lnTo>
                  <a:pt x="525" y="0"/>
                </a:lnTo>
                <a:lnTo>
                  <a:pt x="0" y="0"/>
                </a:lnTo>
                <a:lnTo>
                  <a:pt x="0" y="31"/>
                </a:lnTo>
                <a:lnTo>
                  <a:pt x="525" y="31"/>
                </a:lnTo>
                <a:lnTo>
                  <a:pt x="5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286"/>
          <p:cNvSpPr>
            <a:spLocks noChangeArrowheads="1"/>
          </p:cNvSpPr>
          <p:nvPr/>
        </p:nvSpPr>
        <p:spPr bwMode="auto">
          <a:xfrm>
            <a:off x="9167813" y="5688466"/>
            <a:ext cx="1019175" cy="69850"/>
          </a:xfrm>
          <a:prstGeom prst="ellipse">
            <a:avLst/>
          </a:prstGeom>
          <a:solidFill>
            <a:srgbClr val="1B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88"/>
          <p:cNvSpPr>
            <a:spLocks/>
          </p:cNvSpPr>
          <p:nvPr/>
        </p:nvSpPr>
        <p:spPr bwMode="auto">
          <a:xfrm>
            <a:off x="9388475" y="5026478"/>
            <a:ext cx="577850" cy="560388"/>
          </a:xfrm>
          <a:custGeom>
            <a:avLst/>
            <a:gdLst>
              <a:gd name="T0" fmla="*/ 364 w 364"/>
              <a:gd name="T1" fmla="*/ 353 h 353"/>
              <a:gd name="T2" fmla="*/ 0 w 364"/>
              <a:gd name="T3" fmla="*/ 353 h 353"/>
              <a:gd name="T4" fmla="*/ 17 w 364"/>
              <a:gd name="T5" fmla="*/ 0 h 353"/>
              <a:gd name="T6" fmla="*/ 345 w 364"/>
              <a:gd name="T7" fmla="*/ 0 h 353"/>
              <a:gd name="T8" fmla="*/ 364 w 364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353">
                <a:moveTo>
                  <a:pt x="364" y="353"/>
                </a:moveTo>
                <a:lnTo>
                  <a:pt x="0" y="353"/>
                </a:lnTo>
                <a:lnTo>
                  <a:pt x="17" y="0"/>
                </a:lnTo>
                <a:lnTo>
                  <a:pt x="345" y="0"/>
                </a:lnTo>
                <a:lnTo>
                  <a:pt x="364" y="35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87"/>
          <p:cNvSpPr>
            <a:spLocks/>
          </p:cNvSpPr>
          <p:nvPr/>
        </p:nvSpPr>
        <p:spPr bwMode="auto">
          <a:xfrm>
            <a:off x="9388475" y="5026478"/>
            <a:ext cx="577850" cy="560388"/>
          </a:xfrm>
          <a:custGeom>
            <a:avLst/>
            <a:gdLst>
              <a:gd name="T0" fmla="*/ 364 w 364"/>
              <a:gd name="T1" fmla="*/ 353 h 353"/>
              <a:gd name="T2" fmla="*/ 0 w 364"/>
              <a:gd name="T3" fmla="*/ 353 h 353"/>
              <a:gd name="T4" fmla="*/ 17 w 364"/>
              <a:gd name="T5" fmla="*/ 0 h 353"/>
              <a:gd name="T6" fmla="*/ 345 w 364"/>
              <a:gd name="T7" fmla="*/ 0 h 353"/>
              <a:gd name="T8" fmla="*/ 364 w 364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353">
                <a:moveTo>
                  <a:pt x="364" y="353"/>
                </a:moveTo>
                <a:lnTo>
                  <a:pt x="0" y="353"/>
                </a:lnTo>
                <a:lnTo>
                  <a:pt x="17" y="0"/>
                </a:lnTo>
                <a:lnTo>
                  <a:pt x="345" y="0"/>
                </a:lnTo>
                <a:lnTo>
                  <a:pt x="364" y="353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89"/>
          <p:cNvSpPr>
            <a:spLocks/>
          </p:cNvSpPr>
          <p:nvPr/>
        </p:nvSpPr>
        <p:spPr bwMode="auto">
          <a:xfrm>
            <a:off x="9213850" y="5497966"/>
            <a:ext cx="927100" cy="217488"/>
          </a:xfrm>
          <a:custGeom>
            <a:avLst/>
            <a:gdLst>
              <a:gd name="T0" fmla="*/ 246 w 303"/>
              <a:gd name="T1" fmla="*/ 0 h 71"/>
              <a:gd name="T2" fmla="*/ 151 w 303"/>
              <a:gd name="T3" fmla="*/ 6 h 71"/>
              <a:gd name="T4" fmla="*/ 57 w 303"/>
              <a:gd name="T5" fmla="*/ 0 h 71"/>
              <a:gd name="T6" fmla="*/ 11 w 303"/>
              <a:gd name="T7" fmla="*/ 51 h 71"/>
              <a:gd name="T8" fmla="*/ 0 w 303"/>
              <a:gd name="T9" fmla="*/ 70 h 71"/>
              <a:gd name="T10" fmla="*/ 0 w 303"/>
              <a:gd name="T11" fmla="*/ 71 h 71"/>
              <a:gd name="T12" fmla="*/ 151 w 303"/>
              <a:gd name="T13" fmla="*/ 71 h 71"/>
              <a:gd name="T14" fmla="*/ 303 w 303"/>
              <a:gd name="T15" fmla="*/ 71 h 71"/>
              <a:gd name="T16" fmla="*/ 303 w 303"/>
              <a:gd name="T17" fmla="*/ 70 h 71"/>
              <a:gd name="T18" fmla="*/ 291 w 303"/>
              <a:gd name="T19" fmla="*/ 51 h 71"/>
              <a:gd name="T20" fmla="*/ 246 w 303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" h="71">
                <a:moveTo>
                  <a:pt x="246" y="0"/>
                </a:moveTo>
                <a:cubicBezTo>
                  <a:pt x="151" y="6"/>
                  <a:pt x="151" y="6"/>
                  <a:pt x="151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17"/>
                  <a:pt x="31" y="41"/>
                  <a:pt x="11" y="51"/>
                </a:cubicBezTo>
                <a:cubicBezTo>
                  <a:pt x="4" y="55"/>
                  <a:pt x="0" y="62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303" y="71"/>
                  <a:pt x="303" y="71"/>
                  <a:pt x="303" y="71"/>
                </a:cubicBezTo>
                <a:cubicBezTo>
                  <a:pt x="303" y="70"/>
                  <a:pt x="303" y="70"/>
                  <a:pt x="303" y="70"/>
                </a:cubicBezTo>
                <a:cubicBezTo>
                  <a:pt x="303" y="62"/>
                  <a:pt x="298" y="55"/>
                  <a:pt x="291" y="51"/>
                </a:cubicBezTo>
                <a:cubicBezTo>
                  <a:pt x="271" y="41"/>
                  <a:pt x="246" y="17"/>
                  <a:pt x="246" y="0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92"/>
          <p:cNvSpPr>
            <a:spLocks/>
          </p:cNvSpPr>
          <p:nvPr/>
        </p:nvSpPr>
        <p:spPr bwMode="auto">
          <a:xfrm>
            <a:off x="7816850" y="2673803"/>
            <a:ext cx="3716337" cy="2460625"/>
          </a:xfrm>
          <a:custGeom>
            <a:avLst/>
            <a:gdLst>
              <a:gd name="T0" fmla="*/ 1118 w 1214"/>
              <a:gd name="T1" fmla="*/ 0 h 803"/>
              <a:gd name="T2" fmla="*/ 97 w 1214"/>
              <a:gd name="T3" fmla="*/ 0 h 803"/>
              <a:gd name="T4" fmla="*/ 0 w 1214"/>
              <a:gd name="T5" fmla="*/ 96 h 803"/>
              <a:gd name="T6" fmla="*/ 0 w 1214"/>
              <a:gd name="T7" fmla="*/ 707 h 803"/>
              <a:gd name="T8" fmla="*/ 97 w 1214"/>
              <a:gd name="T9" fmla="*/ 803 h 803"/>
              <a:gd name="T10" fmla="*/ 1118 w 1214"/>
              <a:gd name="T11" fmla="*/ 803 h 803"/>
              <a:gd name="T12" fmla="*/ 1214 w 1214"/>
              <a:gd name="T13" fmla="*/ 707 h 803"/>
              <a:gd name="T14" fmla="*/ 1214 w 1214"/>
              <a:gd name="T15" fmla="*/ 96 h 803"/>
              <a:gd name="T16" fmla="*/ 1118 w 1214"/>
              <a:gd name="T17" fmla="*/ 0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4" h="803">
                <a:moveTo>
                  <a:pt x="1118" y="0"/>
                </a:moveTo>
                <a:cubicBezTo>
                  <a:pt x="97" y="0"/>
                  <a:pt x="97" y="0"/>
                  <a:pt x="97" y="0"/>
                </a:cubicBezTo>
                <a:cubicBezTo>
                  <a:pt x="44" y="0"/>
                  <a:pt x="0" y="43"/>
                  <a:pt x="0" y="96"/>
                </a:cubicBezTo>
                <a:cubicBezTo>
                  <a:pt x="0" y="707"/>
                  <a:pt x="0" y="707"/>
                  <a:pt x="0" y="707"/>
                </a:cubicBezTo>
                <a:cubicBezTo>
                  <a:pt x="0" y="760"/>
                  <a:pt x="44" y="803"/>
                  <a:pt x="97" y="803"/>
                </a:cubicBezTo>
                <a:cubicBezTo>
                  <a:pt x="1118" y="803"/>
                  <a:pt x="1118" y="803"/>
                  <a:pt x="1118" y="803"/>
                </a:cubicBezTo>
                <a:cubicBezTo>
                  <a:pt x="1171" y="803"/>
                  <a:pt x="1214" y="760"/>
                  <a:pt x="1214" y="707"/>
                </a:cubicBezTo>
                <a:cubicBezTo>
                  <a:pt x="1214" y="96"/>
                  <a:pt x="1214" y="96"/>
                  <a:pt x="1214" y="96"/>
                </a:cubicBezTo>
                <a:cubicBezTo>
                  <a:pt x="1214" y="43"/>
                  <a:pt x="1171" y="0"/>
                  <a:pt x="11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94"/>
          <p:cNvSpPr>
            <a:spLocks/>
          </p:cNvSpPr>
          <p:nvPr/>
        </p:nvSpPr>
        <p:spPr bwMode="auto">
          <a:xfrm>
            <a:off x="7816850" y="2673803"/>
            <a:ext cx="3716337" cy="1939925"/>
          </a:xfrm>
          <a:custGeom>
            <a:avLst/>
            <a:gdLst>
              <a:gd name="T0" fmla="*/ 1151 w 1214"/>
              <a:gd name="T1" fmla="*/ 0 h 633"/>
              <a:gd name="T2" fmla="*/ 63 w 1214"/>
              <a:gd name="T3" fmla="*/ 0 h 633"/>
              <a:gd name="T4" fmla="*/ 0 w 1214"/>
              <a:gd name="T5" fmla="*/ 63 h 633"/>
              <a:gd name="T6" fmla="*/ 0 w 1214"/>
              <a:gd name="T7" fmla="*/ 633 h 633"/>
              <a:gd name="T8" fmla="*/ 1214 w 1214"/>
              <a:gd name="T9" fmla="*/ 633 h 633"/>
              <a:gd name="T10" fmla="*/ 1214 w 1214"/>
              <a:gd name="T11" fmla="*/ 63 h 633"/>
              <a:gd name="T12" fmla="*/ 1151 w 1214"/>
              <a:gd name="T13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4" h="633">
                <a:moveTo>
                  <a:pt x="1151" y="0"/>
                </a:moveTo>
                <a:cubicBezTo>
                  <a:pt x="63" y="0"/>
                  <a:pt x="63" y="0"/>
                  <a:pt x="63" y="0"/>
                </a:cubicBezTo>
                <a:cubicBezTo>
                  <a:pt x="29" y="0"/>
                  <a:pt x="0" y="28"/>
                  <a:pt x="0" y="63"/>
                </a:cubicBezTo>
                <a:cubicBezTo>
                  <a:pt x="0" y="633"/>
                  <a:pt x="0" y="633"/>
                  <a:pt x="0" y="633"/>
                </a:cubicBezTo>
                <a:cubicBezTo>
                  <a:pt x="1214" y="633"/>
                  <a:pt x="1214" y="633"/>
                  <a:pt x="1214" y="633"/>
                </a:cubicBezTo>
                <a:cubicBezTo>
                  <a:pt x="1214" y="63"/>
                  <a:pt x="1214" y="63"/>
                  <a:pt x="1214" y="63"/>
                </a:cubicBezTo>
                <a:cubicBezTo>
                  <a:pt x="1214" y="28"/>
                  <a:pt x="1186" y="0"/>
                  <a:pt x="1151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295"/>
          <p:cNvSpPr>
            <a:spLocks noChangeArrowheads="1"/>
          </p:cNvSpPr>
          <p:nvPr/>
        </p:nvSpPr>
        <p:spPr bwMode="auto">
          <a:xfrm>
            <a:off x="7958138" y="2824616"/>
            <a:ext cx="3438525" cy="1641475"/>
          </a:xfrm>
          <a:prstGeom prst="rect">
            <a:avLst/>
          </a:prstGeom>
          <a:solidFill>
            <a:srgbClr val="8726D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65"/>
          <p:cNvSpPr>
            <a:spLocks noEditPoints="1"/>
          </p:cNvSpPr>
          <p:nvPr/>
        </p:nvSpPr>
        <p:spPr bwMode="auto">
          <a:xfrm>
            <a:off x="8680450" y="4974091"/>
            <a:ext cx="42862" cy="19050"/>
          </a:xfrm>
          <a:custGeom>
            <a:avLst/>
            <a:gdLst>
              <a:gd name="T0" fmla="*/ 7 w 14"/>
              <a:gd name="T1" fmla="*/ 1 h 6"/>
              <a:gd name="T2" fmla="*/ 10 w 14"/>
              <a:gd name="T3" fmla="*/ 3 h 6"/>
              <a:gd name="T4" fmla="*/ 14 w 14"/>
              <a:gd name="T5" fmla="*/ 6 h 6"/>
              <a:gd name="T6" fmla="*/ 10 w 14"/>
              <a:gd name="T7" fmla="*/ 3 h 6"/>
              <a:gd name="T8" fmla="*/ 7 w 14"/>
              <a:gd name="T9" fmla="*/ 1 h 6"/>
              <a:gd name="T10" fmla="*/ 7 w 14"/>
              <a:gd name="T11" fmla="*/ 1 h 6"/>
              <a:gd name="T12" fmla="*/ 7 w 14"/>
              <a:gd name="T13" fmla="*/ 1 h 6"/>
              <a:gd name="T14" fmla="*/ 7 w 14"/>
              <a:gd name="T15" fmla="*/ 1 h 6"/>
              <a:gd name="T16" fmla="*/ 7 w 14"/>
              <a:gd name="T17" fmla="*/ 1 h 6"/>
              <a:gd name="T18" fmla="*/ 7 w 14"/>
              <a:gd name="T19" fmla="*/ 1 h 6"/>
              <a:gd name="T20" fmla="*/ 7 w 14"/>
              <a:gd name="T21" fmla="*/ 1 h 6"/>
              <a:gd name="T22" fmla="*/ 0 w 14"/>
              <a:gd name="T23" fmla="*/ 0 h 6"/>
              <a:gd name="T24" fmla="*/ 1 w 14"/>
              <a:gd name="T25" fmla="*/ 0 h 6"/>
              <a:gd name="T26" fmla="*/ 0 w 14"/>
              <a:gd name="T2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6">
                <a:moveTo>
                  <a:pt x="7" y="1"/>
                </a:moveTo>
                <a:cubicBezTo>
                  <a:pt x="8" y="2"/>
                  <a:pt x="9" y="2"/>
                  <a:pt x="10" y="3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8" y="2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90"/>
          <p:cNvSpPr>
            <a:spLocks/>
          </p:cNvSpPr>
          <p:nvPr/>
        </p:nvSpPr>
        <p:spPr bwMode="auto">
          <a:xfrm>
            <a:off x="9405938" y="5134428"/>
            <a:ext cx="542925" cy="76200"/>
          </a:xfrm>
          <a:custGeom>
            <a:avLst/>
            <a:gdLst>
              <a:gd name="T0" fmla="*/ 338 w 342"/>
              <a:gd name="T1" fmla="*/ 0 h 48"/>
              <a:gd name="T2" fmla="*/ 2 w 342"/>
              <a:gd name="T3" fmla="*/ 0 h 48"/>
              <a:gd name="T4" fmla="*/ 0 w 342"/>
              <a:gd name="T5" fmla="*/ 48 h 48"/>
              <a:gd name="T6" fmla="*/ 342 w 342"/>
              <a:gd name="T7" fmla="*/ 48 h 48"/>
              <a:gd name="T8" fmla="*/ 338 w 342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48">
                <a:moveTo>
                  <a:pt x="338" y="0"/>
                </a:moveTo>
                <a:lnTo>
                  <a:pt x="2" y="0"/>
                </a:lnTo>
                <a:lnTo>
                  <a:pt x="0" y="48"/>
                </a:lnTo>
                <a:lnTo>
                  <a:pt x="342" y="48"/>
                </a:lnTo>
                <a:lnTo>
                  <a:pt x="338" y="0"/>
                </a:lnTo>
                <a:close/>
              </a:path>
            </a:pathLst>
          </a:cu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91"/>
          <p:cNvSpPr>
            <a:spLocks/>
          </p:cNvSpPr>
          <p:nvPr/>
        </p:nvSpPr>
        <p:spPr bwMode="auto">
          <a:xfrm>
            <a:off x="9405938" y="5134428"/>
            <a:ext cx="542925" cy="76200"/>
          </a:xfrm>
          <a:custGeom>
            <a:avLst/>
            <a:gdLst>
              <a:gd name="T0" fmla="*/ 338 w 342"/>
              <a:gd name="T1" fmla="*/ 0 h 48"/>
              <a:gd name="T2" fmla="*/ 2 w 342"/>
              <a:gd name="T3" fmla="*/ 0 h 48"/>
              <a:gd name="T4" fmla="*/ 0 w 342"/>
              <a:gd name="T5" fmla="*/ 48 h 48"/>
              <a:gd name="T6" fmla="*/ 342 w 342"/>
              <a:gd name="T7" fmla="*/ 48 h 48"/>
              <a:gd name="T8" fmla="*/ 338 w 342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48">
                <a:moveTo>
                  <a:pt x="338" y="0"/>
                </a:moveTo>
                <a:lnTo>
                  <a:pt x="2" y="0"/>
                </a:lnTo>
                <a:lnTo>
                  <a:pt x="0" y="48"/>
                </a:lnTo>
                <a:lnTo>
                  <a:pt x="342" y="48"/>
                </a:lnTo>
                <a:lnTo>
                  <a:pt x="3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93"/>
          <p:cNvSpPr>
            <a:spLocks/>
          </p:cNvSpPr>
          <p:nvPr/>
        </p:nvSpPr>
        <p:spPr bwMode="auto">
          <a:xfrm>
            <a:off x="7816850" y="4613728"/>
            <a:ext cx="3716337" cy="520700"/>
          </a:xfrm>
          <a:custGeom>
            <a:avLst/>
            <a:gdLst>
              <a:gd name="T0" fmla="*/ 0 w 1214"/>
              <a:gd name="T1" fmla="*/ 0 h 170"/>
              <a:gd name="T2" fmla="*/ 0 w 1214"/>
              <a:gd name="T3" fmla="*/ 107 h 170"/>
              <a:gd name="T4" fmla="*/ 64 w 1214"/>
              <a:gd name="T5" fmla="*/ 170 h 170"/>
              <a:gd name="T6" fmla="*/ 1151 w 1214"/>
              <a:gd name="T7" fmla="*/ 170 h 170"/>
              <a:gd name="T8" fmla="*/ 1214 w 1214"/>
              <a:gd name="T9" fmla="*/ 107 h 170"/>
              <a:gd name="T10" fmla="*/ 1214 w 1214"/>
              <a:gd name="T11" fmla="*/ 0 h 170"/>
              <a:gd name="T12" fmla="*/ 0 w 1214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4" h="170">
                <a:moveTo>
                  <a:pt x="0" y="0"/>
                </a:moveTo>
                <a:cubicBezTo>
                  <a:pt x="0" y="107"/>
                  <a:pt x="0" y="107"/>
                  <a:pt x="0" y="107"/>
                </a:cubicBezTo>
                <a:cubicBezTo>
                  <a:pt x="0" y="142"/>
                  <a:pt x="29" y="170"/>
                  <a:pt x="64" y="170"/>
                </a:cubicBezTo>
                <a:cubicBezTo>
                  <a:pt x="1151" y="170"/>
                  <a:pt x="1151" y="170"/>
                  <a:pt x="1151" y="170"/>
                </a:cubicBezTo>
                <a:cubicBezTo>
                  <a:pt x="1186" y="170"/>
                  <a:pt x="1214" y="142"/>
                  <a:pt x="1214" y="107"/>
                </a:cubicBezTo>
                <a:cubicBezTo>
                  <a:pt x="1214" y="0"/>
                  <a:pt x="1214" y="0"/>
                  <a:pt x="12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96"/>
          <p:cNvSpPr>
            <a:spLocks noChangeArrowheads="1"/>
          </p:cNvSpPr>
          <p:nvPr/>
        </p:nvSpPr>
        <p:spPr bwMode="auto">
          <a:xfrm>
            <a:off x="9574213" y="4794703"/>
            <a:ext cx="160337" cy="158750"/>
          </a:xfrm>
          <a:prstGeom prst="ellipse">
            <a:avLst/>
          </a:pr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97"/>
          <p:cNvSpPr>
            <a:spLocks/>
          </p:cNvSpPr>
          <p:nvPr/>
        </p:nvSpPr>
        <p:spPr bwMode="auto">
          <a:xfrm>
            <a:off x="8020050" y="5974216"/>
            <a:ext cx="3017837" cy="42863"/>
          </a:xfrm>
          <a:custGeom>
            <a:avLst/>
            <a:gdLst>
              <a:gd name="T0" fmla="*/ 979 w 986"/>
              <a:gd name="T1" fmla="*/ 0 h 14"/>
              <a:gd name="T2" fmla="*/ 978 w 986"/>
              <a:gd name="T3" fmla="*/ 1 h 14"/>
              <a:gd name="T4" fmla="*/ 7 w 986"/>
              <a:gd name="T5" fmla="*/ 1 h 14"/>
              <a:gd name="T6" fmla="*/ 6 w 986"/>
              <a:gd name="T7" fmla="*/ 1 h 14"/>
              <a:gd name="T8" fmla="*/ 0 w 986"/>
              <a:gd name="T9" fmla="*/ 2 h 14"/>
              <a:gd name="T10" fmla="*/ 493 w 986"/>
              <a:gd name="T11" fmla="*/ 14 h 14"/>
              <a:gd name="T12" fmla="*/ 986 w 986"/>
              <a:gd name="T13" fmla="*/ 2 h 14"/>
              <a:gd name="T14" fmla="*/ 979 w 986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14">
                <a:moveTo>
                  <a:pt x="979" y="0"/>
                </a:moveTo>
                <a:cubicBezTo>
                  <a:pt x="979" y="1"/>
                  <a:pt x="978" y="1"/>
                  <a:pt x="978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2" y="1"/>
                  <a:pt x="0" y="2"/>
                  <a:pt x="0" y="2"/>
                </a:cubicBezTo>
                <a:cubicBezTo>
                  <a:pt x="0" y="9"/>
                  <a:pt x="221" y="14"/>
                  <a:pt x="493" y="14"/>
                </a:cubicBezTo>
                <a:cubicBezTo>
                  <a:pt x="765" y="14"/>
                  <a:pt x="986" y="9"/>
                  <a:pt x="986" y="2"/>
                </a:cubicBezTo>
                <a:cubicBezTo>
                  <a:pt x="986" y="2"/>
                  <a:pt x="984" y="1"/>
                  <a:pt x="979" y="0"/>
                </a:cubicBezTo>
              </a:path>
            </a:pathLst>
          </a:custGeom>
          <a:solidFill>
            <a:srgbClr val="1B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98"/>
          <p:cNvSpPr>
            <a:spLocks/>
          </p:cNvSpPr>
          <p:nvPr/>
        </p:nvSpPr>
        <p:spPr bwMode="auto">
          <a:xfrm>
            <a:off x="8020050" y="5793241"/>
            <a:ext cx="3014662" cy="142875"/>
          </a:xfrm>
          <a:custGeom>
            <a:avLst/>
            <a:gdLst>
              <a:gd name="T0" fmla="*/ 1778 w 1899"/>
              <a:gd name="T1" fmla="*/ 0 h 90"/>
              <a:gd name="T2" fmla="*/ 121 w 1899"/>
              <a:gd name="T3" fmla="*/ 0 h 90"/>
              <a:gd name="T4" fmla="*/ 0 w 1899"/>
              <a:gd name="T5" fmla="*/ 90 h 90"/>
              <a:gd name="T6" fmla="*/ 1899 w 1899"/>
              <a:gd name="T7" fmla="*/ 90 h 90"/>
              <a:gd name="T8" fmla="*/ 1778 w 1899"/>
              <a:gd name="T9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9" h="90">
                <a:moveTo>
                  <a:pt x="1778" y="0"/>
                </a:moveTo>
                <a:lnTo>
                  <a:pt x="121" y="0"/>
                </a:lnTo>
                <a:lnTo>
                  <a:pt x="0" y="90"/>
                </a:lnTo>
                <a:lnTo>
                  <a:pt x="1899" y="90"/>
                </a:lnTo>
                <a:lnTo>
                  <a:pt x="1778" y="0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99"/>
          <p:cNvSpPr>
            <a:spLocks/>
          </p:cNvSpPr>
          <p:nvPr/>
        </p:nvSpPr>
        <p:spPr bwMode="auto">
          <a:xfrm>
            <a:off x="8020050" y="5793241"/>
            <a:ext cx="3014662" cy="142875"/>
          </a:xfrm>
          <a:custGeom>
            <a:avLst/>
            <a:gdLst>
              <a:gd name="T0" fmla="*/ 1778 w 1899"/>
              <a:gd name="T1" fmla="*/ 0 h 90"/>
              <a:gd name="T2" fmla="*/ 121 w 1899"/>
              <a:gd name="T3" fmla="*/ 0 h 90"/>
              <a:gd name="T4" fmla="*/ 0 w 1899"/>
              <a:gd name="T5" fmla="*/ 90 h 90"/>
              <a:gd name="T6" fmla="*/ 1899 w 1899"/>
              <a:gd name="T7" fmla="*/ 90 h 90"/>
              <a:gd name="T8" fmla="*/ 1778 w 1899"/>
              <a:gd name="T9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9" h="90">
                <a:moveTo>
                  <a:pt x="1778" y="0"/>
                </a:moveTo>
                <a:lnTo>
                  <a:pt x="121" y="0"/>
                </a:lnTo>
                <a:lnTo>
                  <a:pt x="0" y="90"/>
                </a:lnTo>
                <a:lnTo>
                  <a:pt x="1899" y="90"/>
                </a:lnTo>
                <a:lnTo>
                  <a:pt x="17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00"/>
          <p:cNvSpPr>
            <a:spLocks/>
          </p:cNvSpPr>
          <p:nvPr/>
        </p:nvSpPr>
        <p:spPr bwMode="auto">
          <a:xfrm>
            <a:off x="8020050" y="5936116"/>
            <a:ext cx="3014662" cy="41275"/>
          </a:xfrm>
          <a:custGeom>
            <a:avLst/>
            <a:gdLst>
              <a:gd name="T0" fmla="*/ 7 w 985"/>
              <a:gd name="T1" fmla="*/ 13 h 13"/>
              <a:gd name="T2" fmla="*/ 978 w 985"/>
              <a:gd name="T3" fmla="*/ 13 h 13"/>
              <a:gd name="T4" fmla="*/ 985 w 985"/>
              <a:gd name="T5" fmla="*/ 0 h 13"/>
              <a:gd name="T6" fmla="*/ 492 w 985"/>
              <a:gd name="T7" fmla="*/ 0 h 13"/>
              <a:gd name="T8" fmla="*/ 0 w 985"/>
              <a:gd name="T9" fmla="*/ 0 h 13"/>
              <a:gd name="T10" fmla="*/ 7 w 985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5" h="13">
                <a:moveTo>
                  <a:pt x="7" y="13"/>
                </a:moveTo>
                <a:cubicBezTo>
                  <a:pt x="978" y="13"/>
                  <a:pt x="978" y="13"/>
                  <a:pt x="978" y="13"/>
                </a:cubicBezTo>
                <a:cubicBezTo>
                  <a:pt x="982" y="10"/>
                  <a:pt x="985" y="5"/>
                  <a:pt x="985" y="0"/>
                </a:cubicBezTo>
                <a:cubicBezTo>
                  <a:pt x="492" y="0"/>
                  <a:pt x="492" y="0"/>
                  <a:pt x="49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2" y="10"/>
                  <a:pt x="7" y="13"/>
                </a:cubicBezTo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01"/>
          <p:cNvSpPr>
            <a:spLocks/>
          </p:cNvSpPr>
          <p:nvPr/>
        </p:nvSpPr>
        <p:spPr bwMode="auto">
          <a:xfrm>
            <a:off x="8864600" y="5817053"/>
            <a:ext cx="122237" cy="42863"/>
          </a:xfrm>
          <a:custGeom>
            <a:avLst/>
            <a:gdLst>
              <a:gd name="T0" fmla="*/ 0 w 77"/>
              <a:gd name="T1" fmla="*/ 27 h 27"/>
              <a:gd name="T2" fmla="*/ 66 w 77"/>
              <a:gd name="T3" fmla="*/ 27 h 27"/>
              <a:gd name="T4" fmla="*/ 77 w 77"/>
              <a:gd name="T5" fmla="*/ 0 h 27"/>
              <a:gd name="T6" fmla="*/ 15 w 77"/>
              <a:gd name="T7" fmla="*/ 0 h 27"/>
              <a:gd name="T8" fmla="*/ 0 w 7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27">
                <a:moveTo>
                  <a:pt x="0" y="27"/>
                </a:moveTo>
                <a:lnTo>
                  <a:pt x="66" y="27"/>
                </a:lnTo>
                <a:lnTo>
                  <a:pt x="77" y="0"/>
                </a:lnTo>
                <a:lnTo>
                  <a:pt x="15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02"/>
          <p:cNvSpPr>
            <a:spLocks/>
          </p:cNvSpPr>
          <p:nvPr/>
        </p:nvSpPr>
        <p:spPr bwMode="auto">
          <a:xfrm>
            <a:off x="8755063" y="5817053"/>
            <a:ext cx="125412" cy="42863"/>
          </a:xfrm>
          <a:custGeom>
            <a:avLst/>
            <a:gdLst>
              <a:gd name="T0" fmla="*/ 0 w 79"/>
              <a:gd name="T1" fmla="*/ 27 h 27"/>
              <a:gd name="T2" fmla="*/ 63 w 79"/>
              <a:gd name="T3" fmla="*/ 27 h 27"/>
              <a:gd name="T4" fmla="*/ 79 w 79"/>
              <a:gd name="T5" fmla="*/ 0 h 27"/>
              <a:gd name="T6" fmla="*/ 17 w 79"/>
              <a:gd name="T7" fmla="*/ 0 h 27"/>
              <a:gd name="T8" fmla="*/ 0 w 79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27">
                <a:moveTo>
                  <a:pt x="0" y="27"/>
                </a:moveTo>
                <a:lnTo>
                  <a:pt x="63" y="27"/>
                </a:lnTo>
                <a:lnTo>
                  <a:pt x="79" y="0"/>
                </a:lnTo>
                <a:lnTo>
                  <a:pt x="17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03"/>
          <p:cNvSpPr>
            <a:spLocks/>
          </p:cNvSpPr>
          <p:nvPr/>
        </p:nvSpPr>
        <p:spPr bwMode="auto">
          <a:xfrm>
            <a:off x="9313863" y="5817053"/>
            <a:ext cx="107950" cy="42863"/>
          </a:xfrm>
          <a:custGeom>
            <a:avLst/>
            <a:gdLst>
              <a:gd name="T0" fmla="*/ 68 w 68"/>
              <a:gd name="T1" fmla="*/ 0 h 27"/>
              <a:gd name="T2" fmla="*/ 4 w 68"/>
              <a:gd name="T3" fmla="*/ 0 h 27"/>
              <a:gd name="T4" fmla="*/ 0 w 68"/>
              <a:gd name="T5" fmla="*/ 27 h 27"/>
              <a:gd name="T6" fmla="*/ 64 w 68"/>
              <a:gd name="T7" fmla="*/ 27 h 27"/>
              <a:gd name="T8" fmla="*/ 68 w 6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7">
                <a:moveTo>
                  <a:pt x="68" y="0"/>
                </a:moveTo>
                <a:lnTo>
                  <a:pt x="4" y="0"/>
                </a:lnTo>
                <a:lnTo>
                  <a:pt x="0" y="27"/>
                </a:lnTo>
                <a:lnTo>
                  <a:pt x="64" y="27"/>
                </a:lnTo>
                <a:lnTo>
                  <a:pt x="68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04"/>
          <p:cNvSpPr>
            <a:spLocks/>
          </p:cNvSpPr>
          <p:nvPr/>
        </p:nvSpPr>
        <p:spPr bwMode="auto">
          <a:xfrm>
            <a:off x="8977313" y="5817053"/>
            <a:ext cx="120650" cy="42863"/>
          </a:xfrm>
          <a:custGeom>
            <a:avLst/>
            <a:gdLst>
              <a:gd name="T0" fmla="*/ 0 w 76"/>
              <a:gd name="T1" fmla="*/ 27 h 27"/>
              <a:gd name="T2" fmla="*/ 64 w 76"/>
              <a:gd name="T3" fmla="*/ 27 h 27"/>
              <a:gd name="T4" fmla="*/ 76 w 76"/>
              <a:gd name="T5" fmla="*/ 0 h 27"/>
              <a:gd name="T6" fmla="*/ 12 w 76"/>
              <a:gd name="T7" fmla="*/ 0 h 27"/>
              <a:gd name="T8" fmla="*/ 0 w 76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7">
                <a:moveTo>
                  <a:pt x="0" y="27"/>
                </a:moveTo>
                <a:lnTo>
                  <a:pt x="64" y="27"/>
                </a:lnTo>
                <a:lnTo>
                  <a:pt x="76" y="0"/>
                </a:lnTo>
                <a:lnTo>
                  <a:pt x="12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05"/>
          <p:cNvSpPr>
            <a:spLocks/>
          </p:cNvSpPr>
          <p:nvPr/>
        </p:nvSpPr>
        <p:spPr bwMode="auto">
          <a:xfrm>
            <a:off x="9088438" y="5817053"/>
            <a:ext cx="115887" cy="42863"/>
          </a:xfrm>
          <a:custGeom>
            <a:avLst/>
            <a:gdLst>
              <a:gd name="T0" fmla="*/ 0 w 73"/>
              <a:gd name="T1" fmla="*/ 27 h 27"/>
              <a:gd name="T2" fmla="*/ 65 w 73"/>
              <a:gd name="T3" fmla="*/ 27 h 27"/>
              <a:gd name="T4" fmla="*/ 73 w 73"/>
              <a:gd name="T5" fmla="*/ 0 h 27"/>
              <a:gd name="T6" fmla="*/ 11 w 73"/>
              <a:gd name="T7" fmla="*/ 0 h 27"/>
              <a:gd name="T8" fmla="*/ 0 w 73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7">
                <a:moveTo>
                  <a:pt x="0" y="27"/>
                </a:moveTo>
                <a:lnTo>
                  <a:pt x="65" y="27"/>
                </a:lnTo>
                <a:lnTo>
                  <a:pt x="73" y="0"/>
                </a:lnTo>
                <a:lnTo>
                  <a:pt x="11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06"/>
          <p:cNvSpPr>
            <a:spLocks/>
          </p:cNvSpPr>
          <p:nvPr/>
        </p:nvSpPr>
        <p:spPr bwMode="auto">
          <a:xfrm>
            <a:off x="9201150" y="5817053"/>
            <a:ext cx="109537" cy="42863"/>
          </a:xfrm>
          <a:custGeom>
            <a:avLst/>
            <a:gdLst>
              <a:gd name="T0" fmla="*/ 69 w 69"/>
              <a:gd name="T1" fmla="*/ 0 h 27"/>
              <a:gd name="T2" fmla="*/ 8 w 69"/>
              <a:gd name="T3" fmla="*/ 0 h 27"/>
              <a:gd name="T4" fmla="*/ 0 w 69"/>
              <a:gd name="T5" fmla="*/ 27 h 27"/>
              <a:gd name="T6" fmla="*/ 66 w 69"/>
              <a:gd name="T7" fmla="*/ 27 h 27"/>
              <a:gd name="T8" fmla="*/ 69 w 6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27">
                <a:moveTo>
                  <a:pt x="69" y="0"/>
                </a:moveTo>
                <a:lnTo>
                  <a:pt x="8" y="0"/>
                </a:lnTo>
                <a:lnTo>
                  <a:pt x="0" y="27"/>
                </a:lnTo>
                <a:lnTo>
                  <a:pt x="66" y="27"/>
                </a:lnTo>
                <a:lnTo>
                  <a:pt x="69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07"/>
          <p:cNvSpPr>
            <a:spLocks/>
          </p:cNvSpPr>
          <p:nvPr/>
        </p:nvSpPr>
        <p:spPr bwMode="auto">
          <a:xfrm>
            <a:off x="8528050" y="5817053"/>
            <a:ext cx="134937" cy="42863"/>
          </a:xfrm>
          <a:custGeom>
            <a:avLst/>
            <a:gdLst>
              <a:gd name="T0" fmla="*/ 0 w 85"/>
              <a:gd name="T1" fmla="*/ 27 h 27"/>
              <a:gd name="T2" fmla="*/ 63 w 85"/>
              <a:gd name="T3" fmla="*/ 27 h 27"/>
              <a:gd name="T4" fmla="*/ 85 w 85"/>
              <a:gd name="T5" fmla="*/ 0 h 27"/>
              <a:gd name="T6" fmla="*/ 23 w 85"/>
              <a:gd name="T7" fmla="*/ 0 h 27"/>
              <a:gd name="T8" fmla="*/ 0 w 85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27">
                <a:moveTo>
                  <a:pt x="0" y="27"/>
                </a:moveTo>
                <a:lnTo>
                  <a:pt x="63" y="27"/>
                </a:lnTo>
                <a:lnTo>
                  <a:pt x="85" y="0"/>
                </a:lnTo>
                <a:lnTo>
                  <a:pt x="23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08"/>
          <p:cNvSpPr>
            <a:spLocks/>
          </p:cNvSpPr>
          <p:nvPr/>
        </p:nvSpPr>
        <p:spPr bwMode="auto">
          <a:xfrm>
            <a:off x="8304213" y="5817053"/>
            <a:ext cx="141287" cy="42863"/>
          </a:xfrm>
          <a:custGeom>
            <a:avLst/>
            <a:gdLst>
              <a:gd name="T0" fmla="*/ 0 w 89"/>
              <a:gd name="T1" fmla="*/ 27 h 27"/>
              <a:gd name="T2" fmla="*/ 64 w 89"/>
              <a:gd name="T3" fmla="*/ 27 h 27"/>
              <a:gd name="T4" fmla="*/ 89 w 89"/>
              <a:gd name="T5" fmla="*/ 0 h 27"/>
              <a:gd name="T6" fmla="*/ 29 w 89"/>
              <a:gd name="T7" fmla="*/ 0 h 27"/>
              <a:gd name="T8" fmla="*/ 0 w 89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7">
                <a:moveTo>
                  <a:pt x="0" y="27"/>
                </a:moveTo>
                <a:lnTo>
                  <a:pt x="64" y="27"/>
                </a:lnTo>
                <a:lnTo>
                  <a:pt x="89" y="0"/>
                </a:lnTo>
                <a:lnTo>
                  <a:pt x="29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09"/>
          <p:cNvSpPr>
            <a:spLocks/>
          </p:cNvSpPr>
          <p:nvPr/>
        </p:nvSpPr>
        <p:spPr bwMode="auto">
          <a:xfrm>
            <a:off x="8640763" y="5817053"/>
            <a:ext cx="128587" cy="42863"/>
          </a:xfrm>
          <a:custGeom>
            <a:avLst/>
            <a:gdLst>
              <a:gd name="T0" fmla="*/ 0 w 81"/>
              <a:gd name="T1" fmla="*/ 27 h 27"/>
              <a:gd name="T2" fmla="*/ 64 w 81"/>
              <a:gd name="T3" fmla="*/ 27 h 27"/>
              <a:gd name="T4" fmla="*/ 81 w 81"/>
              <a:gd name="T5" fmla="*/ 0 h 27"/>
              <a:gd name="T6" fmla="*/ 19 w 81"/>
              <a:gd name="T7" fmla="*/ 0 h 27"/>
              <a:gd name="T8" fmla="*/ 0 w 81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27">
                <a:moveTo>
                  <a:pt x="0" y="27"/>
                </a:moveTo>
                <a:lnTo>
                  <a:pt x="64" y="27"/>
                </a:lnTo>
                <a:lnTo>
                  <a:pt x="81" y="0"/>
                </a:lnTo>
                <a:lnTo>
                  <a:pt x="19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10"/>
          <p:cNvSpPr>
            <a:spLocks/>
          </p:cNvSpPr>
          <p:nvPr/>
        </p:nvSpPr>
        <p:spPr bwMode="auto">
          <a:xfrm>
            <a:off x="8251825" y="5869441"/>
            <a:ext cx="144462" cy="42863"/>
          </a:xfrm>
          <a:custGeom>
            <a:avLst/>
            <a:gdLst>
              <a:gd name="T0" fmla="*/ 0 w 91"/>
              <a:gd name="T1" fmla="*/ 27 h 27"/>
              <a:gd name="T2" fmla="*/ 66 w 91"/>
              <a:gd name="T3" fmla="*/ 27 h 27"/>
              <a:gd name="T4" fmla="*/ 91 w 91"/>
              <a:gd name="T5" fmla="*/ 0 h 27"/>
              <a:gd name="T6" fmla="*/ 27 w 91"/>
              <a:gd name="T7" fmla="*/ 0 h 27"/>
              <a:gd name="T8" fmla="*/ 0 w 91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7">
                <a:moveTo>
                  <a:pt x="0" y="27"/>
                </a:moveTo>
                <a:lnTo>
                  <a:pt x="66" y="27"/>
                </a:lnTo>
                <a:lnTo>
                  <a:pt x="91" y="0"/>
                </a:lnTo>
                <a:lnTo>
                  <a:pt x="27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11"/>
          <p:cNvSpPr>
            <a:spLocks/>
          </p:cNvSpPr>
          <p:nvPr/>
        </p:nvSpPr>
        <p:spPr bwMode="auto">
          <a:xfrm>
            <a:off x="9424988" y="5817053"/>
            <a:ext cx="103187" cy="42863"/>
          </a:xfrm>
          <a:custGeom>
            <a:avLst/>
            <a:gdLst>
              <a:gd name="T0" fmla="*/ 0 w 65"/>
              <a:gd name="T1" fmla="*/ 27 h 27"/>
              <a:gd name="T2" fmla="*/ 65 w 65"/>
              <a:gd name="T3" fmla="*/ 27 h 27"/>
              <a:gd name="T4" fmla="*/ 65 w 65"/>
              <a:gd name="T5" fmla="*/ 0 h 27"/>
              <a:gd name="T6" fmla="*/ 2 w 65"/>
              <a:gd name="T7" fmla="*/ 0 h 27"/>
              <a:gd name="T8" fmla="*/ 0 w 65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7">
                <a:moveTo>
                  <a:pt x="0" y="27"/>
                </a:moveTo>
                <a:lnTo>
                  <a:pt x="65" y="27"/>
                </a:lnTo>
                <a:lnTo>
                  <a:pt x="65" y="0"/>
                </a:lnTo>
                <a:lnTo>
                  <a:pt x="2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12"/>
          <p:cNvSpPr>
            <a:spLocks/>
          </p:cNvSpPr>
          <p:nvPr/>
        </p:nvSpPr>
        <p:spPr bwMode="auto">
          <a:xfrm>
            <a:off x="8416925" y="5817053"/>
            <a:ext cx="134937" cy="42863"/>
          </a:xfrm>
          <a:custGeom>
            <a:avLst/>
            <a:gdLst>
              <a:gd name="T0" fmla="*/ 0 w 85"/>
              <a:gd name="T1" fmla="*/ 27 h 27"/>
              <a:gd name="T2" fmla="*/ 64 w 85"/>
              <a:gd name="T3" fmla="*/ 27 h 27"/>
              <a:gd name="T4" fmla="*/ 85 w 85"/>
              <a:gd name="T5" fmla="*/ 0 h 27"/>
              <a:gd name="T6" fmla="*/ 25 w 85"/>
              <a:gd name="T7" fmla="*/ 0 h 27"/>
              <a:gd name="T8" fmla="*/ 0 w 85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27">
                <a:moveTo>
                  <a:pt x="0" y="27"/>
                </a:moveTo>
                <a:lnTo>
                  <a:pt x="64" y="27"/>
                </a:lnTo>
                <a:lnTo>
                  <a:pt x="85" y="0"/>
                </a:lnTo>
                <a:lnTo>
                  <a:pt x="25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13"/>
          <p:cNvSpPr>
            <a:spLocks/>
          </p:cNvSpPr>
          <p:nvPr/>
        </p:nvSpPr>
        <p:spPr bwMode="auto">
          <a:xfrm>
            <a:off x="9969500" y="5817053"/>
            <a:ext cx="119062" cy="42863"/>
          </a:xfrm>
          <a:custGeom>
            <a:avLst/>
            <a:gdLst>
              <a:gd name="T0" fmla="*/ 10 w 75"/>
              <a:gd name="T1" fmla="*/ 27 h 27"/>
              <a:gd name="T2" fmla="*/ 75 w 75"/>
              <a:gd name="T3" fmla="*/ 27 h 27"/>
              <a:gd name="T4" fmla="*/ 62 w 75"/>
              <a:gd name="T5" fmla="*/ 0 h 27"/>
              <a:gd name="T6" fmla="*/ 0 w 75"/>
              <a:gd name="T7" fmla="*/ 0 h 27"/>
              <a:gd name="T8" fmla="*/ 10 w 75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7">
                <a:moveTo>
                  <a:pt x="10" y="27"/>
                </a:moveTo>
                <a:lnTo>
                  <a:pt x="75" y="27"/>
                </a:lnTo>
                <a:lnTo>
                  <a:pt x="62" y="0"/>
                </a:lnTo>
                <a:lnTo>
                  <a:pt x="0" y="0"/>
                </a:lnTo>
                <a:lnTo>
                  <a:pt x="1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14"/>
          <p:cNvSpPr>
            <a:spLocks/>
          </p:cNvSpPr>
          <p:nvPr/>
        </p:nvSpPr>
        <p:spPr bwMode="auto">
          <a:xfrm>
            <a:off x="10294938" y="5817053"/>
            <a:ext cx="130175" cy="42863"/>
          </a:xfrm>
          <a:custGeom>
            <a:avLst/>
            <a:gdLst>
              <a:gd name="T0" fmla="*/ 17 w 82"/>
              <a:gd name="T1" fmla="*/ 27 h 27"/>
              <a:gd name="T2" fmla="*/ 82 w 82"/>
              <a:gd name="T3" fmla="*/ 27 h 27"/>
              <a:gd name="T4" fmla="*/ 61 w 82"/>
              <a:gd name="T5" fmla="*/ 0 h 27"/>
              <a:gd name="T6" fmla="*/ 0 w 82"/>
              <a:gd name="T7" fmla="*/ 0 h 27"/>
              <a:gd name="T8" fmla="*/ 17 w 82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7">
                <a:moveTo>
                  <a:pt x="17" y="27"/>
                </a:moveTo>
                <a:lnTo>
                  <a:pt x="82" y="27"/>
                </a:lnTo>
                <a:lnTo>
                  <a:pt x="61" y="0"/>
                </a:lnTo>
                <a:lnTo>
                  <a:pt x="0" y="0"/>
                </a:lnTo>
                <a:lnTo>
                  <a:pt x="17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15"/>
          <p:cNvSpPr>
            <a:spLocks/>
          </p:cNvSpPr>
          <p:nvPr/>
        </p:nvSpPr>
        <p:spPr bwMode="auto">
          <a:xfrm>
            <a:off x="10404475" y="5817053"/>
            <a:ext cx="131762" cy="42863"/>
          </a:xfrm>
          <a:custGeom>
            <a:avLst/>
            <a:gdLst>
              <a:gd name="T0" fmla="*/ 19 w 83"/>
              <a:gd name="T1" fmla="*/ 27 h 27"/>
              <a:gd name="T2" fmla="*/ 83 w 83"/>
              <a:gd name="T3" fmla="*/ 27 h 27"/>
              <a:gd name="T4" fmla="*/ 60 w 83"/>
              <a:gd name="T5" fmla="*/ 0 h 27"/>
              <a:gd name="T6" fmla="*/ 0 w 83"/>
              <a:gd name="T7" fmla="*/ 0 h 27"/>
              <a:gd name="T8" fmla="*/ 19 w 83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27">
                <a:moveTo>
                  <a:pt x="19" y="27"/>
                </a:moveTo>
                <a:lnTo>
                  <a:pt x="83" y="27"/>
                </a:lnTo>
                <a:lnTo>
                  <a:pt x="60" y="0"/>
                </a:lnTo>
                <a:lnTo>
                  <a:pt x="0" y="0"/>
                </a:lnTo>
                <a:lnTo>
                  <a:pt x="19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16"/>
          <p:cNvSpPr>
            <a:spLocks/>
          </p:cNvSpPr>
          <p:nvPr/>
        </p:nvSpPr>
        <p:spPr bwMode="auto">
          <a:xfrm>
            <a:off x="10510838" y="5817053"/>
            <a:ext cx="138112" cy="42863"/>
          </a:xfrm>
          <a:custGeom>
            <a:avLst/>
            <a:gdLst>
              <a:gd name="T0" fmla="*/ 24 w 87"/>
              <a:gd name="T1" fmla="*/ 27 h 27"/>
              <a:gd name="T2" fmla="*/ 87 w 87"/>
              <a:gd name="T3" fmla="*/ 27 h 27"/>
              <a:gd name="T4" fmla="*/ 62 w 87"/>
              <a:gd name="T5" fmla="*/ 0 h 27"/>
              <a:gd name="T6" fmla="*/ 0 w 87"/>
              <a:gd name="T7" fmla="*/ 0 h 27"/>
              <a:gd name="T8" fmla="*/ 24 w 8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27">
                <a:moveTo>
                  <a:pt x="24" y="27"/>
                </a:moveTo>
                <a:lnTo>
                  <a:pt x="87" y="27"/>
                </a:lnTo>
                <a:lnTo>
                  <a:pt x="62" y="0"/>
                </a:lnTo>
                <a:lnTo>
                  <a:pt x="0" y="0"/>
                </a:lnTo>
                <a:lnTo>
                  <a:pt x="24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17"/>
          <p:cNvSpPr>
            <a:spLocks/>
          </p:cNvSpPr>
          <p:nvPr/>
        </p:nvSpPr>
        <p:spPr bwMode="auto">
          <a:xfrm>
            <a:off x="10186988" y="5817053"/>
            <a:ext cx="125412" cy="42863"/>
          </a:xfrm>
          <a:custGeom>
            <a:avLst/>
            <a:gdLst>
              <a:gd name="T0" fmla="*/ 15 w 79"/>
              <a:gd name="T1" fmla="*/ 27 h 27"/>
              <a:gd name="T2" fmla="*/ 79 w 79"/>
              <a:gd name="T3" fmla="*/ 27 h 27"/>
              <a:gd name="T4" fmla="*/ 62 w 79"/>
              <a:gd name="T5" fmla="*/ 0 h 27"/>
              <a:gd name="T6" fmla="*/ 0 w 79"/>
              <a:gd name="T7" fmla="*/ 0 h 27"/>
              <a:gd name="T8" fmla="*/ 15 w 79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27">
                <a:moveTo>
                  <a:pt x="15" y="27"/>
                </a:moveTo>
                <a:lnTo>
                  <a:pt x="79" y="27"/>
                </a:lnTo>
                <a:lnTo>
                  <a:pt x="62" y="0"/>
                </a:lnTo>
                <a:lnTo>
                  <a:pt x="0" y="0"/>
                </a:lnTo>
                <a:lnTo>
                  <a:pt x="15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18"/>
          <p:cNvSpPr>
            <a:spLocks/>
          </p:cNvSpPr>
          <p:nvPr/>
        </p:nvSpPr>
        <p:spPr bwMode="auto">
          <a:xfrm>
            <a:off x="10618788" y="5817053"/>
            <a:ext cx="141287" cy="42863"/>
          </a:xfrm>
          <a:custGeom>
            <a:avLst/>
            <a:gdLst>
              <a:gd name="T0" fmla="*/ 89 w 89"/>
              <a:gd name="T1" fmla="*/ 27 h 27"/>
              <a:gd name="T2" fmla="*/ 62 w 89"/>
              <a:gd name="T3" fmla="*/ 0 h 27"/>
              <a:gd name="T4" fmla="*/ 0 w 89"/>
              <a:gd name="T5" fmla="*/ 0 h 27"/>
              <a:gd name="T6" fmla="*/ 25 w 89"/>
              <a:gd name="T7" fmla="*/ 27 h 27"/>
              <a:gd name="T8" fmla="*/ 89 w 89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7">
                <a:moveTo>
                  <a:pt x="89" y="27"/>
                </a:moveTo>
                <a:lnTo>
                  <a:pt x="62" y="0"/>
                </a:lnTo>
                <a:lnTo>
                  <a:pt x="0" y="0"/>
                </a:lnTo>
                <a:lnTo>
                  <a:pt x="25" y="27"/>
                </a:lnTo>
                <a:lnTo>
                  <a:pt x="89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19"/>
          <p:cNvSpPr>
            <a:spLocks/>
          </p:cNvSpPr>
          <p:nvPr/>
        </p:nvSpPr>
        <p:spPr bwMode="auto">
          <a:xfrm>
            <a:off x="9645650" y="5817053"/>
            <a:ext cx="106362" cy="42863"/>
          </a:xfrm>
          <a:custGeom>
            <a:avLst/>
            <a:gdLst>
              <a:gd name="T0" fmla="*/ 2 w 67"/>
              <a:gd name="T1" fmla="*/ 27 h 27"/>
              <a:gd name="T2" fmla="*/ 67 w 67"/>
              <a:gd name="T3" fmla="*/ 27 h 27"/>
              <a:gd name="T4" fmla="*/ 61 w 67"/>
              <a:gd name="T5" fmla="*/ 0 h 27"/>
              <a:gd name="T6" fmla="*/ 0 w 67"/>
              <a:gd name="T7" fmla="*/ 0 h 27"/>
              <a:gd name="T8" fmla="*/ 2 w 6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7">
                <a:moveTo>
                  <a:pt x="2" y="27"/>
                </a:moveTo>
                <a:lnTo>
                  <a:pt x="67" y="27"/>
                </a:lnTo>
                <a:lnTo>
                  <a:pt x="61" y="0"/>
                </a:lnTo>
                <a:lnTo>
                  <a:pt x="0" y="0"/>
                </a:lnTo>
                <a:lnTo>
                  <a:pt x="2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20"/>
          <p:cNvSpPr>
            <a:spLocks/>
          </p:cNvSpPr>
          <p:nvPr/>
        </p:nvSpPr>
        <p:spPr bwMode="auto">
          <a:xfrm>
            <a:off x="9752013" y="5817053"/>
            <a:ext cx="114300" cy="42863"/>
          </a:xfrm>
          <a:custGeom>
            <a:avLst/>
            <a:gdLst>
              <a:gd name="T0" fmla="*/ 6 w 72"/>
              <a:gd name="T1" fmla="*/ 27 h 27"/>
              <a:gd name="T2" fmla="*/ 72 w 72"/>
              <a:gd name="T3" fmla="*/ 27 h 27"/>
              <a:gd name="T4" fmla="*/ 64 w 72"/>
              <a:gd name="T5" fmla="*/ 0 h 27"/>
              <a:gd name="T6" fmla="*/ 0 w 72"/>
              <a:gd name="T7" fmla="*/ 0 h 27"/>
              <a:gd name="T8" fmla="*/ 6 w 72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27">
                <a:moveTo>
                  <a:pt x="6" y="27"/>
                </a:moveTo>
                <a:lnTo>
                  <a:pt x="72" y="27"/>
                </a:lnTo>
                <a:lnTo>
                  <a:pt x="64" y="0"/>
                </a:lnTo>
                <a:lnTo>
                  <a:pt x="0" y="0"/>
                </a:lnTo>
                <a:lnTo>
                  <a:pt x="6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21"/>
          <p:cNvSpPr>
            <a:spLocks/>
          </p:cNvSpPr>
          <p:nvPr/>
        </p:nvSpPr>
        <p:spPr bwMode="auto">
          <a:xfrm>
            <a:off x="9537700" y="5817053"/>
            <a:ext cx="101600" cy="42863"/>
          </a:xfrm>
          <a:custGeom>
            <a:avLst/>
            <a:gdLst>
              <a:gd name="T0" fmla="*/ 0 w 64"/>
              <a:gd name="T1" fmla="*/ 27 h 27"/>
              <a:gd name="T2" fmla="*/ 64 w 64"/>
              <a:gd name="T3" fmla="*/ 27 h 27"/>
              <a:gd name="T4" fmla="*/ 62 w 64"/>
              <a:gd name="T5" fmla="*/ 0 h 27"/>
              <a:gd name="T6" fmla="*/ 0 w 64"/>
              <a:gd name="T7" fmla="*/ 0 h 27"/>
              <a:gd name="T8" fmla="*/ 0 w 64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7">
                <a:moveTo>
                  <a:pt x="0" y="27"/>
                </a:moveTo>
                <a:lnTo>
                  <a:pt x="64" y="27"/>
                </a:lnTo>
                <a:lnTo>
                  <a:pt x="62" y="0"/>
                </a:lnTo>
                <a:lnTo>
                  <a:pt x="0" y="0"/>
                </a:lnTo>
                <a:lnTo>
                  <a:pt x="0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22"/>
          <p:cNvSpPr>
            <a:spLocks/>
          </p:cNvSpPr>
          <p:nvPr/>
        </p:nvSpPr>
        <p:spPr bwMode="auto">
          <a:xfrm>
            <a:off x="9859963" y="5817053"/>
            <a:ext cx="115887" cy="42863"/>
          </a:xfrm>
          <a:custGeom>
            <a:avLst/>
            <a:gdLst>
              <a:gd name="T0" fmla="*/ 7 w 73"/>
              <a:gd name="T1" fmla="*/ 27 h 27"/>
              <a:gd name="T2" fmla="*/ 73 w 73"/>
              <a:gd name="T3" fmla="*/ 27 h 27"/>
              <a:gd name="T4" fmla="*/ 63 w 73"/>
              <a:gd name="T5" fmla="*/ 0 h 27"/>
              <a:gd name="T6" fmla="*/ 0 w 73"/>
              <a:gd name="T7" fmla="*/ 0 h 27"/>
              <a:gd name="T8" fmla="*/ 7 w 73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7">
                <a:moveTo>
                  <a:pt x="7" y="27"/>
                </a:moveTo>
                <a:lnTo>
                  <a:pt x="73" y="27"/>
                </a:lnTo>
                <a:lnTo>
                  <a:pt x="63" y="0"/>
                </a:lnTo>
                <a:lnTo>
                  <a:pt x="0" y="0"/>
                </a:lnTo>
                <a:lnTo>
                  <a:pt x="7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23"/>
          <p:cNvSpPr>
            <a:spLocks/>
          </p:cNvSpPr>
          <p:nvPr/>
        </p:nvSpPr>
        <p:spPr bwMode="auto">
          <a:xfrm>
            <a:off x="10077450" y="5817053"/>
            <a:ext cx="122237" cy="42863"/>
          </a:xfrm>
          <a:custGeom>
            <a:avLst/>
            <a:gdLst>
              <a:gd name="T0" fmla="*/ 13 w 77"/>
              <a:gd name="T1" fmla="*/ 27 h 27"/>
              <a:gd name="T2" fmla="*/ 77 w 77"/>
              <a:gd name="T3" fmla="*/ 27 h 27"/>
              <a:gd name="T4" fmla="*/ 63 w 77"/>
              <a:gd name="T5" fmla="*/ 0 h 27"/>
              <a:gd name="T6" fmla="*/ 0 w 77"/>
              <a:gd name="T7" fmla="*/ 0 h 27"/>
              <a:gd name="T8" fmla="*/ 13 w 7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27">
                <a:moveTo>
                  <a:pt x="13" y="27"/>
                </a:moveTo>
                <a:lnTo>
                  <a:pt x="77" y="27"/>
                </a:lnTo>
                <a:lnTo>
                  <a:pt x="63" y="0"/>
                </a:lnTo>
                <a:lnTo>
                  <a:pt x="0" y="0"/>
                </a:lnTo>
                <a:lnTo>
                  <a:pt x="13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24"/>
          <p:cNvSpPr>
            <a:spLocks/>
          </p:cNvSpPr>
          <p:nvPr/>
        </p:nvSpPr>
        <p:spPr bwMode="auto">
          <a:xfrm>
            <a:off x="8369300" y="5869441"/>
            <a:ext cx="139700" cy="42863"/>
          </a:xfrm>
          <a:custGeom>
            <a:avLst/>
            <a:gdLst>
              <a:gd name="T0" fmla="*/ 88 w 88"/>
              <a:gd name="T1" fmla="*/ 0 h 27"/>
              <a:gd name="T2" fmla="*/ 25 w 88"/>
              <a:gd name="T3" fmla="*/ 0 h 27"/>
              <a:gd name="T4" fmla="*/ 0 w 88"/>
              <a:gd name="T5" fmla="*/ 27 h 27"/>
              <a:gd name="T6" fmla="*/ 67 w 88"/>
              <a:gd name="T7" fmla="*/ 27 h 27"/>
              <a:gd name="T8" fmla="*/ 88 w 8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7">
                <a:moveTo>
                  <a:pt x="88" y="0"/>
                </a:moveTo>
                <a:lnTo>
                  <a:pt x="25" y="0"/>
                </a:lnTo>
                <a:lnTo>
                  <a:pt x="0" y="27"/>
                </a:lnTo>
                <a:lnTo>
                  <a:pt x="67" y="27"/>
                </a:lnTo>
                <a:lnTo>
                  <a:pt x="88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25"/>
          <p:cNvSpPr>
            <a:spLocks/>
          </p:cNvSpPr>
          <p:nvPr/>
        </p:nvSpPr>
        <p:spPr bwMode="auto">
          <a:xfrm>
            <a:off x="10553700" y="5869441"/>
            <a:ext cx="141287" cy="42863"/>
          </a:xfrm>
          <a:custGeom>
            <a:avLst/>
            <a:gdLst>
              <a:gd name="T0" fmla="*/ 64 w 89"/>
              <a:gd name="T1" fmla="*/ 0 h 27"/>
              <a:gd name="T2" fmla="*/ 0 w 89"/>
              <a:gd name="T3" fmla="*/ 0 h 27"/>
              <a:gd name="T4" fmla="*/ 24 w 89"/>
              <a:gd name="T5" fmla="*/ 27 h 27"/>
              <a:gd name="T6" fmla="*/ 89 w 89"/>
              <a:gd name="T7" fmla="*/ 27 h 27"/>
              <a:gd name="T8" fmla="*/ 64 w 8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7">
                <a:moveTo>
                  <a:pt x="64" y="0"/>
                </a:moveTo>
                <a:lnTo>
                  <a:pt x="0" y="0"/>
                </a:lnTo>
                <a:lnTo>
                  <a:pt x="24" y="27"/>
                </a:lnTo>
                <a:lnTo>
                  <a:pt x="89" y="27"/>
                </a:lnTo>
                <a:lnTo>
                  <a:pt x="6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26"/>
          <p:cNvSpPr>
            <a:spLocks/>
          </p:cNvSpPr>
          <p:nvPr/>
        </p:nvSpPr>
        <p:spPr bwMode="auto">
          <a:xfrm>
            <a:off x="10213975" y="5869441"/>
            <a:ext cx="131762" cy="42863"/>
          </a:xfrm>
          <a:custGeom>
            <a:avLst/>
            <a:gdLst>
              <a:gd name="T0" fmla="*/ 66 w 83"/>
              <a:gd name="T1" fmla="*/ 0 h 27"/>
              <a:gd name="T2" fmla="*/ 0 w 83"/>
              <a:gd name="T3" fmla="*/ 0 h 27"/>
              <a:gd name="T4" fmla="*/ 16 w 83"/>
              <a:gd name="T5" fmla="*/ 27 h 27"/>
              <a:gd name="T6" fmla="*/ 83 w 83"/>
              <a:gd name="T7" fmla="*/ 27 h 27"/>
              <a:gd name="T8" fmla="*/ 66 w 83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27">
                <a:moveTo>
                  <a:pt x="66" y="0"/>
                </a:moveTo>
                <a:lnTo>
                  <a:pt x="0" y="0"/>
                </a:lnTo>
                <a:lnTo>
                  <a:pt x="16" y="27"/>
                </a:lnTo>
                <a:lnTo>
                  <a:pt x="83" y="27"/>
                </a:lnTo>
                <a:lnTo>
                  <a:pt x="66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27"/>
          <p:cNvSpPr>
            <a:spLocks/>
          </p:cNvSpPr>
          <p:nvPr/>
        </p:nvSpPr>
        <p:spPr bwMode="auto">
          <a:xfrm>
            <a:off x="10328275" y="5869441"/>
            <a:ext cx="134937" cy="42863"/>
          </a:xfrm>
          <a:custGeom>
            <a:avLst/>
            <a:gdLst>
              <a:gd name="T0" fmla="*/ 65 w 85"/>
              <a:gd name="T1" fmla="*/ 0 h 27"/>
              <a:gd name="T2" fmla="*/ 0 w 85"/>
              <a:gd name="T3" fmla="*/ 0 h 27"/>
              <a:gd name="T4" fmla="*/ 17 w 85"/>
              <a:gd name="T5" fmla="*/ 27 h 27"/>
              <a:gd name="T6" fmla="*/ 85 w 85"/>
              <a:gd name="T7" fmla="*/ 27 h 27"/>
              <a:gd name="T8" fmla="*/ 65 w 85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27">
                <a:moveTo>
                  <a:pt x="65" y="0"/>
                </a:moveTo>
                <a:lnTo>
                  <a:pt x="0" y="0"/>
                </a:lnTo>
                <a:lnTo>
                  <a:pt x="17" y="27"/>
                </a:lnTo>
                <a:lnTo>
                  <a:pt x="85" y="27"/>
                </a:lnTo>
                <a:lnTo>
                  <a:pt x="6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28"/>
          <p:cNvSpPr>
            <a:spLocks/>
          </p:cNvSpPr>
          <p:nvPr/>
        </p:nvSpPr>
        <p:spPr bwMode="auto">
          <a:xfrm>
            <a:off x="10101263" y="5869441"/>
            <a:ext cx="128587" cy="42863"/>
          </a:xfrm>
          <a:custGeom>
            <a:avLst/>
            <a:gdLst>
              <a:gd name="T0" fmla="*/ 66 w 81"/>
              <a:gd name="T1" fmla="*/ 0 h 27"/>
              <a:gd name="T2" fmla="*/ 0 w 81"/>
              <a:gd name="T3" fmla="*/ 0 h 27"/>
              <a:gd name="T4" fmla="*/ 14 w 81"/>
              <a:gd name="T5" fmla="*/ 27 h 27"/>
              <a:gd name="T6" fmla="*/ 81 w 81"/>
              <a:gd name="T7" fmla="*/ 27 h 27"/>
              <a:gd name="T8" fmla="*/ 66 w 8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27">
                <a:moveTo>
                  <a:pt x="66" y="0"/>
                </a:moveTo>
                <a:lnTo>
                  <a:pt x="0" y="0"/>
                </a:lnTo>
                <a:lnTo>
                  <a:pt x="14" y="27"/>
                </a:lnTo>
                <a:lnTo>
                  <a:pt x="81" y="27"/>
                </a:lnTo>
                <a:lnTo>
                  <a:pt x="66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29"/>
          <p:cNvSpPr>
            <a:spLocks/>
          </p:cNvSpPr>
          <p:nvPr/>
        </p:nvSpPr>
        <p:spPr bwMode="auto">
          <a:xfrm>
            <a:off x="9988550" y="5869441"/>
            <a:ext cx="125412" cy="42863"/>
          </a:xfrm>
          <a:custGeom>
            <a:avLst/>
            <a:gdLst>
              <a:gd name="T0" fmla="*/ 65 w 79"/>
              <a:gd name="T1" fmla="*/ 0 h 27"/>
              <a:gd name="T2" fmla="*/ 0 w 79"/>
              <a:gd name="T3" fmla="*/ 0 h 27"/>
              <a:gd name="T4" fmla="*/ 9 w 79"/>
              <a:gd name="T5" fmla="*/ 27 h 27"/>
              <a:gd name="T6" fmla="*/ 79 w 79"/>
              <a:gd name="T7" fmla="*/ 27 h 27"/>
              <a:gd name="T8" fmla="*/ 65 w 7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27">
                <a:moveTo>
                  <a:pt x="65" y="0"/>
                </a:moveTo>
                <a:lnTo>
                  <a:pt x="0" y="0"/>
                </a:lnTo>
                <a:lnTo>
                  <a:pt x="9" y="27"/>
                </a:lnTo>
                <a:lnTo>
                  <a:pt x="79" y="27"/>
                </a:lnTo>
                <a:lnTo>
                  <a:pt x="6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30"/>
          <p:cNvSpPr>
            <a:spLocks/>
          </p:cNvSpPr>
          <p:nvPr/>
        </p:nvSpPr>
        <p:spPr bwMode="auto">
          <a:xfrm>
            <a:off x="10440988" y="5869441"/>
            <a:ext cx="138112" cy="42863"/>
          </a:xfrm>
          <a:custGeom>
            <a:avLst/>
            <a:gdLst>
              <a:gd name="T0" fmla="*/ 64 w 87"/>
              <a:gd name="T1" fmla="*/ 0 h 27"/>
              <a:gd name="T2" fmla="*/ 0 w 87"/>
              <a:gd name="T3" fmla="*/ 0 h 27"/>
              <a:gd name="T4" fmla="*/ 21 w 87"/>
              <a:gd name="T5" fmla="*/ 27 h 27"/>
              <a:gd name="T6" fmla="*/ 87 w 87"/>
              <a:gd name="T7" fmla="*/ 27 h 27"/>
              <a:gd name="T8" fmla="*/ 64 w 8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27">
                <a:moveTo>
                  <a:pt x="64" y="0"/>
                </a:moveTo>
                <a:lnTo>
                  <a:pt x="0" y="0"/>
                </a:lnTo>
                <a:lnTo>
                  <a:pt x="21" y="27"/>
                </a:lnTo>
                <a:lnTo>
                  <a:pt x="87" y="27"/>
                </a:lnTo>
                <a:lnTo>
                  <a:pt x="6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31"/>
          <p:cNvSpPr>
            <a:spLocks/>
          </p:cNvSpPr>
          <p:nvPr/>
        </p:nvSpPr>
        <p:spPr bwMode="auto">
          <a:xfrm>
            <a:off x="10780713" y="5869441"/>
            <a:ext cx="177800" cy="42863"/>
          </a:xfrm>
          <a:custGeom>
            <a:avLst/>
            <a:gdLst>
              <a:gd name="T0" fmla="*/ 75 w 112"/>
              <a:gd name="T1" fmla="*/ 0 h 27"/>
              <a:gd name="T2" fmla="*/ 75 w 112"/>
              <a:gd name="T3" fmla="*/ 0 h 27"/>
              <a:gd name="T4" fmla="*/ 0 w 112"/>
              <a:gd name="T5" fmla="*/ 0 h 27"/>
              <a:gd name="T6" fmla="*/ 27 w 112"/>
              <a:gd name="T7" fmla="*/ 27 h 27"/>
              <a:gd name="T8" fmla="*/ 112 w 112"/>
              <a:gd name="T9" fmla="*/ 27 h 27"/>
              <a:gd name="T10" fmla="*/ 75 w 112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27">
                <a:moveTo>
                  <a:pt x="75" y="0"/>
                </a:moveTo>
                <a:lnTo>
                  <a:pt x="75" y="0"/>
                </a:lnTo>
                <a:lnTo>
                  <a:pt x="0" y="0"/>
                </a:lnTo>
                <a:lnTo>
                  <a:pt x="27" y="27"/>
                </a:lnTo>
                <a:lnTo>
                  <a:pt x="112" y="27"/>
                </a:lnTo>
                <a:lnTo>
                  <a:pt x="7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32"/>
          <p:cNvSpPr>
            <a:spLocks/>
          </p:cNvSpPr>
          <p:nvPr/>
        </p:nvSpPr>
        <p:spPr bwMode="auto">
          <a:xfrm>
            <a:off x="8162925" y="5817053"/>
            <a:ext cx="174625" cy="42863"/>
          </a:xfrm>
          <a:custGeom>
            <a:avLst/>
            <a:gdLst>
              <a:gd name="T0" fmla="*/ 81 w 110"/>
              <a:gd name="T1" fmla="*/ 27 h 27"/>
              <a:gd name="T2" fmla="*/ 110 w 110"/>
              <a:gd name="T3" fmla="*/ 0 h 27"/>
              <a:gd name="T4" fmla="*/ 35 w 110"/>
              <a:gd name="T5" fmla="*/ 0 h 27"/>
              <a:gd name="T6" fmla="*/ 0 w 110"/>
              <a:gd name="T7" fmla="*/ 27 h 27"/>
              <a:gd name="T8" fmla="*/ 81 w 110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7">
                <a:moveTo>
                  <a:pt x="81" y="27"/>
                </a:moveTo>
                <a:lnTo>
                  <a:pt x="110" y="0"/>
                </a:lnTo>
                <a:lnTo>
                  <a:pt x="35" y="0"/>
                </a:lnTo>
                <a:lnTo>
                  <a:pt x="0" y="27"/>
                </a:lnTo>
                <a:lnTo>
                  <a:pt x="81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33"/>
          <p:cNvSpPr>
            <a:spLocks/>
          </p:cNvSpPr>
          <p:nvPr/>
        </p:nvSpPr>
        <p:spPr bwMode="auto">
          <a:xfrm>
            <a:off x="8096250" y="5869441"/>
            <a:ext cx="187325" cy="42863"/>
          </a:xfrm>
          <a:custGeom>
            <a:avLst/>
            <a:gdLst>
              <a:gd name="T0" fmla="*/ 118 w 118"/>
              <a:gd name="T1" fmla="*/ 0 h 27"/>
              <a:gd name="T2" fmla="*/ 35 w 118"/>
              <a:gd name="T3" fmla="*/ 0 h 27"/>
              <a:gd name="T4" fmla="*/ 0 w 118"/>
              <a:gd name="T5" fmla="*/ 27 h 27"/>
              <a:gd name="T6" fmla="*/ 91 w 118"/>
              <a:gd name="T7" fmla="*/ 27 h 27"/>
              <a:gd name="T8" fmla="*/ 118 w 11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27">
                <a:moveTo>
                  <a:pt x="118" y="0"/>
                </a:moveTo>
                <a:lnTo>
                  <a:pt x="35" y="0"/>
                </a:lnTo>
                <a:lnTo>
                  <a:pt x="0" y="27"/>
                </a:lnTo>
                <a:lnTo>
                  <a:pt x="91" y="27"/>
                </a:lnTo>
                <a:lnTo>
                  <a:pt x="118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34"/>
          <p:cNvSpPr>
            <a:spLocks/>
          </p:cNvSpPr>
          <p:nvPr/>
        </p:nvSpPr>
        <p:spPr bwMode="auto">
          <a:xfrm>
            <a:off x="9874250" y="5869441"/>
            <a:ext cx="120650" cy="42863"/>
          </a:xfrm>
          <a:custGeom>
            <a:avLst/>
            <a:gdLst>
              <a:gd name="T0" fmla="*/ 66 w 76"/>
              <a:gd name="T1" fmla="*/ 0 h 27"/>
              <a:gd name="T2" fmla="*/ 0 w 76"/>
              <a:gd name="T3" fmla="*/ 0 h 27"/>
              <a:gd name="T4" fmla="*/ 8 w 76"/>
              <a:gd name="T5" fmla="*/ 27 h 27"/>
              <a:gd name="T6" fmla="*/ 76 w 76"/>
              <a:gd name="T7" fmla="*/ 27 h 27"/>
              <a:gd name="T8" fmla="*/ 66 w 76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7">
                <a:moveTo>
                  <a:pt x="66" y="0"/>
                </a:moveTo>
                <a:lnTo>
                  <a:pt x="0" y="0"/>
                </a:lnTo>
                <a:lnTo>
                  <a:pt x="8" y="27"/>
                </a:lnTo>
                <a:lnTo>
                  <a:pt x="76" y="27"/>
                </a:lnTo>
                <a:lnTo>
                  <a:pt x="66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35"/>
          <p:cNvSpPr>
            <a:spLocks/>
          </p:cNvSpPr>
          <p:nvPr/>
        </p:nvSpPr>
        <p:spPr bwMode="auto">
          <a:xfrm>
            <a:off x="10668000" y="5869441"/>
            <a:ext cx="142875" cy="42863"/>
          </a:xfrm>
          <a:custGeom>
            <a:avLst/>
            <a:gdLst>
              <a:gd name="T0" fmla="*/ 63 w 90"/>
              <a:gd name="T1" fmla="*/ 0 h 27"/>
              <a:gd name="T2" fmla="*/ 0 w 90"/>
              <a:gd name="T3" fmla="*/ 0 h 27"/>
              <a:gd name="T4" fmla="*/ 25 w 90"/>
              <a:gd name="T5" fmla="*/ 27 h 27"/>
              <a:gd name="T6" fmla="*/ 90 w 90"/>
              <a:gd name="T7" fmla="*/ 27 h 27"/>
              <a:gd name="T8" fmla="*/ 63 w 90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27">
                <a:moveTo>
                  <a:pt x="63" y="0"/>
                </a:moveTo>
                <a:lnTo>
                  <a:pt x="0" y="0"/>
                </a:lnTo>
                <a:lnTo>
                  <a:pt x="25" y="27"/>
                </a:lnTo>
                <a:lnTo>
                  <a:pt x="90" y="27"/>
                </a:lnTo>
                <a:lnTo>
                  <a:pt x="63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36"/>
          <p:cNvSpPr>
            <a:spLocks/>
          </p:cNvSpPr>
          <p:nvPr/>
        </p:nvSpPr>
        <p:spPr bwMode="auto">
          <a:xfrm>
            <a:off x="10728325" y="5817053"/>
            <a:ext cx="160337" cy="42863"/>
          </a:xfrm>
          <a:custGeom>
            <a:avLst/>
            <a:gdLst>
              <a:gd name="T0" fmla="*/ 27 w 101"/>
              <a:gd name="T1" fmla="*/ 27 h 27"/>
              <a:gd name="T2" fmla="*/ 101 w 101"/>
              <a:gd name="T3" fmla="*/ 27 h 27"/>
              <a:gd name="T4" fmla="*/ 66 w 101"/>
              <a:gd name="T5" fmla="*/ 0 h 27"/>
              <a:gd name="T6" fmla="*/ 0 w 101"/>
              <a:gd name="T7" fmla="*/ 0 h 27"/>
              <a:gd name="T8" fmla="*/ 27 w 101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27">
                <a:moveTo>
                  <a:pt x="27" y="27"/>
                </a:moveTo>
                <a:lnTo>
                  <a:pt x="101" y="27"/>
                </a:lnTo>
                <a:lnTo>
                  <a:pt x="66" y="0"/>
                </a:lnTo>
                <a:lnTo>
                  <a:pt x="0" y="0"/>
                </a:lnTo>
                <a:lnTo>
                  <a:pt x="27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37"/>
          <p:cNvSpPr>
            <a:spLocks/>
          </p:cNvSpPr>
          <p:nvPr/>
        </p:nvSpPr>
        <p:spPr bwMode="auto">
          <a:xfrm>
            <a:off x="8485188" y="5869441"/>
            <a:ext cx="138112" cy="42863"/>
          </a:xfrm>
          <a:custGeom>
            <a:avLst/>
            <a:gdLst>
              <a:gd name="T0" fmla="*/ 87 w 87"/>
              <a:gd name="T1" fmla="*/ 0 h 27"/>
              <a:gd name="T2" fmla="*/ 23 w 87"/>
              <a:gd name="T3" fmla="*/ 0 h 27"/>
              <a:gd name="T4" fmla="*/ 0 w 87"/>
              <a:gd name="T5" fmla="*/ 27 h 27"/>
              <a:gd name="T6" fmla="*/ 67 w 87"/>
              <a:gd name="T7" fmla="*/ 27 h 27"/>
              <a:gd name="T8" fmla="*/ 87 w 8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27">
                <a:moveTo>
                  <a:pt x="87" y="0"/>
                </a:moveTo>
                <a:lnTo>
                  <a:pt x="23" y="0"/>
                </a:lnTo>
                <a:lnTo>
                  <a:pt x="0" y="27"/>
                </a:lnTo>
                <a:lnTo>
                  <a:pt x="67" y="27"/>
                </a:lnTo>
                <a:lnTo>
                  <a:pt x="87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38"/>
          <p:cNvSpPr>
            <a:spLocks/>
          </p:cNvSpPr>
          <p:nvPr/>
        </p:nvSpPr>
        <p:spPr bwMode="auto">
          <a:xfrm>
            <a:off x="8953500" y="5869441"/>
            <a:ext cx="122237" cy="42863"/>
          </a:xfrm>
          <a:custGeom>
            <a:avLst/>
            <a:gdLst>
              <a:gd name="T0" fmla="*/ 77 w 77"/>
              <a:gd name="T1" fmla="*/ 0 h 27"/>
              <a:gd name="T2" fmla="*/ 11 w 77"/>
              <a:gd name="T3" fmla="*/ 0 h 27"/>
              <a:gd name="T4" fmla="*/ 0 w 77"/>
              <a:gd name="T5" fmla="*/ 27 h 27"/>
              <a:gd name="T6" fmla="*/ 67 w 77"/>
              <a:gd name="T7" fmla="*/ 27 h 27"/>
              <a:gd name="T8" fmla="*/ 77 w 7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27">
                <a:moveTo>
                  <a:pt x="77" y="0"/>
                </a:moveTo>
                <a:lnTo>
                  <a:pt x="11" y="0"/>
                </a:lnTo>
                <a:lnTo>
                  <a:pt x="0" y="27"/>
                </a:lnTo>
                <a:lnTo>
                  <a:pt x="67" y="27"/>
                </a:lnTo>
                <a:lnTo>
                  <a:pt x="77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39"/>
          <p:cNvSpPr>
            <a:spLocks/>
          </p:cNvSpPr>
          <p:nvPr/>
        </p:nvSpPr>
        <p:spPr bwMode="auto">
          <a:xfrm>
            <a:off x="8837613" y="5869441"/>
            <a:ext cx="125412" cy="42863"/>
          </a:xfrm>
          <a:custGeom>
            <a:avLst/>
            <a:gdLst>
              <a:gd name="T0" fmla="*/ 79 w 79"/>
              <a:gd name="T1" fmla="*/ 0 h 27"/>
              <a:gd name="T2" fmla="*/ 15 w 79"/>
              <a:gd name="T3" fmla="*/ 0 h 27"/>
              <a:gd name="T4" fmla="*/ 0 w 79"/>
              <a:gd name="T5" fmla="*/ 27 h 27"/>
              <a:gd name="T6" fmla="*/ 67 w 79"/>
              <a:gd name="T7" fmla="*/ 27 h 27"/>
              <a:gd name="T8" fmla="*/ 79 w 7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27">
                <a:moveTo>
                  <a:pt x="79" y="0"/>
                </a:moveTo>
                <a:lnTo>
                  <a:pt x="15" y="0"/>
                </a:lnTo>
                <a:lnTo>
                  <a:pt x="0" y="27"/>
                </a:lnTo>
                <a:lnTo>
                  <a:pt x="67" y="27"/>
                </a:lnTo>
                <a:lnTo>
                  <a:pt x="79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40"/>
          <p:cNvSpPr>
            <a:spLocks/>
          </p:cNvSpPr>
          <p:nvPr/>
        </p:nvSpPr>
        <p:spPr bwMode="auto">
          <a:xfrm>
            <a:off x="9069388" y="5869441"/>
            <a:ext cx="119062" cy="42863"/>
          </a:xfrm>
          <a:custGeom>
            <a:avLst/>
            <a:gdLst>
              <a:gd name="T0" fmla="*/ 75 w 75"/>
              <a:gd name="T1" fmla="*/ 0 h 27"/>
              <a:gd name="T2" fmla="*/ 10 w 75"/>
              <a:gd name="T3" fmla="*/ 0 h 27"/>
              <a:gd name="T4" fmla="*/ 0 w 75"/>
              <a:gd name="T5" fmla="*/ 27 h 27"/>
              <a:gd name="T6" fmla="*/ 68 w 75"/>
              <a:gd name="T7" fmla="*/ 27 h 27"/>
              <a:gd name="T8" fmla="*/ 75 w 75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7">
                <a:moveTo>
                  <a:pt x="75" y="0"/>
                </a:moveTo>
                <a:lnTo>
                  <a:pt x="10" y="0"/>
                </a:lnTo>
                <a:lnTo>
                  <a:pt x="0" y="27"/>
                </a:lnTo>
                <a:lnTo>
                  <a:pt x="68" y="27"/>
                </a:lnTo>
                <a:lnTo>
                  <a:pt x="7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41"/>
          <p:cNvSpPr>
            <a:spLocks/>
          </p:cNvSpPr>
          <p:nvPr/>
        </p:nvSpPr>
        <p:spPr bwMode="auto">
          <a:xfrm>
            <a:off x="8720138" y="5869441"/>
            <a:ext cx="128587" cy="42863"/>
          </a:xfrm>
          <a:custGeom>
            <a:avLst/>
            <a:gdLst>
              <a:gd name="T0" fmla="*/ 81 w 81"/>
              <a:gd name="T1" fmla="*/ 0 h 27"/>
              <a:gd name="T2" fmla="*/ 18 w 81"/>
              <a:gd name="T3" fmla="*/ 0 h 27"/>
              <a:gd name="T4" fmla="*/ 0 w 81"/>
              <a:gd name="T5" fmla="*/ 27 h 27"/>
              <a:gd name="T6" fmla="*/ 68 w 81"/>
              <a:gd name="T7" fmla="*/ 27 h 27"/>
              <a:gd name="T8" fmla="*/ 81 w 8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27">
                <a:moveTo>
                  <a:pt x="81" y="0"/>
                </a:moveTo>
                <a:lnTo>
                  <a:pt x="18" y="0"/>
                </a:lnTo>
                <a:lnTo>
                  <a:pt x="0" y="27"/>
                </a:lnTo>
                <a:lnTo>
                  <a:pt x="68" y="27"/>
                </a:lnTo>
                <a:lnTo>
                  <a:pt x="81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42"/>
          <p:cNvSpPr>
            <a:spLocks/>
          </p:cNvSpPr>
          <p:nvPr/>
        </p:nvSpPr>
        <p:spPr bwMode="auto">
          <a:xfrm>
            <a:off x="8601075" y="5869441"/>
            <a:ext cx="134937" cy="42863"/>
          </a:xfrm>
          <a:custGeom>
            <a:avLst/>
            <a:gdLst>
              <a:gd name="T0" fmla="*/ 85 w 85"/>
              <a:gd name="T1" fmla="*/ 0 h 27"/>
              <a:gd name="T2" fmla="*/ 21 w 85"/>
              <a:gd name="T3" fmla="*/ 0 h 27"/>
              <a:gd name="T4" fmla="*/ 0 w 85"/>
              <a:gd name="T5" fmla="*/ 27 h 27"/>
              <a:gd name="T6" fmla="*/ 68 w 85"/>
              <a:gd name="T7" fmla="*/ 27 h 27"/>
              <a:gd name="T8" fmla="*/ 85 w 85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27">
                <a:moveTo>
                  <a:pt x="85" y="0"/>
                </a:moveTo>
                <a:lnTo>
                  <a:pt x="21" y="0"/>
                </a:lnTo>
                <a:lnTo>
                  <a:pt x="0" y="27"/>
                </a:lnTo>
                <a:lnTo>
                  <a:pt x="68" y="27"/>
                </a:lnTo>
                <a:lnTo>
                  <a:pt x="8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43"/>
          <p:cNvSpPr>
            <a:spLocks/>
          </p:cNvSpPr>
          <p:nvPr/>
        </p:nvSpPr>
        <p:spPr bwMode="auto">
          <a:xfrm>
            <a:off x="9185275" y="5869441"/>
            <a:ext cx="117475" cy="42863"/>
          </a:xfrm>
          <a:custGeom>
            <a:avLst/>
            <a:gdLst>
              <a:gd name="T0" fmla="*/ 74 w 74"/>
              <a:gd name="T1" fmla="*/ 0 h 27"/>
              <a:gd name="T2" fmla="*/ 8 w 74"/>
              <a:gd name="T3" fmla="*/ 0 h 27"/>
              <a:gd name="T4" fmla="*/ 0 w 74"/>
              <a:gd name="T5" fmla="*/ 27 h 27"/>
              <a:gd name="T6" fmla="*/ 70 w 74"/>
              <a:gd name="T7" fmla="*/ 27 h 27"/>
              <a:gd name="T8" fmla="*/ 74 w 74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27">
                <a:moveTo>
                  <a:pt x="74" y="0"/>
                </a:moveTo>
                <a:lnTo>
                  <a:pt x="8" y="0"/>
                </a:lnTo>
                <a:lnTo>
                  <a:pt x="0" y="27"/>
                </a:lnTo>
                <a:lnTo>
                  <a:pt x="70" y="27"/>
                </a:lnTo>
                <a:lnTo>
                  <a:pt x="7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44"/>
          <p:cNvSpPr>
            <a:spLocks/>
          </p:cNvSpPr>
          <p:nvPr/>
        </p:nvSpPr>
        <p:spPr bwMode="auto">
          <a:xfrm>
            <a:off x="9648825" y="5869441"/>
            <a:ext cx="112712" cy="42863"/>
          </a:xfrm>
          <a:custGeom>
            <a:avLst/>
            <a:gdLst>
              <a:gd name="T0" fmla="*/ 65 w 71"/>
              <a:gd name="T1" fmla="*/ 0 h 27"/>
              <a:gd name="T2" fmla="*/ 0 w 71"/>
              <a:gd name="T3" fmla="*/ 0 h 27"/>
              <a:gd name="T4" fmla="*/ 3 w 71"/>
              <a:gd name="T5" fmla="*/ 27 h 27"/>
              <a:gd name="T6" fmla="*/ 71 w 71"/>
              <a:gd name="T7" fmla="*/ 27 h 27"/>
              <a:gd name="T8" fmla="*/ 65 w 7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27">
                <a:moveTo>
                  <a:pt x="65" y="0"/>
                </a:moveTo>
                <a:lnTo>
                  <a:pt x="0" y="0"/>
                </a:lnTo>
                <a:lnTo>
                  <a:pt x="3" y="27"/>
                </a:lnTo>
                <a:lnTo>
                  <a:pt x="71" y="27"/>
                </a:lnTo>
                <a:lnTo>
                  <a:pt x="6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45"/>
          <p:cNvSpPr>
            <a:spLocks/>
          </p:cNvSpPr>
          <p:nvPr/>
        </p:nvSpPr>
        <p:spPr bwMode="auto">
          <a:xfrm>
            <a:off x="9537700" y="5869441"/>
            <a:ext cx="107950" cy="42863"/>
          </a:xfrm>
          <a:custGeom>
            <a:avLst/>
            <a:gdLst>
              <a:gd name="T0" fmla="*/ 64 w 68"/>
              <a:gd name="T1" fmla="*/ 0 h 27"/>
              <a:gd name="T2" fmla="*/ 0 w 68"/>
              <a:gd name="T3" fmla="*/ 0 h 27"/>
              <a:gd name="T4" fmla="*/ 0 w 68"/>
              <a:gd name="T5" fmla="*/ 27 h 27"/>
              <a:gd name="T6" fmla="*/ 68 w 68"/>
              <a:gd name="T7" fmla="*/ 27 h 27"/>
              <a:gd name="T8" fmla="*/ 64 w 6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7">
                <a:moveTo>
                  <a:pt x="64" y="0"/>
                </a:moveTo>
                <a:lnTo>
                  <a:pt x="0" y="0"/>
                </a:lnTo>
                <a:lnTo>
                  <a:pt x="0" y="27"/>
                </a:lnTo>
                <a:lnTo>
                  <a:pt x="68" y="27"/>
                </a:lnTo>
                <a:lnTo>
                  <a:pt x="6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46"/>
          <p:cNvSpPr>
            <a:spLocks/>
          </p:cNvSpPr>
          <p:nvPr/>
        </p:nvSpPr>
        <p:spPr bwMode="auto">
          <a:xfrm>
            <a:off x="9302750" y="5869441"/>
            <a:ext cx="112712" cy="42863"/>
          </a:xfrm>
          <a:custGeom>
            <a:avLst/>
            <a:gdLst>
              <a:gd name="T0" fmla="*/ 71 w 71"/>
              <a:gd name="T1" fmla="*/ 0 h 27"/>
              <a:gd name="T2" fmla="*/ 5 w 71"/>
              <a:gd name="T3" fmla="*/ 0 h 27"/>
              <a:gd name="T4" fmla="*/ 0 w 71"/>
              <a:gd name="T5" fmla="*/ 27 h 27"/>
              <a:gd name="T6" fmla="*/ 69 w 71"/>
              <a:gd name="T7" fmla="*/ 27 h 27"/>
              <a:gd name="T8" fmla="*/ 71 w 7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27">
                <a:moveTo>
                  <a:pt x="71" y="0"/>
                </a:moveTo>
                <a:lnTo>
                  <a:pt x="5" y="0"/>
                </a:lnTo>
                <a:lnTo>
                  <a:pt x="0" y="27"/>
                </a:lnTo>
                <a:lnTo>
                  <a:pt x="69" y="27"/>
                </a:lnTo>
                <a:lnTo>
                  <a:pt x="71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47"/>
          <p:cNvSpPr>
            <a:spLocks/>
          </p:cNvSpPr>
          <p:nvPr/>
        </p:nvSpPr>
        <p:spPr bwMode="auto">
          <a:xfrm>
            <a:off x="9761538" y="5869441"/>
            <a:ext cx="115887" cy="42863"/>
          </a:xfrm>
          <a:custGeom>
            <a:avLst/>
            <a:gdLst>
              <a:gd name="T0" fmla="*/ 66 w 73"/>
              <a:gd name="T1" fmla="*/ 0 h 27"/>
              <a:gd name="T2" fmla="*/ 0 w 73"/>
              <a:gd name="T3" fmla="*/ 0 h 27"/>
              <a:gd name="T4" fmla="*/ 6 w 73"/>
              <a:gd name="T5" fmla="*/ 27 h 27"/>
              <a:gd name="T6" fmla="*/ 73 w 73"/>
              <a:gd name="T7" fmla="*/ 27 h 27"/>
              <a:gd name="T8" fmla="*/ 66 w 73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7">
                <a:moveTo>
                  <a:pt x="66" y="0"/>
                </a:moveTo>
                <a:lnTo>
                  <a:pt x="0" y="0"/>
                </a:lnTo>
                <a:lnTo>
                  <a:pt x="6" y="27"/>
                </a:lnTo>
                <a:lnTo>
                  <a:pt x="73" y="27"/>
                </a:lnTo>
                <a:lnTo>
                  <a:pt x="66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48"/>
          <p:cNvSpPr>
            <a:spLocks/>
          </p:cNvSpPr>
          <p:nvPr/>
        </p:nvSpPr>
        <p:spPr bwMode="auto">
          <a:xfrm>
            <a:off x="9421813" y="5869441"/>
            <a:ext cx="106362" cy="42863"/>
          </a:xfrm>
          <a:custGeom>
            <a:avLst/>
            <a:gdLst>
              <a:gd name="T0" fmla="*/ 67 w 67"/>
              <a:gd name="T1" fmla="*/ 0 h 27"/>
              <a:gd name="T2" fmla="*/ 2 w 67"/>
              <a:gd name="T3" fmla="*/ 0 h 27"/>
              <a:gd name="T4" fmla="*/ 0 w 67"/>
              <a:gd name="T5" fmla="*/ 27 h 27"/>
              <a:gd name="T6" fmla="*/ 67 w 67"/>
              <a:gd name="T7" fmla="*/ 27 h 27"/>
              <a:gd name="T8" fmla="*/ 67 w 6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7">
                <a:moveTo>
                  <a:pt x="67" y="0"/>
                </a:moveTo>
                <a:lnTo>
                  <a:pt x="2" y="0"/>
                </a:lnTo>
                <a:lnTo>
                  <a:pt x="0" y="27"/>
                </a:lnTo>
                <a:lnTo>
                  <a:pt x="67" y="27"/>
                </a:lnTo>
                <a:lnTo>
                  <a:pt x="67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49"/>
          <p:cNvSpPr>
            <a:spLocks/>
          </p:cNvSpPr>
          <p:nvPr/>
        </p:nvSpPr>
        <p:spPr bwMode="auto">
          <a:xfrm>
            <a:off x="8020050" y="5936116"/>
            <a:ext cx="3014662" cy="41275"/>
          </a:xfrm>
          <a:custGeom>
            <a:avLst/>
            <a:gdLst>
              <a:gd name="T0" fmla="*/ 985 w 985"/>
              <a:gd name="T1" fmla="*/ 0 h 13"/>
              <a:gd name="T2" fmla="*/ 492 w 985"/>
              <a:gd name="T3" fmla="*/ 0 h 13"/>
              <a:gd name="T4" fmla="*/ 0 w 985"/>
              <a:gd name="T5" fmla="*/ 0 h 13"/>
              <a:gd name="T6" fmla="*/ 7 w 985"/>
              <a:gd name="T7" fmla="*/ 13 h 13"/>
              <a:gd name="T8" fmla="*/ 978 w 985"/>
              <a:gd name="T9" fmla="*/ 13 h 13"/>
              <a:gd name="T10" fmla="*/ 985 w 985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5" h="13">
                <a:moveTo>
                  <a:pt x="985" y="0"/>
                </a:moveTo>
                <a:cubicBezTo>
                  <a:pt x="492" y="0"/>
                  <a:pt x="492" y="0"/>
                  <a:pt x="49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2" y="10"/>
                  <a:pt x="7" y="13"/>
                </a:cubicBezTo>
                <a:cubicBezTo>
                  <a:pt x="978" y="13"/>
                  <a:pt x="978" y="13"/>
                  <a:pt x="978" y="13"/>
                </a:cubicBezTo>
                <a:cubicBezTo>
                  <a:pt x="982" y="10"/>
                  <a:pt x="985" y="5"/>
                  <a:pt x="985" y="0"/>
                </a:cubicBezTo>
              </a:path>
            </a:pathLst>
          </a:custGeom>
          <a:solidFill>
            <a:srgbClr val="A1A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350"/>
          <p:cNvSpPr>
            <a:spLocks noChangeArrowheads="1"/>
          </p:cNvSpPr>
          <p:nvPr/>
        </p:nvSpPr>
        <p:spPr bwMode="auto">
          <a:xfrm>
            <a:off x="11172825" y="5845628"/>
            <a:ext cx="415925" cy="44450"/>
          </a:xfrm>
          <a:prstGeom prst="ellipse">
            <a:avLst/>
          </a:prstGeom>
          <a:solidFill>
            <a:srgbClr val="1B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51"/>
          <p:cNvSpPr>
            <a:spLocks/>
          </p:cNvSpPr>
          <p:nvPr/>
        </p:nvSpPr>
        <p:spPr bwMode="auto">
          <a:xfrm>
            <a:off x="11172825" y="5651953"/>
            <a:ext cx="415925" cy="214313"/>
          </a:xfrm>
          <a:custGeom>
            <a:avLst/>
            <a:gdLst>
              <a:gd name="T0" fmla="*/ 71 w 136"/>
              <a:gd name="T1" fmla="*/ 0 h 70"/>
              <a:gd name="T2" fmla="*/ 64 w 136"/>
              <a:gd name="T3" fmla="*/ 0 h 70"/>
              <a:gd name="T4" fmla="*/ 0 w 136"/>
              <a:gd name="T5" fmla="*/ 65 h 70"/>
              <a:gd name="T6" fmla="*/ 0 w 136"/>
              <a:gd name="T7" fmla="*/ 70 h 70"/>
              <a:gd name="T8" fmla="*/ 136 w 136"/>
              <a:gd name="T9" fmla="*/ 70 h 70"/>
              <a:gd name="T10" fmla="*/ 136 w 136"/>
              <a:gd name="T11" fmla="*/ 65 h 70"/>
              <a:gd name="T12" fmla="*/ 71 w 136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70">
                <a:moveTo>
                  <a:pt x="71" y="0"/>
                </a:moveTo>
                <a:cubicBezTo>
                  <a:pt x="64" y="0"/>
                  <a:pt x="64" y="0"/>
                  <a:pt x="64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70"/>
                  <a:pt x="0" y="70"/>
                  <a:pt x="0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29"/>
                  <a:pt x="107" y="0"/>
                  <a:pt x="71" y="0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52"/>
          <p:cNvSpPr>
            <a:spLocks noEditPoints="1"/>
          </p:cNvSpPr>
          <p:nvPr/>
        </p:nvSpPr>
        <p:spPr bwMode="auto">
          <a:xfrm>
            <a:off x="8567738" y="5237616"/>
            <a:ext cx="58737" cy="203200"/>
          </a:xfrm>
          <a:custGeom>
            <a:avLst/>
            <a:gdLst>
              <a:gd name="T0" fmla="*/ 19 w 19"/>
              <a:gd name="T1" fmla="*/ 23 h 66"/>
              <a:gd name="T2" fmla="*/ 19 w 19"/>
              <a:gd name="T3" fmla="*/ 23 h 66"/>
              <a:gd name="T4" fmla="*/ 19 w 19"/>
              <a:gd name="T5" fmla="*/ 66 h 66"/>
              <a:gd name="T6" fmla="*/ 19 w 19"/>
              <a:gd name="T7" fmla="*/ 66 h 66"/>
              <a:gd name="T8" fmla="*/ 19 w 19"/>
              <a:gd name="T9" fmla="*/ 23 h 66"/>
              <a:gd name="T10" fmla="*/ 19 w 19"/>
              <a:gd name="T11" fmla="*/ 23 h 66"/>
              <a:gd name="T12" fmla="*/ 19 w 19"/>
              <a:gd name="T13" fmla="*/ 23 h 66"/>
              <a:gd name="T14" fmla="*/ 19 w 19"/>
              <a:gd name="T15" fmla="*/ 23 h 66"/>
              <a:gd name="T16" fmla="*/ 19 w 19"/>
              <a:gd name="T17" fmla="*/ 23 h 66"/>
              <a:gd name="T18" fmla="*/ 19 w 19"/>
              <a:gd name="T19" fmla="*/ 23 h 66"/>
              <a:gd name="T20" fmla="*/ 19 w 19"/>
              <a:gd name="T21" fmla="*/ 23 h 66"/>
              <a:gd name="T22" fmla="*/ 19 w 19"/>
              <a:gd name="T23" fmla="*/ 23 h 66"/>
              <a:gd name="T24" fmla="*/ 19 w 19"/>
              <a:gd name="T25" fmla="*/ 23 h 66"/>
              <a:gd name="T26" fmla="*/ 19 w 19"/>
              <a:gd name="T27" fmla="*/ 23 h 66"/>
              <a:gd name="T28" fmla="*/ 19 w 19"/>
              <a:gd name="T29" fmla="*/ 23 h 66"/>
              <a:gd name="T30" fmla="*/ 6 w 19"/>
              <a:gd name="T31" fmla="*/ 5 h 66"/>
              <a:gd name="T32" fmla="*/ 11 w 19"/>
              <a:gd name="T33" fmla="*/ 8 h 66"/>
              <a:gd name="T34" fmla="*/ 11 w 19"/>
              <a:gd name="T35" fmla="*/ 8 h 66"/>
              <a:gd name="T36" fmla="*/ 11 w 19"/>
              <a:gd name="T37" fmla="*/ 8 h 66"/>
              <a:gd name="T38" fmla="*/ 6 w 19"/>
              <a:gd name="T39" fmla="*/ 5 h 66"/>
              <a:gd name="T40" fmla="*/ 0 w 19"/>
              <a:gd name="T41" fmla="*/ 0 h 66"/>
              <a:gd name="T42" fmla="*/ 0 w 19"/>
              <a:gd name="T43" fmla="*/ 1 h 66"/>
              <a:gd name="T44" fmla="*/ 0 w 19"/>
              <a:gd name="T45" fmla="*/ 1 h 66"/>
              <a:gd name="T46" fmla="*/ 0 w 19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" h="66">
                <a:moveTo>
                  <a:pt x="19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moveTo>
                  <a:pt x="19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moveTo>
                  <a:pt x="19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moveTo>
                  <a:pt x="19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moveTo>
                  <a:pt x="6" y="5"/>
                </a:move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6" y="5"/>
                  <a:pt x="6" y="5"/>
                  <a:pt x="6" y="5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53"/>
          <p:cNvSpPr>
            <a:spLocks noEditPoints="1"/>
          </p:cNvSpPr>
          <p:nvPr/>
        </p:nvSpPr>
        <p:spPr bwMode="auto">
          <a:xfrm>
            <a:off x="7627938" y="5237616"/>
            <a:ext cx="998537" cy="260350"/>
          </a:xfrm>
          <a:custGeom>
            <a:avLst/>
            <a:gdLst>
              <a:gd name="T0" fmla="*/ 322 w 326"/>
              <a:gd name="T1" fmla="*/ 11 h 85"/>
              <a:gd name="T2" fmla="*/ 323 w 326"/>
              <a:gd name="T3" fmla="*/ 13 h 85"/>
              <a:gd name="T4" fmla="*/ 0 w 326"/>
              <a:gd name="T5" fmla="*/ 13 h 85"/>
              <a:gd name="T6" fmla="*/ 174 w 326"/>
              <a:gd name="T7" fmla="*/ 85 h 85"/>
              <a:gd name="T8" fmla="*/ 308 w 326"/>
              <a:gd name="T9" fmla="*/ 85 h 85"/>
              <a:gd name="T10" fmla="*/ 326 w 326"/>
              <a:gd name="T11" fmla="*/ 66 h 85"/>
              <a:gd name="T12" fmla="*/ 326 w 326"/>
              <a:gd name="T13" fmla="*/ 23 h 85"/>
              <a:gd name="T14" fmla="*/ 326 w 326"/>
              <a:gd name="T15" fmla="*/ 23 h 85"/>
              <a:gd name="T16" fmla="*/ 326 w 326"/>
              <a:gd name="T17" fmla="*/ 23 h 85"/>
              <a:gd name="T18" fmla="*/ 326 w 326"/>
              <a:gd name="T19" fmla="*/ 23 h 85"/>
              <a:gd name="T20" fmla="*/ 326 w 326"/>
              <a:gd name="T21" fmla="*/ 23 h 85"/>
              <a:gd name="T22" fmla="*/ 326 w 326"/>
              <a:gd name="T23" fmla="*/ 23 h 85"/>
              <a:gd name="T24" fmla="*/ 326 w 326"/>
              <a:gd name="T25" fmla="*/ 23 h 85"/>
              <a:gd name="T26" fmla="*/ 326 w 326"/>
              <a:gd name="T27" fmla="*/ 23 h 85"/>
              <a:gd name="T28" fmla="*/ 322 w 326"/>
              <a:gd name="T29" fmla="*/ 11 h 85"/>
              <a:gd name="T30" fmla="*/ 309 w 326"/>
              <a:gd name="T31" fmla="*/ 2 h 85"/>
              <a:gd name="T32" fmla="*/ 309 w 326"/>
              <a:gd name="T33" fmla="*/ 2 h 85"/>
              <a:gd name="T34" fmla="*/ 318 w 326"/>
              <a:gd name="T35" fmla="*/ 8 h 85"/>
              <a:gd name="T36" fmla="*/ 318 w 326"/>
              <a:gd name="T37" fmla="*/ 8 h 85"/>
              <a:gd name="T38" fmla="*/ 318 w 326"/>
              <a:gd name="T39" fmla="*/ 8 h 85"/>
              <a:gd name="T40" fmla="*/ 318 w 326"/>
              <a:gd name="T41" fmla="*/ 8 h 85"/>
              <a:gd name="T42" fmla="*/ 318 w 326"/>
              <a:gd name="T43" fmla="*/ 8 h 85"/>
              <a:gd name="T44" fmla="*/ 313 w 326"/>
              <a:gd name="T45" fmla="*/ 5 h 85"/>
              <a:gd name="T46" fmla="*/ 309 w 326"/>
              <a:gd name="T47" fmla="*/ 2 h 85"/>
              <a:gd name="T48" fmla="*/ 309 w 326"/>
              <a:gd name="T49" fmla="*/ 2 h 85"/>
              <a:gd name="T50" fmla="*/ 307 w 326"/>
              <a:gd name="T51" fmla="*/ 0 h 85"/>
              <a:gd name="T52" fmla="*/ 307 w 326"/>
              <a:gd name="T53" fmla="*/ 1 h 85"/>
              <a:gd name="T54" fmla="*/ 307 w 326"/>
              <a:gd name="T55" fmla="*/ 1 h 85"/>
              <a:gd name="T56" fmla="*/ 307 w 326"/>
              <a:gd name="T57" fmla="*/ 0 h 85"/>
              <a:gd name="T58" fmla="*/ 307 w 326"/>
              <a:gd name="T5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85">
                <a:moveTo>
                  <a:pt x="322" y="11"/>
                </a:moveTo>
                <a:cubicBezTo>
                  <a:pt x="323" y="12"/>
                  <a:pt x="323" y="13"/>
                  <a:pt x="32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174" y="85"/>
                  <a:pt x="174" y="85"/>
                  <a:pt x="174" y="85"/>
                </a:cubicBezTo>
                <a:cubicBezTo>
                  <a:pt x="308" y="85"/>
                  <a:pt x="308" y="85"/>
                  <a:pt x="308" y="85"/>
                </a:cubicBezTo>
                <a:cubicBezTo>
                  <a:pt x="318" y="85"/>
                  <a:pt x="326" y="77"/>
                  <a:pt x="326" y="66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19"/>
                  <a:pt x="325" y="15"/>
                  <a:pt x="322" y="11"/>
                </a:cubicBezTo>
                <a:moveTo>
                  <a:pt x="309" y="2"/>
                </a:moveTo>
                <a:cubicBezTo>
                  <a:pt x="309" y="2"/>
                  <a:pt x="309" y="2"/>
                  <a:pt x="309" y="2"/>
                </a:cubicBezTo>
                <a:cubicBezTo>
                  <a:pt x="318" y="8"/>
                  <a:pt x="318" y="8"/>
                  <a:pt x="318" y="8"/>
                </a:cubicBezTo>
                <a:cubicBezTo>
                  <a:pt x="318" y="8"/>
                  <a:pt x="318" y="8"/>
                  <a:pt x="318" y="8"/>
                </a:cubicBezTo>
                <a:cubicBezTo>
                  <a:pt x="318" y="8"/>
                  <a:pt x="318" y="8"/>
                  <a:pt x="318" y="8"/>
                </a:cubicBezTo>
                <a:cubicBezTo>
                  <a:pt x="318" y="8"/>
                  <a:pt x="318" y="8"/>
                  <a:pt x="318" y="8"/>
                </a:cubicBezTo>
                <a:cubicBezTo>
                  <a:pt x="318" y="8"/>
                  <a:pt x="318" y="8"/>
                  <a:pt x="318" y="8"/>
                </a:cubicBezTo>
                <a:cubicBezTo>
                  <a:pt x="313" y="5"/>
                  <a:pt x="313" y="5"/>
                  <a:pt x="313" y="5"/>
                </a:cubicBezTo>
                <a:cubicBezTo>
                  <a:pt x="309" y="2"/>
                  <a:pt x="309" y="2"/>
                  <a:pt x="309" y="2"/>
                </a:cubicBezTo>
                <a:cubicBezTo>
                  <a:pt x="309" y="2"/>
                  <a:pt x="309" y="2"/>
                  <a:pt x="309" y="2"/>
                </a:cubicBezTo>
                <a:moveTo>
                  <a:pt x="307" y="0"/>
                </a:moveTo>
                <a:cubicBezTo>
                  <a:pt x="307" y="0"/>
                  <a:pt x="307" y="0"/>
                  <a:pt x="307" y="1"/>
                </a:cubicBezTo>
                <a:cubicBezTo>
                  <a:pt x="307" y="1"/>
                  <a:pt x="307" y="1"/>
                  <a:pt x="307" y="1"/>
                </a:cubicBezTo>
                <a:cubicBezTo>
                  <a:pt x="307" y="0"/>
                  <a:pt x="307" y="0"/>
                  <a:pt x="307" y="0"/>
                </a:cubicBezTo>
                <a:cubicBezTo>
                  <a:pt x="307" y="0"/>
                  <a:pt x="307" y="0"/>
                  <a:pt x="307" y="0"/>
                </a:cubicBezTo>
              </a:path>
            </a:pathLst>
          </a:custGeom>
          <a:solidFill>
            <a:srgbClr val="30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54"/>
          <p:cNvSpPr>
            <a:spLocks/>
          </p:cNvSpPr>
          <p:nvPr/>
        </p:nvSpPr>
        <p:spPr bwMode="auto">
          <a:xfrm>
            <a:off x="7529513" y="5237616"/>
            <a:ext cx="1087437" cy="39688"/>
          </a:xfrm>
          <a:custGeom>
            <a:avLst/>
            <a:gdLst>
              <a:gd name="T0" fmla="*/ 337 w 355"/>
              <a:gd name="T1" fmla="*/ 0 h 13"/>
              <a:gd name="T2" fmla="*/ 0 w 355"/>
              <a:gd name="T3" fmla="*/ 0 h 13"/>
              <a:gd name="T4" fmla="*/ 32 w 355"/>
              <a:gd name="T5" fmla="*/ 13 h 13"/>
              <a:gd name="T6" fmla="*/ 355 w 355"/>
              <a:gd name="T7" fmla="*/ 13 h 13"/>
              <a:gd name="T8" fmla="*/ 354 w 355"/>
              <a:gd name="T9" fmla="*/ 11 h 13"/>
              <a:gd name="T10" fmla="*/ 353 w 355"/>
              <a:gd name="T11" fmla="*/ 10 h 13"/>
              <a:gd name="T12" fmla="*/ 353 w 355"/>
              <a:gd name="T13" fmla="*/ 10 h 13"/>
              <a:gd name="T14" fmla="*/ 350 w 355"/>
              <a:gd name="T15" fmla="*/ 8 h 13"/>
              <a:gd name="T16" fmla="*/ 350 w 355"/>
              <a:gd name="T17" fmla="*/ 8 h 13"/>
              <a:gd name="T18" fmla="*/ 341 w 355"/>
              <a:gd name="T19" fmla="*/ 2 h 13"/>
              <a:gd name="T20" fmla="*/ 341 w 355"/>
              <a:gd name="T21" fmla="*/ 2 h 13"/>
              <a:gd name="T22" fmla="*/ 339 w 355"/>
              <a:gd name="T23" fmla="*/ 1 h 13"/>
              <a:gd name="T24" fmla="*/ 339 w 355"/>
              <a:gd name="T25" fmla="*/ 1 h 13"/>
              <a:gd name="T26" fmla="*/ 339 w 355"/>
              <a:gd name="T27" fmla="*/ 0 h 13"/>
              <a:gd name="T28" fmla="*/ 337 w 355"/>
              <a:gd name="T2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5" h="13">
                <a:moveTo>
                  <a:pt x="337" y="0"/>
                </a:moveTo>
                <a:cubicBezTo>
                  <a:pt x="0" y="0"/>
                  <a:pt x="0" y="0"/>
                  <a:pt x="0" y="0"/>
                </a:cubicBezTo>
                <a:cubicBezTo>
                  <a:pt x="32" y="13"/>
                  <a:pt x="32" y="13"/>
                  <a:pt x="32" y="13"/>
                </a:cubicBezTo>
                <a:cubicBezTo>
                  <a:pt x="355" y="13"/>
                  <a:pt x="355" y="13"/>
                  <a:pt x="355" y="13"/>
                </a:cubicBezTo>
                <a:cubicBezTo>
                  <a:pt x="355" y="13"/>
                  <a:pt x="355" y="12"/>
                  <a:pt x="354" y="11"/>
                </a:cubicBezTo>
                <a:cubicBezTo>
                  <a:pt x="354" y="11"/>
                  <a:pt x="353" y="11"/>
                  <a:pt x="353" y="10"/>
                </a:cubicBezTo>
                <a:cubicBezTo>
                  <a:pt x="353" y="10"/>
                  <a:pt x="353" y="10"/>
                  <a:pt x="353" y="10"/>
                </a:cubicBezTo>
                <a:cubicBezTo>
                  <a:pt x="352" y="9"/>
                  <a:pt x="351" y="9"/>
                  <a:pt x="350" y="8"/>
                </a:cubicBezTo>
                <a:cubicBezTo>
                  <a:pt x="350" y="8"/>
                  <a:pt x="350" y="8"/>
                  <a:pt x="350" y="8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1"/>
                  <a:pt x="340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39" y="0"/>
                  <a:pt x="339" y="0"/>
                  <a:pt x="339" y="0"/>
                </a:cubicBezTo>
                <a:cubicBezTo>
                  <a:pt x="338" y="0"/>
                  <a:pt x="338" y="0"/>
                  <a:pt x="337" y="0"/>
                </a:cubicBezTo>
              </a:path>
            </a:pathLst>
          </a:custGeom>
          <a:solidFill>
            <a:srgbClr val="226F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55"/>
          <p:cNvSpPr>
            <a:spLocks noEditPoints="1"/>
          </p:cNvSpPr>
          <p:nvPr/>
        </p:nvSpPr>
        <p:spPr bwMode="auto">
          <a:xfrm>
            <a:off x="7734300" y="5497966"/>
            <a:ext cx="958850" cy="71438"/>
          </a:xfrm>
          <a:custGeom>
            <a:avLst/>
            <a:gdLst>
              <a:gd name="T0" fmla="*/ 313 w 313"/>
              <a:gd name="T1" fmla="*/ 22 h 23"/>
              <a:gd name="T2" fmla="*/ 313 w 313"/>
              <a:gd name="T3" fmla="*/ 23 h 23"/>
              <a:gd name="T4" fmla="*/ 313 w 313"/>
              <a:gd name="T5" fmla="*/ 23 h 23"/>
              <a:gd name="T6" fmla="*/ 313 w 313"/>
              <a:gd name="T7" fmla="*/ 22 h 23"/>
              <a:gd name="T8" fmla="*/ 313 w 313"/>
              <a:gd name="T9" fmla="*/ 22 h 23"/>
              <a:gd name="T10" fmla="*/ 313 w 313"/>
              <a:gd name="T11" fmla="*/ 22 h 23"/>
              <a:gd name="T12" fmla="*/ 313 w 313"/>
              <a:gd name="T13" fmla="*/ 22 h 23"/>
              <a:gd name="T14" fmla="*/ 286 w 313"/>
              <a:gd name="T15" fmla="*/ 0 h 23"/>
              <a:gd name="T16" fmla="*/ 273 w 313"/>
              <a:gd name="T17" fmla="*/ 0 h 23"/>
              <a:gd name="T18" fmla="*/ 273 w 313"/>
              <a:gd name="T19" fmla="*/ 0 h 23"/>
              <a:gd name="T20" fmla="*/ 0 w 313"/>
              <a:gd name="T21" fmla="*/ 0 h 23"/>
              <a:gd name="T22" fmla="*/ 286 w 313"/>
              <a:gd name="T23" fmla="*/ 0 h 23"/>
              <a:gd name="T24" fmla="*/ 286 w 313"/>
              <a:gd name="T25" fmla="*/ 0 h 23"/>
              <a:gd name="T26" fmla="*/ 286 w 313"/>
              <a:gd name="T27" fmla="*/ 0 h 23"/>
              <a:gd name="T28" fmla="*/ 286 w 313"/>
              <a:gd name="T2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3" h="23">
                <a:moveTo>
                  <a:pt x="313" y="22"/>
                </a:moveTo>
                <a:cubicBezTo>
                  <a:pt x="313" y="22"/>
                  <a:pt x="313" y="23"/>
                  <a:pt x="313" y="23"/>
                </a:cubicBezTo>
                <a:cubicBezTo>
                  <a:pt x="313" y="23"/>
                  <a:pt x="313" y="23"/>
                  <a:pt x="313" y="23"/>
                </a:cubicBezTo>
                <a:cubicBezTo>
                  <a:pt x="313" y="23"/>
                  <a:pt x="313" y="22"/>
                  <a:pt x="313" y="22"/>
                </a:cubicBezTo>
                <a:moveTo>
                  <a:pt x="313" y="22"/>
                </a:moveTo>
                <a:cubicBezTo>
                  <a:pt x="313" y="22"/>
                  <a:pt x="313" y="22"/>
                  <a:pt x="313" y="22"/>
                </a:cubicBezTo>
                <a:cubicBezTo>
                  <a:pt x="313" y="22"/>
                  <a:pt x="313" y="22"/>
                  <a:pt x="313" y="22"/>
                </a:cubicBezTo>
                <a:moveTo>
                  <a:pt x="286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73" y="0"/>
                  <a:pt x="273" y="0"/>
                  <a:pt x="273" y="0"/>
                </a:cubicBezTo>
                <a:cubicBezTo>
                  <a:pt x="0" y="0"/>
                  <a:pt x="0" y="0"/>
                  <a:pt x="0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56"/>
          <p:cNvSpPr>
            <a:spLocks/>
          </p:cNvSpPr>
          <p:nvPr/>
        </p:nvSpPr>
        <p:spPr bwMode="auto">
          <a:xfrm>
            <a:off x="8674100" y="5569403"/>
            <a:ext cx="19050" cy="180975"/>
          </a:xfrm>
          <a:custGeom>
            <a:avLst/>
            <a:gdLst>
              <a:gd name="T0" fmla="*/ 6 w 6"/>
              <a:gd name="T1" fmla="*/ 0 h 59"/>
              <a:gd name="T2" fmla="*/ 6 w 6"/>
              <a:gd name="T3" fmla="*/ 0 h 59"/>
              <a:gd name="T4" fmla="*/ 6 w 6"/>
              <a:gd name="T5" fmla="*/ 1 h 59"/>
              <a:gd name="T6" fmla="*/ 6 w 6"/>
              <a:gd name="T7" fmla="*/ 44 h 59"/>
              <a:gd name="T8" fmla="*/ 0 w 6"/>
              <a:gd name="T9" fmla="*/ 59 h 59"/>
              <a:gd name="T10" fmla="*/ 0 w 6"/>
              <a:gd name="T11" fmla="*/ 59 h 59"/>
              <a:gd name="T12" fmla="*/ 6 w 6"/>
              <a:gd name="T13" fmla="*/ 44 h 59"/>
              <a:gd name="T14" fmla="*/ 6 w 6"/>
              <a:gd name="T15" fmla="*/ 1 h 59"/>
              <a:gd name="T16" fmla="*/ 6 w 6"/>
              <a:gd name="T1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59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50"/>
                  <a:pt x="4" y="55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4" y="55"/>
                  <a:pt x="6" y="50"/>
                  <a:pt x="6" y="44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0"/>
                </a:cubicBezTo>
              </a:path>
            </a:pathLst>
          </a:custGeom>
          <a:solidFill>
            <a:srgbClr val="26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57"/>
          <p:cNvSpPr>
            <a:spLocks/>
          </p:cNvSpPr>
          <p:nvPr/>
        </p:nvSpPr>
        <p:spPr bwMode="auto">
          <a:xfrm>
            <a:off x="8640763" y="5750378"/>
            <a:ext cx="33337" cy="11113"/>
          </a:xfrm>
          <a:custGeom>
            <a:avLst/>
            <a:gdLst>
              <a:gd name="T0" fmla="*/ 11 w 11"/>
              <a:gd name="T1" fmla="*/ 0 h 4"/>
              <a:gd name="T2" fmla="*/ 0 w 11"/>
              <a:gd name="T3" fmla="*/ 4 h 4"/>
              <a:gd name="T4" fmla="*/ 11 w 11"/>
              <a:gd name="T5" fmla="*/ 0 h 4"/>
              <a:gd name="T6" fmla="*/ 11 w 11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4">
                <a:moveTo>
                  <a:pt x="11" y="0"/>
                </a:moveTo>
                <a:cubicBezTo>
                  <a:pt x="8" y="2"/>
                  <a:pt x="4" y="4"/>
                  <a:pt x="0" y="4"/>
                </a:cubicBezTo>
                <a:cubicBezTo>
                  <a:pt x="4" y="4"/>
                  <a:pt x="8" y="2"/>
                  <a:pt x="11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131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58"/>
          <p:cNvSpPr>
            <a:spLocks noEditPoints="1"/>
          </p:cNvSpPr>
          <p:nvPr/>
        </p:nvSpPr>
        <p:spPr bwMode="auto">
          <a:xfrm>
            <a:off x="7848600" y="5497966"/>
            <a:ext cx="844550" cy="263525"/>
          </a:xfrm>
          <a:custGeom>
            <a:avLst/>
            <a:gdLst>
              <a:gd name="T0" fmla="*/ 272 w 276"/>
              <a:gd name="T1" fmla="*/ 12 h 86"/>
              <a:gd name="T2" fmla="*/ 273 w 276"/>
              <a:gd name="T3" fmla="*/ 14 h 86"/>
              <a:gd name="T4" fmla="*/ 0 w 276"/>
              <a:gd name="T5" fmla="*/ 14 h 86"/>
              <a:gd name="T6" fmla="*/ 186 w 276"/>
              <a:gd name="T7" fmla="*/ 86 h 86"/>
              <a:gd name="T8" fmla="*/ 258 w 276"/>
              <a:gd name="T9" fmla="*/ 86 h 86"/>
              <a:gd name="T10" fmla="*/ 259 w 276"/>
              <a:gd name="T11" fmla="*/ 86 h 86"/>
              <a:gd name="T12" fmla="*/ 270 w 276"/>
              <a:gd name="T13" fmla="*/ 82 h 86"/>
              <a:gd name="T14" fmla="*/ 276 w 276"/>
              <a:gd name="T15" fmla="*/ 67 h 86"/>
              <a:gd name="T16" fmla="*/ 276 w 276"/>
              <a:gd name="T17" fmla="*/ 24 h 86"/>
              <a:gd name="T18" fmla="*/ 276 w 276"/>
              <a:gd name="T19" fmla="*/ 23 h 86"/>
              <a:gd name="T20" fmla="*/ 276 w 276"/>
              <a:gd name="T21" fmla="*/ 22 h 86"/>
              <a:gd name="T22" fmla="*/ 276 w 276"/>
              <a:gd name="T23" fmla="*/ 22 h 86"/>
              <a:gd name="T24" fmla="*/ 276 w 276"/>
              <a:gd name="T25" fmla="*/ 22 h 86"/>
              <a:gd name="T26" fmla="*/ 272 w 276"/>
              <a:gd name="T27" fmla="*/ 12 h 86"/>
              <a:gd name="T28" fmla="*/ 249 w 276"/>
              <a:gd name="T29" fmla="*/ 0 h 86"/>
              <a:gd name="T30" fmla="*/ 249 w 276"/>
              <a:gd name="T31" fmla="*/ 0 h 86"/>
              <a:gd name="T32" fmla="*/ 249 w 276"/>
              <a:gd name="T33" fmla="*/ 0 h 86"/>
              <a:gd name="T34" fmla="*/ 249 w 276"/>
              <a:gd name="T3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6" h="86">
                <a:moveTo>
                  <a:pt x="272" y="12"/>
                </a:moveTo>
                <a:cubicBezTo>
                  <a:pt x="272" y="13"/>
                  <a:pt x="273" y="14"/>
                  <a:pt x="273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86" y="86"/>
                  <a:pt x="186" y="86"/>
                  <a:pt x="186" y="86"/>
                </a:cubicBezTo>
                <a:cubicBezTo>
                  <a:pt x="258" y="86"/>
                  <a:pt x="258" y="86"/>
                  <a:pt x="258" y="86"/>
                </a:cubicBezTo>
                <a:cubicBezTo>
                  <a:pt x="258" y="86"/>
                  <a:pt x="258" y="86"/>
                  <a:pt x="259" y="86"/>
                </a:cubicBezTo>
                <a:cubicBezTo>
                  <a:pt x="263" y="86"/>
                  <a:pt x="267" y="84"/>
                  <a:pt x="270" y="82"/>
                </a:cubicBezTo>
                <a:cubicBezTo>
                  <a:pt x="274" y="78"/>
                  <a:pt x="276" y="73"/>
                  <a:pt x="276" y="67"/>
                </a:cubicBezTo>
                <a:cubicBezTo>
                  <a:pt x="276" y="24"/>
                  <a:pt x="276" y="24"/>
                  <a:pt x="276" y="24"/>
                </a:cubicBezTo>
                <a:cubicBezTo>
                  <a:pt x="276" y="24"/>
                  <a:pt x="276" y="24"/>
                  <a:pt x="276" y="23"/>
                </a:cubicBezTo>
                <a:cubicBezTo>
                  <a:pt x="276" y="23"/>
                  <a:pt x="276" y="22"/>
                  <a:pt x="276" y="22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8"/>
                  <a:pt x="274" y="15"/>
                  <a:pt x="272" y="12"/>
                </a:cubicBezTo>
                <a:moveTo>
                  <a:pt x="249" y="0"/>
                </a:moveTo>
                <a:cubicBezTo>
                  <a:pt x="249" y="0"/>
                  <a:pt x="249" y="0"/>
                  <a:pt x="249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49" y="0"/>
                  <a:pt x="249" y="0"/>
                  <a:pt x="249" y="0"/>
                </a:cubicBezTo>
              </a:path>
            </a:pathLst>
          </a:custGeom>
          <a:solidFill>
            <a:srgbClr val="B73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59"/>
          <p:cNvSpPr>
            <a:spLocks/>
          </p:cNvSpPr>
          <p:nvPr/>
        </p:nvSpPr>
        <p:spPr bwMode="auto">
          <a:xfrm>
            <a:off x="8640763" y="5507491"/>
            <a:ext cx="12700" cy="9525"/>
          </a:xfrm>
          <a:custGeom>
            <a:avLst/>
            <a:gdLst>
              <a:gd name="T0" fmla="*/ 0 w 4"/>
              <a:gd name="T1" fmla="*/ 0 h 3"/>
              <a:gd name="T2" fmla="*/ 0 w 4"/>
              <a:gd name="T3" fmla="*/ 0 h 3"/>
              <a:gd name="T4" fmla="*/ 4 w 4"/>
              <a:gd name="T5" fmla="*/ 3 h 3"/>
              <a:gd name="T6" fmla="*/ 0 w 4"/>
              <a:gd name="T7" fmla="*/ 0 h 3"/>
              <a:gd name="T8" fmla="*/ 0 w 4"/>
              <a:gd name="T9" fmla="*/ 0 h 3"/>
              <a:gd name="T10" fmla="*/ 0 w 4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3"/>
                  <a:pt x="4" y="3"/>
                  <a:pt x="4" y="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383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60"/>
          <p:cNvSpPr>
            <a:spLocks/>
          </p:cNvSpPr>
          <p:nvPr/>
        </p:nvSpPr>
        <p:spPr bwMode="auto">
          <a:xfrm>
            <a:off x="7734300" y="5497966"/>
            <a:ext cx="949325" cy="42863"/>
          </a:xfrm>
          <a:custGeom>
            <a:avLst/>
            <a:gdLst>
              <a:gd name="T0" fmla="*/ 286 w 310"/>
              <a:gd name="T1" fmla="*/ 0 h 14"/>
              <a:gd name="T2" fmla="*/ 0 w 310"/>
              <a:gd name="T3" fmla="*/ 0 h 14"/>
              <a:gd name="T4" fmla="*/ 37 w 310"/>
              <a:gd name="T5" fmla="*/ 14 h 14"/>
              <a:gd name="T6" fmla="*/ 310 w 310"/>
              <a:gd name="T7" fmla="*/ 14 h 14"/>
              <a:gd name="T8" fmla="*/ 309 w 310"/>
              <a:gd name="T9" fmla="*/ 12 h 14"/>
              <a:gd name="T10" fmla="*/ 308 w 310"/>
              <a:gd name="T11" fmla="*/ 11 h 14"/>
              <a:gd name="T12" fmla="*/ 308 w 310"/>
              <a:gd name="T13" fmla="*/ 11 h 14"/>
              <a:gd name="T14" fmla="*/ 305 w 310"/>
              <a:gd name="T15" fmla="*/ 9 h 14"/>
              <a:gd name="T16" fmla="*/ 305 w 310"/>
              <a:gd name="T17" fmla="*/ 9 h 14"/>
              <a:gd name="T18" fmla="*/ 300 w 310"/>
              <a:gd name="T19" fmla="*/ 6 h 14"/>
              <a:gd name="T20" fmla="*/ 296 w 310"/>
              <a:gd name="T21" fmla="*/ 3 h 14"/>
              <a:gd name="T22" fmla="*/ 296 w 310"/>
              <a:gd name="T23" fmla="*/ 3 h 14"/>
              <a:gd name="T24" fmla="*/ 294 w 310"/>
              <a:gd name="T25" fmla="*/ 2 h 14"/>
              <a:gd name="T26" fmla="*/ 294 w 310"/>
              <a:gd name="T27" fmla="*/ 2 h 14"/>
              <a:gd name="T28" fmla="*/ 289 w 310"/>
              <a:gd name="T29" fmla="*/ 0 h 14"/>
              <a:gd name="T30" fmla="*/ 286 w 310"/>
              <a:gd name="T31" fmla="*/ 0 h 14"/>
              <a:gd name="T32" fmla="*/ 286 w 310"/>
              <a:gd name="T33" fmla="*/ 0 h 14"/>
              <a:gd name="T34" fmla="*/ 286 w 310"/>
              <a:gd name="T3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0" h="14">
                <a:moveTo>
                  <a:pt x="286" y="0"/>
                </a:moveTo>
                <a:cubicBezTo>
                  <a:pt x="0" y="0"/>
                  <a:pt x="0" y="0"/>
                  <a:pt x="0" y="0"/>
                </a:cubicBezTo>
                <a:cubicBezTo>
                  <a:pt x="37" y="14"/>
                  <a:pt x="37" y="14"/>
                  <a:pt x="37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09" y="13"/>
                  <a:pt x="309" y="12"/>
                </a:cubicBezTo>
                <a:cubicBezTo>
                  <a:pt x="309" y="12"/>
                  <a:pt x="308" y="12"/>
                  <a:pt x="308" y="11"/>
                </a:cubicBezTo>
                <a:cubicBezTo>
                  <a:pt x="308" y="11"/>
                  <a:pt x="308" y="11"/>
                  <a:pt x="308" y="11"/>
                </a:cubicBezTo>
                <a:cubicBezTo>
                  <a:pt x="307" y="10"/>
                  <a:pt x="306" y="10"/>
                  <a:pt x="305" y="9"/>
                </a:cubicBezTo>
                <a:cubicBezTo>
                  <a:pt x="305" y="9"/>
                  <a:pt x="305" y="9"/>
                  <a:pt x="305" y="9"/>
                </a:cubicBezTo>
                <a:cubicBezTo>
                  <a:pt x="300" y="6"/>
                  <a:pt x="300" y="6"/>
                  <a:pt x="300" y="6"/>
                </a:cubicBezTo>
                <a:cubicBezTo>
                  <a:pt x="296" y="3"/>
                  <a:pt x="296" y="3"/>
                  <a:pt x="296" y="3"/>
                </a:cubicBezTo>
                <a:cubicBezTo>
                  <a:pt x="296" y="3"/>
                  <a:pt x="296" y="3"/>
                  <a:pt x="296" y="3"/>
                </a:cubicBezTo>
                <a:cubicBezTo>
                  <a:pt x="295" y="2"/>
                  <a:pt x="295" y="2"/>
                  <a:pt x="294" y="2"/>
                </a:cubicBezTo>
                <a:cubicBezTo>
                  <a:pt x="294" y="2"/>
                  <a:pt x="294" y="2"/>
                  <a:pt x="294" y="2"/>
                </a:cubicBezTo>
                <a:cubicBezTo>
                  <a:pt x="292" y="1"/>
                  <a:pt x="291" y="1"/>
                  <a:pt x="289" y="0"/>
                </a:cubicBezTo>
                <a:cubicBezTo>
                  <a:pt x="288" y="0"/>
                  <a:pt x="287" y="0"/>
                  <a:pt x="286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6" y="0"/>
                  <a:pt x="286" y="0"/>
                  <a:pt x="286" y="0"/>
                </a:cubicBezTo>
              </a:path>
            </a:pathLst>
          </a:custGeom>
          <a:solidFill>
            <a:srgbClr val="832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61"/>
          <p:cNvSpPr>
            <a:spLocks/>
          </p:cNvSpPr>
          <p:nvPr/>
        </p:nvSpPr>
        <p:spPr bwMode="auto">
          <a:xfrm>
            <a:off x="7734300" y="5497966"/>
            <a:ext cx="836612" cy="0"/>
          </a:xfrm>
          <a:custGeom>
            <a:avLst/>
            <a:gdLst>
              <a:gd name="T0" fmla="*/ 527 w 527"/>
              <a:gd name="T1" fmla="*/ 527 w 527"/>
              <a:gd name="T2" fmla="*/ 527 w 527"/>
              <a:gd name="T3" fmla="*/ 268 w 527"/>
              <a:gd name="T4" fmla="*/ 0 w 527"/>
              <a:gd name="T5" fmla="*/ 527 w 527"/>
              <a:gd name="T6" fmla="*/ 527 w 52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27">
                <a:moveTo>
                  <a:pt x="527" y="0"/>
                </a:moveTo>
                <a:lnTo>
                  <a:pt x="527" y="0"/>
                </a:lnTo>
                <a:lnTo>
                  <a:pt x="527" y="0"/>
                </a:lnTo>
                <a:lnTo>
                  <a:pt x="268" y="0"/>
                </a:lnTo>
                <a:lnTo>
                  <a:pt x="0" y="0"/>
                </a:lnTo>
                <a:lnTo>
                  <a:pt x="527" y="0"/>
                </a:lnTo>
                <a:lnTo>
                  <a:pt x="527" y="0"/>
                </a:lnTo>
                <a:close/>
              </a:path>
            </a:pathLst>
          </a:custGeom>
          <a:solidFill>
            <a:srgbClr val="30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62"/>
          <p:cNvSpPr>
            <a:spLocks/>
          </p:cNvSpPr>
          <p:nvPr/>
        </p:nvSpPr>
        <p:spPr bwMode="auto">
          <a:xfrm>
            <a:off x="7734300" y="5497966"/>
            <a:ext cx="836612" cy="0"/>
          </a:xfrm>
          <a:custGeom>
            <a:avLst/>
            <a:gdLst>
              <a:gd name="T0" fmla="*/ 527 w 527"/>
              <a:gd name="T1" fmla="*/ 527 w 527"/>
              <a:gd name="T2" fmla="*/ 527 w 527"/>
              <a:gd name="T3" fmla="*/ 268 w 527"/>
              <a:gd name="T4" fmla="*/ 0 w 527"/>
              <a:gd name="T5" fmla="*/ 527 w 527"/>
              <a:gd name="T6" fmla="*/ 527 w 52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27">
                <a:moveTo>
                  <a:pt x="527" y="0"/>
                </a:moveTo>
                <a:lnTo>
                  <a:pt x="527" y="0"/>
                </a:lnTo>
                <a:lnTo>
                  <a:pt x="527" y="0"/>
                </a:lnTo>
                <a:lnTo>
                  <a:pt x="268" y="0"/>
                </a:lnTo>
                <a:lnTo>
                  <a:pt x="0" y="0"/>
                </a:lnTo>
                <a:lnTo>
                  <a:pt x="527" y="0"/>
                </a:lnTo>
                <a:lnTo>
                  <a:pt x="5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9574213" y="4271963"/>
            <a:ext cx="128746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9572626" y="5783263"/>
            <a:ext cx="381000" cy="163513"/>
          </a:xfrm>
          <a:custGeom>
            <a:avLst/>
            <a:gdLst>
              <a:gd name="T0" fmla="*/ 484 w 947"/>
              <a:gd name="T1" fmla="*/ 18 h 410"/>
              <a:gd name="T2" fmla="*/ 702 w 947"/>
              <a:gd name="T3" fmla="*/ 10 h 410"/>
              <a:gd name="T4" fmla="*/ 914 w 947"/>
              <a:gd name="T5" fmla="*/ 0 h 410"/>
              <a:gd name="T6" fmla="*/ 826 w 947"/>
              <a:gd name="T7" fmla="*/ 19 h 410"/>
              <a:gd name="T8" fmla="*/ 591 w 947"/>
              <a:gd name="T9" fmla="*/ 47 h 410"/>
              <a:gd name="T10" fmla="*/ 375 w 947"/>
              <a:gd name="T11" fmla="*/ 61 h 410"/>
              <a:gd name="T12" fmla="*/ 232 w 947"/>
              <a:gd name="T13" fmla="*/ 139 h 410"/>
              <a:gd name="T14" fmla="*/ 224 w 947"/>
              <a:gd name="T15" fmla="*/ 228 h 410"/>
              <a:gd name="T16" fmla="*/ 256 w 947"/>
              <a:gd name="T17" fmla="*/ 292 h 410"/>
              <a:gd name="T18" fmla="*/ 420 w 947"/>
              <a:gd name="T19" fmla="*/ 316 h 410"/>
              <a:gd name="T20" fmla="*/ 628 w 947"/>
              <a:gd name="T21" fmla="*/ 254 h 410"/>
              <a:gd name="T22" fmla="*/ 858 w 947"/>
              <a:gd name="T23" fmla="*/ 200 h 410"/>
              <a:gd name="T24" fmla="*/ 947 w 947"/>
              <a:gd name="T25" fmla="*/ 186 h 410"/>
              <a:gd name="T26" fmla="*/ 745 w 947"/>
              <a:gd name="T27" fmla="*/ 251 h 410"/>
              <a:gd name="T28" fmla="*/ 538 w 947"/>
              <a:gd name="T29" fmla="*/ 318 h 410"/>
              <a:gd name="T30" fmla="*/ 249 w 947"/>
              <a:gd name="T31" fmla="*/ 384 h 410"/>
              <a:gd name="T32" fmla="*/ 36 w 947"/>
              <a:gd name="T33" fmla="*/ 331 h 410"/>
              <a:gd name="T34" fmla="*/ 12 w 947"/>
              <a:gd name="T35" fmla="*/ 265 h 410"/>
              <a:gd name="T36" fmla="*/ 8 w 947"/>
              <a:gd name="T37" fmla="*/ 175 h 410"/>
              <a:gd name="T38" fmla="*/ 190 w 947"/>
              <a:gd name="T39" fmla="*/ 57 h 410"/>
              <a:gd name="T40" fmla="*/ 484 w 947"/>
              <a:gd name="T41" fmla="*/ 1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7" h="410">
                <a:moveTo>
                  <a:pt x="484" y="18"/>
                </a:moveTo>
                <a:cubicBezTo>
                  <a:pt x="702" y="10"/>
                  <a:pt x="702" y="10"/>
                  <a:pt x="702" y="10"/>
                </a:cubicBezTo>
                <a:cubicBezTo>
                  <a:pt x="914" y="0"/>
                  <a:pt x="914" y="0"/>
                  <a:pt x="914" y="0"/>
                </a:cubicBezTo>
                <a:cubicBezTo>
                  <a:pt x="826" y="19"/>
                  <a:pt x="826" y="19"/>
                  <a:pt x="826" y="19"/>
                </a:cubicBezTo>
                <a:cubicBezTo>
                  <a:pt x="826" y="19"/>
                  <a:pt x="705" y="38"/>
                  <a:pt x="591" y="47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75" y="61"/>
                  <a:pt x="253" y="72"/>
                  <a:pt x="232" y="139"/>
                </a:cubicBezTo>
                <a:cubicBezTo>
                  <a:pt x="232" y="139"/>
                  <a:pt x="214" y="183"/>
                  <a:pt x="224" y="228"/>
                </a:cubicBezTo>
                <a:cubicBezTo>
                  <a:pt x="232" y="267"/>
                  <a:pt x="256" y="292"/>
                  <a:pt x="256" y="292"/>
                </a:cubicBezTo>
                <a:cubicBezTo>
                  <a:pt x="294" y="348"/>
                  <a:pt x="420" y="316"/>
                  <a:pt x="420" y="316"/>
                </a:cubicBezTo>
                <a:cubicBezTo>
                  <a:pt x="628" y="254"/>
                  <a:pt x="628" y="254"/>
                  <a:pt x="628" y="254"/>
                </a:cubicBezTo>
                <a:cubicBezTo>
                  <a:pt x="738" y="223"/>
                  <a:pt x="858" y="200"/>
                  <a:pt x="858" y="200"/>
                </a:cubicBezTo>
                <a:cubicBezTo>
                  <a:pt x="947" y="186"/>
                  <a:pt x="947" y="186"/>
                  <a:pt x="947" y="186"/>
                </a:cubicBezTo>
                <a:cubicBezTo>
                  <a:pt x="745" y="251"/>
                  <a:pt x="745" y="251"/>
                  <a:pt x="745" y="251"/>
                </a:cubicBezTo>
                <a:cubicBezTo>
                  <a:pt x="538" y="318"/>
                  <a:pt x="538" y="318"/>
                  <a:pt x="538" y="318"/>
                </a:cubicBezTo>
                <a:cubicBezTo>
                  <a:pt x="452" y="354"/>
                  <a:pt x="249" y="384"/>
                  <a:pt x="249" y="384"/>
                </a:cubicBezTo>
                <a:cubicBezTo>
                  <a:pt x="78" y="410"/>
                  <a:pt x="36" y="331"/>
                  <a:pt x="36" y="331"/>
                </a:cubicBezTo>
                <a:cubicBezTo>
                  <a:pt x="28" y="317"/>
                  <a:pt x="16" y="292"/>
                  <a:pt x="12" y="265"/>
                </a:cubicBezTo>
                <a:cubicBezTo>
                  <a:pt x="2" y="211"/>
                  <a:pt x="0" y="197"/>
                  <a:pt x="8" y="175"/>
                </a:cubicBezTo>
                <a:cubicBezTo>
                  <a:pt x="8" y="175"/>
                  <a:pt x="37" y="89"/>
                  <a:pt x="190" y="57"/>
                </a:cubicBezTo>
                <a:cubicBezTo>
                  <a:pt x="190" y="57"/>
                  <a:pt x="391" y="14"/>
                  <a:pt x="484" y="18"/>
                </a:cubicBezTo>
                <a:close/>
              </a:path>
            </a:pathLst>
          </a:custGeom>
          <a:solidFill>
            <a:srgbClr val="324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6"/>
          <p:cNvSpPr>
            <a:spLocks/>
          </p:cNvSpPr>
          <p:nvPr/>
        </p:nvSpPr>
        <p:spPr bwMode="auto">
          <a:xfrm>
            <a:off x="9658350" y="5780088"/>
            <a:ext cx="312737" cy="141288"/>
          </a:xfrm>
          <a:custGeom>
            <a:avLst/>
            <a:gdLst>
              <a:gd name="T0" fmla="*/ 161 w 777"/>
              <a:gd name="T1" fmla="*/ 69 h 356"/>
              <a:gd name="T2" fmla="*/ 377 w 777"/>
              <a:gd name="T3" fmla="*/ 55 h 356"/>
              <a:gd name="T4" fmla="*/ 612 w 777"/>
              <a:gd name="T5" fmla="*/ 27 h 356"/>
              <a:gd name="T6" fmla="*/ 740 w 777"/>
              <a:gd name="T7" fmla="*/ 0 h 356"/>
              <a:gd name="T8" fmla="*/ 777 w 777"/>
              <a:gd name="T9" fmla="*/ 188 h 356"/>
              <a:gd name="T10" fmla="*/ 644 w 777"/>
              <a:gd name="T11" fmla="*/ 208 h 356"/>
              <a:gd name="T12" fmla="*/ 414 w 777"/>
              <a:gd name="T13" fmla="*/ 262 h 356"/>
              <a:gd name="T14" fmla="*/ 206 w 777"/>
              <a:gd name="T15" fmla="*/ 324 h 356"/>
              <a:gd name="T16" fmla="*/ 42 w 777"/>
              <a:gd name="T17" fmla="*/ 300 h 356"/>
              <a:gd name="T18" fmla="*/ 10 w 777"/>
              <a:gd name="T19" fmla="*/ 236 h 356"/>
              <a:gd name="T20" fmla="*/ 18 w 777"/>
              <a:gd name="T21" fmla="*/ 147 h 356"/>
              <a:gd name="T22" fmla="*/ 161 w 777"/>
              <a:gd name="T23" fmla="*/ 6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7" h="356">
                <a:moveTo>
                  <a:pt x="161" y="69"/>
                </a:moveTo>
                <a:cubicBezTo>
                  <a:pt x="377" y="55"/>
                  <a:pt x="377" y="55"/>
                  <a:pt x="377" y="55"/>
                </a:cubicBezTo>
                <a:cubicBezTo>
                  <a:pt x="491" y="46"/>
                  <a:pt x="612" y="27"/>
                  <a:pt x="612" y="27"/>
                </a:cubicBezTo>
                <a:cubicBezTo>
                  <a:pt x="740" y="0"/>
                  <a:pt x="740" y="0"/>
                  <a:pt x="740" y="0"/>
                </a:cubicBezTo>
                <a:cubicBezTo>
                  <a:pt x="777" y="188"/>
                  <a:pt x="777" y="188"/>
                  <a:pt x="777" y="188"/>
                </a:cubicBezTo>
                <a:cubicBezTo>
                  <a:pt x="644" y="208"/>
                  <a:pt x="644" y="208"/>
                  <a:pt x="644" y="208"/>
                </a:cubicBezTo>
                <a:cubicBezTo>
                  <a:pt x="644" y="208"/>
                  <a:pt x="524" y="231"/>
                  <a:pt x="414" y="262"/>
                </a:cubicBezTo>
                <a:cubicBezTo>
                  <a:pt x="206" y="324"/>
                  <a:pt x="206" y="324"/>
                  <a:pt x="206" y="324"/>
                </a:cubicBezTo>
                <a:cubicBezTo>
                  <a:pt x="206" y="324"/>
                  <a:pt x="80" y="356"/>
                  <a:pt x="42" y="300"/>
                </a:cubicBezTo>
                <a:cubicBezTo>
                  <a:pt x="42" y="300"/>
                  <a:pt x="18" y="275"/>
                  <a:pt x="10" y="236"/>
                </a:cubicBezTo>
                <a:cubicBezTo>
                  <a:pt x="0" y="191"/>
                  <a:pt x="18" y="147"/>
                  <a:pt x="18" y="147"/>
                </a:cubicBezTo>
                <a:cubicBezTo>
                  <a:pt x="39" y="80"/>
                  <a:pt x="161" y="69"/>
                  <a:pt x="161" y="69"/>
                </a:cubicBezTo>
                <a:close/>
              </a:path>
            </a:pathLst>
          </a:custGeom>
          <a:solidFill>
            <a:srgbClr val="E7B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"/>
          <p:cNvSpPr>
            <a:spLocks/>
          </p:cNvSpPr>
          <p:nvPr/>
        </p:nvSpPr>
        <p:spPr bwMode="auto">
          <a:xfrm>
            <a:off x="10482263" y="5781676"/>
            <a:ext cx="381000" cy="163513"/>
          </a:xfrm>
          <a:custGeom>
            <a:avLst/>
            <a:gdLst>
              <a:gd name="T0" fmla="*/ 463 w 947"/>
              <a:gd name="T1" fmla="*/ 18 h 409"/>
              <a:gd name="T2" fmla="*/ 246 w 947"/>
              <a:gd name="T3" fmla="*/ 9 h 409"/>
              <a:gd name="T4" fmla="*/ 34 w 947"/>
              <a:gd name="T5" fmla="*/ 0 h 409"/>
              <a:gd name="T6" fmla="*/ 122 w 947"/>
              <a:gd name="T7" fmla="*/ 18 h 409"/>
              <a:gd name="T8" fmla="*/ 357 w 947"/>
              <a:gd name="T9" fmla="*/ 46 h 409"/>
              <a:gd name="T10" fmla="*/ 573 w 947"/>
              <a:gd name="T11" fmla="*/ 61 h 409"/>
              <a:gd name="T12" fmla="*/ 716 w 947"/>
              <a:gd name="T13" fmla="*/ 138 h 409"/>
              <a:gd name="T14" fmla="*/ 724 w 947"/>
              <a:gd name="T15" fmla="*/ 227 h 409"/>
              <a:gd name="T16" fmla="*/ 692 w 947"/>
              <a:gd name="T17" fmla="*/ 291 h 409"/>
              <a:gd name="T18" fmla="*/ 528 w 947"/>
              <a:gd name="T19" fmla="*/ 315 h 409"/>
              <a:gd name="T20" fmla="*/ 320 w 947"/>
              <a:gd name="T21" fmla="*/ 254 h 409"/>
              <a:gd name="T22" fmla="*/ 90 w 947"/>
              <a:gd name="T23" fmla="*/ 199 h 409"/>
              <a:gd name="T24" fmla="*/ 0 w 947"/>
              <a:gd name="T25" fmla="*/ 186 h 409"/>
              <a:gd name="T26" fmla="*/ 203 w 947"/>
              <a:gd name="T27" fmla="*/ 250 h 409"/>
              <a:gd name="T28" fmla="*/ 410 w 947"/>
              <a:gd name="T29" fmla="*/ 317 h 409"/>
              <a:gd name="T30" fmla="*/ 699 w 947"/>
              <a:gd name="T31" fmla="*/ 383 h 409"/>
              <a:gd name="T32" fmla="*/ 911 w 947"/>
              <a:gd name="T33" fmla="*/ 331 h 409"/>
              <a:gd name="T34" fmla="*/ 936 w 947"/>
              <a:gd name="T35" fmla="*/ 265 h 409"/>
              <a:gd name="T36" fmla="*/ 940 w 947"/>
              <a:gd name="T37" fmla="*/ 175 h 409"/>
              <a:gd name="T38" fmla="*/ 757 w 947"/>
              <a:gd name="T39" fmla="*/ 56 h 409"/>
              <a:gd name="T40" fmla="*/ 463 w 947"/>
              <a:gd name="T41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7" h="409">
                <a:moveTo>
                  <a:pt x="463" y="18"/>
                </a:moveTo>
                <a:cubicBezTo>
                  <a:pt x="246" y="9"/>
                  <a:pt x="246" y="9"/>
                  <a:pt x="246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8"/>
                  <a:pt x="242" y="38"/>
                  <a:pt x="357" y="46"/>
                </a:cubicBezTo>
                <a:cubicBezTo>
                  <a:pt x="573" y="61"/>
                  <a:pt x="573" y="61"/>
                  <a:pt x="573" y="61"/>
                </a:cubicBezTo>
                <a:cubicBezTo>
                  <a:pt x="573" y="61"/>
                  <a:pt x="695" y="71"/>
                  <a:pt x="716" y="138"/>
                </a:cubicBezTo>
                <a:cubicBezTo>
                  <a:pt x="716" y="138"/>
                  <a:pt x="733" y="182"/>
                  <a:pt x="724" y="227"/>
                </a:cubicBezTo>
                <a:cubicBezTo>
                  <a:pt x="716" y="266"/>
                  <a:pt x="692" y="291"/>
                  <a:pt x="692" y="291"/>
                </a:cubicBezTo>
                <a:cubicBezTo>
                  <a:pt x="654" y="347"/>
                  <a:pt x="528" y="315"/>
                  <a:pt x="528" y="315"/>
                </a:cubicBezTo>
                <a:cubicBezTo>
                  <a:pt x="320" y="254"/>
                  <a:pt x="320" y="254"/>
                  <a:pt x="320" y="254"/>
                </a:cubicBezTo>
                <a:cubicBezTo>
                  <a:pt x="209" y="222"/>
                  <a:pt x="90" y="199"/>
                  <a:pt x="90" y="199"/>
                </a:cubicBezTo>
                <a:cubicBezTo>
                  <a:pt x="0" y="186"/>
                  <a:pt x="0" y="186"/>
                  <a:pt x="0" y="186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410" y="317"/>
                  <a:pt x="410" y="317"/>
                  <a:pt x="410" y="317"/>
                </a:cubicBezTo>
                <a:cubicBezTo>
                  <a:pt x="496" y="354"/>
                  <a:pt x="699" y="383"/>
                  <a:pt x="699" y="383"/>
                </a:cubicBezTo>
                <a:cubicBezTo>
                  <a:pt x="869" y="409"/>
                  <a:pt x="911" y="331"/>
                  <a:pt x="911" y="331"/>
                </a:cubicBezTo>
                <a:cubicBezTo>
                  <a:pt x="920" y="316"/>
                  <a:pt x="932" y="291"/>
                  <a:pt x="936" y="265"/>
                </a:cubicBezTo>
                <a:cubicBezTo>
                  <a:pt x="946" y="210"/>
                  <a:pt x="947" y="197"/>
                  <a:pt x="940" y="175"/>
                </a:cubicBezTo>
                <a:cubicBezTo>
                  <a:pt x="940" y="175"/>
                  <a:pt x="911" y="88"/>
                  <a:pt x="757" y="56"/>
                </a:cubicBezTo>
                <a:cubicBezTo>
                  <a:pt x="757" y="56"/>
                  <a:pt x="557" y="14"/>
                  <a:pt x="463" y="18"/>
                </a:cubicBezTo>
                <a:close/>
              </a:path>
            </a:pathLst>
          </a:custGeom>
          <a:solidFill>
            <a:srgbClr val="324E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"/>
          <p:cNvSpPr>
            <a:spLocks/>
          </p:cNvSpPr>
          <p:nvPr/>
        </p:nvSpPr>
        <p:spPr bwMode="auto">
          <a:xfrm>
            <a:off x="10464800" y="5776913"/>
            <a:ext cx="312737" cy="142875"/>
          </a:xfrm>
          <a:custGeom>
            <a:avLst/>
            <a:gdLst>
              <a:gd name="T0" fmla="*/ 616 w 776"/>
              <a:gd name="T1" fmla="*/ 70 h 356"/>
              <a:gd name="T2" fmla="*/ 400 w 776"/>
              <a:gd name="T3" fmla="*/ 55 h 356"/>
              <a:gd name="T4" fmla="*/ 165 w 776"/>
              <a:gd name="T5" fmla="*/ 27 h 356"/>
              <a:gd name="T6" fmla="*/ 37 w 776"/>
              <a:gd name="T7" fmla="*/ 0 h 356"/>
              <a:gd name="T8" fmla="*/ 0 w 776"/>
              <a:gd name="T9" fmla="*/ 188 h 356"/>
              <a:gd name="T10" fmla="*/ 133 w 776"/>
              <a:gd name="T11" fmla="*/ 208 h 356"/>
              <a:gd name="T12" fmla="*/ 362 w 776"/>
              <a:gd name="T13" fmla="*/ 263 h 356"/>
              <a:gd name="T14" fmla="*/ 571 w 776"/>
              <a:gd name="T15" fmla="*/ 324 h 356"/>
              <a:gd name="T16" fmla="*/ 735 w 776"/>
              <a:gd name="T17" fmla="*/ 300 h 356"/>
              <a:gd name="T18" fmla="*/ 767 w 776"/>
              <a:gd name="T19" fmla="*/ 236 h 356"/>
              <a:gd name="T20" fmla="*/ 759 w 776"/>
              <a:gd name="T21" fmla="*/ 147 h 356"/>
              <a:gd name="T22" fmla="*/ 616 w 776"/>
              <a:gd name="T23" fmla="*/ 7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6" h="356">
                <a:moveTo>
                  <a:pt x="616" y="70"/>
                </a:moveTo>
                <a:cubicBezTo>
                  <a:pt x="400" y="55"/>
                  <a:pt x="400" y="55"/>
                  <a:pt x="400" y="55"/>
                </a:cubicBezTo>
                <a:cubicBezTo>
                  <a:pt x="285" y="47"/>
                  <a:pt x="165" y="27"/>
                  <a:pt x="165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33" y="208"/>
                  <a:pt x="133" y="208"/>
                  <a:pt x="133" y="208"/>
                </a:cubicBezTo>
                <a:cubicBezTo>
                  <a:pt x="133" y="208"/>
                  <a:pt x="252" y="231"/>
                  <a:pt x="362" y="263"/>
                </a:cubicBezTo>
                <a:cubicBezTo>
                  <a:pt x="571" y="324"/>
                  <a:pt x="571" y="324"/>
                  <a:pt x="571" y="324"/>
                </a:cubicBezTo>
                <a:cubicBezTo>
                  <a:pt x="571" y="324"/>
                  <a:pt x="697" y="356"/>
                  <a:pt x="735" y="300"/>
                </a:cubicBezTo>
                <a:cubicBezTo>
                  <a:pt x="735" y="300"/>
                  <a:pt x="759" y="275"/>
                  <a:pt x="767" y="236"/>
                </a:cubicBezTo>
                <a:cubicBezTo>
                  <a:pt x="776" y="191"/>
                  <a:pt x="759" y="147"/>
                  <a:pt x="759" y="147"/>
                </a:cubicBezTo>
                <a:cubicBezTo>
                  <a:pt x="738" y="80"/>
                  <a:pt x="616" y="70"/>
                  <a:pt x="616" y="70"/>
                </a:cubicBezTo>
                <a:close/>
              </a:path>
            </a:pathLst>
          </a:custGeom>
          <a:solidFill>
            <a:srgbClr val="E7BD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Rectangle 9"/>
          <p:cNvSpPr>
            <a:spLocks noChangeArrowheads="1"/>
          </p:cNvSpPr>
          <p:nvPr/>
        </p:nvSpPr>
        <p:spPr bwMode="auto">
          <a:xfrm>
            <a:off x="9998075" y="4519613"/>
            <a:ext cx="406400" cy="541338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0"/>
          <p:cNvSpPr>
            <a:spLocks noChangeArrowheads="1"/>
          </p:cNvSpPr>
          <p:nvPr/>
        </p:nvSpPr>
        <p:spPr bwMode="auto">
          <a:xfrm>
            <a:off x="10033000" y="4413251"/>
            <a:ext cx="357187" cy="463550"/>
          </a:xfrm>
          <a:prstGeom prst="ellipse">
            <a:avLst/>
          </a:prstGeom>
          <a:solidFill>
            <a:srgbClr val="EAD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"/>
          <p:cNvSpPr>
            <a:spLocks/>
          </p:cNvSpPr>
          <p:nvPr/>
        </p:nvSpPr>
        <p:spPr bwMode="auto">
          <a:xfrm>
            <a:off x="9883775" y="4271963"/>
            <a:ext cx="652462" cy="1108075"/>
          </a:xfrm>
          <a:custGeom>
            <a:avLst/>
            <a:gdLst>
              <a:gd name="T0" fmla="*/ 1533 w 1624"/>
              <a:gd name="T1" fmla="*/ 2021 h 2764"/>
              <a:gd name="T2" fmla="*/ 1412 w 1624"/>
              <a:gd name="T3" fmla="*/ 1519 h 2764"/>
              <a:gd name="T4" fmla="*/ 1430 w 1624"/>
              <a:gd name="T5" fmla="*/ 697 h 2764"/>
              <a:gd name="T6" fmla="*/ 1298 w 1624"/>
              <a:gd name="T7" fmla="*/ 273 h 2764"/>
              <a:gd name="T8" fmla="*/ 1101 w 1624"/>
              <a:gd name="T9" fmla="*/ 154 h 2764"/>
              <a:gd name="T10" fmla="*/ 882 w 1624"/>
              <a:gd name="T11" fmla="*/ 3 h 2764"/>
              <a:gd name="T12" fmla="*/ 812 w 1624"/>
              <a:gd name="T13" fmla="*/ 0 h 2764"/>
              <a:gd name="T14" fmla="*/ 743 w 1624"/>
              <a:gd name="T15" fmla="*/ 3 h 2764"/>
              <a:gd name="T16" fmla="*/ 506 w 1624"/>
              <a:gd name="T17" fmla="*/ 88 h 2764"/>
              <a:gd name="T18" fmla="*/ 318 w 1624"/>
              <a:gd name="T19" fmla="*/ 266 h 2764"/>
              <a:gd name="T20" fmla="*/ 194 w 1624"/>
              <a:gd name="T21" fmla="*/ 697 h 2764"/>
              <a:gd name="T22" fmla="*/ 213 w 1624"/>
              <a:gd name="T23" fmla="*/ 1519 h 2764"/>
              <a:gd name="T24" fmla="*/ 92 w 1624"/>
              <a:gd name="T25" fmla="*/ 2021 h 2764"/>
              <a:gd name="T26" fmla="*/ 0 w 1624"/>
              <a:gd name="T27" fmla="*/ 2642 h 2764"/>
              <a:gd name="T28" fmla="*/ 459 w 1624"/>
              <a:gd name="T29" fmla="*/ 2652 h 2764"/>
              <a:gd name="T30" fmla="*/ 623 w 1624"/>
              <a:gd name="T31" fmla="*/ 2570 h 2764"/>
              <a:gd name="T32" fmla="*/ 472 w 1624"/>
              <a:gd name="T33" fmla="*/ 1694 h 2764"/>
              <a:gd name="T34" fmla="*/ 474 w 1624"/>
              <a:gd name="T35" fmla="*/ 1319 h 2764"/>
              <a:gd name="T36" fmla="*/ 368 w 1624"/>
              <a:gd name="T37" fmla="*/ 1054 h 2764"/>
              <a:gd name="T38" fmla="*/ 439 w 1624"/>
              <a:gd name="T39" fmla="*/ 619 h 2764"/>
              <a:gd name="T40" fmla="*/ 812 w 1624"/>
              <a:gd name="T41" fmla="*/ 671 h 2764"/>
              <a:gd name="T42" fmla="*/ 1189 w 1624"/>
              <a:gd name="T43" fmla="*/ 618 h 2764"/>
              <a:gd name="T44" fmla="*/ 1257 w 1624"/>
              <a:gd name="T45" fmla="*/ 1054 h 2764"/>
              <a:gd name="T46" fmla="*/ 1151 w 1624"/>
              <a:gd name="T47" fmla="*/ 1319 h 2764"/>
              <a:gd name="T48" fmla="*/ 1153 w 1624"/>
              <a:gd name="T49" fmla="*/ 1694 h 2764"/>
              <a:gd name="T50" fmla="*/ 1002 w 1624"/>
              <a:gd name="T51" fmla="*/ 2570 h 2764"/>
              <a:gd name="T52" fmla="*/ 1166 w 1624"/>
              <a:gd name="T53" fmla="*/ 2652 h 2764"/>
              <a:gd name="T54" fmla="*/ 1624 w 1624"/>
              <a:gd name="T55" fmla="*/ 2642 h 2764"/>
              <a:gd name="T56" fmla="*/ 1533 w 1624"/>
              <a:gd name="T57" fmla="*/ 2021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4" h="2764">
                <a:moveTo>
                  <a:pt x="1533" y="2021"/>
                </a:moveTo>
                <a:cubicBezTo>
                  <a:pt x="1533" y="2021"/>
                  <a:pt x="1422" y="1716"/>
                  <a:pt x="1412" y="1519"/>
                </a:cubicBezTo>
                <a:cubicBezTo>
                  <a:pt x="1412" y="1519"/>
                  <a:pt x="1428" y="860"/>
                  <a:pt x="1430" y="697"/>
                </a:cubicBezTo>
                <a:cubicBezTo>
                  <a:pt x="1430" y="697"/>
                  <a:pt x="1429" y="451"/>
                  <a:pt x="1298" y="273"/>
                </a:cubicBezTo>
                <a:cubicBezTo>
                  <a:pt x="1298" y="273"/>
                  <a:pt x="1220" y="148"/>
                  <a:pt x="1101" y="154"/>
                </a:cubicBezTo>
                <a:cubicBezTo>
                  <a:pt x="1101" y="154"/>
                  <a:pt x="1024" y="19"/>
                  <a:pt x="882" y="3"/>
                </a:cubicBezTo>
                <a:cubicBezTo>
                  <a:pt x="882" y="3"/>
                  <a:pt x="857" y="0"/>
                  <a:pt x="812" y="0"/>
                </a:cubicBezTo>
                <a:cubicBezTo>
                  <a:pt x="767" y="0"/>
                  <a:pt x="743" y="3"/>
                  <a:pt x="743" y="3"/>
                </a:cubicBezTo>
                <a:cubicBezTo>
                  <a:pt x="601" y="19"/>
                  <a:pt x="506" y="88"/>
                  <a:pt x="506" y="88"/>
                </a:cubicBezTo>
                <a:cubicBezTo>
                  <a:pt x="392" y="160"/>
                  <a:pt x="318" y="266"/>
                  <a:pt x="318" y="266"/>
                </a:cubicBezTo>
                <a:cubicBezTo>
                  <a:pt x="188" y="444"/>
                  <a:pt x="194" y="697"/>
                  <a:pt x="194" y="697"/>
                </a:cubicBezTo>
                <a:cubicBezTo>
                  <a:pt x="197" y="860"/>
                  <a:pt x="213" y="1519"/>
                  <a:pt x="213" y="1519"/>
                </a:cubicBezTo>
                <a:cubicBezTo>
                  <a:pt x="203" y="1716"/>
                  <a:pt x="92" y="2021"/>
                  <a:pt x="92" y="2021"/>
                </a:cubicBezTo>
                <a:cubicBezTo>
                  <a:pt x="0" y="2642"/>
                  <a:pt x="0" y="2642"/>
                  <a:pt x="0" y="2642"/>
                </a:cubicBezTo>
                <a:cubicBezTo>
                  <a:pt x="126" y="2764"/>
                  <a:pt x="459" y="2652"/>
                  <a:pt x="459" y="2652"/>
                </a:cubicBezTo>
                <a:cubicBezTo>
                  <a:pt x="589" y="2612"/>
                  <a:pt x="623" y="2570"/>
                  <a:pt x="623" y="2570"/>
                </a:cubicBezTo>
                <a:cubicBezTo>
                  <a:pt x="554" y="2328"/>
                  <a:pt x="472" y="1694"/>
                  <a:pt x="472" y="1694"/>
                </a:cubicBezTo>
                <a:cubicBezTo>
                  <a:pt x="450" y="1418"/>
                  <a:pt x="474" y="1319"/>
                  <a:pt x="474" y="1319"/>
                </a:cubicBezTo>
                <a:cubicBezTo>
                  <a:pt x="386" y="1223"/>
                  <a:pt x="368" y="1054"/>
                  <a:pt x="368" y="1054"/>
                </a:cubicBezTo>
                <a:cubicBezTo>
                  <a:pt x="345" y="740"/>
                  <a:pt x="439" y="619"/>
                  <a:pt x="439" y="619"/>
                </a:cubicBezTo>
                <a:cubicBezTo>
                  <a:pt x="573" y="666"/>
                  <a:pt x="698" y="675"/>
                  <a:pt x="812" y="671"/>
                </a:cubicBezTo>
                <a:cubicBezTo>
                  <a:pt x="927" y="675"/>
                  <a:pt x="1056" y="665"/>
                  <a:pt x="1189" y="618"/>
                </a:cubicBezTo>
                <a:cubicBezTo>
                  <a:pt x="1189" y="618"/>
                  <a:pt x="1280" y="740"/>
                  <a:pt x="1257" y="1054"/>
                </a:cubicBezTo>
                <a:cubicBezTo>
                  <a:pt x="1257" y="1054"/>
                  <a:pt x="1239" y="1223"/>
                  <a:pt x="1151" y="1319"/>
                </a:cubicBezTo>
                <a:cubicBezTo>
                  <a:pt x="1151" y="1319"/>
                  <a:pt x="1175" y="1418"/>
                  <a:pt x="1153" y="1694"/>
                </a:cubicBezTo>
                <a:cubicBezTo>
                  <a:pt x="1153" y="1694"/>
                  <a:pt x="1071" y="2328"/>
                  <a:pt x="1002" y="2570"/>
                </a:cubicBezTo>
                <a:cubicBezTo>
                  <a:pt x="1002" y="2570"/>
                  <a:pt x="1038" y="2610"/>
                  <a:pt x="1166" y="2652"/>
                </a:cubicBezTo>
                <a:cubicBezTo>
                  <a:pt x="1166" y="2652"/>
                  <a:pt x="1499" y="2764"/>
                  <a:pt x="1624" y="2642"/>
                </a:cubicBezTo>
                <a:lnTo>
                  <a:pt x="1533" y="2021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"/>
          <p:cNvSpPr>
            <a:spLocks/>
          </p:cNvSpPr>
          <p:nvPr/>
        </p:nvSpPr>
        <p:spPr bwMode="auto">
          <a:xfrm>
            <a:off x="10040938" y="4997451"/>
            <a:ext cx="334962" cy="177800"/>
          </a:xfrm>
          <a:custGeom>
            <a:avLst/>
            <a:gdLst>
              <a:gd name="T0" fmla="*/ 78 w 211"/>
              <a:gd name="T1" fmla="*/ 0 h 112"/>
              <a:gd name="T2" fmla="*/ 12 w 211"/>
              <a:gd name="T3" fmla="*/ 3 h 112"/>
              <a:gd name="T4" fmla="*/ 0 w 211"/>
              <a:gd name="T5" fmla="*/ 44 h 112"/>
              <a:gd name="T6" fmla="*/ 96 w 211"/>
              <a:gd name="T7" fmla="*/ 112 h 112"/>
              <a:gd name="T8" fmla="*/ 187 w 211"/>
              <a:gd name="T9" fmla="*/ 78 h 112"/>
              <a:gd name="T10" fmla="*/ 211 w 211"/>
              <a:gd name="T11" fmla="*/ 3 h 112"/>
              <a:gd name="T12" fmla="*/ 78 w 211"/>
              <a:gd name="T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112">
                <a:moveTo>
                  <a:pt x="78" y="0"/>
                </a:moveTo>
                <a:lnTo>
                  <a:pt x="12" y="3"/>
                </a:lnTo>
                <a:lnTo>
                  <a:pt x="0" y="44"/>
                </a:lnTo>
                <a:lnTo>
                  <a:pt x="96" y="112"/>
                </a:lnTo>
                <a:lnTo>
                  <a:pt x="187" y="78"/>
                </a:lnTo>
                <a:lnTo>
                  <a:pt x="211" y="3"/>
                </a:lnTo>
                <a:lnTo>
                  <a:pt x="78" y="0"/>
                </a:lnTo>
                <a:close/>
              </a:path>
            </a:pathLst>
          </a:custGeom>
          <a:solidFill>
            <a:srgbClr val="D8B6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3"/>
          <p:cNvSpPr>
            <a:spLocks/>
          </p:cNvSpPr>
          <p:nvPr/>
        </p:nvSpPr>
        <p:spPr bwMode="auto">
          <a:xfrm>
            <a:off x="9850438" y="5100638"/>
            <a:ext cx="255587" cy="482600"/>
          </a:xfrm>
          <a:custGeom>
            <a:avLst/>
            <a:gdLst>
              <a:gd name="T0" fmla="*/ 87 w 637"/>
              <a:gd name="T1" fmla="*/ 49 h 1202"/>
              <a:gd name="T2" fmla="*/ 239 w 637"/>
              <a:gd name="T3" fmla="*/ 21 h 1202"/>
              <a:gd name="T4" fmla="*/ 368 w 637"/>
              <a:gd name="T5" fmla="*/ 125 h 1202"/>
              <a:gd name="T6" fmla="*/ 365 w 637"/>
              <a:gd name="T7" fmla="*/ 132 h 1202"/>
              <a:gd name="T8" fmla="*/ 353 w 637"/>
              <a:gd name="T9" fmla="*/ 770 h 1202"/>
              <a:gd name="T10" fmla="*/ 637 w 637"/>
              <a:gd name="T11" fmla="*/ 1100 h 1202"/>
              <a:gd name="T12" fmla="*/ 361 w 637"/>
              <a:gd name="T13" fmla="*/ 1145 h 1202"/>
              <a:gd name="T14" fmla="*/ 84 w 637"/>
              <a:gd name="T15" fmla="*/ 766 h 1202"/>
              <a:gd name="T16" fmla="*/ 87 w 637"/>
              <a:gd name="T17" fmla="*/ 60 h 1202"/>
              <a:gd name="T18" fmla="*/ 87 w 637"/>
              <a:gd name="T19" fmla="*/ 49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7" h="1202">
                <a:moveTo>
                  <a:pt x="87" y="49"/>
                </a:moveTo>
                <a:cubicBezTo>
                  <a:pt x="93" y="12"/>
                  <a:pt x="161" y="0"/>
                  <a:pt x="239" y="21"/>
                </a:cubicBezTo>
                <a:cubicBezTo>
                  <a:pt x="316" y="42"/>
                  <a:pt x="374" y="88"/>
                  <a:pt x="368" y="125"/>
                </a:cubicBezTo>
                <a:cubicBezTo>
                  <a:pt x="367" y="127"/>
                  <a:pt x="366" y="130"/>
                  <a:pt x="365" y="132"/>
                </a:cubicBezTo>
                <a:cubicBezTo>
                  <a:pt x="365" y="132"/>
                  <a:pt x="166" y="329"/>
                  <a:pt x="353" y="770"/>
                </a:cubicBezTo>
                <a:cubicBezTo>
                  <a:pt x="535" y="1202"/>
                  <a:pt x="637" y="1100"/>
                  <a:pt x="637" y="1100"/>
                </a:cubicBezTo>
                <a:cubicBezTo>
                  <a:pt x="361" y="1145"/>
                  <a:pt x="361" y="1145"/>
                  <a:pt x="361" y="1145"/>
                </a:cubicBezTo>
                <a:cubicBezTo>
                  <a:pt x="361" y="1145"/>
                  <a:pt x="129" y="901"/>
                  <a:pt x="84" y="766"/>
                </a:cubicBezTo>
                <a:cubicBezTo>
                  <a:pt x="0" y="511"/>
                  <a:pt x="87" y="60"/>
                  <a:pt x="87" y="60"/>
                </a:cubicBezTo>
                <a:cubicBezTo>
                  <a:pt x="86" y="56"/>
                  <a:pt x="86" y="52"/>
                  <a:pt x="87" y="49"/>
                </a:cubicBezTo>
                <a:close/>
              </a:path>
            </a:pathLst>
          </a:custGeom>
          <a:solidFill>
            <a:srgbClr val="EAD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4"/>
          <p:cNvSpPr>
            <a:spLocks/>
          </p:cNvSpPr>
          <p:nvPr/>
        </p:nvSpPr>
        <p:spPr bwMode="auto">
          <a:xfrm>
            <a:off x="10328275" y="5100638"/>
            <a:ext cx="255587" cy="482600"/>
          </a:xfrm>
          <a:custGeom>
            <a:avLst/>
            <a:gdLst>
              <a:gd name="T0" fmla="*/ 550 w 637"/>
              <a:gd name="T1" fmla="*/ 49 h 1202"/>
              <a:gd name="T2" fmla="*/ 398 w 637"/>
              <a:gd name="T3" fmla="*/ 21 h 1202"/>
              <a:gd name="T4" fmla="*/ 269 w 637"/>
              <a:gd name="T5" fmla="*/ 125 h 1202"/>
              <a:gd name="T6" fmla="*/ 272 w 637"/>
              <a:gd name="T7" fmla="*/ 132 h 1202"/>
              <a:gd name="T8" fmla="*/ 284 w 637"/>
              <a:gd name="T9" fmla="*/ 770 h 1202"/>
              <a:gd name="T10" fmla="*/ 0 w 637"/>
              <a:gd name="T11" fmla="*/ 1100 h 1202"/>
              <a:gd name="T12" fmla="*/ 276 w 637"/>
              <a:gd name="T13" fmla="*/ 1145 h 1202"/>
              <a:gd name="T14" fmla="*/ 553 w 637"/>
              <a:gd name="T15" fmla="*/ 766 h 1202"/>
              <a:gd name="T16" fmla="*/ 550 w 637"/>
              <a:gd name="T17" fmla="*/ 60 h 1202"/>
              <a:gd name="T18" fmla="*/ 550 w 637"/>
              <a:gd name="T19" fmla="*/ 49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7" h="1202">
                <a:moveTo>
                  <a:pt x="550" y="49"/>
                </a:moveTo>
                <a:cubicBezTo>
                  <a:pt x="544" y="12"/>
                  <a:pt x="476" y="0"/>
                  <a:pt x="398" y="21"/>
                </a:cubicBezTo>
                <a:cubicBezTo>
                  <a:pt x="321" y="42"/>
                  <a:pt x="263" y="88"/>
                  <a:pt x="269" y="125"/>
                </a:cubicBezTo>
                <a:cubicBezTo>
                  <a:pt x="270" y="127"/>
                  <a:pt x="271" y="130"/>
                  <a:pt x="272" y="132"/>
                </a:cubicBezTo>
                <a:cubicBezTo>
                  <a:pt x="272" y="132"/>
                  <a:pt x="471" y="329"/>
                  <a:pt x="284" y="770"/>
                </a:cubicBezTo>
                <a:cubicBezTo>
                  <a:pt x="102" y="1202"/>
                  <a:pt x="0" y="1100"/>
                  <a:pt x="0" y="1100"/>
                </a:cubicBezTo>
                <a:cubicBezTo>
                  <a:pt x="276" y="1145"/>
                  <a:pt x="276" y="1145"/>
                  <a:pt x="276" y="1145"/>
                </a:cubicBezTo>
                <a:cubicBezTo>
                  <a:pt x="276" y="1145"/>
                  <a:pt x="508" y="901"/>
                  <a:pt x="553" y="766"/>
                </a:cubicBezTo>
                <a:cubicBezTo>
                  <a:pt x="637" y="511"/>
                  <a:pt x="550" y="60"/>
                  <a:pt x="550" y="60"/>
                </a:cubicBezTo>
                <a:cubicBezTo>
                  <a:pt x="551" y="56"/>
                  <a:pt x="551" y="52"/>
                  <a:pt x="550" y="49"/>
                </a:cubicBezTo>
                <a:close/>
              </a:path>
            </a:pathLst>
          </a:custGeom>
          <a:solidFill>
            <a:srgbClr val="EAD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5"/>
          <p:cNvSpPr>
            <a:spLocks/>
          </p:cNvSpPr>
          <p:nvPr/>
        </p:nvSpPr>
        <p:spPr bwMode="auto">
          <a:xfrm>
            <a:off x="9869488" y="5002213"/>
            <a:ext cx="695325" cy="735013"/>
          </a:xfrm>
          <a:custGeom>
            <a:avLst/>
            <a:gdLst>
              <a:gd name="T0" fmla="*/ 1420 w 1732"/>
              <a:gd name="T1" fmla="*/ 1351 h 1835"/>
              <a:gd name="T2" fmla="*/ 1453 w 1732"/>
              <a:gd name="T3" fmla="*/ 1036 h 1835"/>
              <a:gd name="T4" fmla="*/ 1567 w 1732"/>
              <a:gd name="T5" fmla="*/ 784 h 1835"/>
              <a:gd name="T6" fmla="*/ 1513 w 1732"/>
              <a:gd name="T7" fmla="*/ 597 h 1835"/>
              <a:gd name="T8" fmla="*/ 1514 w 1732"/>
              <a:gd name="T9" fmla="*/ 482 h 1835"/>
              <a:gd name="T10" fmla="*/ 1732 w 1732"/>
              <a:gd name="T11" fmla="*/ 430 h 1835"/>
              <a:gd name="T12" fmla="*/ 1702 w 1732"/>
              <a:gd name="T13" fmla="*/ 280 h 1835"/>
              <a:gd name="T14" fmla="*/ 1537 w 1732"/>
              <a:gd name="T15" fmla="*/ 122 h 1835"/>
              <a:gd name="T16" fmla="*/ 1464 w 1732"/>
              <a:gd name="T17" fmla="*/ 88 h 1835"/>
              <a:gd name="T18" fmla="*/ 1460 w 1732"/>
              <a:gd name="T19" fmla="*/ 86 h 1835"/>
              <a:gd name="T20" fmla="*/ 1416 w 1732"/>
              <a:gd name="T21" fmla="*/ 66 h 1835"/>
              <a:gd name="T22" fmla="*/ 1263 w 1732"/>
              <a:gd name="T23" fmla="*/ 0 h 1835"/>
              <a:gd name="T24" fmla="*/ 869 w 1732"/>
              <a:gd name="T25" fmla="*/ 334 h 1835"/>
              <a:gd name="T26" fmla="*/ 475 w 1732"/>
              <a:gd name="T27" fmla="*/ 0 h 1835"/>
              <a:gd name="T28" fmla="*/ 322 w 1732"/>
              <a:gd name="T29" fmla="*/ 66 h 1835"/>
              <a:gd name="T30" fmla="*/ 278 w 1732"/>
              <a:gd name="T31" fmla="*/ 86 h 1835"/>
              <a:gd name="T32" fmla="*/ 274 w 1732"/>
              <a:gd name="T33" fmla="*/ 88 h 1835"/>
              <a:gd name="T34" fmla="*/ 192 w 1732"/>
              <a:gd name="T35" fmla="*/ 127 h 1835"/>
              <a:gd name="T36" fmla="*/ 148 w 1732"/>
              <a:gd name="T37" fmla="*/ 156 h 1835"/>
              <a:gd name="T38" fmla="*/ 31 w 1732"/>
              <a:gd name="T39" fmla="*/ 291 h 1835"/>
              <a:gd name="T40" fmla="*/ 0 w 1732"/>
              <a:gd name="T41" fmla="*/ 442 h 1835"/>
              <a:gd name="T42" fmla="*/ 224 w 1732"/>
              <a:gd name="T43" fmla="*/ 495 h 1835"/>
              <a:gd name="T44" fmla="*/ 225 w 1732"/>
              <a:gd name="T45" fmla="*/ 597 h 1835"/>
              <a:gd name="T46" fmla="*/ 171 w 1732"/>
              <a:gd name="T47" fmla="*/ 784 h 1835"/>
              <a:gd name="T48" fmla="*/ 290 w 1732"/>
              <a:gd name="T49" fmla="*/ 1040 h 1835"/>
              <a:gd name="T50" fmla="*/ 322 w 1732"/>
              <a:gd name="T51" fmla="*/ 1351 h 1835"/>
              <a:gd name="T52" fmla="*/ 321 w 1732"/>
              <a:gd name="T53" fmla="*/ 1629 h 1835"/>
              <a:gd name="T54" fmla="*/ 381 w 1732"/>
              <a:gd name="T55" fmla="*/ 1815 h 1835"/>
              <a:gd name="T56" fmla="*/ 1321 w 1732"/>
              <a:gd name="T57" fmla="*/ 1835 h 1835"/>
              <a:gd name="T58" fmla="*/ 1450 w 1732"/>
              <a:gd name="T59" fmla="*/ 1654 h 1835"/>
              <a:gd name="T60" fmla="*/ 1420 w 1732"/>
              <a:gd name="T61" fmla="*/ 1351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32" h="1835">
                <a:moveTo>
                  <a:pt x="1420" y="1351"/>
                </a:moveTo>
                <a:cubicBezTo>
                  <a:pt x="1420" y="1239"/>
                  <a:pt x="1436" y="1126"/>
                  <a:pt x="1453" y="1036"/>
                </a:cubicBezTo>
                <a:cubicBezTo>
                  <a:pt x="1521" y="984"/>
                  <a:pt x="1567" y="891"/>
                  <a:pt x="1567" y="784"/>
                </a:cubicBezTo>
                <a:cubicBezTo>
                  <a:pt x="1567" y="713"/>
                  <a:pt x="1547" y="647"/>
                  <a:pt x="1513" y="597"/>
                </a:cubicBezTo>
                <a:cubicBezTo>
                  <a:pt x="1513" y="546"/>
                  <a:pt x="1514" y="514"/>
                  <a:pt x="1514" y="482"/>
                </a:cubicBezTo>
                <a:cubicBezTo>
                  <a:pt x="1732" y="430"/>
                  <a:pt x="1732" y="430"/>
                  <a:pt x="1732" y="430"/>
                </a:cubicBezTo>
                <a:cubicBezTo>
                  <a:pt x="1702" y="280"/>
                  <a:pt x="1702" y="280"/>
                  <a:pt x="1702" y="280"/>
                </a:cubicBezTo>
                <a:cubicBezTo>
                  <a:pt x="1688" y="216"/>
                  <a:pt x="1612" y="150"/>
                  <a:pt x="1537" y="122"/>
                </a:cubicBezTo>
                <a:cubicBezTo>
                  <a:pt x="1464" y="88"/>
                  <a:pt x="1464" y="88"/>
                  <a:pt x="1464" y="88"/>
                </a:cubicBezTo>
                <a:cubicBezTo>
                  <a:pt x="1463" y="87"/>
                  <a:pt x="1462" y="87"/>
                  <a:pt x="1460" y="86"/>
                </a:cubicBezTo>
                <a:cubicBezTo>
                  <a:pt x="1450" y="81"/>
                  <a:pt x="1435" y="74"/>
                  <a:pt x="1416" y="66"/>
                </a:cubicBezTo>
                <a:cubicBezTo>
                  <a:pt x="1378" y="49"/>
                  <a:pt x="1323" y="27"/>
                  <a:pt x="1263" y="0"/>
                </a:cubicBezTo>
                <a:cubicBezTo>
                  <a:pt x="1205" y="40"/>
                  <a:pt x="1084" y="304"/>
                  <a:pt x="869" y="334"/>
                </a:cubicBezTo>
                <a:cubicBezTo>
                  <a:pt x="653" y="304"/>
                  <a:pt x="532" y="40"/>
                  <a:pt x="475" y="0"/>
                </a:cubicBezTo>
                <a:cubicBezTo>
                  <a:pt x="414" y="27"/>
                  <a:pt x="360" y="49"/>
                  <a:pt x="322" y="66"/>
                </a:cubicBezTo>
                <a:cubicBezTo>
                  <a:pt x="303" y="74"/>
                  <a:pt x="288" y="81"/>
                  <a:pt x="278" y="86"/>
                </a:cubicBezTo>
                <a:cubicBezTo>
                  <a:pt x="276" y="87"/>
                  <a:pt x="275" y="87"/>
                  <a:pt x="274" y="88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76" y="134"/>
                  <a:pt x="161" y="144"/>
                  <a:pt x="148" y="156"/>
                </a:cubicBezTo>
                <a:cubicBezTo>
                  <a:pt x="91" y="189"/>
                  <a:pt x="41" y="241"/>
                  <a:pt x="31" y="291"/>
                </a:cubicBezTo>
                <a:cubicBezTo>
                  <a:pt x="0" y="442"/>
                  <a:pt x="0" y="442"/>
                  <a:pt x="0" y="442"/>
                </a:cubicBezTo>
                <a:cubicBezTo>
                  <a:pt x="224" y="495"/>
                  <a:pt x="224" y="495"/>
                  <a:pt x="224" y="495"/>
                </a:cubicBezTo>
                <a:cubicBezTo>
                  <a:pt x="224" y="523"/>
                  <a:pt x="225" y="552"/>
                  <a:pt x="225" y="597"/>
                </a:cubicBezTo>
                <a:cubicBezTo>
                  <a:pt x="191" y="647"/>
                  <a:pt x="171" y="713"/>
                  <a:pt x="171" y="784"/>
                </a:cubicBezTo>
                <a:cubicBezTo>
                  <a:pt x="171" y="894"/>
                  <a:pt x="219" y="989"/>
                  <a:pt x="290" y="1040"/>
                </a:cubicBezTo>
                <a:cubicBezTo>
                  <a:pt x="307" y="1130"/>
                  <a:pt x="322" y="1240"/>
                  <a:pt x="322" y="1351"/>
                </a:cubicBezTo>
                <a:cubicBezTo>
                  <a:pt x="322" y="1661"/>
                  <a:pt x="328" y="1614"/>
                  <a:pt x="321" y="1629"/>
                </a:cubicBezTo>
                <a:cubicBezTo>
                  <a:pt x="288" y="1697"/>
                  <a:pt x="417" y="1652"/>
                  <a:pt x="381" y="1815"/>
                </a:cubicBezTo>
                <a:cubicBezTo>
                  <a:pt x="1321" y="1835"/>
                  <a:pt x="1321" y="1835"/>
                  <a:pt x="1321" y="1835"/>
                </a:cubicBezTo>
                <a:cubicBezTo>
                  <a:pt x="1285" y="1672"/>
                  <a:pt x="1484" y="1722"/>
                  <a:pt x="1450" y="1654"/>
                </a:cubicBezTo>
                <a:cubicBezTo>
                  <a:pt x="1444" y="1639"/>
                  <a:pt x="1420" y="1660"/>
                  <a:pt x="1420" y="1351"/>
                </a:cubicBezTo>
                <a:close/>
              </a:path>
            </a:pathLst>
          </a:custGeom>
          <a:solidFill>
            <a:srgbClr val="B739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6"/>
          <p:cNvSpPr>
            <a:spLocks/>
          </p:cNvSpPr>
          <p:nvPr/>
        </p:nvSpPr>
        <p:spPr bwMode="auto">
          <a:xfrm>
            <a:off x="10004425" y="4340226"/>
            <a:ext cx="409575" cy="196850"/>
          </a:xfrm>
          <a:custGeom>
            <a:avLst/>
            <a:gdLst>
              <a:gd name="T0" fmla="*/ 544 w 1020"/>
              <a:gd name="T1" fmla="*/ 1 h 493"/>
              <a:gd name="T2" fmla="*/ 518 w 1020"/>
              <a:gd name="T3" fmla="*/ 0 h 493"/>
              <a:gd name="T4" fmla="*/ 518 w 1020"/>
              <a:gd name="T5" fmla="*/ 0 h 493"/>
              <a:gd name="T6" fmla="*/ 517 w 1020"/>
              <a:gd name="T7" fmla="*/ 0 h 493"/>
              <a:gd name="T8" fmla="*/ 516 w 1020"/>
              <a:gd name="T9" fmla="*/ 0 h 493"/>
              <a:gd name="T10" fmla="*/ 516 w 1020"/>
              <a:gd name="T11" fmla="*/ 0 h 493"/>
              <a:gd name="T12" fmla="*/ 491 w 1020"/>
              <a:gd name="T13" fmla="*/ 1 h 493"/>
              <a:gd name="T14" fmla="*/ 0 w 1020"/>
              <a:gd name="T15" fmla="*/ 493 h 493"/>
              <a:gd name="T16" fmla="*/ 30 w 1020"/>
              <a:gd name="T17" fmla="*/ 493 h 493"/>
              <a:gd name="T18" fmla="*/ 385 w 1020"/>
              <a:gd name="T19" fmla="*/ 107 h 493"/>
              <a:gd name="T20" fmla="*/ 516 w 1020"/>
              <a:gd name="T21" fmla="*/ 96 h 493"/>
              <a:gd name="T22" fmla="*/ 650 w 1020"/>
              <a:gd name="T23" fmla="*/ 112 h 493"/>
              <a:gd name="T24" fmla="*/ 988 w 1020"/>
              <a:gd name="T25" fmla="*/ 493 h 493"/>
              <a:gd name="T26" fmla="*/ 1020 w 1020"/>
              <a:gd name="T27" fmla="*/ 493 h 493"/>
              <a:gd name="T28" fmla="*/ 544 w 1020"/>
              <a:gd name="T29" fmla="*/ 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0" h="493">
                <a:moveTo>
                  <a:pt x="544" y="1"/>
                </a:moveTo>
                <a:cubicBezTo>
                  <a:pt x="535" y="1"/>
                  <a:pt x="527" y="0"/>
                  <a:pt x="518" y="0"/>
                </a:cubicBezTo>
                <a:cubicBezTo>
                  <a:pt x="518" y="0"/>
                  <a:pt x="518" y="0"/>
                  <a:pt x="518" y="0"/>
                </a:cubicBezTo>
                <a:cubicBezTo>
                  <a:pt x="518" y="0"/>
                  <a:pt x="517" y="0"/>
                  <a:pt x="517" y="0"/>
                </a:cubicBezTo>
                <a:cubicBezTo>
                  <a:pt x="517" y="0"/>
                  <a:pt x="516" y="0"/>
                  <a:pt x="516" y="0"/>
                </a:cubicBezTo>
                <a:cubicBezTo>
                  <a:pt x="516" y="0"/>
                  <a:pt x="516" y="0"/>
                  <a:pt x="516" y="0"/>
                </a:cubicBezTo>
                <a:cubicBezTo>
                  <a:pt x="509" y="0"/>
                  <a:pt x="499" y="1"/>
                  <a:pt x="491" y="1"/>
                </a:cubicBezTo>
                <a:cubicBezTo>
                  <a:pt x="420" y="0"/>
                  <a:pt x="85" y="26"/>
                  <a:pt x="0" y="493"/>
                </a:cubicBezTo>
                <a:cubicBezTo>
                  <a:pt x="30" y="493"/>
                  <a:pt x="30" y="493"/>
                  <a:pt x="30" y="493"/>
                </a:cubicBezTo>
                <a:cubicBezTo>
                  <a:pt x="30" y="493"/>
                  <a:pt x="91" y="186"/>
                  <a:pt x="385" y="107"/>
                </a:cubicBezTo>
                <a:cubicBezTo>
                  <a:pt x="408" y="101"/>
                  <a:pt x="500" y="95"/>
                  <a:pt x="516" y="96"/>
                </a:cubicBezTo>
                <a:cubicBezTo>
                  <a:pt x="577" y="99"/>
                  <a:pt x="608" y="97"/>
                  <a:pt x="650" y="112"/>
                </a:cubicBezTo>
                <a:cubicBezTo>
                  <a:pt x="936" y="216"/>
                  <a:pt x="988" y="493"/>
                  <a:pt x="988" y="493"/>
                </a:cubicBezTo>
                <a:cubicBezTo>
                  <a:pt x="1020" y="493"/>
                  <a:pt x="1020" y="493"/>
                  <a:pt x="1020" y="493"/>
                </a:cubicBezTo>
                <a:cubicBezTo>
                  <a:pt x="896" y="19"/>
                  <a:pt x="614" y="0"/>
                  <a:pt x="544" y="1"/>
                </a:cubicBezTo>
                <a:close/>
              </a:path>
            </a:pathLst>
          </a:custGeom>
          <a:solidFill>
            <a:srgbClr val="E7E4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7"/>
          <p:cNvSpPr>
            <a:spLocks/>
          </p:cNvSpPr>
          <p:nvPr/>
        </p:nvSpPr>
        <p:spPr bwMode="auto">
          <a:xfrm>
            <a:off x="10059988" y="4860926"/>
            <a:ext cx="315912" cy="207963"/>
          </a:xfrm>
          <a:custGeom>
            <a:avLst/>
            <a:gdLst>
              <a:gd name="T0" fmla="*/ 538 w 788"/>
              <a:gd name="T1" fmla="*/ 0 h 519"/>
              <a:gd name="T2" fmla="*/ 376 w 788"/>
              <a:gd name="T3" fmla="*/ 39 h 519"/>
              <a:gd name="T4" fmla="*/ 229 w 788"/>
              <a:gd name="T5" fmla="*/ 7 h 519"/>
              <a:gd name="T6" fmla="*/ 0 w 788"/>
              <a:gd name="T7" fmla="*/ 351 h 519"/>
              <a:gd name="T8" fmla="*/ 395 w 788"/>
              <a:gd name="T9" fmla="*/ 519 h 519"/>
              <a:gd name="T10" fmla="*/ 788 w 788"/>
              <a:gd name="T11" fmla="*/ 351 h 519"/>
              <a:gd name="T12" fmla="*/ 538 w 788"/>
              <a:gd name="T13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8" h="519">
                <a:moveTo>
                  <a:pt x="538" y="0"/>
                </a:moveTo>
                <a:cubicBezTo>
                  <a:pt x="538" y="0"/>
                  <a:pt x="460" y="39"/>
                  <a:pt x="376" y="39"/>
                </a:cubicBezTo>
                <a:cubicBezTo>
                  <a:pt x="297" y="39"/>
                  <a:pt x="229" y="7"/>
                  <a:pt x="229" y="7"/>
                </a:cubicBezTo>
                <a:cubicBezTo>
                  <a:pt x="229" y="7"/>
                  <a:pt x="345" y="270"/>
                  <a:pt x="0" y="351"/>
                </a:cubicBezTo>
                <a:cubicBezTo>
                  <a:pt x="395" y="519"/>
                  <a:pt x="395" y="519"/>
                  <a:pt x="395" y="519"/>
                </a:cubicBezTo>
                <a:cubicBezTo>
                  <a:pt x="788" y="351"/>
                  <a:pt x="788" y="351"/>
                  <a:pt x="788" y="351"/>
                </a:cubicBezTo>
                <a:cubicBezTo>
                  <a:pt x="479" y="327"/>
                  <a:pt x="538" y="0"/>
                  <a:pt x="538" y="0"/>
                </a:cubicBezTo>
                <a:close/>
              </a:path>
            </a:pathLst>
          </a:custGeom>
          <a:solidFill>
            <a:srgbClr val="D8B6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8"/>
          <p:cNvSpPr>
            <a:spLocks/>
          </p:cNvSpPr>
          <p:nvPr/>
        </p:nvSpPr>
        <p:spPr bwMode="auto">
          <a:xfrm>
            <a:off x="10152063" y="4860926"/>
            <a:ext cx="152400" cy="111125"/>
          </a:xfrm>
          <a:custGeom>
            <a:avLst/>
            <a:gdLst>
              <a:gd name="T0" fmla="*/ 15 w 379"/>
              <a:gd name="T1" fmla="*/ 60 h 276"/>
              <a:gd name="T2" fmla="*/ 379 w 379"/>
              <a:gd name="T3" fmla="*/ 276 h 276"/>
              <a:gd name="T4" fmla="*/ 309 w 379"/>
              <a:gd name="T5" fmla="*/ 0 h 276"/>
              <a:gd name="T6" fmla="*/ 0 w 379"/>
              <a:gd name="T7" fmla="*/ 8 h 276"/>
              <a:gd name="T8" fmla="*/ 15 w 379"/>
              <a:gd name="T9" fmla="*/ 6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276">
                <a:moveTo>
                  <a:pt x="15" y="60"/>
                </a:moveTo>
                <a:cubicBezTo>
                  <a:pt x="379" y="276"/>
                  <a:pt x="379" y="276"/>
                  <a:pt x="379" y="276"/>
                </a:cubicBezTo>
                <a:cubicBezTo>
                  <a:pt x="379" y="276"/>
                  <a:pt x="283" y="194"/>
                  <a:pt x="309" y="0"/>
                </a:cubicBezTo>
                <a:cubicBezTo>
                  <a:pt x="309" y="0"/>
                  <a:pt x="157" y="83"/>
                  <a:pt x="0" y="8"/>
                </a:cubicBezTo>
                <a:cubicBezTo>
                  <a:pt x="0" y="8"/>
                  <a:pt x="10" y="30"/>
                  <a:pt x="15" y="60"/>
                </a:cubicBezTo>
                <a:close/>
              </a:path>
            </a:pathLst>
          </a:custGeom>
          <a:solidFill>
            <a:srgbClr val="CEAB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9"/>
          <p:cNvSpPr>
            <a:spLocks/>
          </p:cNvSpPr>
          <p:nvPr/>
        </p:nvSpPr>
        <p:spPr bwMode="auto">
          <a:xfrm>
            <a:off x="9682163" y="5562601"/>
            <a:ext cx="914400" cy="307975"/>
          </a:xfrm>
          <a:custGeom>
            <a:avLst/>
            <a:gdLst>
              <a:gd name="T0" fmla="*/ 294 w 2279"/>
              <a:gd name="T1" fmla="*/ 420 h 769"/>
              <a:gd name="T2" fmla="*/ 585 w 2279"/>
              <a:gd name="T3" fmla="*/ 483 h 769"/>
              <a:gd name="T4" fmla="*/ 1141 w 2279"/>
              <a:gd name="T5" fmla="*/ 589 h 769"/>
              <a:gd name="T6" fmla="*/ 2227 w 2279"/>
              <a:gd name="T7" fmla="*/ 769 h 769"/>
              <a:gd name="T8" fmla="*/ 2279 w 2279"/>
              <a:gd name="T9" fmla="*/ 584 h 769"/>
              <a:gd name="T10" fmla="*/ 1388 w 2279"/>
              <a:gd name="T11" fmla="*/ 302 h 769"/>
              <a:gd name="T12" fmla="*/ 320 w 2279"/>
              <a:gd name="T13" fmla="*/ 5 h 769"/>
              <a:gd name="T14" fmla="*/ 294 w 2279"/>
              <a:gd name="T15" fmla="*/ 42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79" h="769">
                <a:moveTo>
                  <a:pt x="294" y="420"/>
                </a:moveTo>
                <a:cubicBezTo>
                  <a:pt x="585" y="483"/>
                  <a:pt x="585" y="483"/>
                  <a:pt x="585" y="483"/>
                </a:cubicBezTo>
                <a:cubicBezTo>
                  <a:pt x="669" y="492"/>
                  <a:pt x="1005" y="551"/>
                  <a:pt x="1141" y="589"/>
                </a:cubicBezTo>
                <a:cubicBezTo>
                  <a:pt x="1761" y="764"/>
                  <a:pt x="2227" y="769"/>
                  <a:pt x="2227" y="769"/>
                </a:cubicBezTo>
                <a:cubicBezTo>
                  <a:pt x="2279" y="584"/>
                  <a:pt x="2279" y="584"/>
                  <a:pt x="2279" y="584"/>
                </a:cubicBezTo>
                <a:cubicBezTo>
                  <a:pt x="2279" y="584"/>
                  <a:pt x="1650" y="366"/>
                  <a:pt x="1388" y="302"/>
                </a:cubicBezTo>
                <a:cubicBezTo>
                  <a:pt x="1155" y="246"/>
                  <a:pt x="708" y="16"/>
                  <a:pt x="320" y="5"/>
                </a:cubicBezTo>
                <a:cubicBezTo>
                  <a:pt x="139" y="0"/>
                  <a:pt x="0" y="272"/>
                  <a:pt x="294" y="420"/>
                </a:cubicBezTo>
                <a:close/>
              </a:path>
            </a:pathLst>
          </a:custGeom>
          <a:solidFill>
            <a:srgbClr val="CB8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0"/>
          <p:cNvSpPr>
            <a:spLocks/>
          </p:cNvSpPr>
          <p:nvPr/>
        </p:nvSpPr>
        <p:spPr bwMode="auto">
          <a:xfrm>
            <a:off x="9850438" y="5564188"/>
            <a:ext cx="914400" cy="306388"/>
          </a:xfrm>
          <a:custGeom>
            <a:avLst/>
            <a:gdLst>
              <a:gd name="T0" fmla="*/ 1985 w 2279"/>
              <a:gd name="T1" fmla="*/ 420 h 765"/>
              <a:gd name="T2" fmla="*/ 1693 w 2279"/>
              <a:gd name="T3" fmla="*/ 482 h 765"/>
              <a:gd name="T4" fmla="*/ 1137 w 2279"/>
              <a:gd name="T5" fmla="*/ 587 h 765"/>
              <a:gd name="T6" fmla="*/ 50 w 2279"/>
              <a:gd name="T7" fmla="*/ 765 h 765"/>
              <a:gd name="T8" fmla="*/ 0 w 2279"/>
              <a:gd name="T9" fmla="*/ 579 h 765"/>
              <a:gd name="T10" fmla="*/ 891 w 2279"/>
              <a:gd name="T11" fmla="*/ 300 h 765"/>
              <a:gd name="T12" fmla="*/ 1960 w 2279"/>
              <a:gd name="T13" fmla="*/ 5 h 765"/>
              <a:gd name="T14" fmla="*/ 1985 w 2279"/>
              <a:gd name="T15" fmla="*/ 420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79" h="765">
                <a:moveTo>
                  <a:pt x="1985" y="420"/>
                </a:moveTo>
                <a:cubicBezTo>
                  <a:pt x="1693" y="482"/>
                  <a:pt x="1693" y="482"/>
                  <a:pt x="1693" y="482"/>
                </a:cubicBezTo>
                <a:cubicBezTo>
                  <a:pt x="1609" y="491"/>
                  <a:pt x="1273" y="549"/>
                  <a:pt x="1137" y="587"/>
                </a:cubicBezTo>
                <a:cubicBezTo>
                  <a:pt x="517" y="760"/>
                  <a:pt x="50" y="765"/>
                  <a:pt x="50" y="765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579"/>
                  <a:pt x="628" y="363"/>
                  <a:pt x="891" y="300"/>
                </a:cubicBezTo>
                <a:cubicBezTo>
                  <a:pt x="1124" y="244"/>
                  <a:pt x="1571" y="15"/>
                  <a:pt x="1960" y="5"/>
                </a:cubicBezTo>
                <a:cubicBezTo>
                  <a:pt x="2141" y="0"/>
                  <a:pt x="2279" y="273"/>
                  <a:pt x="1985" y="420"/>
                </a:cubicBezTo>
                <a:close/>
              </a:path>
            </a:pathLst>
          </a:custGeom>
          <a:solidFill>
            <a:srgbClr val="BE7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5" name="Freeform 21"/>
          <p:cNvSpPr>
            <a:spLocks/>
          </p:cNvSpPr>
          <p:nvPr/>
        </p:nvSpPr>
        <p:spPr bwMode="auto">
          <a:xfrm>
            <a:off x="9939338" y="5321301"/>
            <a:ext cx="555625" cy="350838"/>
          </a:xfrm>
          <a:custGeom>
            <a:avLst/>
            <a:gdLst>
              <a:gd name="T0" fmla="*/ 1324 w 1386"/>
              <a:gd name="T1" fmla="*/ 872 h 872"/>
              <a:gd name="T2" fmla="*/ 63 w 1386"/>
              <a:gd name="T3" fmla="*/ 872 h 872"/>
              <a:gd name="T4" fmla="*/ 0 w 1386"/>
              <a:gd name="T5" fmla="*/ 810 h 872"/>
              <a:gd name="T6" fmla="*/ 0 w 1386"/>
              <a:gd name="T7" fmla="*/ 63 h 872"/>
              <a:gd name="T8" fmla="*/ 63 w 1386"/>
              <a:gd name="T9" fmla="*/ 0 h 872"/>
              <a:gd name="T10" fmla="*/ 1324 w 1386"/>
              <a:gd name="T11" fmla="*/ 0 h 872"/>
              <a:gd name="T12" fmla="*/ 1386 w 1386"/>
              <a:gd name="T13" fmla="*/ 63 h 872"/>
              <a:gd name="T14" fmla="*/ 1386 w 1386"/>
              <a:gd name="T15" fmla="*/ 810 h 872"/>
              <a:gd name="T16" fmla="*/ 1324 w 1386"/>
              <a:gd name="T17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6" h="872">
                <a:moveTo>
                  <a:pt x="1324" y="872"/>
                </a:moveTo>
                <a:cubicBezTo>
                  <a:pt x="63" y="872"/>
                  <a:pt x="63" y="872"/>
                  <a:pt x="63" y="872"/>
                </a:cubicBezTo>
                <a:cubicBezTo>
                  <a:pt x="28" y="872"/>
                  <a:pt x="0" y="845"/>
                  <a:pt x="0" y="810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3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58" y="0"/>
                  <a:pt x="1386" y="28"/>
                  <a:pt x="1386" y="63"/>
                </a:cubicBezTo>
                <a:cubicBezTo>
                  <a:pt x="1386" y="810"/>
                  <a:pt x="1386" y="810"/>
                  <a:pt x="1386" y="810"/>
                </a:cubicBezTo>
                <a:cubicBezTo>
                  <a:pt x="1386" y="845"/>
                  <a:pt x="1358" y="872"/>
                  <a:pt x="1324" y="872"/>
                </a:cubicBezTo>
                <a:close/>
              </a:path>
            </a:pathLst>
          </a:cu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22"/>
          <p:cNvSpPr>
            <a:spLocks/>
          </p:cNvSpPr>
          <p:nvPr/>
        </p:nvSpPr>
        <p:spPr bwMode="auto">
          <a:xfrm>
            <a:off x="9944100" y="5330826"/>
            <a:ext cx="550862" cy="341313"/>
          </a:xfrm>
          <a:custGeom>
            <a:avLst/>
            <a:gdLst>
              <a:gd name="T0" fmla="*/ 0 w 1375"/>
              <a:gd name="T1" fmla="*/ 822 h 851"/>
              <a:gd name="T2" fmla="*/ 52 w 1375"/>
              <a:gd name="T3" fmla="*/ 851 h 851"/>
              <a:gd name="T4" fmla="*/ 1314 w 1375"/>
              <a:gd name="T5" fmla="*/ 851 h 851"/>
              <a:gd name="T6" fmla="*/ 1375 w 1375"/>
              <a:gd name="T7" fmla="*/ 788 h 851"/>
              <a:gd name="T8" fmla="*/ 1375 w 1375"/>
              <a:gd name="T9" fmla="*/ 40 h 851"/>
              <a:gd name="T10" fmla="*/ 1361 w 1375"/>
              <a:gd name="T11" fmla="*/ 0 h 851"/>
              <a:gd name="T12" fmla="*/ 0 w 1375"/>
              <a:gd name="T13" fmla="*/ 822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5" h="851">
                <a:moveTo>
                  <a:pt x="0" y="822"/>
                </a:moveTo>
                <a:cubicBezTo>
                  <a:pt x="11" y="839"/>
                  <a:pt x="31" y="851"/>
                  <a:pt x="52" y="851"/>
                </a:cubicBezTo>
                <a:cubicBezTo>
                  <a:pt x="1314" y="851"/>
                  <a:pt x="1314" y="851"/>
                  <a:pt x="1314" y="851"/>
                </a:cubicBezTo>
                <a:cubicBezTo>
                  <a:pt x="1348" y="851"/>
                  <a:pt x="1375" y="822"/>
                  <a:pt x="1375" y="788"/>
                </a:cubicBezTo>
                <a:cubicBezTo>
                  <a:pt x="1375" y="40"/>
                  <a:pt x="1375" y="40"/>
                  <a:pt x="1375" y="40"/>
                </a:cubicBezTo>
                <a:cubicBezTo>
                  <a:pt x="1375" y="25"/>
                  <a:pt x="1370" y="11"/>
                  <a:pt x="1361" y="0"/>
                </a:cubicBezTo>
                <a:lnTo>
                  <a:pt x="0" y="822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23"/>
          <p:cNvSpPr>
            <a:spLocks/>
          </p:cNvSpPr>
          <p:nvPr/>
        </p:nvSpPr>
        <p:spPr bwMode="auto">
          <a:xfrm>
            <a:off x="9936163" y="5670551"/>
            <a:ext cx="561975" cy="31750"/>
          </a:xfrm>
          <a:custGeom>
            <a:avLst/>
            <a:gdLst>
              <a:gd name="T0" fmla="*/ 1379 w 1401"/>
              <a:gd name="T1" fmla="*/ 0 h 79"/>
              <a:gd name="T2" fmla="*/ 23 w 1401"/>
              <a:gd name="T3" fmla="*/ 0 h 79"/>
              <a:gd name="T4" fmla="*/ 0 w 1401"/>
              <a:gd name="T5" fmla="*/ 22 h 79"/>
              <a:gd name="T6" fmla="*/ 0 w 1401"/>
              <a:gd name="T7" fmla="*/ 56 h 79"/>
              <a:gd name="T8" fmla="*/ 23 w 1401"/>
              <a:gd name="T9" fmla="*/ 79 h 79"/>
              <a:gd name="T10" fmla="*/ 1379 w 1401"/>
              <a:gd name="T11" fmla="*/ 79 h 79"/>
              <a:gd name="T12" fmla="*/ 1401 w 1401"/>
              <a:gd name="T13" fmla="*/ 56 h 79"/>
              <a:gd name="T14" fmla="*/ 1401 w 1401"/>
              <a:gd name="T15" fmla="*/ 22 h 79"/>
              <a:gd name="T16" fmla="*/ 1379 w 1401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1" h="79">
                <a:moveTo>
                  <a:pt x="1379" y="0"/>
                </a:move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9"/>
                  <a:pt x="11" y="79"/>
                  <a:pt x="23" y="79"/>
                </a:cubicBezTo>
                <a:cubicBezTo>
                  <a:pt x="1379" y="79"/>
                  <a:pt x="1379" y="79"/>
                  <a:pt x="1379" y="79"/>
                </a:cubicBezTo>
                <a:cubicBezTo>
                  <a:pt x="1391" y="79"/>
                  <a:pt x="1401" y="69"/>
                  <a:pt x="1401" y="56"/>
                </a:cubicBezTo>
                <a:cubicBezTo>
                  <a:pt x="1401" y="22"/>
                  <a:pt x="1401" y="22"/>
                  <a:pt x="1401" y="22"/>
                </a:cubicBezTo>
                <a:cubicBezTo>
                  <a:pt x="1401" y="10"/>
                  <a:pt x="1391" y="0"/>
                  <a:pt x="1379" y="0"/>
                </a:cubicBezTo>
                <a:close/>
              </a:path>
            </a:pathLst>
          </a:custGeom>
          <a:solidFill>
            <a:srgbClr val="C3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AutoShape 25"/>
          <p:cNvSpPr>
            <a:spLocks noChangeAspect="1" noChangeArrowheads="1" noTextEdit="1"/>
          </p:cNvSpPr>
          <p:nvPr/>
        </p:nvSpPr>
        <p:spPr bwMode="auto">
          <a:xfrm>
            <a:off x="7426325" y="1420813"/>
            <a:ext cx="11366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7"/>
          <p:cNvSpPr>
            <a:spLocks/>
          </p:cNvSpPr>
          <p:nvPr/>
        </p:nvSpPr>
        <p:spPr bwMode="auto">
          <a:xfrm>
            <a:off x="8023225" y="1366838"/>
            <a:ext cx="384175" cy="542925"/>
          </a:xfrm>
          <a:custGeom>
            <a:avLst/>
            <a:gdLst>
              <a:gd name="T0" fmla="*/ 53 w 1195"/>
              <a:gd name="T1" fmla="*/ 1157 h 1696"/>
              <a:gd name="T2" fmla="*/ 87 w 1195"/>
              <a:gd name="T3" fmla="*/ 1084 h 1696"/>
              <a:gd name="T4" fmla="*/ 97 w 1195"/>
              <a:gd name="T5" fmla="*/ 931 h 1696"/>
              <a:gd name="T6" fmla="*/ 28 w 1195"/>
              <a:gd name="T7" fmla="*/ 736 h 1696"/>
              <a:gd name="T8" fmla="*/ 53 w 1195"/>
              <a:gd name="T9" fmla="*/ 425 h 1696"/>
              <a:gd name="T10" fmla="*/ 800 w 1195"/>
              <a:gd name="T11" fmla="*/ 331 h 1696"/>
              <a:gd name="T12" fmla="*/ 889 w 1195"/>
              <a:gd name="T13" fmla="*/ 1126 h 1696"/>
              <a:gd name="T14" fmla="*/ 855 w 1195"/>
              <a:gd name="T15" fmla="*/ 1160 h 1696"/>
              <a:gd name="T16" fmla="*/ 1052 w 1195"/>
              <a:gd name="T17" fmla="*/ 1142 h 1696"/>
              <a:gd name="T18" fmla="*/ 1114 w 1195"/>
              <a:gd name="T19" fmla="*/ 1284 h 1696"/>
              <a:gd name="T20" fmla="*/ 687 w 1195"/>
              <a:gd name="T21" fmla="*/ 1696 h 1696"/>
              <a:gd name="T22" fmla="*/ 571 w 1195"/>
              <a:gd name="T23" fmla="*/ 1430 h 1696"/>
              <a:gd name="T24" fmla="*/ 296 w 1195"/>
              <a:gd name="T25" fmla="*/ 1482 h 1696"/>
              <a:gd name="T26" fmla="*/ 291 w 1195"/>
              <a:gd name="T27" fmla="*/ 1410 h 1696"/>
              <a:gd name="T28" fmla="*/ 289 w 1195"/>
              <a:gd name="T29" fmla="*/ 1390 h 1696"/>
              <a:gd name="T30" fmla="*/ 263 w 1195"/>
              <a:gd name="T31" fmla="*/ 1358 h 1696"/>
              <a:gd name="T32" fmla="*/ 178 w 1195"/>
              <a:gd name="T33" fmla="*/ 1243 h 1696"/>
              <a:gd name="T34" fmla="*/ 107 w 1195"/>
              <a:gd name="T35" fmla="*/ 1214 h 1696"/>
              <a:gd name="T36" fmla="*/ 53 w 1195"/>
              <a:gd name="T37" fmla="*/ 1157 h 1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95" h="1696">
                <a:moveTo>
                  <a:pt x="53" y="1157"/>
                </a:moveTo>
                <a:cubicBezTo>
                  <a:pt x="62" y="1141"/>
                  <a:pt x="73" y="1117"/>
                  <a:pt x="87" y="1084"/>
                </a:cubicBezTo>
                <a:cubicBezTo>
                  <a:pt x="108" y="1035"/>
                  <a:pt x="111" y="982"/>
                  <a:pt x="97" y="931"/>
                </a:cubicBezTo>
                <a:cubicBezTo>
                  <a:pt x="80" y="872"/>
                  <a:pt x="55" y="792"/>
                  <a:pt x="28" y="736"/>
                </a:cubicBezTo>
                <a:cubicBezTo>
                  <a:pt x="28" y="736"/>
                  <a:pt x="0" y="582"/>
                  <a:pt x="53" y="425"/>
                </a:cubicBezTo>
                <a:cubicBezTo>
                  <a:pt x="53" y="425"/>
                  <a:pt x="394" y="0"/>
                  <a:pt x="800" y="331"/>
                </a:cubicBezTo>
                <a:cubicBezTo>
                  <a:pt x="800" y="331"/>
                  <a:pt x="1195" y="641"/>
                  <a:pt x="889" y="1126"/>
                </a:cubicBezTo>
                <a:cubicBezTo>
                  <a:pt x="855" y="1160"/>
                  <a:pt x="855" y="1160"/>
                  <a:pt x="855" y="1160"/>
                </a:cubicBezTo>
                <a:cubicBezTo>
                  <a:pt x="1052" y="1142"/>
                  <a:pt x="1052" y="1142"/>
                  <a:pt x="1052" y="1142"/>
                </a:cubicBezTo>
                <a:cubicBezTo>
                  <a:pt x="1114" y="1284"/>
                  <a:pt x="1114" y="1284"/>
                  <a:pt x="1114" y="1284"/>
                </a:cubicBezTo>
                <a:cubicBezTo>
                  <a:pt x="687" y="1696"/>
                  <a:pt x="687" y="1696"/>
                  <a:pt x="687" y="1696"/>
                </a:cubicBezTo>
                <a:cubicBezTo>
                  <a:pt x="571" y="1430"/>
                  <a:pt x="571" y="1430"/>
                  <a:pt x="571" y="1430"/>
                </a:cubicBezTo>
                <a:cubicBezTo>
                  <a:pt x="571" y="1430"/>
                  <a:pt x="342" y="1547"/>
                  <a:pt x="296" y="1482"/>
                </a:cubicBezTo>
                <a:cubicBezTo>
                  <a:pt x="296" y="1482"/>
                  <a:pt x="271" y="1453"/>
                  <a:pt x="291" y="1410"/>
                </a:cubicBezTo>
                <a:cubicBezTo>
                  <a:pt x="291" y="1410"/>
                  <a:pt x="291" y="1402"/>
                  <a:pt x="289" y="1390"/>
                </a:cubicBezTo>
                <a:cubicBezTo>
                  <a:pt x="280" y="1380"/>
                  <a:pt x="271" y="1370"/>
                  <a:pt x="263" y="1358"/>
                </a:cubicBezTo>
                <a:cubicBezTo>
                  <a:pt x="234" y="1316"/>
                  <a:pt x="189" y="1252"/>
                  <a:pt x="178" y="1243"/>
                </a:cubicBezTo>
                <a:cubicBezTo>
                  <a:pt x="166" y="1234"/>
                  <a:pt x="147" y="1226"/>
                  <a:pt x="107" y="1214"/>
                </a:cubicBezTo>
                <a:cubicBezTo>
                  <a:pt x="79" y="1206"/>
                  <a:pt x="39" y="1182"/>
                  <a:pt x="53" y="1157"/>
                </a:cubicBezTo>
                <a:close/>
              </a:path>
            </a:pathLst>
          </a:custGeom>
          <a:solidFill>
            <a:srgbClr val="EBD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8"/>
          <p:cNvSpPr>
            <a:spLocks/>
          </p:cNvSpPr>
          <p:nvPr/>
        </p:nvSpPr>
        <p:spPr bwMode="auto">
          <a:xfrm>
            <a:off x="8001000" y="1417638"/>
            <a:ext cx="395288" cy="382587"/>
          </a:xfrm>
          <a:custGeom>
            <a:avLst/>
            <a:gdLst>
              <a:gd name="T0" fmla="*/ 125 w 1230"/>
              <a:gd name="T1" fmla="*/ 561 h 1193"/>
              <a:gd name="T2" fmla="*/ 72 w 1230"/>
              <a:gd name="T3" fmla="*/ 566 h 1193"/>
              <a:gd name="T4" fmla="*/ 56 w 1230"/>
              <a:gd name="T5" fmla="*/ 218 h 1193"/>
              <a:gd name="T6" fmla="*/ 213 w 1230"/>
              <a:gd name="T7" fmla="*/ 60 h 1193"/>
              <a:gd name="T8" fmla="*/ 495 w 1230"/>
              <a:gd name="T9" fmla="*/ 16 h 1193"/>
              <a:gd name="T10" fmla="*/ 554 w 1230"/>
              <a:gd name="T11" fmla="*/ 33 h 1193"/>
              <a:gd name="T12" fmla="*/ 699 w 1230"/>
              <a:gd name="T13" fmla="*/ 50 h 1193"/>
              <a:gd name="T14" fmla="*/ 909 w 1230"/>
              <a:gd name="T15" fmla="*/ 84 h 1193"/>
              <a:gd name="T16" fmla="*/ 1153 w 1230"/>
              <a:gd name="T17" fmla="*/ 348 h 1193"/>
              <a:gd name="T18" fmla="*/ 1196 w 1230"/>
              <a:gd name="T19" fmla="*/ 679 h 1193"/>
              <a:gd name="T20" fmla="*/ 1194 w 1230"/>
              <a:gd name="T21" fmla="*/ 686 h 1193"/>
              <a:gd name="T22" fmla="*/ 1184 w 1230"/>
              <a:gd name="T23" fmla="*/ 1115 h 1193"/>
              <a:gd name="T24" fmla="*/ 1175 w 1230"/>
              <a:gd name="T25" fmla="*/ 1134 h 1193"/>
              <a:gd name="T26" fmla="*/ 987 w 1230"/>
              <a:gd name="T27" fmla="*/ 1136 h 1193"/>
              <a:gd name="T28" fmla="*/ 898 w 1230"/>
              <a:gd name="T29" fmla="*/ 1013 h 1193"/>
              <a:gd name="T30" fmla="*/ 870 w 1230"/>
              <a:gd name="T31" fmla="*/ 848 h 1193"/>
              <a:gd name="T32" fmla="*/ 827 w 1230"/>
              <a:gd name="T33" fmla="*/ 701 h 1193"/>
              <a:gd name="T34" fmla="*/ 826 w 1230"/>
              <a:gd name="T35" fmla="*/ 699 h 1193"/>
              <a:gd name="T36" fmla="*/ 679 w 1230"/>
              <a:gd name="T37" fmla="*/ 679 h 1193"/>
              <a:gd name="T38" fmla="*/ 677 w 1230"/>
              <a:gd name="T39" fmla="*/ 681 h 1193"/>
              <a:gd name="T40" fmla="*/ 593 w 1230"/>
              <a:gd name="T41" fmla="*/ 754 h 1193"/>
              <a:gd name="T42" fmla="*/ 503 w 1230"/>
              <a:gd name="T43" fmla="*/ 729 h 1193"/>
              <a:gd name="T44" fmla="*/ 402 w 1230"/>
              <a:gd name="T45" fmla="*/ 574 h 1193"/>
              <a:gd name="T46" fmla="*/ 400 w 1230"/>
              <a:gd name="T47" fmla="*/ 530 h 1193"/>
              <a:gd name="T48" fmla="*/ 184 w 1230"/>
              <a:gd name="T49" fmla="*/ 464 h 1193"/>
              <a:gd name="T50" fmla="*/ 125 w 1230"/>
              <a:gd name="T51" fmla="*/ 561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30" h="1193">
                <a:moveTo>
                  <a:pt x="125" y="561"/>
                </a:moveTo>
                <a:cubicBezTo>
                  <a:pt x="115" y="582"/>
                  <a:pt x="86" y="585"/>
                  <a:pt x="72" y="566"/>
                </a:cubicBezTo>
                <a:cubicBezTo>
                  <a:pt x="50" y="534"/>
                  <a:pt x="0" y="440"/>
                  <a:pt x="56" y="218"/>
                </a:cubicBezTo>
                <a:cubicBezTo>
                  <a:pt x="71" y="160"/>
                  <a:pt x="141" y="89"/>
                  <a:pt x="213" y="60"/>
                </a:cubicBezTo>
                <a:cubicBezTo>
                  <a:pt x="281" y="32"/>
                  <a:pt x="388" y="0"/>
                  <a:pt x="495" y="16"/>
                </a:cubicBezTo>
                <a:cubicBezTo>
                  <a:pt x="515" y="19"/>
                  <a:pt x="535" y="25"/>
                  <a:pt x="554" y="33"/>
                </a:cubicBezTo>
                <a:cubicBezTo>
                  <a:pt x="576" y="41"/>
                  <a:pt x="624" y="55"/>
                  <a:pt x="699" y="50"/>
                </a:cubicBezTo>
                <a:cubicBezTo>
                  <a:pt x="771" y="44"/>
                  <a:pt x="843" y="55"/>
                  <a:pt x="909" y="84"/>
                </a:cubicBezTo>
                <a:cubicBezTo>
                  <a:pt x="1010" y="127"/>
                  <a:pt x="1108" y="223"/>
                  <a:pt x="1153" y="348"/>
                </a:cubicBezTo>
                <a:cubicBezTo>
                  <a:pt x="1153" y="348"/>
                  <a:pt x="1230" y="591"/>
                  <a:pt x="1196" y="679"/>
                </a:cubicBezTo>
                <a:cubicBezTo>
                  <a:pt x="1195" y="681"/>
                  <a:pt x="1194" y="683"/>
                  <a:pt x="1194" y="686"/>
                </a:cubicBezTo>
                <a:cubicBezTo>
                  <a:pt x="1192" y="721"/>
                  <a:pt x="1077" y="912"/>
                  <a:pt x="1184" y="1115"/>
                </a:cubicBezTo>
                <a:cubicBezTo>
                  <a:pt x="1187" y="1122"/>
                  <a:pt x="1181" y="1130"/>
                  <a:pt x="1175" y="1134"/>
                </a:cubicBezTo>
                <a:cubicBezTo>
                  <a:pt x="1148" y="1152"/>
                  <a:pt x="1073" y="1193"/>
                  <a:pt x="987" y="1136"/>
                </a:cubicBezTo>
                <a:cubicBezTo>
                  <a:pt x="987" y="1136"/>
                  <a:pt x="939" y="1107"/>
                  <a:pt x="898" y="1013"/>
                </a:cubicBezTo>
                <a:cubicBezTo>
                  <a:pt x="875" y="961"/>
                  <a:pt x="867" y="904"/>
                  <a:pt x="870" y="848"/>
                </a:cubicBezTo>
                <a:cubicBezTo>
                  <a:pt x="873" y="808"/>
                  <a:pt x="868" y="750"/>
                  <a:pt x="827" y="701"/>
                </a:cubicBezTo>
                <a:cubicBezTo>
                  <a:pt x="827" y="700"/>
                  <a:pt x="826" y="700"/>
                  <a:pt x="826" y="699"/>
                </a:cubicBezTo>
                <a:cubicBezTo>
                  <a:pt x="816" y="689"/>
                  <a:pt x="721" y="596"/>
                  <a:pt x="679" y="679"/>
                </a:cubicBezTo>
                <a:cubicBezTo>
                  <a:pt x="678" y="680"/>
                  <a:pt x="678" y="681"/>
                  <a:pt x="677" y="681"/>
                </a:cubicBezTo>
                <a:cubicBezTo>
                  <a:pt x="671" y="689"/>
                  <a:pt x="639" y="732"/>
                  <a:pt x="593" y="754"/>
                </a:cubicBezTo>
                <a:cubicBezTo>
                  <a:pt x="561" y="769"/>
                  <a:pt x="523" y="758"/>
                  <a:pt x="503" y="729"/>
                </a:cubicBezTo>
                <a:cubicBezTo>
                  <a:pt x="485" y="702"/>
                  <a:pt x="413" y="610"/>
                  <a:pt x="402" y="574"/>
                </a:cubicBezTo>
                <a:cubicBezTo>
                  <a:pt x="399" y="566"/>
                  <a:pt x="401" y="549"/>
                  <a:pt x="400" y="530"/>
                </a:cubicBezTo>
                <a:cubicBezTo>
                  <a:pt x="393" y="419"/>
                  <a:pt x="251" y="376"/>
                  <a:pt x="184" y="464"/>
                </a:cubicBezTo>
                <a:cubicBezTo>
                  <a:pt x="165" y="489"/>
                  <a:pt x="145" y="521"/>
                  <a:pt x="125" y="561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9"/>
          <p:cNvSpPr>
            <a:spLocks/>
          </p:cNvSpPr>
          <p:nvPr/>
        </p:nvSpPr>
        <p:spPr bwMode="auto">
          <a:xfrm>
            <a:off x="7631113" y="3100388"/>
            <a:ext cx="150813" cy="114300"/>
          </a:xfrm>
          <a:custGeom>
            <a:avLst/>
            <a:gdLst>
              <a:gd name="T0" fmla="*/ 86 w 469"/>
              <a:gd name="T1" fmla="*/ 0 h 359"/>
              <a:gd name="T2" fmla="*/ 0 w 469"/>
              <a:gd name="T3" fmla="*/ 348 h 359"/>
              <a:gd name="T4" fmla="*/ 429 w 469"/>
              <a:gd name="T5" fmla="*/ 359 h 359"/>
              <a:gd name="T6" fmla="*/ 469 w 469"/>
              <a:gd name="T7" fmla="*/ 48 h 359"/>
              <a:gd name="T8" fmla="*/ 86 w 469"/>
              <a:gd name="T9" fmla="*/ 0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9" h="359">
                <a:moveTo>
                  <a:pt x="86" y="0"/>
                </a:moveTo>
                <a:cubicBezTo>
                  <a:pt x="86" y="0"/>
                  <a:pt x="69" y="233"/>
                  <a:pt x="0" y="348"/>
                </a:cubicBezTo>
                <a:cubicBezTo>
                  <a:pt x="429" y="359"/>
                  <a:pt x="429" y="359"/>
                  <a:pt x="429" y="359"/>
                </a:cubicBezTo>
                <a:cubicBezTo>
                  <a:pt x="429" y="359"/>
                  <a:pt x="379" y="224"/>
                  <a:pt x="469" y="48"/>
                </a:cubicBezTo>
                <a:lnTo>
                  <a:pt x="86" y="0"/>
                </a:lnTo>
                <a:close/>
              </a:path>
            </a:pathLst>
          </a:custGeom>
          <a:solidFill>
            <a:srgbClr val="C9A7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0"/>
          <p:cNvSpPr>
            <a:spLocks/>
          </p:cNvSpPr>
          <p:nvPr/>
        </p:nvSpPr>
        <p:spPr bwMode="auto">
          <a:xfrm>
            <a:off x="7426325" y="3155950"/>
            <a:ext cx="352425" cy="176212"/>
          </a:xfrm>
          <a:custGeom>
            <a:avLst/>
            <a:gdLst>
              <a:gd name="T0" fmla="*/ 719 w 1099"/>
              <a:gd name="T1" fmla="*/ 31 h 551"/>
              <a:gd name="T2" fmla="*/ 648 w 1099"/>
              <a:gd name="T3" fmla="*/ 0 h 551"/>
              <a:gd name="T4" fmla="*/ 597 w 1099"/>
              <a:gd name="T5" fmla="*/ 35 h 551"/>
              <a:gd name="T6" fmla="*/ 595 w 1099"/>
              <a:gd name="T7" fmla="*/ 37 h 551"/>
              <a:gd name="T8" fmla="*/ 552 w 1099"/>
              <a:gd name="T9" fmla="*/ 65 h 551"/>
              <a:gd name="T10" fmla="*/ 550 w 1099"/>
              <a:gd name="T11" fmla="*/ 66 h 551"/>
              <a:gd name="T12" fmla="*/ 532 w 1099"/>
              <a:gd name="T13" fmla="*/ 77 h 551"/>
              <a:gd name="T14" fmla="*/ 528 w 1099"/>
              <a:gd name="T15" fmla="*/ 79 h 551"/>
              <a:gd name="T16" fmla="*/ 486 w 1099"/>
              <a:gd name="T17" fmla="*/ 103 h 551"/>
              <a:gd name="T18" fmla="*/ 477 w 1099"/>
              <a:gd name="T19" fmla="*/ 108 h 551"/>
              <a:gd name="T20" fmla="*/ 460 w 1099"/>
              <a:gd name="T21" fmla="*/ 117 h 551"/>
              <a:gd name="T22" fmla="*/ 448 w 1099"/>
              <a:gd name="T23" fmla="*/ 124 h 551"/>
              <a:gd name="T24" fmla="*/ 411 w 1099"/>
              <a:gd name="T25" fmla="*/ 142 h 551"/>
              <a:gd name="T26" fmla="*/ 393 w 1099"/>
              <a:gd name="T27" fmla="*/ 151 h 551"/>
              <a:gd name="T28" fmla="*/ 241 w 1099"/>
              <a:gd name="T29" fmla="*/ 208 h 551"/>
              <a:gd name="T30" fmla="*/ 213 w 1099"/>
              <a:gd name="T31" fmla="*/ 216 h 551"/>
              <a:gd name="T32" fmla="*/ 0 w 1099"/>
              <a:gd name="T33" fmla="*/ 407 h 551"/>
              <a:gd name="T34" fmla="*/ 4 w 1099"/>
              <a:gd name="T35" fmla="*/ 441 h 551"/>
              <a:gd name="T36" fmla="*/ 163 w 1099"/>
              <a:gd name="T37" fmla="*/ 500 h 551"/>
              <a:gd name="T38" fmla="*/ 1054 w 1099"/>
              <a:gd name="T39" fmla="*/ 435 h 551"/>
              <a:gd name="T40" fmla="*/ 1099 w 1099"/>
              <a:gd name="T41" fmla="*/ 289 h 551"/>
              <a:gd name="T42" fmla="*/ 1098 w 1099"/>
              <a:gd name="T43" fmla="*/ 274 h 551"/>
              <a:gd name="T44" fmla="*/ 1063 w 1099"/>
              <a:gd name="T45" fmla="*/ 4 h 551"/>
              <a:gd name="T46" fmla="*/ 816 w 1099"/>
              <a:gd name="T47" fmla="*/ 36 h 551"/>
              <a:gd name="T48" fmla="*/ 784 w 1099"/>
              <a:gd name="T49" fmla="*/ 37 h 551"/>
              <a:gd name="T50" fmla="*/ 766 w 1099"/>
              <a:gd name="T51" fmla="*/ 37 h 551"/>
              <a:gd name="T52" fmla="*/ 736 w 1099"/>
              <a:gd name="T53" fmla="*/ 34 h 551"/>
              <a:gd name="T54" fmla="*/ 735 w 1099"/>
              <a:gd name="T55" fmla="*/ 34 h 551"/>
              <a:gd name="T56" fmla="*/ 732 w 1099"/>
              <a:gd name="T57" fmla="*/ 33 h 551"/>
              <a:gd name="T58" fmla="*/ 731 w 1099"/>
              <a:gd name="T59" fmla="*/ 33 h 551"/>
              <a:gd name="T60" fmla="*/ 719 w 1099"/>
              <a:gd name="T61" fmla="*/ 3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9" h="551">
                <a:moveTo>
                  <a:pt x="719" y="31"/>
                </a:moveTo>
                <a:cubicBezTo>
                  <a:pt x="689" y="24"/>
                  <a:pt x="664" y="13"/>
                  <a:pt x="648" y="0"/>
                </a:cubicBezTo>
                <a:cubicBezTo>
                  <a:pt x="634" y="10"/>
                  <a:pt x="617" y="22"/>
                  <a:pt x="597" y="35"/>
                </a:cubicBezTo>
                <a:cubicBezTo>
                  <a:pt x="596" y="36"/>
                  <a:pt x="596" y="36"/>
                  <a:pt x="595" y="37"/>
                </a:cubicBezTo>
                <a:cubicBezTo>
                  <a:pt x="581" y="46"/>
                  <a:pt x="567" y="55"/>
                  <a:pt x="552" y="65"/>
                </a:cubicBezTo>
                <a:cubicBezTo>
                  <a:pt x="551" y="65"/>
                  <a:pt x="551" y="65"/>
                  <a:pt x="550" y="66"/>
                </a:cubicBezTo>
                <a:cubicBezTo>
                  <a:pt x="544" y="69"/>
                  <a:pt x="538" y="73"/>
                  <a:pt x="532" y="77"/>
                </a:cubicBezTo>
                <a:cubicBezTo>
                  <a:pt x="531" y="77"/>
                  <a:pt x="529" y="78"/>
                  <a:pt x="528" y="79"/>
                </a:cubicBezTo>
                <a:cubicBezTo>
                  <a:pt x="515" y="87"/>
                  <a:pt x="501" y="95"/>
                  <a:pt x="486" y="103"/>
                </a:cubicBezTo>
                <a:cubicBezTo>
                  <a:pt x="483" y="105"/>
                  <a:pt x="480" y="107"/>
                  <a:pt x="477" y="108"/>
                </a:cubicBezTo>
                <a:cubicBezTo>
                  <a:pt x="472" y="111"/>
                  <a:pt x="466" y="114"/>
                  <a:pt x="460" y="117"/>
                </a:cubicBezTo>
                <a:cubicBezTo>
                  <a:pt x="456" y="120"/>
                  <a:pt x="452" y="122"/>
                  <a:pt x="448" y="124"/>
                </a:cubicBezTo>
                <a:cubicBezTo>
                  <a:pt x="436" y="130"/>
                  <a:pt x="424" y="136"/>
                  <a:pt x="411" y="142"/>
                </a:cubicBezTo>
                <a:cubicBezTo>
                  <a:pt x="405" y="145"/>
                  <a:pt x="399" y="148"/>
                  <a:pt x="393" y="151"/>
                </a:cubicBezTo>
                <a:cubicBezTo>
                  <a:pt x="345" y="173"/>
                  <a:pt x="294" y="193"/>
                  <a:pt x="241" y="208"/>
                </a:cubicBezTo>
                <a:cubicBezTo>
                  <a:pt x="232" y="211"/>
                  <a:pt x="223" y="213"/>
                  <a:pt x="213" y="216"/>
                </a:cubicBezTo>
                <a:cubicBezTo>
                  <a:pt x="29" y="261"/>
                  <a:pt x="1" y="357"/>
                  <a:pt x="0" y="407"/>
                </a:cubicBezTo>
                <a:cubicBezTo>
                  <a:pt x="0" y="428"/>
                  <a:pt x="4" y="441"/>
                  <a:pt x="4" y="441"/>
                </a:cubicBezTo>
                <a:cubicBezTo>
                  <a:pt x="4" y="441"/>
                  <a:pt x="70" y="487"/>
                  <a:pt x="163" y="500"/>
                </a:cubicBezTo>
                <a:cubicBezTo>
                  <a:pt x="501" y="551"/>
                  <a:pt x="1054" y="435"/>
                  <a:pt x="1054" y="435"/>
                </a:cubicBezTo>
                <a:cubicBezTo>
                  <a:pt x="1054" y="435"/>
                  <a:pt x="1098" y="395"/>
                  <a:pt x="1099" y="289"/>
                </a:cubicBezTo>
                <a:cubicBezTo>
                  <a:pt x="1099" y="284"/>
                  <a:pt x="1099" y="279"/>
                  <a:pt x="1098" y="274"/>
                </a:cubicBezTo>
                <a:cubicBezTo>
                  <a:pt x="1098" y="266"/>
                  <a:pt x="1075" y="63"/>
                  <a:pt x="1063" y="4"/>
                </a:cubicBezTo>
                <a:cubicBezTo>
                  <a:pt x="1017" y="14"/>
                  <a:pt x="945" y="27"/>
                  <a:pt x="816" y="36"/>
                </a:cubicBezTo>
                <a:cubicBezTo>
                  <a:pt x="804" y="37"/>
                  <a:pt x="794" y="37"/>
                  <a:pt x="784" y="37"/>
                </a:cubicBezTo>
                <a:cubicBezTo>
                  <a:pt x="778" y="37"/>
                  <a:pt x="772" y="37"/>
                  <a:pt x="766" y="37"/>
                </a:cubicBezTo>
                <a:cubicBezTo>
                  <a:pt x="755" y="37"/>
                  <a:pt x="745" y="35"/>
                  <a:pt x="736" y="34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2" y="33"/>
                  <a:pt x="732" y="33"/>
                  <a:pt x="732" y="33"/>
                </a:cubicBezTo>
                <a:cubicBezTo>
                  <a:pt x="731" y="33"/>
                  <a:pt x="731" y="33"/>
                  <a:pt x="731" y="33"/>
                </a:cubicBezTo>
                <a:lnTo>
                  <a:pt x="719" y="31"/>
                </a:lnTo>
                <a:close/>
              </a:path>
            </a:pathLst>
          </a:custGeom>
          <a:solidFill>
            <a:srgbClr val="AB6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1"/>
          <p:cNvSpPr>
            <a:spLocks/>
          </p:cNvSpPr>
          <p:nvPr/>
        </p:nvSpPr>
        <p:spPr bwMode="auto">
          <a:xfrm>
            <a:off x="7426325" y="3275013"/>
            <a:ext cx="349250" cy="57150"/>
          </a:xfrm>
          <a:custGeom>
            <a:avLst/>
            <a:gdLst>
              <a:gd name="T0" fmla="*/ 165 w 1088"/>
              <a:gd name="T1" fmla="*/ 62 h 178"/>
              <a:gd name="T2" fmla="*/ 4 w 1088"/>
              <a:gd name="T3" fmla="*/ 5 h 178"/>
              <a:gd name="T4" fmla="*/ 0 w 1088"/>
              <a:gd name="T5" fmla="*/ 34 h 178"/>
              <a:gd name="T6" fmla="*/ 4 w 1088"/>
              <a:gd name="T7" fmla="*/ 68 h 178"/>
              <a:gd name="T8" fmla="*/ 163 w 1088"/>
              <a:gd name="T9" fmla="*/ 128 h 178"/>
              <a:gd name="T10" fmla="*/ 1055 w 1088"/>
              <a:gd name="T11" fmla="*/ 62 h 178"/>
              <a:gd name="T12" fmla="*/ 1088 w 1088"/>
              <a:gd name="T13" fmla="*/ 0 h 178"/>
              <a:gd name="T14" fmla="*/ 165 w 1088"/>
              <a:gd name="T15" fmla="*/ 6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8" h="178">
                <a:moveTo>
                  <a:pt x="165" y="62"/>
                </a:moveTo>
                <a:cubicBezTo>
                  <a:pt x="88" y="51"/>
                  <a:pt x="28" y="19"/>
                  <a:pt x="4" y="5"/>
                </a:cubicBezTo>
                <a:cubicBezTo>
                  <a:pt x="1" y="15"/>
                  <a:pt x="0" y="26"/>
                  <a:pt x="0" y="34"/>
                </a:cubicBezTo>
                <a:cubicBezTo>
                  <a:pt x="0" y="55"/>
                  <a:pt x="4" y="68"/>
                  <a:pt x="4" y="68"/>
                </a:cubicBezTo>
                <a:cubicBezTo>
                  <a:pt x="4" y="68"/>
                  <a:pt x="70" y="114"/>
                  <a:pt x="163" y="128"/>
                </a:cubicBezTo>
                <a:cubicBezTo>
                  <a:pt x="502" y="178"/>
                  <a:pt x="1055" y="62"/>
                  <a:pt x="1055" y="62"/>
                </a:cubicBezTo>
                <a:cubicBezTo>
                  <a:pt x="1055" y="62"/>
                  <a:pt x="1074" y="44"/>
                  <a:pt x="1088" y="0"/>
                </a:cubicBezTo>
                <a:cubicBezTo>
                  <a:pt x="944" y="27"/>
                  <a:pt x="473" y="108"/>
                  <a:pt x="165" y="62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2"/>
          <p:cNvSpPr>
            <a:spLocks/>
          </p:cNvSpPr>
          <p:nvPr/>
        </p:nvSpPr>
        <p:spPr bwMode="auto">
          <a:xfrm>
            <a:off x="7600950" y="3167063"/>
            <a:ext cx="60325" cy="31750"/>
          </a:xfrm>
          <a:custGeom>
            <a:avLst/>
            <a:gdLst>
              <a:gd name="T0" fmla="*/ 182 w 188"/>
              <a:gd name="T1" fmla="*/ 88 h 102"/>
              <a:gd name="T2" fmla="*/ 147 w 188"/>
              <a:gd name="T3" fmla="*/ 96 h 102"/>
              <a:gd name="T4" fmla="*/ 0 w 188"/>
              <a:gd name="T5" fmla="*/ 28 h 102"/>
              <a:gd name="T6" fmla="*/ 43 w 188"/>
              <a:gd name="T7" fmla="*/ 0 h 102"/>
              <a:gd name="T8" fmla="*/ 165 w 188"/>
              <a:gd name="T9" fmla="*/ 56 h 102"/>
              <a:gd name="T10" fmla="*/ 182 w 188"/>
              <a:gd name="T11" fmla="*/ 8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8" h="102">
                <a:moveTo>
                  <a:pt x="182" y="88"/>
                </a:moveTo>
                <a:cubicBezTo>
                  <a:pt x="177" y="99"/>
                  <a:pt x="161" y="102"/>
                  <a:pt x="147" y="96"/>
                </a:cubicBezTo>
                <a:cubicBezTo>
                  <a:pt x="0" y="28"/>
                  <a:pt x="0" y="28"/>
                  <a:pt x="0" y="28"/>
                </a:cubicBezTo>
                <a:cubicBezTo>
                  <a:pt x="16" y="18"/>
                  <a:pt x="30" y="9"/>
                  <a:pt x="43" y="0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79" y="63"/>
                  <a:pt x="188" y="77"/>
                  <a:pt x="182" y="88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3"/>
          <p:cNvSpPr>
            <a:spLocks/>
          </p:cNvSpPr>
          <p:nvPr/>
        </p:nvSpPr>
        <p:spPr bwMode="auto">
          <a:xfrm>
            <a:off x="7580313" y="3179763"/>
            <a:ext cx="55563" cy="30162"/>
          </a:xfrm>
          <a:custGeom>
            <a:avLst/>
            <a:gdLst>
              <a:gd name="T0" fmla="*/ 171 w 176"/>
              <a:gd name="T1" fmla="*/ 82 h 96"/>
              <a:gd name="T2" fmla="*/ 135 w 176"/>
              <a:gd name="T3" fmla="*/ 89 h 96"/>
              <a:gd name="T4" fmla="*/ 0 w 176"/>
              <a:gd name="T5" fmla="*/ 26 h 96"/>
              <a:gd name="T6" fmla="*/ 42 w 176"/>
              <a:gd name="T7" fmla="*/ 2 h 96"/>
              <a:gd name="T8" fmla="*/ 46 w 176"/>
              <a:gd name="T9" fmla="*/ 0 h 96"/>
              <a:gd name="T10" fmla="*/ 153 w 176"/>
              <a:gd name="T11" fmla="*/ 50 h 96"/>
              <a:gd name="T12" fmla="*/ 171 w 176"/>
              <a:gd name="T13" fmla="*/ 8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96">
                <a:moveTo>
                  <a:pt x="171" y="82"/>
                </a:moveTo>
                <a:cubicBezTo>
                  <a:pt x="166" y="93"/>
                  <a:pt x="150" y="96"/>
                  <a:pt x="135" y="89"/>
                </a:cubicBezTo>
                <a:cubicBezTo>
                  <a:pt x="0" y="26"/>
                  <a:pt x="0" y="26"/>
                  <a:pt x="0" y="26"/>
                </a:cubicBezTo>
                <a:cubicBezTo>
                  <a:pt x="14" y="18"/>
                  <a:pt x="28" y="10"/>
                  <a:pt x="42" y="2"/>
                </a:cubicBezTo>
                <a:cubicBezTo>
                  <a:pt x="43" y="1"/>
                  <a:pt x="44" y="0"/>
                  <a:pt x="46" y="0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68" y="57"/>
                  <a:pt x="176" y="71"/>
                  <a:pt x="171" y="82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4"/>
          <p:cNvSpPr>
            <a:spLocks/>
          </p:cNvSpPr>
          <p:nvPr/>
        </p:nvSpPr>
        <p:spPr bwMode="auto">
          <a:xfrm>
            <a:off x="7556500" y="3192463"/>
            <a:ext cx="53975" cy="30162"/>
          </a:xfrm>
          <a:custGeom>
            <a:avLst/>
            <a:gdLst>
              <a:gd name="T0" fmla="*/ 166 w 171"/>
              <a:gd name="T1" fmla="*/ 78 h 93"/>
              <a:gd name="T2" fmla="*/ 130 w 171"/>
              <a:gd name="T3" fmla="*/ 86 h 93"/>
              <a:gd name="T4" fmla="*/ 0 w 171"/>
              <a:gd name="T5" fmla="*/ 25 h 93"/>
              <a:gd name="T6" fmla="*/ 36 w 171"/>
              <a:gd name="T7" fmla="*/ 7 h 93"/>
              <a:gd name="T8" fmla="*/ 49 w 171"/>
              <a:gd name="T9" fmla="*/ 0 h 93"/>
              <a:gd name="T10" fmla="*/ 149 w 171"/>
              <a:gd name="T11" fmla="*/ 47 h 93"/>
              <a:gd name="T12" fmla="*/ 166 w 171"/>
              <a:gd name="T13" fmla="*/ 7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93">
                <a:moveTo>
                  <a:pt x="166" y="78"/>
                </a:moveTo>
                <a:cubicBezTo>
                  <a:pt x="161" y="89"/>
                  <a:pt x="145" y="93"/>
                  <a:pt x="130" y="86"/>
                </a:cubicBezTo>
                <a:cubicBezTo>
                  <a:pt x="0" y="25"/>
                  <a:pt x="0" y="25"/>
                  <a:pt x="0" y="25"/>
                </a:cubicBezTo>
                <a:cubicBezTo>
                  <a:pt x="12" y="19"/>
                  <a:pt x="24" y="13"/>
                  <a:pt x="36" y="7"/>
                </a:cubicBezTo>
                <a:cubicBezTo>
                  <a:pt x="41" y="5"/>
                  <a:pt x="45" y="2"/>
                  <a:pt x="49" y="0"/>
                </a:cubicBezTo>
                <a:cubicBezTo>
                  <a:pt x="149" y="47"/>
                  <a:pt x="149" y="47"/>
                  <a:pt x="149" y="47"/>
                </a:cubicBezTo>
                <a:cubicBezTo>
                  <a:pt x="163" y="53"/>
                  <a:pt x="171" y="68"/>
                  <a:pt x="166" y="78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5"/>
          <p:cNvSpPr>
            <a:spLocks/>
          </p:cNvSpPr>
          <p:nvPr/>
        </p:nvSpPr>
        <p:spPr bwMode="auto">
          <a:xfrm>
            <a:off x="7643813" y="2520950"/>
            <a:ext cx="254000" cy="625475"/>
          </a:xfrm>
          <a:custGeom>
            <a:avLst/>
            <a:gdLst>
              <a:gd name="T0" fmla="*/ 192 w 793"/>
              <a:gd name="T1" fmla="*/ 1951 h 1951"/>
              <a:gd name="T2" fmla="*/ 0 w 793"/>
              <a:gd name="T3" fmla="*/ 1934 h 1951"/>
              <a:gd name="T4" fmla="*/ 509 w 793"/>
              <a:gd name="T5" fmla="*/ 37 h 1951"/>
              <a:gd name="T6" fmla="*/ 530 w 793"/>
              <a:gd name="T7" fmla="*/ 938 h 1951"/>
              <a:gd name="T8" fmla="*/ 192 w 793"/>
              <a:gd name="T9" fmla="*/ 1951 h 1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1951">
                <a:moveTo>
                  <a:pt x="192" y="1951"/>
                </a:moveTo>
                <a:cubicBezTo>
                  <a:pt x="0" y="1934"/>
                  <a:pt x="0" y="1934"/>
                  <a:pt x="0" y="1934"/>
                </a:cubicBezTo>
                <a:cubicBezTo>
                  <a:pt x="0" y="1934"/>
                  <a:pt x="86" y="0"/>
                  <a:pt x="509" y="37"/>
                </a:cubicBezTo>
                <a:cubicBezTo>
                  <a:pt x="793" y="61"/>
                  <a:pt x="530" y="938"/>
                  <a:pt x="530" y="938"/>
                </a:cubicBezTo>
                <a:lnTo>
                  <a:pt x="192" y="1951"/>
                </a:lnTo>
                <a:close/>
              </a:path>
            </a:pathLst>
          </a:custGeom>
          <a:solidFill>
            <a:srgbClr val="0F37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6"/>
          <p:cNvSpPr>
            <a:spLocks/>
          </p:cNvSpPr>
          <p:nvPr/>
        </p:nvSpPr>
        <p:spPr bwMode="auto">
          <a:xfrm>
            <a:off x="7745413" y="2449513"/>
            <a:ext cx="490538" cy="57150"/>
          </a:xfrm>
          <a:custGeom>
            <a:avLst/>
            <a:gdLst>
              <a:gd name="T0" fmla="*/ 35 w 1527"/>
              <a:gd name="T1" fmla="*/ 0 h 180"/>
              <a:gd name="T2" fmla="*/ 1491 w 1527"/>
              <a:gd name="T3" fmla="*/ 0 h 180"/>
              <a:gd name="T4" fmla="*/ 1527 w 1527"/>
              <a:gd name="T5" fmla="*/ 35 h 180"/>
              <a:gd name="T6" fmla="*/ 1527 w 1527"/>
              <a:gd name="T7" fmla="*/ 144 h 180"/>
              <a:gd name="T8" fmla="*/ 1491 w 1527"/>
              <a:gd name="T9" fmla="*/ 180 h 180"/>
              <a:gd name="T10" fmla="*/ 35 w 1527"/>
              <a:gd name="T11" fmla="*/ 180 h 180"/>
              <a:gd name="T12" fmla="*/ 0 w 1527"/>
              <a:gd name="T13" fmla="*/ 144 h 180"/>
              <a:gd name="T14" fmla="*/ 0 w 1527"/>
              <a:gd name="T15" fmla="*/ 35 h 180"/>
              <a:gd name="T16" fmla="*/ 35 w 1527"/>
              <a:gd name="T1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7" h="180">
                <a:moveTo>
                  <a:pt x="35" y="0"/>
                </a:moveTo>
                <a:cubicBezTo>
                  <a:pt x="1491" y="0"/>
                  <a:pt x="1491" y="0"/>
                  <a:pt x="1491" y="0"/>
                </a:cubicBezTo>
                <a:cubicBezTo>
                  <a:pt x="1511" y="0"/>
                  <a:pt x="1527" y="15"/>
                  <a:pt x="1527" y="35"/>
                </a:cubicBezTo>
                <a:cubicBezTo>
                  <a:pt x="1527" y="144"/>
                  <a:pt x="1527" y="144"/>
                  <a:pt x="1527" y="144"/>
                </a:cubicBezTo>
                <a:cubicBezTo>
                  <a:pt x="1527" y="164"/>
                  <a:pt x="1511" y="180"/>
                  <a:pt x="1491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16" y="180"/>
                  <a:pt x="0" y="164"/>
                  <a:pt x="0" y="14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5"/>
                  <a:pt x="16" y="0"/>
                  <a:pt x="35" y="0"/>
                </a:cubicBezTo>
                <a:close/>
              </a:path>
            </a:pathLst>
          </a:cu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7"/>
          <p:cNvSpPr>
            <a:spLocks/>
          </p:cNvSpPr>
          <p:nvPr/>
        </p:nvSpPr>
        <p:spPr bwMode="auto">
          <a:xfrm>
            <a:off x="7502525" y="2068513"/>
            <a:ext cx="280988" cy="422275"/>
          </a:xfrm>
          <a:custGeom>
            <a:avLst/>
            <a:gdLst>
              <a:gd name="T0" fmla="*/ 76 w 876"/>
              <a:gd name="T1" fmla="*/ 16 h 1318"/>
              <a:gd name="T2" fmla="*/ 868 w 876"/>
              <a:gd name="T3" fmla="*/ 1258 h 1318"/>
              <a:gd name="T4" fmla="*/ 860 w 876"/>
              <a:gd name="T5" fmla="*/ 1295 h 1318"/>
              <a:gd name="T6" fmla="*/ 837 w 876"/>
              <a:gd name="T7" fmla="*/ 1310 h 1318"/>
              <a:gd name="T8" fmla="*/ 800 w 876"/>
              <a:gd name="T9" fmla="*/ 1302 h 1318"/>
              <a:gd name="T10" fmla="*/ 8 w 876"/>
              <a:gd name="T11" fmla="*/ 60 h 1318"/>
              <a:gd name="T12" fmla="*/ 16 w 876"/>
              <a:gd name="T13" fmla="*/ 22 h 1318"/>
              <a:gd name="T14" fmla="*/ 39 w 876"/>
              <a:gd name="T15" fmla="*/ 8 h 1318"/>
              <a:gd name="T16" fmla="*/ 76 w 876"/>
              <a:gd name="T17" fmla="*/ 16 h 1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6" h="1318">
                <a:moveTo>
                  <a:pt x="76" y="16"/>
                </a:moveTo>
                <a:cubicBezTo>
                  <a:pt x="868" y="1258"/>
                  <a:pt x="868" y="1258"/>
                  <a:pt x="868" y="1258"/>
                </a:cubicBezTo>
                <a:cubicBezTo>
                  <a:pt x="876" y="1270"/>
                  <a:pt x="873" y="1287"/>
                  <a:pt x="860" y="1295"/>
                </a:cubicBezTo>
                <a:cubicBezTo>
                  <a:pt x="837" y="1310"/>
                  <a:pt x="837" y="1310"/>
                  <a:pt x="837" y="1310"/>
                </a:cubicBezTo>
                <a:cubicBezTo>
                  <a:pt x="824" y="1318"/>
                  <a:pt x="808" y="1314"/>
                  <a:pt x="800" y="1302"/>
                </a:cubicBezTo>
                <a:cubicBezTo>
                  <a:pt x="8" y="60"/>
                  <a:pt x="8" y="60"/>
                  <a:pt x="8" y="60"/>
                </a:cubicBezTo>
                <a:cubicBezTo>
                  <a:pt x="0" y="47"/>
                  <a:pt x="3" y="30"/>
                  <a:pt x="16" y="22"/>
                </a:cubicBezTo>
                <a:cubicBezTo>
                  <a:pt x="39" y="8"/>
                  <a:pt x="39" y="8"/>
                  <a:pt x="39" y="8"/>
                </a:cubicBezTo>
                <a:cubicBezTo>
                  <a:pt x="52" y="0"/>
                  <a:pt x="68" y="3"/>
                  <a:pt x="76" y="16"/>
                </a:cubicBezTo>
                <a:close/>
              </a:path>
            </a:pathLst>
          </a:cu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8"/>
          <p:cNvSpPr>
            <a:spLocks/>
          </p:cNvSpPr>
          <p:nvPr/>
        </p:nvSpPr>
        <p:spPr bwMode="auto">
          <a:xfrm>
            <a:off x="7705725" y="3121025"/>
            <a:ext cx="150813" cy="114300"/>
          </a:xfrm>
          <a:custGeom>
            <a:avLst/>
            <a:gdLst>
              <a:gd name="T0" fmla="*/ 86 w 469"/>
              <a:gd name="T1" fmla="*/ 0 h 360"/>
              <a:gd name="T2" fmla="*/ 0 w 469"/>
              <a:gd name="T3" fmla="*/ 348 h 360"/>
              <a:gd name="T4" fmla="*/ 429 w 469"/>
              <a:gd name="T5" fmla="*/ 360 h 360"/>
              <a:gd name="T6" fmla="*/ 469 w 469"/>
              <a:gd name="T7" fmla="*/ 49 h 360"/>
              <a:gd name="T8" fmla="*/ 86 w 469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9" h="360">
                <a:moveTo>
                  <a:pt x="86" y="0"/>
                </a:moveTo>
                <a:cubicBezTo>
                  <a:pt x="86" y="0"/>
                  <a:pt x="69" y="234"/>
                  <a:pt x="0" y="348"/>
                </a:cubicBezTo>
                <a:cubicBezTo>
                  <a:pt x="429" y="360"/>
                  <a:pt x="429" y="360"/>
                  <a:pt x="429" y="360"/>
                </a:cubicBezTo>
                <a:cubicBezTo>
                  <a:pt x="429" y="360"/>
                  <a:pt x="379" y="225"/>
                  <a:pt x="469" y="49"/>
                </a:cubicBezTo>
                <a:lnTo>
                  <a:pt x="86" y="0"/>
                </a:lnTo>
                <a:close/>
              </a:path>
            </a:pathLst>
          </a:custGeom>
          <a:solidFill>
            <a:srgbClr val="D8B5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9"/>
          <p:cNvSpPr>
            <a:spLocks/>
          </p:cNvSpPr>
          <p:nvPr/>
        </p:nvSpPr>
        <p:spPr bwMode="auto">
          <a:xfrm>
            <a:off x="7500938" y="3175000"/>
            <a:ext cx="352425" cy="177800"/>
          </a:xfrm>
          <a:custGeom>
            <a:avLst/>
            <a:gdLst>
              <a:gd name="T0" fmla="*/ 719 w 1098"/>
              <a:gd name="T1" fmla="*/ 31 h 552"/>
              <a:gd name="T2" fmla="*/ 648 w 1098"/>
              <a:gd name="T3" fmla="*/ 0 h 552"/>
              <a:gd name="T4" fmla="*/ 597 w 1098"/>
              <a:gd name="T5" fmla="*/ 36 h 552"/>
              <a:gd name="T6" fmla="*/ 594 w 1098"/>
              <a:gd name="T7" fmla="*/ 38 h 552"/>
              <a:gd name="T8" fmla="*/ 551 w 1098"/>
              <a:gd name="T9" fmla="*/ 65 h 552"/>
              <a:gd name="T10" fmla="*/ 550 w 1098"/>
              <a:gd name="T11" fmla="*/ 66 h 552"/>
              <a:gd name="T12" fmla="*/ 532 w 1098"/>
              <a:gd name="T13" fmla="*/ 77 h 552"/>
              <a:gd name="T14" fmla="*/ 528 w 1098"/>
              <a:gd name="T15" fmla="*/ 80 h 552"/>
              <a:gd name="T16" fmla="*/ 486 w 1098"/>
              <a:gd name="T17" fmla="*/ 104 h 552"/>
              <a:gd name="T18" fmla="*/ 477 w 1098"/>
              <a:gd name="T19" fmla="*/ 109 h 552"/>
              <a:gd name="T20" fmla="*/ 460 w 1098"/>
              <a:gd name="T21" fmla="*/ 118 h 552"/>
              <a:gd name="T22" fmla="*/ 447 w 1098"/>
              <a:gd name="T23" fmla="*/ 125 h 552"/>
              <a:gd name="T24" fmla="*/ 411 w 1098"/>
              <a:gd name="T25" fmla="*/ 143 h 552"/>
              <a:gd name="T26" fmla="*/ 393 w 1098"/>
              <a:gd name="T27" fmla="*/ 152 h 552"/>
              <a:gd name="T28" fmla="*/ 241 w 1098"/>
              <a:gd name="T29" fmla="*/ 209 h 552"/>
              <a:gd name="T30" fmla="*/ 213 w 1098"/>
              <a:gd name="T31" fmla="*/ 216 h 552"/>
              <a:gd name="T32" fmla="*/ 0 w 1098"/>
              <a:gd name="T33" fmla="*/ 408 h 552"/>
              <a:gd name="T34" fmla="*/ 4 w 1098"/>
              <a:gd name="T35" fmla="*/ 442 h 552"/>
              <a:gd name="T36" fmla="*/ 162 w 1098"/>
              <a:gd name="T37" fmla="*/ 501 h 552"/>
              <a:gd name="T38" fmla="*/ 1054 w 1098"/>
              <a:gd name="T39" fmla="*/ 436 h 552"/>
              <a:gd name="T40" fmla="*/ 1098 w 1098"/>
              <a:gd name="T41" fmla="*/ 290 h 552"/>
              <a:gd name="T42" fmla="*/ 1098 w 1098"/>
              <a:gd name="T43" fmla="*/ 274 h 552"/>
              <a:gd name="T44" fmla="*/ 1063 w 1098"/>
              <a:gd name="T45" fmla="*/ 5 h 552"/>
              <a:gd name="T46" fmla="*/ 816 w 1098"/>
              <a:gd name="T47" fmla="*/ 37 h 552"/>
              <a:gd name="T48" fmla="*/ 784 w 1098"/>
              <a:gd name="T49" fmla="*/ 38 h 552"/>
              <a:gd name="T50" fmla="*/ 766 w 1098"/>
              <a:gd name="T51" fmla="*/ 38 h 552"/>
              <a:gd name="T52" fmla="*/ 736 w 1098"/>
              <a:gd name="T53" fmla="*/ 34 h 552"/>
              <a:gd name="T54" fmla="*/ 735 w 1098"/>
              <a:gd name="T55" fmla="*/ 34 h 552"/>
              <a:gd name="T56" fmla="*/ 732 w 1098"/>
              <a:gd name="T57" fmla="*/ 34 h 552"/>
              <a:gd name="T58" fmla="*/ 730 w 1098"/>
              <a:gd name="T59" fmla="*/ 33 h 552"/>
              <a:gd name="T60" fmla="*/ 719 w 1098"/>
              <a:gd name="T61" fmla="*/ 31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8" h="552">
                <a:moveTo>
                  <a:pt x="719" y="31"/>
                </a:moveTo>
                <a:cubicBezTo>
                  <a:pt x="689" y="25"/>
                  <a:pt x="664" y="14"/>
                  <a:pt x="648" y="0"/>
                </a:cubicBezTo>
                <a:cubicBezTo>
                  <a:pt x="634" y="11"/>
                  <a:pt x="617" y="23"/>
                  <a:pt x="597" y="36"/>
                </a:cubicBezTo>
                <a:cubicBezTo>
                  <a:pt x="596" y="36"/>
                  <a:pt x="596" y="37"/>
                  <a:pt x="594" y="38"/>
                </a:cubicBezTo>
                <a:cubicBezTo>
                  <a:pt x="581" y="46"/>
                  <a:pt x="567" y="56"/>
                  <a:pt x="551" y="65"/>
                </a:cubicBezTo>
                <a:cubicBezTo>
                  <a:pt x="551" y="66"/>
                  <a:pt x="550" y="66"/>
                  <a:pt x="550" y="66"/>
                </a:cubicBezTo>
                <a:cubicBezTo>
                  <a:pt x="544" y="70"/>
                  <a:pt x="538" y="74"/>
                  <a:pt x="532" y="77"/>
                </a:cubicBezTo>
                <a:cubicBezTo>
                  <a:pt x="531" y="78"/>
                  <a:pt x="529" y="79"/>
                  <a:pt x="528" y="80"/>
                </a:cubicBezTo>
                <a:cubicBezTo>
                  <a:pt x="515" y="88"/>
                  <a:pt x="501" y="96"/>
                  <a:pt x="486" y="104"/>
                </a:cubicBezTo>
                <a:cubicBezTo>
                  <a:pt x="483" y="106"/>
                  <a:pt x="480" y="107"/>
                  <a:pt x="477" y="109"/>
                </a:cubicBezTo>
                <a:cubicBezTo>
                  <a:pt x="471" y="112"/>
                  <a:pt x="466" y="115"/>
                  <a:pt x="460" y="118"/>
                </a:cubicBezTo>
                <a:cubicBezTo>
                  <a:pt x="456" y="120"/>
                  <a:pt x="452" y="122"/>
                  <a:pt x="447" y="125"/>
                </a:cubicBezTo>
                <a:cubicBezTo>
                  <a:pt x="436" y="131"/>
                  <a:pt x="423" y="137"/>
                  <a:pt x="411" y="143"/>
                </a:cubicBezTo>
                <a:cubicBezTo>
                  <a:pt x="405" y="146"/>
                  <a:pt x="399" y="149"/>
                  <a:pt x="393" y="152"/>
                </a:cubicBezTo>
                <a:cubicBezTo>
                  <a:pt x="345" y="174"/>
                  <a:pt x="294" y="194"/>
                  <a:pt x="241" y="209"/>
                </a:cubicBezTo>
                <a:cubicBezTo>
                  <a:pt x="232" y="211"/>
                  <a:pt x="222" y="214"/>
                  <a:pt x="213" y="216"/>
                </a:cubicBezTo>
                <a:cubicBezTo>
                  <a:pt x="29" y="261"/>
                  <a:pt x="1" y="357"/>
                  <a:pt x="0" y="408"/>
                </a:cubicBezTo>
                <a:cubicBezTo>
                  <a:pt x="0" y="429"/>
                  <a:pt x="4" y="442"/>
                  <a:pt x="4" y="442"/>
                </a:cubicBezTo>
                <a:cubicBezTo>
                  <a:pt x="4" y="442"/>
                  <a:pt x="70" y="487"/>
                  <a:pt x="162" y="501"/>
                </a:cubicBezTo>
                <a:cubicBezTo>
                  <a:pt x="501" y="552"/>
                  <a:pt x="1054" y="436"/>
                  <a:pt x="1054" y="436"/>
                </a:cubicBezTo>
                <a:cubicBezTo>
                  <a:pt x="1054" y="436"/>
                  <a:pt x="1098" y="396"/>
                  <a:pt x="1098" y="290"/>
                </a:cubicBezTo>
                <a:cubicBezTo>
                  <a:pt x="1098" y="285"/>
                  <a:pt x="1098" y="280"/>
                  <a:pt x="1098" y="274"/>
                </a:cubicBezTo>
                <a:cubicBezTo>
                  <a:pt x="1098" y="267"/>
                  <a:pt x="1075" y="63"/>
                  <a:pt x="1063" y="5"/>
                </a:cubicBezTo>
                <a:cubicBezTo>
                  <a:pt x="1017" y="14"/>
                  <a:pt x="945" y="27"/>
                  <a:pt x="816" y="37"/>
                </a:cubicBezTo>
                <a:cubicBezTo>
                  <a:pt x="804" y="38"/>
                  <a:pt x="794" y="38"/>
                  <a:pt x="784" y="38"/>
                </a:cubicBezTo>
                <a:cubicBezTo>
                  <a:pt x="778" y="38"/>
                  <a:pt x="772" y="38"/>
                  <a:pt x="766" y="38"/>
                </a:cubicBezTo>
                <a:cubicBezTo>
                  <a:pt x="755" y="37"/>
                  <a:pt x="745" y="36"/>
                  <a:pt x="736" y="34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2" y="34"/>
                  <a:pt x="732" y="34"/>
                  <a:pt x="732" y="34"/>
                </a:cubicBezTo>
                <a:cubicBezTo>
                  <a:pt x="731" y="33"/>
                  <a:pt x="731" y="33"/>
                  <a:pt x="730" y="33"/>
                </a:cubicBezTo>
                <a:lnTo>
                  <a:pt x="719" y="31"/>
                </a:lnTo>
                <a:close/>
              </a:path>
            </a:pathLst>
          </a:custGeom>
          <a:solidFill>
            <a:srgbClr val="9956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0"/>
          <p:cNvSpPr>
            <a:spLocks/>
          </p:cNvSpPr>
          <p:nvPr/>
        </p:nvSpPr>
        <p:spPr bwMode="auto">
          <a:xfrm>
            <a:off x="7500938" y="3295650"/>
            <a:ext cx="349250" cy="57150"/>
          </a:xfrm>
          <a:custGeom>
            <a:avLst/>
            <a:gdLst>
              <a:gd name="T0" fmla="*/ 165 w 1087"/>
              <a:gd name="T1" fmla="*/ 62 h 178"/>
              <a:gd name="T2" fmla="*/ 3 w 1087"/>
              <a:gd name="T3" fmla="*/ 4 h 178"/>
              <a:gd name="T4" fmla="*/ 0 w 1087"/>
              <a:gd name="T5" fmla="*/ 34 h 178"/>
              <a:gd name="T6" fmla="*/ 4 w 1087"/>
              <a:gd name="T7" fmla="*/ 68 h 178"/>
              <a:gd name="T8" fmla="*/ 163 w 1087"/>
              <a:gd name="T9" fmla="*/ 127 h 178"/>
              <a:gd name="T10" fmla="*/ 1055 w 1087"/>
              <a:gd name="T11" fmla="*/ 62 h 178"/>
              <a:gd name="T12" fmla="*/ 1087 w 1087"/>
              <a:gd name="T13" fmla="*/ 0 h 178"/>
              <a:gd name="T14" fmla="*/ 165 w 1087"/>
              <a:gd name="T15" fmla="*/ 6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178">
                <a:moveTo>
                  <a:pt x="165" y="62"/>
                </a:moveTo>
                <a:cubicBezTo>
                  <a:pt x="88" y="51"/>
                  <a:pt x="27" y="18"/>
                  <a:pt x="3" y="4"/>
                </a:cubicBezTo>
                <a:cubicBezTo>
                  <a:pt x="1" y="15"/>
                  <a:pt x="0" y="25"/>
                  <a:pt x="0" y="34"/>
                </a:cubicBezTo>
                <a:cubicBezTo>
                  <a:pt x="0" y="55"/>
                  <a:pt x="4" y="68"/>
                  <a:pt x="4" y="68"/>
                </a:cubicBezTo>
                <a:cubicBezTo>
                  <a:pt x="4" y="68"/>
                  <a:pt x="70" y="113"/>
                  <a:pt x="163" y="127"/>
                </a:cubicBezTo>
                <a:cubicBezTo>
                  <a:pt x="502" y="178"/>
                  <a:pt x="1055" y="62"/>
                  <a:pt x="1055" y="62"/>
                </a:cubicBezTo>
                <a:cubicBezTo>
                  <a:pt x="1055" y="62"/>
                  <a:pt x="1074" y="44"/>
                  <a:pt x="1087" y="0"/>
                </a:cubicBezTo>
                <a:cubicBezTo>
                  <a:pt x="944" y="27"/>
                  <a:pt x="472" y="108"/>
                  <a:pt x="165" y="62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"/>
          <p:cNvSpPr>
            <a:spLocks/>
          </p:cNvSpPr>
          <p:nvPr/>
        </p:nvSpPr>
        <p:spPr bwMode="auto">
          <a:xfrm>
            <a:off x="7675563" y="3187700"/>
            <a:ext cx="60325" cy="33337"/>
          </a:xfrm>
          <a:custGeom>
            <a:avLst/>
            <a:gdLst>
              <a:gd name="T0" fmla="*/ 182 w 187"/>
              <a:gd name="T1" fmla="*/ 88 h 102"/>
              <a:gd name="T2" fmla="*/ 146 w 187"/>
              <a:gd name="T3" fmla="*/ 95 h 102"/>
              <a:gd name="T4" fmla="*/ 0 w 187"/>
              <a:gd name="T5" fmla="*/ 27 h 102"/>
              <a:gd name="T6" fmla="*/ 43 w 187"/>
              <a:gd name="T7" fmla="*/ 0 h 102"/>
              <a:gd name="T8" fmla="*/ 165 w 187"/>
              <a:gd name="T9" fmla="*/ 56 h 102"/>
              <a:gd name="T10" fmla="*/ 182 w 187"/>
              <a:gd name="T11" fmla="*/ 8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" h="102">
                <a:moveTo>
                  <a:pt x="182" y="88"/>
                </a:moveTo>
                <a:cubicBezTo>
                  <a:pt x="177" y="99"/>
                  <a:pt x="161" y="102"/>
                  <a:pt x="146" y="95"/>
                </a:cubicBezTo>
                <a:cubicBezTo>
                  <a:pt x="0" y="27"/>
                  <a:pt x="0" y="27"/>
                  <a:pt x="0" y="27"/>
                </a:cubicBezTo>
                <a:cubicBezTo>
                  <a:pt x="15" y="18"/>
                  <a:pt x="30" y="8"/>
                  <a:pt x="43" y="0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79" y="63"/>
                  <a:pt x="187" y="77"/>
                  <a:pt x="182" y="88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42"/>
          <p:cNvSpPr>
            <a:spLocks/>
          </p:cNvSpPr>
          <p:nvPr/>
        </p:nvSpPr>
        <p:spPr bwMode="auto">
          <a:xfrm>
            <a:off x="7654925" y="3200400"/>
            <a:ext cx="55563" cy="30162"/>
          </a:xfrm>
          <a:custGeom>
            <a:avLst/>
            <a:gdLst>
              <a:gd name="T0" fmla="*/ 171 w 176"/>
              <a:gd name="T1" fmla="*/ 82 h 97"/>
              <a:gd name="T2" fmla="*/ 135 w 176"/>
              <a:gd name="T3" fmla="*/ 90 h 97"/>
              <a:gd name="T4" fmla="*/ 0 w 176"/>
              <a:gd name="T5" fmla="*/ 27 h 97"/>
              <a:gd name="T6" fmla="*/ 42 w 176"/>
              <a:gd name="T7" fmla="*/ 3 h 97"/>
              <a:gd name="T8" fmla="*/ 45 w 176"/>
              <a:gd name="T9" fmla="*/ 0 h 97"/>
              <a:gd name="T10" fmla="*/ 153 w 176"/>
              <a:gd name="T11" fmla="*/ 51 h 97"/>
              <a:gd name="T12" fmla="*/ 171 w 176"/>
              <a:gd name="T13" fmla="*/ 8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97">
                <a:moveTo>
                  <a:pt x="171" y="82"/>
                </a:moveTo>
                <a:cubicBezTo>
                  <a:pt x="166" y="93"/>
                  <a:pt x="149" y="97"/>
                  <a:pt x="135" y="90"/>
                </a:cubicBezTo>
                <a:cubicBezTo>
                  <a:pt x="0" y="27"/>
                  <a:pt x="0" y="27"/>
                  <a:pt x="0" y="27"/>
                </a:cubicBezTo>
                <a:cubicBezTo>
                  <a:pt x="14" y="19"/>
                  <a:pt x="28" y="11"/>
                  <a:pt x="42" y="3"/>
                </a:cubicBezTo>
                <a:cubicBezTo>
                  <a:pt x="43" y="2"/>
                  <a:pt x="44" y="1"/>
                  <a:pt x="45" y="0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68" y="57"/>
                  <a:pt x="176" y="72"/>
                  <a:pt x="171" y="82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3"/>
          <p:cNvSpPr>
            <a:spLocks/>
          </p:cNvSpPr>
          <p:nvPr/>
        </p:nvSpPr>
        <p:spPr bwMode="auto">
          <a:xfrm>
            <a:off x="7631113" y="3213100"/>
            <a:ext cx="53975" cy="30162"/>
          </a:xfrm>
          <a:custGeom>
            <a:avLst/>
            <a:gdLst>
              <a:gd name="T0" fmla="*/ 166 w 171"/>
              <a:gd name="T1" fmla="*/ 78 h 92"/>
              <a:gd name="T2" fmla="*/ 130 w 171"/>
              <a:gd name="T3" fmla="*/ 85 h 92"/>
              <a:gd name="T4" fmla="*/ 0 w 171"/>
              <a:gd name="T5" fmla="*/ 25 h 92"/>
              <a:gd name="T6" fmla="*/ 36 w 171"/>
              <a:gd name="T7" fmla="*/ 7 h 92"/>
              <a:gd name="T8" fmla="*/ 49 w 171"/>
              <a:gd name="T9" fmla="*/ 0 h 92"/>
              <a:gd name="T10" fmla="*/ 148 w 171"/>
              <a:gd name="T11" fmla="*/ 46 h 92"/>
              <a:gd name="T12" fmla="*/ 166 w 171"/>
              <a:gd name="T13" fmla="*/ 7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92">
                <a:moveTo>
                  <a:pt x="166" y="78"/>
                </a:moveTo>
                <a:cubicBezTo>
                  <a:pt x="161" y="89"/>
                  <a:pt x="145" y="92"/>
                  <a:pt x="130" y="85"/>
                </a:cubicBezTo>
                <a:cubicBezTo>
                  <a:pt x="0" y="25"/>
                  <a:pt x="0" y="25"/>
                  <a:pt x="0" y="25"/>
                </a:cubicBezTo>
                <a:cubicBezTo>
                  <a:pt x="12" y="19"/>
                  <a:pt x="24" y="13"/>
                  <a:pt x="36" y="7"/>
                </a:cubicBezTo>
                <a:cubicBezTo>
                  <a:pt x="40" y="4"/>
                  <a:pt x="45" y="2"/>
                  <a:pt x="49" y="0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63" y="53"/>
                  <a:pt x="171" y="67"/>
                  <a:pt x="166" y="78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4"/>
          <p:cNvSpPr>
            <a:spLocks/>
          </p:cNvSpPr>
          <p:nvPr/>
        </p:nvSpPr>
        <p:spPr bwMode="auto">
          <a:xfrm>
            <a:off x="7683500" y="2500313"/>
            <a:ext cx="868363" cy="669925"/>
          </a:xfrm>
          <a:custGeom>
            <a:avLst/>
            <a:gdLst>
              <a:gd name="T0" fmla="*/ 204 w 2702"/>
              <a:gd name="T1" fmla="*/ 482 h 2086"/>
              <a:gd name="T2" fmla="*/ 510 w 2702"/>
              <a:gd name="T3" fmla="*/ 26 h 2086"/>
              <a:gd name="T4" fmla="*/ 1364 w 2702"/>
              <a:gd name="T5" fmla="*/ 20 h 2086"/>
              <a:gd name="T6" fmla="*/ 1737 w 2702"/>
              <a:gd name="T7" fmla="*/ 0 h 2086"/>
              <a:gd name="T8" fmla="*/ 2702 w 2702"/>
              <a:gd name="T9" fmla="*/ 347 h 2086"/>
              <a:gd name="T10" fmla="*/ 2683 w 2702"/>
              <a:gd name="T11" fmla="*/ 443 h 2086"/>
              <a:gd name="T12" fmla="*/ 2315 w 2702"/>
              <a:gd name="T13" fmla="*/ 730 h 2086"/>
              <a:gd name="T14" fmla="*/ 1555 w 2702"/>
              <a:gd name="T15" fmla="*/ 730 h 2086"/>
              <a:gd name="T16" fmla="*/ 784 w 2702"/>
              <a:gd name="T17" fmla="*/ 724 h 2086"/>
              <a:gd name="T18" fmla="*/ 784 w 2702"/>
              <a:gd name="T19" fmla="*/ 855 h 2086"/>
              <a:gd name="T20" fmla="*/ 654 w 2702"/>
              <a:gd name="T21" fmla="*/ 2069 h 2086"/>
              <a:gd name="T22" fmla="*/ 39 w 2702"/>
              <a:gd name="T23" fmla="*/ 2041 h 2086"/>
              <a:gd name="T24" fmla="*/ 78 w 2702"/>
              <a:gd name="T25" fmla="*/ 1433 h 2086"/>
              <a:gd name="T26" fmla="*/ 204 w 2702"/>
              <a:gd name="T27" fmla="*/ 482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02" h="2086">
                <a:moveTo>
                  <a:pt x="204" y="482"/>
                </a:moveTo>
                <a:cubicBezTo>
                  <a:pt x="240" y="243"/>
                  <a:pt x="290" y="36"/>
                  <a:pt x="510" y="26"/>
                </a:cubicBezTo>
                <a:cubicBezTo>
                  <a:pt x="823" y="12"/>
                  <a:pt x="1014" y="14"/>
                  <a:pt x="1364" y="20"/>
                </a:cubicBezTo>
                <a:cubicBezTo>
                  <a:pt x="1399" y="20"/>
                  <a:pt x="1645" y="39"/>
                  <a:pt x="1737" y="0"/>
                </a:cubicBezTo>
                <a:cubicBezTo>
                  <a:pt x="2248" y="245"/>
                  <a:pt x="2545" y="324"/>
                  <a:pt x="2702" y="347"/>
                </a:cubicBezTo>
                <a:cubicBezTo>
                  <a:pt x="2697" y="380"/>
                  <a:pt x="2691" y="412"/>
                  <a:pt x="2683" y="443"/>
                </a:cubicBezTo>
                <a:cubicBezTo>
                  <a:pt x="2654" y="574"/>
                  <a:pt x="2451" y="722"/>
                  <a:pt x="2315" y="730"/>
                </a:cubicBezTo>
                <a:cubicBezTo>
                  <a:pt x="2082" y="744"/>
                  <a:pt x="1786" y="730"/>
                  <a:pt x="1555" y="730"/>
                </a:cubicBezTo>
                <a:cubicBezTo>
                  <a:pt x="1283" y="731"/>
                  <a:pt x="945" y="730"/>
                  <a:pt x="784" y="724"/>
                </a:cubicBezTo>
                <a:cubicBezTo>
                  <a:pt x="784" y="776"/>
                  <a:pt x="784" y="816"/>
                  <a:pt x="784" y="855"/>
                </a:cubicBezTo>
                <a:cubicBezTo>
                  <a:pt x="784" y="1220"/>
                  <a:pt x="661" y="2032"/>
                  <a:pt x="654" y="2069"/>
                </a:cubicBezTo>
                <a:cubicBezTo>
                  <a:pt x="358" y="2086"/>
                  <a:pt x="284" y="2048"/>
                  <a:pt x="39" y="2041"/>
                </a:cubicBezTo>
                <a:cubicBezTo>
                  <a:pt x="0" y="2040"/>
                  <a:pt x="74" y="1462"/>
                  <a:pt x="78" y="1433"/>
                </a:cubicBezTo>
                <a:cubicBezTo>
                  <a:pt x="125" y="1110"/>
                  <a:pt x="140" y="816"/>
                  <a:pt x="204" y="482"/>
                </a:cubicBezTo>
                <a:close/>
              </a:path>
            </a:pathLst>
          </a:custGeom>
          <a:solidFill>
            <a:srgbClr val="1745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5"/>
          <p:cNvSpPr>
            <a:spLocks/>
          </p:cNvSpPr>
          <p:nvPr/>
        </p:nvSpPr>
        <p:spPr bwMode="auto">
          <a:xfrm>
            <a:off x="8123238" y="1760538"/>
            <a:ext cx="441325" cy="852487"/>
          </a:xfrm>
          <a:custGeom>
            <a:avLst/>
            <a:gdLst>
              <a:gd name="T0" fmla="*/ 319 w 1377"/>
              <a:gd name="T1" fmla="*/ 427 h 2657"/>
              <a:gd name="T2" fmla="*/ 500 w 1377"/>
              <a:gd name="T3" fmla="*/ 245 h 2657"/>
              <a:gd name="T4" fmla="*/ 782 w 1377"/>
              <a:gd name="T5" fmla="*/ 0 h 2657"/>
              <a:gd name="T6" fmla="*/ 917 w 1377"/>
              <a:gd name="T7" fmla="*/ 265 h 2657"/>
              <a:gd name="T8" fmla="*/ 1156 w 1377"/>
              <a:gd name="T9" fmla="*/ 873 h 2657"/>
              <a:gd name="T10" fmla="*/ 1368 w 1377"/>
              <a:gd name="T11" fmla="*/ 2155 h 2657"/>
              <a:gd name="T12" fmla="*/ 1357 w 1377"/>
              <a:gd name="T13" fmla="*/ 2455 h 2657"/>
              <a:gd name="T14" fmla="*/ 1335 w 1377"/>
              <a:gd name="T15" fmla="*/ 2657 h 2657"/>
              <a:gd name="T16" fmla="*/ 370 w 1377"/>
              <a:gd name="T17" fmla="*/ 2310 h 2657"/>
              <a:gd name="T18" fmla="*/ 392 w 1377"/>
              <a:gd name="T19" fmla="*/ 2297 h 2657"/>
              <a:gd name="T20" fmla="*/ 285 w 1377"/>
              <a:gd name="T21" fmla="*/ 1227 h 2657"/>
              <a:gd name="T22" fmla="*/ 167 w 1377"/>
              <a:gd name="T23" fmla="*/ 1365 h 2657"/>
              <a:gd name="T24" fmla="*/ 0 w 1377"/>
              <a:gd name="T25" fmla="*/ 1130 h 2657"/>
              <a:gd name="T26" fmla="*/ 319 w 1377"/>
              <a:gd name="T27" fmla="*/ 427 h 2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77" h="2657">
                <a:moveTo>
                  <a:pt x="319" y="427"/>
                </a:moveTo>
                <a:cubicBezTo>
                  <a:pt x="342" y="399"/>
                  <a:pt x="342" y="399"/>
                  <a:pt x="500" y="245"/>
                </a:cubicBezTo>
                <a:cubicBezTo>
                  <a:pt x="619" y="142"/>
                  <a:pt x="693" y="75"/>
                  <a:pt x="782" y="0"/>
                </a:cubicBezTo>
                <a:cubicBezTo>
                  <a:pt x="865" y="150"/>
                  <a:pt x="842" y="116"/>
                  <a:pt x="917" y="265"/>
                </a:cubicBezTo>
                <a:cubicBezTo>
                  <a:pt x="1057" y="579"/>
                  <a:pt x="1084" y="624"/>
                  <a:pt x="1156" y="873"/>
                </a:cubicBezTo>
                <a:cubicBezTo>
                  <a:pt x="1279" y="1296"/>
                  <a:pt x="1377" y="1715"/>
                  <a:pt x="1368" y="2155"/>
                </a:cubicBezTo>
                <a:cubicBezTo>
                  <a:pt x="1366" y="2250"/>
                  <a:pt x="1364" y="2352"/>
                  <a:pt x="1357" y="2455"/>
                </a:cubicBezTo>
                <a:cubicBezTo>
                  <a:pt x="1352" y="2523"/>
                  <a:pt x="1345" y="2592"/>
                  <a:pt x="1335" y="2657"/>
                </a:cubicBezTo>
                <a:cubicBezTo>
                  <a:pt x="1178" y="2634"/>
                  <a:pt x="881" y="2555"/>
                  <a:pt x="370" y="2310"/>
                </a:cubicBezTo>
                <a:cubicBezTo>
                  <a:pt x="379" y="2306"/>
                  <a:pt x="386" y="2302"/>
                  <a:pt x="392" y="2297"/>
                </a:cubicBezTo>
                <a:cubicBezTo>
                  <a:pt x="285" y="1227"/>
                  <a:pt x="285" y="1227"/>
                  <a:pt x="285" y="1227"/>
                </a:cubicBezTo>
                <a:cubicBezTo>
                  <a:pt x="253" y="1267"/>
                  <a:pt x="211" y="1315"/>
                  <a:pt x="167" y="1365"/>
                </a:cubicBezTo>
                <a:cubicBezTo>
                  <a:pt x="0" y="1130"/>
                  <a:pt x="0" y="1130"/>
                  <a:pt x="0" y="1130"/>
                </a:cubicBezTo>
                <a:cubicBezTo>
                  <a:pt x="153" y="927"/>
                  <a:pt x="136" y="649"/>
                  <a:pt x="319" y="427"/>
                </a:cubicBezTo>
                <a:close/>
              </a:path>
            </a:pathLst>
          </a:custGeom>
          <a:solidFill>
            <a:srgbClr val="309A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46"/>
          <p:cNvSpPr>
            <a:spLocks/>
          </p:cNvSpPr>
          <p:nvPr/>
        </p:nvSpPr>
        <p:spPr bwMode="auto">
          <a:xfrm>
            <a:off x="7847013" y="2284413"/>
            <a:ext cx="88900" cy="90487"/>
          </a:xfrm>
          <a:custGeom>
            <a:avLst/>
            <a:gdLst>
              <a:gd name="T0" fmla="*/ 56 w 56"/>
              <a:gd name="T1" fmla="*/ 33 h 57"/>
              <a:gd name="T2" fmla="*/ 33 w 56"/>
              <a:gd name="T3" fmla="*/ 57 h 57"/>
              <a:gd name="T4" fmla="*/ 0 w 56"/>
              <a:gd name="T5" fmla="*/ 26 h 57"/>
              <a:gd name="T6" fmla="*/ 24 w 56"/>
              <a:gd name="T7" fmla="*/ 0 h 57"/>
              <a:gd name="T8" fmla="*/ 56 w 56"/>
              <a:gd name="T9" fmla="*/ 3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7">
                <a:moveTo>
                  <a:pt x="56" y="33"/>
                </a:moveTo>
                <a:lnTo>
                  <a:pt x="33" y="57"/>
                </a:lnTo>
                <a:lnTo>
                  <a:pt x="0" y="26"/>
                </a:lnTo>
                <a:lnTo>
                  <a:pt x="24" y="0"/>
                </a:lnTo>
                <a:lnTo>
                  <a:pt x="56" y="33"/>
                </a:lnTo>
                <a:close/>
              </a:path>
            </a:pathLst>
          </a:custGeom>
          <a:solidFill>
            <a:srgbClr val="EBD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47"/>
          <p:cNvSpPr>
            <a:spLocks/>
          </p:cNvSpPr>
          <p:nvPr/>
        </p:nvSpPr>
        <p:spPr bwMode="auto">
          <a:xfrm>
            <a:off x="7723188" y="2317750"/>
            <a:ext cx="176213" cy="169862"/>
          </a:xfrm>
          <a:custGeom>
            <a:avLst/>
            <a:gdLst>
              <a:gd name="T0" fmla="*/ 409 w 548"/>
              <a:gd name="T1" fmla="*/ 0 h 533"/>
              <a:gd name="T2" fmla="*/ 548 w 548"/>
              <a:gd name="T3" fmla="*/ 177 h 533"/>
              <a:gd name="T4" fmla="*/ 486 w 548"/>
              <a:gd name="T5" fmla="*/ 381 h 533"/>
              <a:gd name="T6" fmla="*/ 322 w 548"/>
              <a:gd name="T7" fmla="*/ 515 h 533"/>
              <a:gd name="T8" fmla="*/ 239 w 548"/>
              <a:gd name="T9" fmla="*/ 482 h 533"/>
              <a:gd name="T10" fmla="*/ 158 w 548"/>
              <a:gd name="T11" fmla="*/ 391 h 533"/>
              <a:gd name="T12" fmla="*/ 94 w 548"/>
              <a:gd name="T13" fmla="*/ 274 h 533"/>
              <a:gd name="T14" fmla="*/ 85 w 548"/>
              <a:gd name="T15" fmla="*/ 174 h 533"/>
              <a:gd name="T16" fmla="*/ 134 w 548"/>
              <a:gd name="T17" fmla="*/ 94 h 533"/>
              <a:gd name="T18" fmla="*/ 261 w 548"/>
              <a:gd name="T19" fmla="*/ 31 h 533"/>
              <a:gd name="T20" fmla="*/ 409 w 548"/>
              <a:gd name="T21" fmla="*/ 0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8" h="533">
                <a:moveTo>
                  <a:pt x="409" y="0"/>
                </a:moveTo>
                <a:cubicBezTo>
                  <a:pt x="548" y="177"/>
                  <a:pt x="548" y="177"/>
                  <a:pt x="548" y="177"/>
                </a:cubicBezTo>
                <a:cubicBezTo>
                  <a:pt x="548" y="177"/>
                  <a:pt x="523" y="342"/>
                  <a:pt x="486" y="381"/>
                </a:cubicBezTo>
                <a:cubicBezTo>
                  <a:pt x="486" y="381"/>
                  <a:pt x="426" y="504"/>
                  <a:pt x="322" y="515"/>
                </a:cubicBezTo>
                <a:cubicBezTo>
                  <a:pt x="322" y="515"/>
                  <a:pt x="227" y="533"/>
                  <a:pt x="239" y="482"/>
                </a:cubicBezTo>
                <a:cubicBezTo>
                  <a:pt x="239" y="482"/>
                  <a:pt x="116" y="473"/>
                  <a:pt x="158" y="391"/>
                </a:cubicBezTo>
                <a:cubicBezTo>
                  <a:pt x="158" y="391"/>
                  <a:pt x="26" y="380"/>
                  <a:pt x="94" y="274"/>
                </a:cubicBezTo>
                <a:cubicBezTo>
                  <a:pt x="94" y="274"/>
                  <a:pt x="0" y="246"/>
                  <a:pt x="85" y="174"/>
                </a:cubicBezTo>
                <a:cubicBezTo>
                  <a:pt x="85" y="174"/>
                  <a:pt x="105" y="157"/>
                  <a:pt x="134" y="94"/>
                </a:cubicBezTo>
                <a:cubicBezTo>
                  <a:pt x="134" y="94"/>
                  <a:pt x="170" y="22"/>
                  <a:pt x="261" y="31"/>
                </a:cubicBezTo>
                <a:cubicBezTo>
                  <a:pt x="261" y="31"/>
                  <a:pt x="324" y="54"/>
                  <a:pt x="409" y="0"/>
                </a:cubicBezTo>
                <a:close/>
              </a:path>
            </a:pathLst>
          </a:custGeom>
          <a:solidFill>
            <a:srgbClr val="EBD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8"/>
          <p:cNvSpPr>
            <a:spLocks/>
          </p:cNvSpPr>
          <p:nvPr/>
        </p:nvSpPr>
        <p:spPr bwMode="auto">
          <a:xfrm>
            <a:off x="7848600" y="2009775"/>
            <a:ext cx="412750" cy="411162"/>
          </a:xfrm>
          <a:custGeom>
            <a:avLst/>
            <a:gdLst>
              <a:gd name="T0" fmla="*/ 0 w 1285"/>
              <a:gd name="T1" fmla="*/ 935 h 1282"/>
              <a:gd name="T2" fmla="*/ 742 w 1285"/>
              <a:gd name="T3" fmla="*/ 390 h 1282"/>
              <a:gd name="T4" fmla="*/ 967 w 1285"/>
              <a:gd name="T5" fmla="*/ 158 h 1282"/>
              <a:gd name="T6" fmla="*/ 1041 w 1285"/>
              <a:gd name="T7" fmla="*/ 9 h 1282"/>
              <a:gd name="T8" fmla="*/ 1285 w 1285"/>
              <a:gd name="T9" fmla="*/ 142 h 1282"/>
              <a:gd name="T10" fmla="*/ 1252 w 1285"/>
              <a:gd name="T11" fmla="*/ 454 h 1282"/>
              <a:gd name="T12" fmla="*/ 1090 w 1285"/>
              <a:gd name="T13" fmla="*/ 709 h 1282"/>
              <a:gd name="T14" fmla="*/ 236 w 1285"/>
              <a:gd name="T15" fmla="*/ 1282 h 1282"/>
              <a:gd name="T16" fmla="*/ 0 w 1285"/>
              <a:gd name="T17" fmla="*/ 935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1282">
                <a:moveTo>
                  <a:pt x="0" y="935"/>
                </a:moveTo>
                <a:cubicBezTo>
                  <a:pt x="742" y="390"/>
                  <a:pt x="742" y="390"/>
                  <a:pt x="742" y="390"/>
                </a:cubicBezTo>
                <a:cubicBezTo>
                  <a:pt x="742" y="390"/>
                  <a:pt x="917" y="242"/>
                  <a:pt x="967" y="158"/>
                </a:cubicBezTo>
                <a:cubicBezTo>
                  <a:pt x="1060" y="0"/>
                  <a:pt x="1039" y="51"/>
                  <a:pt x="1041" y="9"/>
                </a:cubicBezTo>
                <a:cubicBezTo>
                  <a:pt x="1285" y="142"/>
                  <a:pt x="1285" y="142"/>
                  <a:pt x="1285" y="142"/>
                </a:cubicBezTo>
                <a:cubicBezTo>
                  <a:pt x="1271" y="251"/>
                  <a:pt x="1256" y="369"/>
                  <a:pt x="1252" y="454"/>
                </a:cubicBezTo>
                <a:cubicBezTo>
                  <a:pt x="1244" y="613"/>
                  <a:pt x="1090" y="709"/>
                  <a:pt x="1090" y="709"/>
                </a:cubicBezTo>
                <a:cubicBezTo>
                  <a:pt x="236" y="1282"/>
                  <a:pt x="236" y="1282"/>
                  <a:pt x="236" y="1282"/>
                </a:cubicBezTo>
                <a:lnTo>
                  <a:pt x="0" y="935"/>
                </a:lnTo>
                <a:close/>
              </a:path>
            </a:pathLst>
          </a:custGeom>
          <a:solidFill>
            <a:srgbClr val="309A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49"/>
          <p:cNvSpPr>
            <a:spLocks/>
          </p:cNvSpPr>
          <p:nvPr/>
        </p:nvSpPr>
        <p:spPr bwMode="auto">
          <a:xfrm>
            <a:off x="7827963" y="2278063"/>
            <a:ext cx="133350" cy="155575"/>
          </a:xfrm>
          <a:custGeom>
            <a:avLst/>
            <a:gdLst>
              <a:gd name="T0" fmla="*/ 169 w 415"/>
              <a:gd name="T1" fmla="*/ 27 h 485"/>
              <a:gd name="T2" fmla="*/ 399 w 415"/>
              <a:gd name="T3" fmla="*/ 348 h 485"/>
              <a:gd name="T4" fmla="*/ 387 w 415"/>
              <a:gd name="T5" fmla="*/ 417 h 485"/>
              <a:gd name="T6" fmla="*/ 315 w 415"/>
              <a:gd name="T7" fmla="*/ 469 h 485"/>
              <a:gd name="T8" fmla="*/ 246 w 415"/>
              <a:gd name="T9" fmla="*/ 458 h 485"/>
              <a:gd name="T10" fmla="*/ 16 w 415"/>
              <a:gd name="T11" fmla="*/ 137 h 485"/>
              <a:gd name="T12" fmla="*/ 27 w 415"/>
              <a:gd name="T13" fmla="*/ 68 h 485"/>
              <a:gd name="T14" fmla="*/ 100 w 415"/>
              <a:gd name="T15" fmla="*/ 16 h 485"/>
              <a:gd name="T16" fmla="*/ 169 w 415"/>
              <a:gd name="T17" fmla="*/ 2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485">
                <a:moveTo>
                  <a:pt x="169" y="27"/>
                </a:moveTo>
                <a:cubicBezTo>
                  <a:pt x="399" y="348"/>
                  <a:pt x="399" y="348"/>
                  <a:pt x="399" y="348"/>
                </a:cubicBezTo>
                <a:cubicBezTo>
                  <a:pt x="415" y="370"/>
                  <a:pt x="409" y="401"/>
                  <a:pt x="387" y="417"/>
                </a:cubicBezTo>
                <a:cubicBezTo>
                  <a:pt x="315" y="469"/>
                  <a:pt x="315" y="469"/>
                  <a:pt x="315" y="469"/>
                </a:cubicBezTo>
                <a:cubicBezTo>
                  <a:pt x="293" y="485"/>
                  <a:pt x="262" y="480"/>
                  <a:pt x="246" y="458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0" y="115"/>
                  <a:pt x="5" y="84"/>
                  <a:pt x="27" y="6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22" y="0"/>
                  <a:pt x="153" y="5"/>
                  <a:pt x="169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8451851" y="2987382"/>
            <a:ext cx="2457450" cy="1185316"/>
            <a:chOff x="8451851" y="2987382"/>
            <a:chExt cx="2457450" cy="1185316"/>
          </a:xfrm>
        </p:grpSpPr>
        <p:sp>
          <p:nvSpPr>
            <p:cNvPr id="163" name="Freeform 53"/>
            <p:cNvSpPr>
              <a:spLocks/>
            </p:cNvSpPr>
            <p:nvPr userDrawn="1"/>
          </p:nvSpPr>
          <p:spPr bwMode="auto">
            <a:xfrm>
              <a:off x="8451851" y="3258659"/>
              <a:ext cx="882980" cy="724735"/>
            </a:xfrm>
            <a:custGeom>
              <a:avLst/>
              <a:gdLst>
                <a:gd name="T0" fmla="*/ 332 w 664"/>
                <a:gd name="T1" fmla="*/ 0 h 545"/>
                <a:gd name="T2" fmla="*/ 0 w 664"/>
                <a:gd name="T3" fmla="*/ 545 h 545"/>
                <a:gd name="T4" fmla="*/ 664 w 664"/>
                <a:gd name="T5" fmla="*/ 545 h 545"/>
                <a:gd name="T6" fmla="*/ 332 w 664"/>
                <a:gd name="T7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4" h="545">
                  <a:moveTo>
                    <a:pt x="332" y="0"/>
                  </a:moveTo>
                  <a:lnTo>
                    <a:pt x="0" y="545"/>
                  </a:lnTo>
                  <a:lnTo>
                    <a:pt x="664" y="545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9054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4"/>
            <p:cNvSpPr>
              <a:spLocks/>
            </p:cNvSpPr>
            <p:nvPr userDrawn="1"/>
          </p:nvSpPr>
          <p:spPr bwMode="auto">
            <a:xfrm>
              <a:off x="9334831" y="2987382"/>
              <a:ext cx="1325800" cy="996011"/>
            </a:xfrm>
            <a:custGeom>
              <a:avLst/>
              <a:gdLst>
                <a:gd name="T0" fmla="*/ 499 w 997"/>
                <a:gd name="T1" fmla="*/ 0 h 749"/>
                <a:gd name="T2" fmla="*/ 0 w 997"/>
                <a:gd name="T3" fmla="*/ 749 h 749"/>
                <a:gd name="T4" fmla="*/ 997 w 997"/>
                <a:gd name="T5" fmla="*/ 749 h 749"/>
                <a:gd name="T6" fmla="*/ 499 w 997"/>
                <a:gd name="T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749">
                  <a:moveTo>
                    <a:pt x="499" y="0"/>
                  </a:moveTo>
                  <a:lnTo>
                    <a:pt x="0" y="749"/>
                  </a:lnTo>
                  <a:lnTo>
                    <a:pt x="997" y="74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965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5"/>
            <p:cNvSpPr>
              <a:spLocks/>
            </p:cNvSpPr>
            <p:nvPr userDrawn="1"/>
          </p:nvSpPr>
          <p:spPr bwMode="auto">
            <a:xfrm>
              <a:off x="9945204" y="3258659"/>
              <a:ext cx="964097" cy="724735"/>
            </a:xfrm>
            <a:custGeom>
              <a:avLst/>
              <a:gdLst>
                <a:gd name="T0" fmla="*/ 362 w 725"/>
                <a:gd name="T1" fmla="*/ 0 h 545"/>
                <a:gd name="T2" fmla="*/ 0 w 725"/>
                <a:gd name="T3" fmla="*/ 545 h 545"/>
                <a:gd name="T4" fmla="*/ 725 w 725"/>
                <a:gd name="T5" fmla="*/ 545 h 545"/>
                <a:gd name="T6" fmla="*/ 362 w 725"/>
                <a:gd name="T7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545">
                  <a:moveTo>
                    <a:pt x="362" y="0"/>
                  </a:moveTo>
                  <a:lnTo>
                    <a:pt x="0" y="545"/>
                  </a:lnTo>
                  <a:lnTo>
                    <a:pt x="725" y="545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A35D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6"/>
            <p:cNvSpPr>
              <a:spLocks/>
            </p:cNvSpPr>
            <p:nvPr userDrawn="1"/>
          </p:nvSpPr>
          <p:spPr bwMode="auto">
            <a:xfrm>
              <a:off x="9945204" y="3443500"/>
              <a:ext cx="715426" cy="539894"/>
            </a:xfrm>
            <a:custGeom>
              <a:avLst/>
              <a:gdLst>
                <a:gd name="T0" fmla="*/ 0 w 538"/>
                <a:gd name="T1" fmla="*/ 406 h 406"/>
                <a:gd name="T2" fmla="*/ 538 w 538"/>
                <a:gd name="T3" fmla="*/ 406 h 406"/>
                <a:gd name="T4" fmla="*/ 270 w 538"/>
                <a:gd name="T5" fmla="*/ 0 h 406"/>
                <a:gd name="T6" fmla="*/ 0 w 538"/>
                <a:gd name="T7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406">
                  <a:moveTo>
                    <a:pt x="0" y="406"/>
                  </a:moveTo>
                  <a:lnTo>
                    <a:pt x="538" y="406"/>
                  </a:lnTo>
                  <a:lnTo>
                    <a:pt x="270" y="0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743F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"/>
            <p:cNvSpPr>
              <a:spLocks/>
            </p:cNvSpPr>
            <p:nvPr userDrawn="1"/>
          </p:nvSpPr>
          <p:spPr bwMode="auto">
            <a:xfrm>
              <a:off x="9064884" y="3455468"/>
              <a:ext cx="700799" cy="527926"/>
            </a:xfrm>
            <a:custGeom>
              <a:avLst/>
              <a:gdLst>
                <a:gd name="T0" fmla="*/ 264 w 527"/>
                <a:gd name="T1" fmla="*/ 0 h 397"/>
                <a:gd name="T2" fmla="*/ 0 w 527"/>
                <a:gd name="T3" fmla="*/ 397 h 397"/>
                <a:gd name="T4" fmla="*/ 527 w 527"/>
                <a:gd name="T5" fmla="*/ 397 h 397"/>
                <a:gd name="T6" fmla="*/ 264 w 527"/>
                <a:gd name="T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397">
                  <a:moveTo>
                    <a:pt x="264" y="0"/>
                  </a:moveTo>
                  <a:lnTo>
                    <a:pt x="0" y="397"/>
                  </a:lnTo>
                  <a:lnTo>
                    <a:pt x="527" y="397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763D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8"/>
            <p:cNvSpPr>
              <a:spLocks/>
            </p:cNvSpPr>
            <p:nvPr userDrawn="1"/>
          </p:nvSpPr>
          <p:spPr bwMode="auto">
            <a:xfrm>
              <a:off x="9064884" y="3770627"/>
              <a:ext cx="269947" cy="212766"/>
            </a:xfrm>
            <a:custGeom>
              <a:avLst/>
              <a:gdLst>
                <a:gd name="T0" fmla="*/ 0 w 203"/>
                <a:gd name="T1" fmla="*/ 160 h 160"/>
                <a:gd name="T2" fmla="*/ 203 w 203"/>
                <a:gd name="T3" fmla="*/ 160 h 160"/>
                <a:gd name="T4" fmla="*/ 106 w 203"/>
                <a:gd name="T5" fmla="*/ 0 h 160"/>
                <a:gd name="T6" fmla="*/ 0 w 203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160">
                  <a:moveTo>
                    <a:pt x="0" y="160"/>
                  </a:moveTo>
                  <a:lnTo>
                    <a:pt x="203" y="160"/>
                  </a:lnTo>
                  <a:lnTo>
                    <a:pt x="106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864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9"/>
            <p:cNvSpPr>
              <a:spLocks/>
            </p:cNvSpPr>
            <p:nvPr userDrawn="1"/>
          </p:nvSpPr>
          <p:spPr bwMode="auto">
            <a:xfrm>
              <a:off x="9334831" y="3657596"/>
              <a:ext cx="430851" cy="325798"/>
            </a:xfrm>
            <a:custGeom>
              <a:avLst/>
              <a:gdLst>
                <a:gd name="T0" fmla="*/ 0 w 324"/>
                <a:gd name="T1" fmla="*/ 245 h 245"/>
                <a:gd name="T2" fmla="*/ 324 w 324"/>
                <a:gd name="T3" fmla="*/ 245 h 245"/>
                <a:gd name="T4" fmla="*/ 162 w 324"/>
                <a:gd name="T5" fmla="*/ 0 h 245"/>
                <a:gd name="T6" fmla="*/ 0 w 324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4" h="245">
                  <a:moveTo>
                    <a:pt x="0" y="245"/>
                  </a:moveTo>
                  <a:lnTo>
                    <a:pt x="324" y="245"/>
                  </a:lnTo>
                  <a:lnTo>
                    <a:pt x="162" y="0"/>
                  </a:lnTo>
                  <a:lnTo>
                    <a:pt x="0" y="245"/>
                  </a:lnTo>
                  <a:close/>
                </a:path>
              </a:pathLst>
            </a:custGeom>
            <a:solidFill>
              <a:srgbClr val="864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60"/>
            <p:cNvSpPr>
              <a:spLocks noChangeArrowheads="1"/>
            </p:cNvSpPr>
            <p:nvPr userDrawn="1"/>
          </p:nvSpPr>
          <p:spPr bwMode="auto">
            <a:xfrm>
              <a:off x="8451851" y="4119507"/>
              <a:ext cx="441490" cy="53191"/>
            </a:xfrm>
            <a:prstGeom prst="rect">
              <a:avLst/>
            </a:prstGeom>
            <a:solidFill>
              <a:srgbClr val="864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61"/>
            <p:cNvSpPr>
              <a:spLocks noChangeArrowheads="1"/>
            </p:cNvSpPr>
            <p:nvPr userDrawn="1"/>
          </p:nvSpPr>
          <p:spPr bwMode="auto">
            <a:xfrm>
              <a:off x="9126054" y="4119507"/>
              <a:ext cx="438830" cy="53191"/>
            </a:xfrm>
            <a:prstGeom prst="rect">
              <a:avLst/>
            </a:prstGeom>
            <a:solidFill>
              <a:srgbClr val="935C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62"/>
            <p:cNvSpPr>
              <a:spLocks noChangeArrowheads="1"/>
            </p:cNvSpPr>
            <p:nvPr userDrawn="1"/>
          </p:nvSpPr>
          <p:spPr bwMode="auto">
            <a:xfrm>
              <a:off x="9796268" y="4119507"/>
              <a:ext cx="438830" cy="53191"/>
            </a:xfrm>
            <a:prstGeom prst="rect">
              <a:avLst/>
            </a:prstGeom>
            <a:solidFill>
              <a:srgbClr val="A35D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63"/>
            <p:cNvSpPr>
              <a:spLocks noChangeArrowheads="1"/>
            </p:cNvSpPr>
            <p:nvPr userDrawn="1"/>
          </p:nvSpPr>
          <p:spPr bwMode="auto">
            <a:xfrm>
              <a:off x="10467810" y="4119507"/>
              <a:ext cx="441490" cy="53191"/>
            </a:xfrm>
            <a:prstGeom prst="rect">
              <a:avLst/>
            </a:prstGeom>
            <a:solidFill>
              <a:srgbClr val="763D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xmlns="" id="{146A0768-1215-44ED-BC9D-207B5FE86133}"/>
              </a:ext>
            </a:extLst>
          </p:cNvPr>
          <p:cNvCxnSpPr>
            <a:cxnSpLocks/>
          </p:cNvCxnSpPr>
          <p:nvPr/>
        </p:nvCxnSpPr>
        <p:spPr>
          <a:xfrm>
            <a:off x="669925" y="3052671"/>
            <a:ext cx="597217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占位符 3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活动介绍</a:t>
            </a:r>
            <a:r>
              <a:rPr lang="en-US" altLang="zh-CN" dirty="0"/>
              <a:t>/</a:t>
            </a:r>
            <a:r>
              <a:rPr lang="zh-CN" altLang="en-US"/>
              <a:t>商务分析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粉橙渐变插画风主题通用模板</a:t>
            </a:r>
          </a:p>
        </p:txBody>
      </p:sp>
    </p:spTree>
    <p:extLst>
      <p:ext uri="{BB962C8B-B14F-4D97-AF65-F5344CB8AC3E}">
        <p14:creationId xmlns:p14="http://schemas.microsoft.com/office/powerpoint/2010/main" val="144729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F0839F8F-9EFA-423E-B45A-919F1847B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551" y="2338388"/>
            <a:ext cx="5445125" cy="2208213"/>
          </a:xfrm>
          <a:prstGeom prst="rect">
            <a:avLst/>
          </a:prstGeom>
          <a:solidFill>
            <a:srgbClr val="8726D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8CDD134-5ECF-44EC-90D4-230680E78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4088" y="2573338"/>
            <a:ext cx="4970463" cy="1735138"/>
          </a:xfrm>
          <a:prstGeom prst="rect">
            <a:avLst/>
          </a:prstGeom>
          <a:solidFill>
            <a:srgbClr val="EB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BA8E8E8-69FC-4038-A39A-385389EDEA00}"/>
              </a:ext>
            </a:extLst>
          </p:cNvPr>
          <p:cNvSpPr txBox="1"/>
          <p:nvPr/>
        </p:nvSpPr>
        <p:spPr>
          <a:xfrm>
            <a:off x="5433713" y="1478784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07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71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4BADBA32-32CF-4815-8C5F-AA8323441A81}"/>
              </a:ext>
            </a:extLst>
          </p:cNvPr>
          <p:cNvGrpSpPr>
            <a:grpSpLocks noChangeAspect="1"/>
          </p:cNvGrpSpPr>
          <p:nvPr/>
        </p:nvGrpSpPr>
        <p:grpSpPr>
          <a:xfrm>
            <a:off x="782104" y="855595"/>
            <a:ext cx="1292400" cy="5378398"/>
            <a:chOff x="4114800" y="420131"/>
            <a:chExt cx="1292400" cy="5378398"/>
          </a:xfrm>
        </p:grpSpPr>
        <p:sp>
          <p:nvSpPr>
            <p:cNvPr id="72" name="AreaShape">
              <a:extLst>
                <a:ext uri="{FF2B5EF4-FFF2-40B4-BE49-F238E27FC236}">
                  <a16:creationId xmlns:a16="http://schemas.microsoft.com/office/drawing/2014/main" xmlns="" id="{0F8528EA-9F35-40D6-A906-7CBBB57651B0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CustomText2">
              <a:extLst>
                <a:ext uri="{FF2B5EF4-FFF2-40B4-BE49-F238E27FC236}">
                  <a16:creationId xmlns:a16="http://schemas.microsoft.com/office/drawing/2014/main" xmlns="" id="{160584BB-124D-43E9-BB50-8CB8131E9E9E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4" name="RelativeShape">
              <a:extLst>
                <a:ext uri="{FF2B5EF4-FFF2-40B4-BE49-F238E27FC236}">
                  <a16:creationId xmlns:a16="http://schemas.microsoft.com/office/drawing/2014/main" xmlns="" id="{AE02530B-E22D-4927-ABA2-ACC92A22A9D8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ValueShape">
              <a:extLst>
                <a:ext uri="{FF2B5EF4-FFF2-40B4-BE49-F238E27FC236}">
                  <a16:creationId xmlns:a16="http://schemas.microsoft.com/office/drawing/2014/main" xmlns="" id="{13145861-CC4B-4688-B9BF-A7F20548FE26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rgbClr val="FF6D6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ValueText">
              <a:extLst>
                <a:ext uri="{FF2B5EF4-FFF2-40B4-BE49-F238E27FC236}">
                  <a16:creationId xmlns:a16="http://schemas.microsoft.com/office/drawing/2014/main" xmlns="" id="{B9B85813-D4ED-4471-869E-C95C3FE7FD99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  <p:grpSp>
        <p:nvGrpSpPr>
          <p:cNvPr id="78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5C40292E-CB6A-4F1D-B256-C8061F9DD3D3}"/>
              </a:ext>
            </a:extLst>
          </p:cNvPr>
          <p:cNvGrpSpPr>
            <a:grpSpLocks noChangeAspect="1"/>
          </p:cNvGrpSpPr>
          <p:nvPr/>
        </p:nvGrpSpPr>
        <p:grpSpPr>
          <a:xfrm>
            <a:off x="2651094" y="862065"/>
            <a:ext cx="1292400" cy="5378398"/>
            <a:chOff x="4114800" y="420131"/>
            <a:chExt cx="1292400" cy="5378398"/>
          </a:xfrm>
        </p:grpSpPr>
        <p:sp>
          <p:nvSpPr>
            <p:cNvPr id="79" name="AreaShape">
              <a:extLst>
                <a:ext uri="{FF2B5EF4-FFF2-40B4-BE49-F238E27FC236}">
                  <a16:creationId xmlns:a16="http://schemas.microsoft.com/office/drawing/2014/main" xmlns="" id="{FC7A5886-07FD-4AEB-8A24-C1C5EC09B70A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CustomText2">
              <a:extLst>
                <a:ext uri="{FF2B5EF4-FFF2-40B4-BE49-F238E27FC236}">
                  <a16:creationId xmlns:a16="http://schemas.microsoft.com/office/drawing/2014/main" xmlns="" id="{4F8EBA26-448A-4449-BFB2-22FA60695162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1" name="RelativeShape">
              <a:extLst>
                <a:ext uri="{FF2B5EF4-FFF2-40B4-BE49-F238E27FC236}">
                  <a16:creationId xmlns:a16="http://schemas.microsoft.com/office/drawing/2014/main" xmlns="" id="{115F8CCE-232F-4B42-B780-F6CD4726200D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ValueShape">
              <a:extLst>
                <a:ext uri="{FF2B5EF4-FFF2-40B4-BE49-F238E27FC236}">
                  <a16:creationId xmlns:a16="http://schemas.microsoft.com/office/drawing/2014/main" xmlns="" id="{E19F3A01-ABFF-455D-BBEB-61D0452338D1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ValueText">
              <a:extLst>
                <a:ext uri="{FF2B5EF4-FFF2-40B4-BE49-F238E27FC236}">
                  <a16:creationId xmlns:a16="http://schemas.microsoft.com/office/drawing/2014/main" xmlns="" id="{7A2D20D8-EEE5-4DC7-A307-318BCFFE8FFE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  <p:grpSp>
        <p:nvGrpSpPr>
          <p:cNvPr id="84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D67DFF27-A380-40B8-980D-7EA723147957}"/>
              </a:ext>
            </a:extLst>
          </p:cNvPr>
          <p:cNvGrpSpPr>
            <a:grpSpLocks noChangeAspect="1"/>
          </p:cNvGrpSpPr>
          <p:nvPr/>
        </p:nvGrpSpPr>
        <p:grpSpPr>
          <a:xfrm>
            <a:off x="4520084" y="862065"/>
            <a:ext cx="1292400" cy="5378398"/>
            <a:chOff x="4114800" y="420131"/>
            <a:chExt cx="1292400" cy="5378398"/>
          </a:xfrm>
        </p:grpSpPr>
        <p:sp>
          <p:nvSpPr>
            <p:cNvPr id="85" name="AreaShape">
              <a:extLst>
                <a:ext uri="{FF2B5EF4-FFF2-40B4-BE49-F238E27FC236}">
                  <a16:creationId xmlns:a16="http://schemas.microsoft.com/office/drawing/2014/main" xmlns="" id="{FEF332DD-964A-4A1D-9A6E-1B8395F97567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CustomText2">
              <a:extLst>
                <a:ext uri="{FF2B5EF4-FFF2-40B4-BE49-F238E27FC236}">
                  <a16:creationId xmlns:a16="http://schemas.microsoft.com/office/drawing/2014/main" xmlns="" id="{09736F6D-2505-4C44-AE04-5208F9BB3CAE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7" name="RelativeShape">
              <a:extLst>
                <a:ext uri="{FF2B5EF4-FFF2-40B4-BE49-F238E27FC236}">
                  <a16:creationId xmlns:a16="http://schemas.microsoft.com/office/drawing/2014/main" xmlns="" id="{726770B2-CB0E-455C-8F41-85915C9C0F4F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ValueShape">
              <a:extLst>
                <a:ext uri="{FF2B5EF4-FFF2-40B4-BE49-F238E27FC236}">
                  <a16:creationId xmlns:a16="http://schemas.microsoft.com/office/drawing/2014/main" xmlns="" id="{B34E2032-734B-40C7-96FB-36ADBE850730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ValueText">
              <a:extLst>
                <a:ext uri="{FF2B5EF4-FFF2-40B4-BE49-F238E27FC236}">
                  <a16:creationId xmlns:a16="http://schemas.microsoft.com/office/drawing/2014/main" xmlns="" id="{8A9A67FB-B5ED-4146-AE57-BA366EA5E5DC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  <p:grpSp>
        <p:nvGrpSpPr>
          <p:cNvPr id="90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79374EA4-1C76-4333-8723-993C72302CD3}"/>
              </a:ext>
            </a:extLst>
          </p:cNvPr>
          <p:cNvGrpSpPr>
            <a:grpSpLocks noChangeAspect="1"/>
          </p:cNvGrpSpPr>
          <p:nvPr/>
        </p:nvGrpSpPr>
        <p:grpSpPr>
          <a:xfrm>
            <a:off x="6389074" y="862065"/>
            <a:ext cx="1292400" cy="5378398"/>
            <a:chOff x="4114800" y="420131"/>
            <a:chExt cx="1292400" cy="5378398"/>
          </a:xfrm>
        </p:grpSpPr>
        <p:sp>
          <p:nvSpPr>
            <p:cNvPr id="91" name="AreaShape">
              <a:extLst>
                <a:ext uri="{FF2B5EF4-FFF2-40B4-BE49-F238E27FC236}">
                  <a16:creationId xmlns:a16="http://schemas.microsoft.com/office/drawing/2014/main" xmlns="" id="{03FC7DBC-430E-43B7-A5F3-94C239519CE8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CustomText2">
              <a:extLst>
                <a:ext uri="{FF2B5EF4-FFF2-40B4-BE49-F238E27FC236}">
                  <a16:creationId xmlns:a16="http://schemas.microsoft.com/office/drawing/2014/main" xmlns="" id="{4C584330-EEEE-4263-8BC2-722996808288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3" name="RelativeShape">
              <a:extLst>
                <a:ext uri="{FF2B5EF4-FFF2-40B4-BE49-F238E27FC236}">
                  <a16:creationId xmlns:a16="http://schemas.microsoft.com/office/drawing/2014/main" xmlns="" id="{736D57DF-8080-4798-AC51-B50B1966360E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ValueShape">
              <a:extLst>
                <a:ext uri="{FF2B5EF4-FFF2-40B4-BE49-F238E27FC236}">
                  <a16:creationId xmlns:a16="http://schemas.microsoft.com/office/drawing/2014/main" xmlns="" id="{CC623A0A-F8C9-4BE6-9CA8-9A2F6C5B26AE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ValueText">
              <a:extLst>
                <a:ext uri="{FF2B5EF4-FFF2-40B4-BE49-F238E27FC236}">
                  <a16:creationId xmlns:a16="http://schemas.microsoft.com/office/drawing/2014/main" xmlns="" id="{72B0CB07-C8DE-4978-8768-EAB1875D9AC1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  <p:grpSp>
        <p:nvGrpSpPr>
          <p:cNvPr id="96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D8B80FF7-A3EB-430F-8EE8-5C5E783C70A8}"/>
              </a:ext>
            </a:extLst>
          </p:cNvPr>
          <p:cNvGrpSpPr>
            <a:grpSpLocks noChangeAspect="1"/>
          </p:cNvGrpSpPr>
          <p:nvPr/>
        </p:nvGrpSpPr>
        <p:grpSpPr>
          <a:xfrm>
            <a:off x="8258064" y="846116"/>
            <a:ext cx="1292400" cy="5378398"/>
            <a:chOff x="4114800" y="420131"/>
            <a:chExt cx="1292400" cy="5378398"/>
          </a:xfrm>
        </p:grpSpPr>
        <p:sp>
          <p:nvSpPr>
            <p:cNvPr id="97" name="AreaShape">
              <a:extLst>
                <a:ext uri="{FF2B5EF4-FFF2-40B4-BE49-F238E27FC236}">
                  <a16:creationId xmlns:a16="http://schemas.microsoft.com/office/drawing/2014/main" xmlns="" id="{D03FEDFE-EB88-4247-B628-B9B3AF62F0F5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CustomText2">
              <a:extLst>
                <a:ext uri="{FF2B5EF4-FFF2-40B4-BE49-F238E27FC236}">
                  <a16:creationId xmlns:a16="http://schemas.microsoft.com/office/drawing/2014/main" xmlns="" id="{063375C2-FF9B-4DBC-964E-D1733DAF8200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9" name="RelativeShape">
              <a:extLst>
                <a:ext uri="{FF2B5EF4-FFF2-40B4-BE49-F238E27FC236}">
                  <a16:creationId xmlns:a16="http://schemas.microsoft.com/office/drawing/2014/main" xmlns="" id="{CA69BDAA-369A-4F66-A31A-7175EBA71228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ValueShape">
              <a:extLst>
                <a:ext uri="{FF2B5EF4-FFF2-40B4-BE49-F238E27FC236}">
                  <a16:creationId xmlns:a16="http://schemas.microsoft.com/office/drawing/2014/main" xmlns="" id="{DFA5573D-0178-4A3E-BDDA-D298C930FBD5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ValueText">
              <a:extLst>
                <a:ext uri="{FF2B5EF4-FFF2-40B4-BE49-F238E27FC236}">
                  <a16:creationId xmlns:a16="http://schemas.microsoft.com/office/drawing/2014/main" xmlns="" id="{145299BA-128A-4E43-97E2-845C4293F449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  <p:grpSp>
        <p:nvGrpSpPr>
          <p:cNvPr id="102" name="5fd7b0ba-07b8-4ce7-a398-9619d9013138" descr="NQgAAB+LCAAAAAAABADtVVFvmzAQ/i/e9pZFsKrtxFuzqFs0bYuSqus05cGFC1gydmRMlTbiv+8MGEyALtnz8hTuvrv77vts+UDe6ucdkICsU6r0nNFY0XShISUTsohIIHLOJ2TGRMRE/FnJfJeR4PehKXMzP5lO7inPwdQKphnl1WfQw1vYNyZYmqc1zJt6GKJ7J+R7VZBFEQcXthAa1FMzwTex8v9aKxxwK1VKNQ48eMU7UqdIcH0x9QpTHMEeG03IXUXL8qnpGQEG9zQJs+ZSZppJ0VYsKeoGSGlg2aOiFoq0QGkWUn7DWSxSEIbxTGotjf5fpGIvUuhuGvcDHSaY/wqwqwVcsxccuKU8AytDQnfwHQfZ7coAVq2AU82eOoBOjBTNVg3GiHGEcueQTaNkqwzuiYw7AheTUXHuYK/Pk9NUuFoOGT+2SkmnHNkyrxmcR9tq8k8H4qjYXebHdpuBfliCCpHN7LmrPV6Byz7G8SN47yB+jXfx+pixLg9dfP3VO2trqR5fO2pO+1fNsT3afq1TfdH/m+Z08acfzjStvQ7DprUmjHnm2j50uU6zbDNgWvO0fJJcqr8/LRbWy6MGLIQVGMUsaBU/4qPgX/uXHy9wM5VnCSLf3OLvan41J5a/Xwy9GrbLqa/GEf6U01aW9M/YTdhu4To8UyxOtIAsq8MVU++Eq7bprdVxqAqiQ5viD2VQ1d41CAAA">
            <a:extLst>
              <a:ext uri="{FF2B5EF4-FFF2-40B4-BE49-F238E27FC236}">
                <a16:creationId xmlns:a16="http://schemas.microsoft.com/office/drawing/2014/main" xmlns="" id="{B86FC593-E263-4B8C-AA1D-F38829A180AA}"/>
              </a:ext>
            </a:extLst>
          </p:cNvPr>
          <p:cNvGrpSpPr>
            <a:grpSpLocks noChangeAspect="1"/>
          </p:cNvGrpSpPr>
          <p:nvPr/>
        </p:nvGrpSpPr>
        <p:grpSpPr>
          <a:xfrm>
            <a:off x="10127054" y="846116"/>
            <a:ext cx="1292400" cy="5378398"/>
            <a:chOff x="4114800" y="420131"/>
            <a:chExt cx="1292400" cy="5378398"/>
          </a:xfrm>
        </p:grpSpPr>
        <p:sp>
          <p:nvSpPr>
            <p:cNvPr id="103" name="AreaShape">
              <a:extLst>
                <a:ext uri="{FF2B5EF4-FFF2-40B4-BE49-F238E27FC236}">
                  <a16:creationId xmlns:a16="http://schemas.microsoft.com/office/drawing/2014/main" xmlns="" id="{2D6910F0-2E65-4007-9132-17820A6EA35E}"/>
                </a:ext>
              </a:extLst>
            </p:cNvPr>
            <p:cNvSpPr/>
            <p:nvPr/>
          </p:nvSpPr>
          <p:spPr>
            <a:xfrm>
              <a:off x="4114800" y="420131"/>
              <a:ext cx="1292400" cy="5378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CustomText2">
              <a:extLst>
                <a:ext uri="{FF2B5EF4-FFF2-40B4-BE49-F238E27FC236}">
                  <a16:creationId xmlns:a16="http://schemas.microsoft.com/office/drawing/2014/main" xmlns="" id="{5E020234-2751-45A1-87C6-FB8B380BA8E7}"/>
                </a:ext>
              </a:extLst>
            </p:cNvPr>
            <p:cNvSpPr/>
            <p:nvPr/>
          </p:nvSpPr>
          <p:spPr>
            <a:xfrm>
              <a:off x="4244692" y="5183079"/>
              <a:ext cx="1085541" cy="304291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1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5" name="RelativeShape">
              <a:extLst>
                <a:ext uri="{FF2B5EF4-FFF2-40B4-BE49-F238E27FC236}">
                  <a16:creationId xmlns:a16="http://schemas.microsoft.com/office/drawing/2014/main" xmlns="" id="{78FB6FF3-BB57-4F50-B32A-A48C95D028F9}"/>
                </a:ext>
              </a:extLst>
            </p:cNvPr>
            <p:cNvSpPr/>
            <p:nvPr/>
          </p:nvSpPr>
          <p:spPr>
            <a:xfrm rot="10800000" flipV="1">
              <a:off x="4603666" y="1381328"/>
              <a:ext cx="360457" cy="3687636"/>
            </a:xfrm>
            <a:prstGeom prst="can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ValueShape">
              <a:extLst>
                <a:ext uri="{FF2B5EF4-FFF2-40B4-BE49-F238E27FC236}">
                  <a16:creationId xmlns:a16="http://schemas.microsoft.com/office/drawing/2014/main" xmlns="" id="{739CBBA3-4A7F-4A60-9B75-F5CD3029157B}"/>
                </a:ext>
              </a:extLst>
            </p:cNvPr>
            <p:cNvSpPr/>
            <p:nvPr/>
          </p:nvSpPr>
          <p:spPr>
            <a:xfrm rot="10800000" flipV="1">
              <a:off x="4603666" y="2376990"/>
              <a:ext cx="360457" cy="2691974"/>
            </a:xfrm>
            <a:prstGeom prst="can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7" name="ValueText">
              <a:extLst>
                <a:ext uri="{FF2B5EF4-FFF2-40B4-BE49-F238E27FC236}">
                  <a16:creationId xmlns:a16="http://schemas.microsoft.com/office/drawing/2014/main" xmlns="" id="{15AE3D8D-381C-4AD3-92C8-71FB19E2BB62}"/>
                </a:ext>
              </a:extLst>
            </p:cNvPr>
            <p:cNvSpPr txBox="1"/>
            <p:nvPr/>
          </p:nvSpPr>
          <p:spPr>
            <a:xfrm>
              <a:off x="4620427" y="1626718"/>
              <a:ext cx="326935" cy="24520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rgbClr val="324D5B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78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1856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C9E13A-99C4-4FDA-8808-F79D17FBAD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6487" y="1314000"/>
            <a:ext cx="10054513" cy="4823275"/>
            <a:chOff x="1126487" y="1314000"/>
            <a:chExt cx="10054513" cy="4823275"/>
          </a:xfrm>
        </p:grpSpPr>
        <p:grpSp>
          <p:nvGrpSpPr>
            <p:cNvPr id="6" name="îṩľîḓè">
              <a:extLst>
                <a:ext uri="{FF2B5EF4-FFF2-40B4-BE49-F238E27FC236}">
                  <a16:creationId xmlns:a16="http://schemas.microsoft.com/office/drawing/2014/main" xmlns="" id="{2808366F-0902-4921-B5B5-4CDF930A99AA}"/>
                </a:ext>
              </a:extLst>
            </p:cNvPr>
            <p:cNvGrpSpPr/>
            <p:nvPr/>
          </p:nvGrpSpPr>
          <p:grpSpPr>
            <a:xfrm>
              <a:off x="5956458" y="2069952"/>
              <a:ext cx="3878850" cy="3265315"/>
              <a:chOff x="5961000" y="2069952"/>
              <a:chExt cx="3878850" cy="3265315"/>
            </a:xfrm>
          </p:grpSpPr>
          <p:sp>
            <p:nvSpPr>
              <p:cNvPr id="65" name="ïŝľídé">
                <a:extLst>
                  <a:ext uri="{FF2B5EF4-FFF2-40B4-BE49-F238E27FC236}">
                    <a16:creationId xmlns:a16="http://schemas.microsoft.com/office/drawing/2014/main" xmlns="" id="{B5B8D8E6-4729-47FE-9971-3EFB90617FB6}"/>
                  </a:ext>
                </a:extLst>
              </p:cNvPr>
              <p:cNvSpPr/>
              <p:nvPr/>
            </p:nvSpPr>
            <p:spPr>
              <a:xfrm rot="449473">
                <a:off x="6060892" y="2069952"/>
                <a:ext cx="3778958" cy="1342629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šḷîḑé">
                <a:extLst>
                  <a:ext uri="{FF2B5EF4-FFF2-40B4-BE49-F238E27FC236}">
                    <a16:creationId xmlns:a16="http://schemas.microsoft.com/office/drawing/2014/main" xmlns="" id="{34C573B2-55BE-4DAC-81B9-5F784120F6BF}"/>
                  </a:ext>
                </a:extLst>
              </p:cNvPr>
              <p:cNvSpPr/>
              <p:nvPr/>
            </p:nvSpPr>
            <p:spPr>
              <a:xfrm rot="21077013">
                <a:off x="5961000" y="2798238"/>
                <a:ext cx="3147279" cy="1119262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ṣ1îďê">
                <a:extLst>
                  <a:ext uri="{FF2B5EF4-FFF2-40B4-BE49-F238E27FC236}">
                    <a16:creationId xmlns:a16="http://schemas.microsoft.com/office/drawing/2014/main" xmlns="" id="{B3D65B5E-424C-4EA3-B1AC-E67BAF83C94F}"/>
                  </a:ext>
                </a:extLst>
              </p:cNvPr>
              <p:cNvSpPr/>
              <p:nvPr/>
            </p:nvSpPr>
            <p:spPr>
              <a:xfrm rot="20062520">
                <a:off x="6004148" y="3470764"/>
                <a:ext cx="2705601" cy="961449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ḻïḑè">
                <a:extLst>
                  <a:ext uri="{FF2B5EF4-FFF2-40B4-BE49-F238E27FC236}">
                    <a16:creationId xmlns:a16="http://schemas.microsoft.com/office/drawing/2014/main" xmlns="" id="{0F09C039-1930-491B-A8A8-333D587DA44B}"/>
                  </a:ext>
                </a:extLst>
              </p:cNvPr>
              <p:cNvSpPr/>
              <p:nvPr/>
            </p:nvSpPr>
            <p:spPr>
              <a:xfrm>
                <a:off x="6267277" y="2288448"/>
                <a:ext cx="573461" cy="564259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algn="ctr">
                  <a:defRPr/>
                </a:pPr>
                <a:r>
                  <a:rPr lang="en-US" sz="2400" kern="0" dirty="0"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69" name="íşḷíḋê">
                <a:extLst>
                  <a:ext uri="{FF2B5EF4-FFF2-40B4-BE49-F238E27FC236}">
                    <a16:creationId xmlns:a16="http://schemas.microsoft.com/office/drawing/2014/main" xmlns="" id="{764084C8-F9DE-4F41-AF88-DF4FE5DE6FBE}"/>
                  </a:ext>
                </a:extLst>
              </p:cNvPr>
              <p:cNvSpPr/>
              <p:nvPr/>
            </p:nvSpPr>
            <p:spPr>
              <a:xfrm>
                <a:off x="6134494" y="3291462"/>
                <a:ext cx="526334" cy="517889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algn="ctr">
                  <a:defRPr/>
                </a:pPr>
                <a:r>
                  <a:rPr lang="en-US" sz="2200" kern="0" dirty="0">
                    <a:latin typeface="Impact" panose="020B0806030902050204" pitchFamily="34" charset="0"/>
                  </a:rPr>
                  <a:t>02</a:t>
                </a:r>
                <a:endParaRPr lang="en-US" sz="2000" kern="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íṣ1iḓe">
                <a:extLst>
                  <a:ext uri="{FF2B5EF4-FFF2-40B4-BE49-F238E27FC236}">
                    <a16:creationId xmlns:a16="http://schemas.microsoft.com/office/drawing/2014/main" xmlns="" id="{338853B8-5A52-4A0B-A38E-B78F1BD495D6}"/>
                  </a:ext>
                </a:extLst>
              </p:cNvPr>
              <p:cNvSpPr/>
              <p:nvPr/>
            </p:nvSpPr>
            <p:spPr>
              <a:xfrm>
                <a:off x="6245061" y="4215952"/>
                <a:ext cx="394998" cy="388661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>
                  <a:defRPr/>
                </a:pPr>
                <a:r>
                  <a:rPr lang="en-US" sz="1600" kern="0" dirty="0"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71" name="ï$ḻiḋé">
                <a:extLst>
                  <a:ext uri="{FF2B5EF4-FFF2-40B4-BE49-F238E27FC236}">
                    <a16:creationId xmlns:a16="http://schemas.microsoft.com/office/drawing/2014/main" xmlns="" id="{468F7927-C264-4FAE-BBF4-BAAE805ADCB6}"/>
                  </a:ext>
                </a:extLst>
              </p:cNvPr>
              <p:cNvSpPr/>
              <p:nvPr/>
            </p:nvSpPr>
            <p:spPr>
              <a:xfrm rot="19002814">
                <a:off x="6144785" y="4046179"/>
                <a:ext cx="2519304" cy="894682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$1íḋe">
                <a:extLst>
                  <a:ext uri="{FF2B5EF4-FFF2-40B4-BE49-F238E27FC236}">
                    <a16:creationId xmlns:a16="http://schemas.microsoft.com/office/drawing/2014/main" xmlns="" id="{311EA592-9679-4EF4-AB36-FA4E920B67B9}"/>
                  </a:ext>
                </a:extLst>
              </p:cNvPr>
              <p:cNvSpPr/>
              <p:nvPr/>
            </p:nvSpPr>
            <p:spPr>
              <a:xfrm rot="20540294">
                <a:off x="6541138" y="4973503"/>
                <a:ext cx="367665" cy="361764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>
                  <a:defRPr/>
                </a:pPr>
                <a:r>
                  <a:rPr lang="en-US" sz="1200" kern="0" dirty="0">
                    <a:latin typeface="Impact" panose="020B0806030902050204" pitchFamily="34" charset="0"/>
                  </a:rPr>
                  <a:t>04</a:t>
                </a:r>
                <a:endParaRPr lang="en-US" sz="900" kern="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73" name="ïsļiḑe">
                <a:extLst>
                  <a:ext uri="{FF2B5EF4-FFF2-40B4-BE49-F238E27FC236}">
                    <a16:creationId xmlns:a16="http://schemas.microsoft.com/office/drawing/2014/main" xmlns="" id="{2796F064-D193-4B0A-BE34-B5BC383BDA61}"/>
                  </a:ext>
                </a:extLst>
              </p:cNvPr>
              <p:cNvSpPr txBox="1"/>
              <p:nvPr/>
            </p:nvSpPr>
            <p:spPr>
              <a:xfrm rot="562956">
                <a:off x="6954042" y="2503878"/>
                <a:ext cx="1549050" cy="46373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íš1ïḋe">
                <a:extLst>
                  <a:ext uri="{FF2B5EF4-FFF2-40B4-BE49-F238E27FC236}">
                    <a16:creationId xmlns:a16="http://schemas.microsoft.com/office/drawing/2014/main" xmlns="" id="{A6D28308-B990-409F-8FEE-A94C7BDD6C97}"/>
                  </a:ext>
                </a:extLst>
              </p:cNvPr>
              <p:cNvSpPr txBox="1"/>
              <p:nvPr/>
            </p:nvSpPr>
            <p:spPr>
              <a:xfrm rot="21109827">
                <a:off x="6738946" y="3178585"/>
                <a:ext cx="1273663" cy="4904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ïşļïḍê">
                <a:extLst>
                  <a:ext uri="{FF2B5EF4-FFF2-40B4-BE49-F238E27FC236}">
                    <a16:creationId xmlns:a16="http://schemas.microsoft.com/office/drawing/2014/main" xmlns="" id="{179A8794-4BF7-431B-9700-1A5A46DA9413}"/>
                  </a:ext>
                </a:extLst>
              </p:cNvPr>
              <p:cNvSpPr txBox="1"/>
              <p:nvPr/>
            </p:nvSpPr>
            <p:spPr>
              <a:xfrm rot="20400000">
                <a:off x="6664841" y="3790430"/>
                <a:ext cx="1299203" cy="486794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6" name="îsḷïḓé">
                <a:extLst>
                  <a:ext uri="{FF2B5EF4-FFF2-40B4-BE49-F238E27FC236}">
                    <a16:creationId xmlns:a16="http://schemas.microsoft.com/office/drawing/2014/main" xmlns="" id="{8ABC7B78-C677-4605-8D60-E901ABB12F5F}"/>
                  </a:ext>
                </a:extLst>
              </p:cNvPr>
              <p:cNvSpPr txBox="1"/>
              <p:nvPr/>
            </p:nvSpPr>
            <p:spPr>
              <a:xfrm rot="19109607">
                <a:off x="6772832" y="4405771"/>
                <a:ext cx="1189330" cy="36711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4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400" b="1" kern="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ṣliḋè">
              <a:extLst>
                <a:ext uri="{FF2B5EF4-FFF2-40B4-BE49-F238E27FC236}">
                  <a16:creationId xmlns:a16="http://schemas.microsoft.com/office/drawing/2014/main" xmlns="" id="{28DE9957-7945-4112-9C00-0DDD199159E8}"/>
                </a:ext>
              </a:extLst>
            </p:cNvPr>
            <p:cNvSpPr/>
            <p:nvPr/>
          </p:nvSpPr>
          <p:spPr bwMode="auto">
            <a:xfrm>
              <a:off x="1639536" y="1719750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šḷîḍe">
              <a:extLst>
                <a:ext uri="{FF2B5EF4-FFF2-40B4-BE49-F238E27FC236}">
                  <a16:creationId xmlns:a16="http://schemas.microsoft.com/office/drawing/2014/main" xmlns="" id="{4DC5703F-AF8E-4202-B955-67259BCB463B}"/>
                </a:ext>
              </a:extLst>
            </p:cNvPr>
            <p:cNvSpPr txBox="1"/>
            <p:nvPr/>
          </p:nvSpPr>
          <p:spPr bwMode="auto">
            <a:xfrm>
              <a:off x="1639535" y="1314000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9" name="í$ḻïḑê">
              <a:extLst>
                <a:ext uri="{FF2B5EF4-FFF2-40B4-BE49-F238E27FC236}">
                  <a16:creationId xmlns:a16="http://schemas.microsoft.com/office/drawing/2014/main" xmlns="" id="{F8AADEFF-7262-4AE9-AA30-0198AEC359B3}"/>
                </a:ext>
              </a:extLst>
            </p:cNvPr>
            <p:cNvSpPr/>
            <p:nvPr/>
          </p:nvSpPr>
          <p:spPr bwMode="auto">
            <a:xfrm>
              <a:off x="1126487" y="1456951"/>
              <a:ext cx="529360" cy="389795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şḻïḋè">
              <a:extLst>
                <a:ext uri="{FF2B5EF4-FFF2-40B4-BE49-F238E27FC236}">
                  <a16:creationId xmlns:a16="http://schemas.microsoft.com/office/drawing/2014/main" xmlns="" id="{DEBF3824-EB6F-41E4-B4E4-1F218FBE9799}"/>
                </a:ext>
              </a:extLst>
            </p:cNvPr>
            <p:cNvSpPr/>
            <p:nvPr/>
          </p:nvSpPr>
          <p:spPr bwMode="auto">
            <a:xfrm>
              <a:off x="1639536" y="2992482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işḷiḓe">
              <a:extLst>
                <a:ext uri="{FF2B5EF4-FFF2-40B4-BE49-F238E27FC236}">
                  <a16:creationId xmlns:a16="http://schemas.microsoft.com/office/drawing/2014/main" xmlns="" id="{40D26D7C-5E51-4738-824C-90CA06805147}"/>
                </a:ext>
              </a:extLst>
            </p:cNvPr>
            <p:cNvSpPr txBox="1"/>
            <p:nvPr/>
          </p:nvSpPr>
          <p:spPr bwMode="auto">
            <a:xfrm>
              <a:off x="1639535" y="2586732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2" name="íšľïdê">
              <a:extLst>
                <a:ext uri="{FF2B5EF4-FFF2-40B4-BE49-F238E27FC236}">
                  <a16:creationId xmlns:a16="http://schemas.microsoft.com/office/drawing/2014/main" xmlns="" id="{1C022B08-8F3C-4336-9BB4-3A7441F1D83B}"/>
                </a:ext>
              </a:extLst>
            </p:cNvPr>
            <p:cNvSpPr/>
            <p:nvPr/>
          </p:nvSpPr>
          <p:spPr bwMode="auto">
            <a:xfrm>
              <a:off x="1126487" y="2751432"/>
              <a:ext cx="429126" cy="428478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śļîḑè">
              <a:extLst>
                <a:ext uri="{FF2B5EF4-FFF2-40B4-BE49-F238E27FC236}">
                  <a16:creationId xmlns:a16="http://schemas.microsoft.com/office/drawing/2014/main" xmlns="" id="{927686C4-F30B-4797-ADD4-E2238A9F23F3}"/>
                </a:ext>
              </a:extLst>
            </p:cNvPr>
            <p:cNvSpPr/>
            <p:nvPr/>
          </p:nvSpPr>
          <p:spPr bwMode="auto">
            <a:xfrm>
              <a:off x="1639536" y="4265214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sļíḑe">
              <a:extLst>
                <a:ext uri="{FF2B5EF4-FFF2-40B4-BE49-F238E27FC236}">
                  <a16:creationId xmlns:a16="http://schemas.microsoft.com/office/drawing/2014/main" xmlns="" id="{40083FD8-92E1-4916-AB86-FDE9CDDDD393}"/>
                </a:ext>
              </a:extLst>
            </p:cNvPr>
            <p:cNvSpPr txBox="1"/>
            <p:nvPr/>
          </p:nvSpPr>
          <p:spPr bwMode="auto">
            <a:xfrm>
              <a:off x="1639535" y="3859464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5" name="iŝļïḓé">
              <a:extLst>
                <a:ext uri="{FF2B5EF4-FFF2-40B4-BE49-F238E27FC236}">
                  <a16:creationId xmlns:a16="http://schemas.microsoft.com/office/drawing/2014/main" xmlns="" id="{BF23C449-749C-4520-8784-2E9C568F5B3F}"/>
                </a:ext>
              </a:extLst>
            </p:cNvPr>
            <p:cNvSpPr/>
            <p:nvPr/>
          </p:nvSpPr>
          <p:spPr bwMode="auto">
            <a:xfrm>
              <a:off x="1126487" y="4062903"/>
              <a:ext cx="457587" cy="321548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sľïdè">
              <a:extLst>
                <a:ext uri="{FF2B5EF4-FFF2-40B4-BE49-F238E27FC236}">
                  <a16:creationId xmlns:a16="http://schemas.microsoft.com/office/drawing/2014/main" xmlns="" id="{F4982A3E-4252-4707-975C-34B1A32330D8}"/>
                </a:ext>
              </a:extLst>
            </p:cNvPr>
            <p:cNvSpPr/>
            <p:nvPr/>
          </p:nvSpPr>
          <p:spPr bwMode="auto">
            <a:xfrm>
              <a:off x="1639536" y="5537945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slîḋé">
              <a:extLst>
                <a:ext uri="{FF2B5EF4-FFF2-40B4-BE49-F238E27FC236}">
                  <a16:creationId xmlns:a16="http://schemas.microsoft.com/office/drawing/2014/main" xmlns="" id="{CB2C7CE2-87DC-4C01-82D3-26F5A8430D29}"/>
                </a:ext>
              </a:extLst>
            </p:cNvPr>
            <p:cNvSpPr txBox="1"/>
            <p:nvPr/>
          </p:nvSpPr>
          <p:spPr bwMode="auto">
            <a:xfrm>
              <a:off x="1639535" y="5132195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8" name="ïṡliḋe">
              <a:extLst>
                <a:ext uri="{FF2B5EF4-FFF2-40B4-BE49-F238E27FC236}">
                  <a16:creationId xmlns:a16="http://schemas.microsoft.com/office/drawing/2014/main" xmlns="" id="{096B2FD0-42D9-4B78-A1C0-96627E580834}"/>
                </a:ext>
              </a:extLst>
            </p:cNvPr>
            <p:cNvSpPr/>
            <p:nvPr/>
          </p:nvSpPr>
          <p:spPr bwMode="auto">
            <a:xfrm>
              <a:off x="1126487" y="5337865"/>
              <a:ext cx="461080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73017 h 414642"/>
                <a:gd name="connsiteX15" fmla="*/ 192432 w 607639"/>
                <a:gd name="connsiteY15" fmla="*/ 273017 h 414642"/>
                <a:gd name="connsiteX16" fmla="*/ 202593 w 607639"/>
                <a:gd name="connsiteY16" fmla="*/ 283153 h 414642"/>
                <a:gd name="connsiteX17" fmla="*/ 192432 w 607639"/>
                <a:gd name="connsiteY17" fmla="*/ 293199 h 414642"/>
                <a:gd name="connsiteX18" fmla="*/ 182270 w 607639"/>
                <a:gd name="connsiteY18" fmla="*/ 293199 h 414642"/>
                <a:gd name="connsiteX19" fmla="*/ 172109 w 607639"/>
                <a:gd name="connsiteY19" fmla="*/ 283153 h 414642"/>
                <a:gd name="connsiteX20" fmla="*/ 182270 w 607639"/>
                <a:gd name="connsiteY20" fmla="*/ 273017 h 414642"/>
                <a:gd name="connsiteX21" fmla="*/ 91153 w 607639"/>
                <a:gd name="connsiteY21" fmla="*/ 273017 h 414642"/>
                <a:gd name="connsiteX22" fmla="*/ 141783 w 607639"/>
                <a:gd name="connsiteY22" fmla="*/ 273017 h 414642"/>
                <a:gd name="connsiteX23" fmla="*/ 151927 w 607639"/>
                <a:gd name="connsiteY23" fmla="*/ 283153 h 414642"/>
                <a:gd name="connsiteX24" fmla="*/ 141783 w 607639"/>
                <a:gd name="connsiteY24" fmla="*/ 293199 h 414642"/>
                <a:gd name="connsiteX25" fmla="*/ 91153 w 607639"/>
                <a:gd name="connsiteY25" fmla="*/ 293199 h 414642"/>
                <a:gd name="connsiteX26" fmla="*/ 81009 w 607639"/>
                <a:gd name="connsiteY26" fmla="*/ 283153 h 414642"/>
                <a:gd name="connsiteX27" fmla="*/ 91153 w 607639"/>
                <a:gd name="connsiteY27" fmla="*/ 273017 h 414642"/>
                <a:gd name="connsiteX28" fmla="*/ 313935 w 607639"/>
                <a:gd name="connsiteY28" fmla="*/ 242748 h 414642"/>
                <a:gd name="connsiteX29" fmla="*/ 293732 w 607639"/>
                <a:gd name="connsiteY29" fmla="*/ 262923 h 414642"/>
                <a:gd name="connsiteX30" fmla="*/ 313935 w 607639"/>
                <a:gd name="connsiteY30" fmla="*/ 283186 h 414642"/>
                <a:gd name="connsiteX31" fmla="*/ 334226 w 607639"/>
                <a:gd name="connsiteY31" fmla="*/ 262923 h 414642"/>
                <a:gd name="connsiteX32" fmla="*/ 313935 w 607639"/>
                <a:gd name="connsiteY32" fmla="*/ 242748 h 414642"/>
                <a:gd name="connsiteX33" fmla="*/ 458728 w 607639"/>
                <a:gd name="connsiteY33" fmla="*/ 235613 h 414642"/>
                <a:gd name="connsiteX34" fmla="*/ 472877 w 607639"/>
                <a:gd name="connsiteY34" fmla="*/ 235613 h 414642"/>
                <a:gd name="connsiteX35" fmla="*/ 486046 w 607639"/>
                <a:gd name="connsiteY35" fmla="*/ 248765 h 414642"/>
                <a:gd name="connsiteX36" fmla="*/ 499215 w 607639"/>
                <a:gd name="connsiteY36" fmla="*/ 235613 h 414642"/>
                <a:gd name="connsiteX37" fmla="*/ 513453 w 607639"/>
                <a:gd name="connsiteY37" fmla="*/ 235613 h 414642"/>
                <a:gd name="connsiteX38" fmla="*/ 513453 w 607639"/>
                <a:gd name="connsiteY38" fmla="*/ 249743 h 414642"/>
                <a:gd name="connsiteX39" fmla="*/ 500283 w 607639"/>
                <a:gd name="connsiteY39" fmla="*/ 262895 h 414642"/>
                <a:gd name="connsiteX40" fmla="*/ 513453 w 607639"/>
                <a:gd name="connsiteY40" fmla="*/ 276048 h 414642"/>
                <a:gd name="connsiteX41" fmla="*/ 513453 w 607639"/>
                <a:gd name="connsiteY41" fmla="*/ 290178 h 414642"/>
                <a:gd name="connsiteX42" fmla="*/ 506334 w 607639"/>
                <a:gd name="connsiteY42" fmla="*/ 293199 h 414642"/>
                <a:gd name="connsiteX43" fmla="*/ 499215 w 607639"/>
                <a:gd name="connsiteY43" fmla="*/ 290178 h 414642"/>
                <a:gd name="connsiteX44" fmla="*/ 486046 w 607639"/>
                <a:gd name="connsiteY44" fmla="*/ 277025 h 414642"/>
                <a:gd name="connsiteX45" fmla="*/ 472877 w 607639"/>
                <a:gd name="connsiteY45" fmla="*/ 290178 h 414642"/>
                <a:gd name="connsiteX46" fmla="*/ 465847 w 607639"/>
                <a:gd name="connsiteY46" fmla="*/ 293199 h 414642"/>
                <a:gd name="connsiteX47" fmla="*/ 458728 w 607639"/>
                <a:gd name="connsiteY47" fmla="*/ 290178 h 414642"/>
                <a:gd name="connsiteX48" fmla="*/ 458728 w 607639"/>
                <a:gd name="connsiteY48" fmla="*/ 276048 h 414642"/>
                <a:gd name="connsiteX49" fmla="*/ 471898 w 607639"/>
                <a:gd name="connsiteY49" fmla="*/ 262895 h 414642"/>
                <a:gd name="connsiteX50" fmla="*/ 458728 w 607639"/>
                <a:gd name="connsiteY50" fmla="*/ 249743 h 414642"/>
                <a:gd name="connsiteX51" fmla="*/ 458728 w 607639"/>
                <a:gd name="connsiteY51" fmla="*/ 235613 h 414642"/>
                <a:gd name="connsiteX52" fmla="*/ 161988 w 607639"/>
                <a:gd name="connsiteY52" fmla="*/ 232583 h 414642"/>
                <a:gd name="connsiteX53" fmla="*/ 232948 w 607639"/>
                <a:gd name="connsiteY53" fmla="*/ 232583 h 414642"/>
                <a:gd name="connsiteX54" fmla="*/ 243098 w 607639"/>
                <a:gd name="connsiteY54" fmla="*/ 242719 h 414642"/>
                <a:gd name="connsiteX55" fmla="*/ 232948 w 607639"/>
                <a:gd name="connsiteY55" fmla="*/ 252765 h 414642"/>
                <a:gd name="connsiteX56" fmla="*/ 161988 w 607639"/>
                <a:gd name="connsiteY56" fmla="*/ 252765 h 414642"/>
                <a:gd name="connsiteX57" fmla="*/ 151927 w 607639"/>
                <a:gd name="connsiteY57" fmla="*/ 242719 h 414642"/>
                <a:gd name="connsiteX58" fmla="*/ 161988 w 607639"/>
                <a:gd name="connsiteY58" fmla="*/ 232583 h 414642"/>
                <a:gd name="connsiteX59" fmla="*/ 91146 w 607639"/>
                <a:gd name="connsiteY59" fmla="*/ 232583 h 414642"/>
                <a:gd name="connsiteX60" fmla="*/ 121467 w 607639"/>
                <a:gd name="connsiteY60" fmla="*/ 232583 h 414642"/>
                <a:gd name="connsiteX61" fmla="*/ 131604 w 607639"/>
                <a:gd name="connsiteY61" fmla="*/ 242719 h 414642"/>
                <a:gd name="connsiteX62" fmla="*/ 121467 w 607639"/>
                <a:gd name="connsiteY62" fmla="*/ 252765 h 414642"/>
                <a:gd name="connsiteX63" fmla="*/ 91146 w 607639"/>
                <a:gd name="connsiteY63" fmla="*/ 252765 h 414642"/>
                <a:gd name="connsiteX64" fmla="*/ 81009 w 607639"/>
                <a:gd name="connsiteY64" fmla="*/ 242719 h 414642"/>
                <a:gd name="connsiteX65" fmla="*/ 91146 w 607639"/>
                <a:gd name="connsiteY65" fmla="*/ 232583 h 414642"/>
                <a:gd name="connsiteX66" fmla="*/ 182270 w 607639"/>
                <a:gd name="connsiteY66" fmla="*/ 192149 h 414642"/>
                <a:gd name="connsiteX67" fmla="*/ 192432 w 607639"/>
                <a:gd name="connsiteY67" fmla="*/ 192149 h 414642"/>
                <a:gd name="connsiteX68" fmla="*/ 202593 w 607639"/>
                <a:gd name="connsiteY68" fmla="*/ 202196 h 414642"/>
                <a:gd name="connsiteX69" fmla="*/ 192432 w 607639"/>
                <a:gd name="connsiteY69" fmla="*/ 212331 h 414642"/>
                <a:gd name="connsiteX70" fmla="*/ 182270 w 607639"/>
                <a:gd name="connsiteY70" fmla="*/ 212331 h 414642"/>
                <a:gd name="connsiteX71" fmla="*/ 172109 w 607639"/>
                <a:gd name="connsiteY71" fmla="*/ 202196 h 414642"/>
                <a:gd name="connsiteX72" fmla="*/ 182270 w 607639"/>
                <a:gd name="connsiteY72" fmla="*/ 192149 h 414642"/>
                <a:gd name="connsiteX73" fmla="*/ 91153 w 607639"/>
                <a:gd name="connsiteY73" fmla="*/ 192149 h 414642"/>
                <a:gd name="connsiteX74" fmla="*/ 141783 w 607639"/>
                <a:gd name="connsiteY74" fmla="*/ 192149 h 414642"/>
                <a:gd name="connsiteX75" fmla="*/ 151927 w 607639"/>
                <a:gd name="connsiteY75" fmla="*/ 202196 h 414642"/>
                <a:gd name="connsiteX76" fmla="*/ 141783 w 607639"/>
                <a:gd name="connsiteY76" fmla="*/ 212331 h 414642"/>
                <a:gd name="connsiteX77" fmla="*/ 91153 w 607639"/>
                <a:gd name="connsiteY77" fmla="*/ 212331 h 414642"/>
                <a:gd name="connsiteX78" fmla="*/ 81009 w 607639"/>
                <a:gd name="connsiteY78" fmla="*/ 202196 h 414642"/>
                <a:gd name="connsiteX79" fmla="*/ 91153 w 607639"/>
                <a:gd name="connsiteY79" fmla="*/ 192149 h 414642"/>
                <a:gd name="connsiteX80" fmla="*/ 161988 w 607639"/>
                <a:gd name="connsiteY80" fmla="*/ 151716 h 414642"/>
                <a:gd name="connsiteX81" fmla="*/ 232948 w 607639"/>
                <a:gd name="connsiteY81" fmla="*/ 151716 h 414642"/>
                <a:gd name="connsiteX82" fmla="*/ 243098 w 607639"/>
                <a:gd name="connsiteY82" fmla="*/ 161763 h 414642"/>
                <a:gd name="connsiteX83" fmla="*/ 232948 w 607639"/>
                <a:gd name="connsiteY83" fmla="*/ 171898 h 414642"/>
                <a:gd name="connsiteX84" fmla="*/ 161988 w 607639"/>
                <a:gd name="connsiteY84" fmla="*/ 171898 h 414642"/>
                <a:gd name="connsiteX85" fmla="*/ 151927 w 607639"/>
                <a:gd name="connsiteY85" fmla="*/ 161763 h 414642"/>
                <a:gd name="connsiteX86" fmla="*/ 161988 w 607639"/>
                <a:gd name="connsiteY86" fmla="*/ 151716 h 414642"/>
                <a:gd name="connsiteX87" fmla="*/ 91146 w 607639"/>
                <a:gd name="connsiteY87" fmla="*/ 151716 h 414642"/>
                <a:gd name="connsiteX88" fmla="*/ 121467 w 607639"/>
                <a:gd name="connsiteY88" fmla="*/ 151716 h 414642"/>
                <a:gd name="connsiteX89" fmla="*/ 131604 w 607639"/>
                <a:gd name="connsiteY89" fmla="*/ 161763 h 414642"/>
                <a:gd name="connsiteX90" fmla="*/ 121467 w 607639"/>
                <a:gd name="connsiteY90" fmla="*/ 171898 h 414642"/>
                <a:gd name="connsiteX91" fmla="*/ 91146 w 607639"/>
                <a:gd name="connsiteY91" fmla="*/ 171898 h 414642"/>
                <a:gd name="connsiteX92" fmla="*/ 81009 w 607639"/>
                <a:gd name="connsiteY92" fmla="*/ 161763 h 414642"/>
                <a:gd name="connsiteX93" fmla="*/ 91146 w 607639"/>
                <a:gd name="connsiteY93" fmla="*/ 151716 h 414642"/>
                <a:gd name="connsiteX94" fmla="*/ 182270 w 607639"/>
                <a:gd name="connsiteY94" fmla="*/ 111211 h 414642"/>
                <a:gd name="connsiteX95" fmla="*/ 192432 w 607639"/>
                <a:gd name="connsiteY95" fmla="*/ 111211 h 414642"/>
                <a:gd name="connsiteX96" fmla="*/ 202593 w 607639"/>
                <a:gd name="connsiteY96" fmla="*/ 121337 h 414642"/>
                <a:gd name="connsiteX97" fmla="*/ 192432 w 607639"/>
                <a:gd name="connsiteY97" fmla="*/ 131463 h 414642"/>
                <a:gd name="connsiteX98" fmla="*/ 182270 w 607639"/>
                <a:gd name="connsiteY98" fmla="*/ 131463 h 414642"/>
                <a:gd name="connsiteX99" fmla="*/ 172109 w 607639"/>
                <a:gd name="connsiteY99" fmla="*/ 121337 h 414642"/>
                <a:gd name="connsiteX100" fmla="*/ 182270 w 607639"/>
                <a:gd name="connsiteY100" fmla="*/ 111211 h 414642"/>
                <a:gd name="connsiteX101" fmla="*/ 91153 w 607639"/>
                <a:gd name="connsiteY101" fmla="*/ 111211 h 414642"/>
                <a:gd name="connsiteX102" fmla="*/ 141783 w 607639"/>
                <a:gd name="connsiteY102" fmla="*/ 111211 h 414642"/>
                <a:gd name="connsiteX103" fmla="*/ 151927 w 607639"/>
                <a:gd name="connsiteY103" fmla="*/ 121337 h 414642"/>
                <a:gd name="connsiteX104" fmla="*/ 141783 w 607639"/>
                <a:gd name="connsiteY104" fmla="*/ 131463 h 414642"/>
                <a:gd name="connsiteX105" fmla="*/ 91153 w 607639"/>
                <a:gd name="connsiteY105" fmla="*/ 131463 h 414642"/>
                <a:gd name="connsiteX106" fmla="*/ 81009 w 607639"/>
                <a:gd name="connsiteY106" fmla="*/ 121337 h 414642"/>
                <a:gd name="connsiteX107" fmla="*/ 91153 w 607639"/>
                <a:gd name="connsiteY107" fmla="*/ 111211 h 414642"/>
                <a:gd name="connsiteX108" fmla="*/ 286570 w 607639"/>
                <a:gd name="connsiteY108" fmla="*/ 83950 h 414642"/>
                <a:gd name="connsiteX109" fmla="*/ 300730 w 607639"/>
                <a:gd name="connsiteY109" fmla="*/ 83950 h 414642"/>
                <a:gd name="connsiteX110" fmla="*/ 313910 w 607639"/>
                <a:gd name="connsiteY110" fmla="*/ 97103 h 414642"/>
                <a:gd name="connsiteX111" fmla="*/ 327090 w 607639"/>
                <a:gd name="connsiteY111" fmla="*/ 83950 h 414642"/>
                <a:gd name="connsiteX112" fmla="*/ 341250 w 607639"/>
                <a:gd name="connsiteY112" fmla="*/ 83950 h 414642"/>
                <a:gd name="connsiteX113" fmla="*/ 341250 w 607639"/>
                <a:gd name="connsiteY113" fmla="*/ 98169 h 414642"/>
                <a:gd name="connsiteX114" fmla="*/ 328070 w 607639"/>
                <a:gd name="connsiteY114" fmla="*/ 111232 h 414642"/>
                <a:gd name="connsiteX115" fmla="*/ 341250 w 607639"/>
                <a:gd name="connsiteY115" fmla="*/ 124385 h 414642"/>
                <a:gd name="connsiteX116" fmla="*/ 341250 w 607639"/>
                <a:gd name="connsiteY116" fmla="*/ 138604 h 414642"/>
                <a:gd name="connsiteX117" fmla="*/ 334215 w 607639"/>
                <a:gd name="connsiteY117" fmla="*/ 141625 h 414642"/>
                <a:gd name="connsiteX118" fmla="*/ 327090 w 607639"/>
                <a:gd name="connsiteY118" fmla="*/ 138604 h 414642"/>
                <a:gd name="connsiteX119" fmla="*/ 313910 w 607639"/>
                <a:gd name="connsiteY119" fmla="*/ 125451 h 414642"/>
                <a:gd name="connsiteX120" fmla="*/ 300730 w 607639"/>
                <a:gd name="connsiteY120" fmla="*/ 138604 h 414642"/>
                <a:gd name="connsiteX121" fmla="*/ 293694 w 607639"/>
                <a:gd name="connsiteY121" fmla="*/ 141625 h 414642"/>
                <a:gd name="connsiteX122" fmla="*/ 286570 w 607639"/>
                <a:gd name="connsiteY122" fmla="*/ 138604 h 414642"/>
                <a:gd name="connsiteX123" fmla="*/ 286570 w 607639"/>
                <a:gd name="connsiteY123" fmla="*/ 124385 h 414642"/>
                <a:gd name="connsiteX124" fmla="*/ 299750 w 607639"/>
                <a:gd name="connsiteY124" fmla="*/ 111232 h 414642"/>
                <a:gd name="connsiteX125" fmla="*/ 286570 w 607639"/>
                <a:gd name="connsiteY125" fmla="*/ 98169 h 414642"/>
                <a:gd name="connsiteX126" fmla="*/ 286570 w 607639"/>
                <a:gd name="connsiteY126" fmla="*/ 83950 h 414642"/>
                <a:gd name="connsiteX127" fmla="*/ 486056 w 607639"/>
                <a:gd name="connsiteY127" fmla="*/ 70777 h 414642"/>
                <a:gd name="connsiteX128" fmla="*/ 494867 w 607639"/>
                <a:gd name="connsiteY128" fmla="*/ 75576 h 414642"/>
                <a:gd name="connsiteX129" fmla="*/ 523524 w 607639"/>
                <a:gd name="connsiteY129" fmla="*/ 104194 h 414642"/>
                <a:gd name="connsiteX130" fmla="*/ 523524 w 607639"/>
                <a:gd name="connsiteY130" fmla="*/ 118325 h 414642"/>
                <a:gd name="connsiteX131" fmla="*/ 516493 w 607639"/>
                <a:gd name="connsiteY131" fmla="*/ 121346 h 414642"/>
                <a:gd name="connsiteX132" fmla="*/ 509374 w 607639"/>
                <a:gd name="connsiteY132" fmla="*/ 118325 h 414642"/>
                <a:gd name="connsiteX133" fmla="*/ 496202 w 607639"/>
                <a:gd name="connsiteY133" fmla="*/ 105171 h 414642"/>
                <a:gd name="connsiteX134" fmla="*/ 496202 w 607639"/>
                <a:gd name="connsiteY134" fmla="*/ 131478 h 414642"/>
                <a:gd name="connsiteX135" fmla="*/ 435417 w 607639"/>
                <a:gd name="connsiteY135" fmla="*/ 192179 h 414642"/>
                <a:gd name="connsiteX136" fmla="*/ 364574 w 607639"/>
                <a:gd name="connsiteY136" fmla="*/ 192179 h 414642"/>
                <a:gd name="connsiteX137" fmla="*/ 324971 w 607639"/>
                <a:gd name="connsiteY137" fmla="*/ 223996 h 414642"/>
                <a:gd name="connsiteX138" fmla="*/ 354429 w 607639"/>
                <a:gd name="connsiteY138" fmla="*/ 262923 h 414642"/>
                <a:gd name="connsiteX139" fmla="*/ 313935 w 607639"/>
                <a:gd name="connsiteY139" fmla="*/ 303360 h 414642"/>
                <a:gd name="connsiteX140" fmla="*/ 273441 w 607639"/>
                <a:gd name="connsiteY140" fmla="*/ 262923 h 414642"/>
                <a:gd name="connsiteX141" fmla="*/ 304501 w 607639"/>
                <a:gd name="connsiteY141" fmla="*/ 223640 h 414642"/>
                <a:gd name="connsiteX142" fmla="*/ 364574 w 607639"/>
                <a:gd name="connsiteY142" fmla="*/ 171916 h 414642"/>
                <a:gd name="connsiteX143" fmla="*/ 435417 w 607639"/>
                <a:gd name="connsiteY143" fmla="*/ 171916 h 414642"/>
                <a:gd name="connsiteX144" fmla="*/ 475999 w 607639"/>
                <a:gd name="connsiteY144" fmla="*/ 131478 h 414642"/>
                <a:gd name="connsiteX145" fmla="*/ 475999 w 607639"/>
                <a:gd name="connsiteY145" fmla="*/ 105171 h 414642"/>
                <a:gd name="connsiteX146" fmla="*/ 462828 w 607639"/>
                <a:gd name="connsiteY146" fmla="*/ 118325 h 414642"/>
                <a:gd name="connsiteX147" fmla="*/ 455708 w 607639"/>
                <a:gd name="connsiteY147" fmla="*/ 121346 h 414642"/>
                <a:gd name="connsiteX148" fmla="*/ 448588 w 607639"/>
                <a:gd name="connsiteY148" fmla="*/ 118325 h 414642"/>
                <a:gd name="connsiteX149" fmla="*/ 448588 w 607639"/>
                <a:gd name="connsiteY149" fmla="*/ 104194 h 414642"/>
                <a:gd name="connsiteX150" fmla="*/ 477245 w 607639"/>
                <a:gd name="connsiteY150" fmla="*/ 75576 h 414642"/>
                <a:gd name="connsiteX151" fmla="*/ 486056 w 607639"/>
                <a:gd name="connsiteY151" fmla="*/ 70777 h 414642"/>
                <a:gd name="connsiteX152" fmla="*/ 161988 w 607639"/>
                <a:gd name="connsiteY152" fmla="*/ 70777 h 414642"/>
                <a:gd name="connsiteX153" fmla="*/ 232948 w 607639"/>
                <a:gd name="connsiteY153" fmla="*/ 70777 h 414642"/>
                <a:gd name="connsiteX154" fmla="*/ 243098 w 607639"/>
                <a:gd name="connsiteY154" fmla="*/ 80903 h 414642"/>
                <a:gd name="connsiteX155" fmla="*/ 232948 w 607639"/>
                <a:gd name="connsiteY155" fmla="*/ 91029 h 414642"/>
                <a:gd name="connsiteX156" fmla="*/ 161988 w 607639"/>
                <a:gd name="connsiteY156" fmla="*/ 91029 h 414642"/>
                <a:gd name="connsiteX157" fmla="*/ 151927 w 607639"/>
                <a:gd name="connsiteY157" fmla="*/ 80903 h 414642"/>
                <a:gd name="connsiteX158" fmla="*/ 161988 w 607639"/>
                <a:gd name="connsiteY158" fmla="*/ 70777 h 414642"/>
                <a:gd name="connsiteX159" fmla="*/ 91146 w 607639"/>
                <a:gd name="connsiteY159" fmla="*/ 70777 h 414642"/>
                <a:gd name="connsiteX160" fmla="*/ 121467 w 607639"/>
                <a:gd name="connsiteY160" fmla="*/ 70777 h 414642"/>
                <a:gd name="connsiteX161" fmla="*/ 131604 w 607639"/>
                <a:gd name="connsiteY161" fmla="*/ 80903 h 414642"/>
                <a:gd name="connsiteX162" fmla="*/ 121467 w 607639"/>
                <a:gd name="connsiteY162" fmla="*/ 91029 h 414642"/>
                <a:gd name="connsiteX163" fmla="*/ 91146 w 607639"/>
                <a:gd name="connsiteY163" fmla="*/ 91029 h 414642"/>
                <a:gd name="connsiteX164" fmla="*/ 81009 w 607639"/>
                <a:gd name="connsiteY164" fmla="*/ 80903 h 414642"/>
                <a:gd name="connsiteX165" fmla="*/ 91146 w 607639"/>
                <a:gd name="connsiteY165" fmla="*/ 70777 h 414642"/>
                <a:gd name="connsiteX166" fmla="*/ 70848 w 607639"/>
                <a:gd name="connsiteY166" fmla="*/ 20177 h 414642"/>
                <a:gd name="connsiteX167" fmla="*/ 60791 w 607639"/>
                <a:gd name="connsiteY167" fmla="*/ 30309 h 414642"/>
                <a:gd name="connsiteX168" fmla="*/ 60791 w 607639"/>
                <a:gd name="connsiteY168" fmla="*/ 343802 h 414642"/>
                <a:gd name="connsiteX169" fmla="*/ 222780 w 607639"/>
                <a:gd name="connsiteY169" fmla="*/ 343802 h 414642"/>
                <a:gd name="connsiteX170" fmla="*/ 232927 w 607639"/>
                <a:gd name="connsiteY170" fmla="*/ 353935 h 414642"/>
                <a:gd name="connsiteX171" fmla="*/ 232927 w 607639"/>
                <a:gd name="connsiteY171" fmla="*/ 364067 h 414642"/>
                <a:gd name="connsiteX172" fmla="*/ 374712 w 607639"/>
                <a:gd name="connsiteY172" fmla="*/ 364067 h 414642"/>
                <a:gd name="connsiteX173" fmla="*/ 374712 w 607639"/>
                <a:gd name="connsiteY173" fmla="*/ 353935 h 414642"/>
                <a:gd name="connsiteX174" fmla="*/ 384859 w 607639"/>
                <a:gd name="connsiteY174" fmla="*/ 343802 h 414642"/>
                <a:gd name="connsiteX175" fmla="*/ 546848 w 607639"/>
                <a:gd name="connsiteY175" fmla="*/ 343802 h 414642"/>
                <a:gd name="connsiteX176" fmla="*/ 546848 w 607639"/>
                <a:gd name="connsiteY176" fmla="*/ 30309 h 414642"/>
                <a:gd name="connsiteX177" fmla="*/ 536702 w 607639"/>
                <a:gd name="connsiteY177" fmla="*/ 20177 h 414642"/>
                <a:gd name="connsiteX178" fmla="*/ 70848 w 607639"/>
                <a:gd name="connsiteY178" fmla="*/ 0 h 414642"/>
                <a:gd name="connsiteX179" fmla="*/ 536702 w 607639"/>
                <a:gd name="connsiteY179" fmla="*/ 0 h 414642"/>
                <a:gd name="connsiteX180" fmla="*/ 567142 w 607639"/>
                <a:gd name="connsiteY180" fmla="*/ 30309 h 414642"/>
                <a:gd name="connsiteX181" fmla="*/ 567142 w 607639"/>
                <a:gd name="connsiteY181" fmla="*/ 343802 h 414642"/>
                <a:gd name="connsiteX182" fmla="*/ 597492 w 607639"/>
                <a:gd name="connsiteY182" fmla="*/ 343802 h 414642"/>
                <a:gd name="connsiteX183" fmla="*/ 607639 w 607639"/>
                <a:gd name="connsiteY183" fmla="*/ 353935 h 414642"/>
                <a:gd name="connsiteX184" fmla="*/ 607639 w 607639"/>
                <a:gd name="connsiteY184" fmla="*/ 384244 h 414642"/>
                <a:gd name="connsiteX185" fmla="*/ 577199 w 607639"/>
                <a:gd name="connsiteY185" fmla="*/ 414642 h 414642"/>
                <a:gd name="connsiteX186" fmla="*/ 30351 w 607639"/>
                <a:gd name="connsiteY186" fmla="*/ 414642 h 414642"/>
                <a:gd name="connsiteX187" fmla="*/ 0 w 607639"/>
                <a:gd name="connsiteY187" fmla="*/ 384244 h 414642"/>
                <a:gd name="connsiteX188" fmla="*/ 0 w 607639"/>
                <a:gd name="connsiteY188" fmla="*/ 353935 h 414642"/>
                <a:gd name="connsiteX189" fmla="*/ 10147 w 607639"/>
                <a:gd name="connsiteY189" fmla="*/ 343802 h 414642"/>
                <a:gd name="connsiteX190" fmla="*/ 40497 w 607639"/>
                <a:gd name="connsiteY190" fmla="*/ 343802 h 414642"/>
                <a:gd name="connsiteX191" fmla="*/ 40497 w 607639"/>
                <a:gd name="connsiteY191" fmla="*/ 30309 h 414642"/>
                <a:gd name="connsiteX192" fmla="*/ 70848 w 607639"/>
                <a:gd name="connsiteY192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73017"/>
                  </a:moveTo>
                  <a:lnTo>
                    <a:pt x="192432" y="273017"/>
                  </a:lnTo>
                  <a:cubicBezTo>
                    <a:pt x="198493" y="273017"/>
                    <a:pt x="202593" y="277018"/>
                    <a:pt x="202593" y="283153"/>
                  </a:cubicBezTo>
                  <a:cubicBezTo>
                    <a:pt x="202593" y="289198"/>
                    <a:pt x="198493" y="293199"/>
                    <a:pt x="192432" y="293199"/>
                  </a:cubicBezTo>
                  <a:lnTo>
                    <a:pt x="182270" y="293199"/>
                  </a:lnTo>
                  <a:cubicBezTo>
                    <a:pt x="176209" y="293199"/>
                    <a:pt x="172109" y="289198"/>
                    <a:pt x="172109" y="283153"/>
                  </a:cubicBezTo>
                  <a:cubicBezTo>
                    <a:pt x="172109" y="277018"/>
                    <a:pt x="176209" y="273017"/>
                    <a:pt x="182270" y="273017"/>
                  </a:cubicBezTo>
                  <a:close/>
                  <a:moveTo>
                    <a:pt x="91153" y="273017"/>
                  </a:moveTo>
                  <a:lnTo>
                    <a:pt x="141783" y="273017"/>
                  </a:lnTo>
                  <a:cubicBezTo>
                    <a:pt x="147834" y="273017"/>
                    <a:pt x="151927" y="277018"/>
                    <a:pt x="151927" y="283153"/>
                  </a:cubicBezTo>
                  <a:cubicBezTo>
                    <a:pt x="151927" y="289198"/>
                    <a:pt x="147834" y="293199"/>
                    <a:pt x="141783" y="293199"/>
                  </a:cubicBezTo>
                  <a:lnTo>
                    <a:pt x="91153" y="293199"/>
                  </a:lnTo>
                  <a:cubicBezTo>
                    <a:pt x="85102" y="293199"/>
                    <a:pt x="81009" y="289198"/>
                    <a:pt x="81009" y="283153"/>
                  </a:cubicBezTo>
                  <a:cubicBezTo>
                    <a:pt x="81009" y="277018"/>
                    <a:pt x="85102" y="273017"/>
                    <a:pt x="91153" y="273017"/>
                  </a:cubicBezTo>
                  <a:close/>
                  <a:moveTo>
                    <a:pt x="313935" y="242748"/>
                  </a:moveTo>
                  <a:cubicBezTo>
                    <a:pt x="302810" y="242748"/>
                    <a:pt x="293732" y="251813"/>
                    <a:pt x="293732" y="262923"/>
                  </a:cubicBezTo>
                  <a:cubicBezTo>
                    <a:pt x="293732" y="274032"/>
                    <a:pt x="302810" y="283186"/>
                    <a:pt x="313935" y="283186"/>
                  </a:cubicBezTo>
                  <a:cubicBezTo>
                    <a:pt x="325060" y="283186"/>
                    <a:pt x="334226" y="274032"/>
                    <a:pt x="334226" y="262923"/>
                  </a:cubicBezTo>
                  <a:cubicBezTo>
                    <a:pt x="334226" y="251813"/>
                    <a:pt x="325060" y="242748"/>
                    <a:pt x="313935" y="242748"/>
                  </a:cubicBezTo>
                  <a:close/>
                  <a:moveTo>
                    <a:pt x="458728" y="235613"/>
                  </a:moveTo>
                  <a:cubicBezTo>
                    <a:pt x="462821" y="231525"/>
                    <a:pt x="468872" y="231525"/>
                    <a:pt x="472877" y="235613"/>
                  </a:cubicBezTo>
                  <a:lnTo>
                    <a:pt x="486046" y="248765"/>
                  </a:lnTo>
                  <a:lnTo>
                    <a:pt x="499215" y="235613"/>
                  </a:lnTo>
                  <a:cubicBezTo>
                    <a:pt x="503309" y="231525"/>
                    <a:pt x="509360" y="231525"/>
                    <a:pt x="513453" y="235613"/>
                  </a:cubicBezTo>
                  <a:cubicBezTo>
                    <a:pt x="517457" y="239612"/>
                    <a:pt x="517457" y="245744"/>
                    <a:pt x="513453" y="249743"/>
                  </a:cubicBezTo>
                  <a:lnTo>
                    <a:pt x="500283" y="262895"/>
                  </a:lnTo>
                  <a:lnTo>
                    <a:pt x="513453" y="276048"/>
                  </a:lnTo>
                  <a:cubicBezTo>
                    <a:pt x="517457" y="280136"/>
                    <a:pt x="517457" y="286179"/>
                    <a:pt x="513453" y="290178"/>
                  </a:cubicBezTo>
                  <a:cubicBezTo>
                    <a:pt x="511406" y="292222"/>
                    <a:pt x="509360" y="293199"/>
                    <a:pt x="506334" y="293199"/>
                  </a:cubicBezTo>
                  <a:cubicBezTo>
                    <a:pt x="503309" y="293199"/>
                    <a:pt x="501262" y="292222"/>
                    <a:pt x="499215" y="290178"/>
                  </a:cubicBezTo>
                  <a:lnTo>
                    <a:pt x="486046" y="277025"/>
                  </a:lnTo>
                  <a:lnTo>
                    <a:pt x="472877" y="290178"/>
                  </a:lnTo>
                  <a:cubicBezTo>
                    <a:pt x="470919" y="292222"/>
                    <a:pt x="468872" y="293199"/>
                    <a:pt x="465847" y="293199"/>
                  </a:cubicBezTo>
                  <a:cubicBezTo>
                    <a:pt x="462821" y="293199"/>
                    <a:pt x="460775" y="292222"/>
                    <a:pt x="458728" y="290178"/>
                  </a:cubicBezTo>
                  <a:cubicBezTo>
                    <a:pt x="454724" y="286179"/>
                    <a:pt x="454724" y="280136"/>
                    <a:pt x="458728" y="276048"/>
                  </a:cubicBezTo>
                  <a:lnTo>
                    <a:pt x="471898" y="262895"/>
                  </a:lnTo>
                  <a:lnTo>
                    <a:pt x="458728" y="249743"/>
                  </a:lnTo>
                  <a:cubicBezTo>
                    <a:pt x="454724" y="245744"/>
                    <a:pt x="454724" y="239612"/>
                    <a:pt x="458728" y="235613"/>
                  </a:cubicBezTo>
                  <a:close/>
                  <a:moveTo>
                    <a:pt x="161988" y="232583"/>
                  </a:moveTo>
                  <a:lnTo>
                    <a:pt x="232948" y="232583"/>
                  </a:lnTo>
                  <a:cubicBezTo>
                    <a:pt x="239002" y="232583"/>
                    <a:pt x="243098" y="236584"/>
                    <a:pt x="243098" y="242719"/>
                  </a:cubicBezTo>
                  <a:cubicBezTo>
                    <a:pt x="243098" y="248764"/>
                    <a:pt x="239002" y="252765"/>
                    <a:pt x="232948" y="252765"/>
                  </a:cubicBezTo>
                  <a:lnTo>
                    <a:pt x="161988" y="252765"/>
                  </a:lnTo>
                  <a:cubicBezTo>
                    <a:pt x="155934" y="252765"/>
                    <a:pt x="151927" y="248764"/>
                    <a:pt x="151927" y="242719"/>
                  </a:cubicBezTo>
                  <a:cubicBezTo>
                    <a:pt x="151927" y="236584"/>
                    <a:pt x="155934" y="232583"/>
                    <a:pt x="161988" y="232583"/>
                  </a:cubicBezTo>
                  <a:close/>
                  <a:moveTo>
                    <a:pt x="91146" y="232583"/>
                  </a:moveTo>
                  <a:lnTo>
                    <a:pt x="121467" y="232583"/>
                  </a:lnTo>
                  <a:cubicBezTo>
                    <a:pt x="127603" y="232583"/>
                    <a:pt x="131604" y="236584"/>
                    <a:pt x="131604" y="242719"/>
                  </a:cubicBezTo>
                  <a:cubicBezTo>
                    <a:pt x="131604" y="248764"/>
                    <a:pt x="127603" y="252765"/>
                    <a:pt x="121467" y="252765"/>
                  </a:cubicBezTo>
                  <a:lnTo>
                    <a:pt x="91146" y="252765"/>
                  </a:lnTo>
                  <a:cubicBezTo>
                    <a:pt x="85099" y="252765"/>
                    <a:pt x="81009" y="248764"/>
                    <a:pt x="81009" y="242719"/>
                  </a:cubicBezTo>
                  <a:cubicBezTo>
                    <a:pt x="81009" y="236584"/>
                    <a:pt x="85099" y="232583"/>
                    <a:pt x="91146" y="232583"/>
                  </a:cubicBezTo>
                  <a:close/>
                  <a:moveTo>
                    <a:pt x="182270" y="192149"/>
                  </a:moveTo>
                  <a:lnTo>
                    <a:pt x="192432" y="192149"/>
                  </a:lnTo>
                  <a:cubicBezTo>
                    <a:pt x="198493" y="192149"/>
                    <a:pt x="202593" y="196150"/>
                    <a:pt x="202593" y="202196"/>
                  </a:cubicBezTo>
                  <a:cubicBezTo>
                    <a:pt x="202593" y="208330"/>
                    <a:pt x="198493" y="212331"/>
                    <a:pt x="192432" y="212331"/>
                  </a:cubicBezTo>
                  <a:lnTo>
                    <a:pt x="182270" y="212331"/>
                  </a:lnTo>
                  <a:cubicBezTo>
                    <a:pt x="176209" y="212331"/>
                    <a:pt x="172109" y="208330"/>
                    <a:pt x="172109" y="202196"/>
                  </a:cubicBezTo>
                  <a:cubicBezTo>
                    <a:pt x="172109" y="196150"/>
                    <a:pt x="176209" y="192149"/>
                    <a:pt x="182270" y="192149"/>
                  </a:cubicBezTo>
                  <a:close/>
                  <a:moveTo>
                    <a:pt x="91153" y="192149"/>
                  </a:moveTo>
                  <a:lnTo>
                    <a:pt x="141783" y="192149"/>
                  </a:lnTo>
                  <a:cubicBezTo>
                    <a:pt x="147834" y="192149"/>
                    <a:pt x="151927" y="196150"/>
                    <a:pt x="151927" y="202196"/>
                  </a:cubicBezTo>
                  <a:cubicBezTo>
                    <a:pt x="151927" y="208330"/>
                    <a:pt x="147834" y="212331"/>
                    <a:pt x="141783" y="212331"/>
                  </a:cubicBezTo>
                  <a:lnTo>
                    <a:pt x="91153" y="212331"/>
                  </a:lnTo>
                  <a:cubicBezTo>
                    <a:pt x="85102" y="212331"/>
                    <a:pt x="81009" y="208330"/>
                    <a:pt x="81009" y="202196"/>
                  </a:cubicBezTo>
                  <a:cubicBezTo>
                    <a:pt x="81009" y="196150"/>
                    <a:pt x="85102" y="192149"/>
                    <a:pt x="91153" y="192149"/>
                  </a:cubicBezTo>
                  <a:close/>
                  <a:moveTo>
                    <a:pt x="161988" y="151716"/>
                  </a:moveTo>
                  <a:lnTo>
                    <a:pt x="232948" y="151716"/>
                  </a:lnTo>
                  <a:cubicBezTo>
                    <a:pt x="239002" y="151716"/>
                    <a:pt x="243098" y="155717"/>
                    <a:pt x="243098" y="161763"/>
                  </a:cubicBezTo>
                  <a:cubicBezTo>
                    <a:pt x="243098" y="167897"/>
                    <a:pt x="239002" y="171898"/>
                    <a:pt x="232948" y="171898"/>
                  </a:cubicBezTo>
                  <a:lnTo>
                    <a:pt x="161988" y="171898"/>
                  </a:lnTo>
                  <a:cubicBezTo>
                    <a:pt x="155934" y="171898"/>
                    <a:pt x="151927" y="167897"/>
                    <a:pt x="151927" y="161763"/>
                  </a:cubicBezTo>
                  <a:cubicBezTo>
                    <a:pt x="151927" y="155717"/>
                    <a:pt x="155934" y="151716"/>
                    <a:pt x="161988" y="151716"/>
                  </a:cubicBezTo>
                  <a:close/>
                  <a:moveTo>
                    <a:pt x="91146" y="151716"/>
                  </a:moveTo>
                  <a:lnTo>
                    <a:pt x="121467" y="151716"/>
                  </a:lnTo>
                  <a:cubicBezTo>
                    <a:pt x="127603" y="151716"/>
                    <a:pt x="131604" y="155717"/>
                    <a:pt x="131604" y="161763"/>
                  </a:cubicBezTo>
                  <a:cubicBezTo>
                    <a:pt x="131604" y="167897"/>
                    <a:pt x="127603" y="171898"/>
                    <a:pt x="121467" y="171898"/>
                  </a:cubicBezTo>
                  <a:lnTo>
                    <a:pt x="91146" y="171898"/>
                  </a:lnTo>
                  <a:cubicBezTo>
                    <a:pt x="85099" y="171898"/>
                    <a:pt x="81009" y="167897"/>
                    <a:pt x="81009" y="161763"/>
                  </a:cubicBezTo>
                  <a:cubicBezTo>
                    <a:pt x="81009" y="155717"/>
                    <a:pt x="85099" y="151716"/>
                    <a:pt x="91146" y="151716"/>
                  </a:cubicBezTo>
                  <a:close/>
                  <a:moveTo>
                    <a:pt x="182270" y="111211"/>
                  </a:moveTo>
                  <a:lnTo>
                    <a:pt x="192432" y="111211"/>
                  </a:lnTo>
                  <a:cubicBezTo>
                    <a:pt x="198493" y="111211"/>
                    <a:pt x="202593" y="115297"/>
                    <a:pt x="202593" y="121337"/>
                  </a:cubicBezTo>
                  <a:cubicBezTo>
                    <a:pt x="202593" y="127377"/>
                    <a:pt x="198493" y="131463"/>
                    <a:pt x="192432" y="131463"/>
                  </a:cubicBezTo>
                  <a:lnTo>
                    <a:pt x="182270" y="131463"/>
                  </a:lnTo>
                  <a:cubicBezTo>
                    <a:pt x="176209" y="131463"/>
                    <a:pt x="172109" y="127377"/>
                    <a:pt x="172109" y="121337"/>
                  </a:cubicBezTo>
                  <a:cubicBezTo>
                    <a:pt x="172109" y="115297"/>
                    <a:pt x="176209" y="111211"/>
                    <a:pt x="182270" y="111211"/>
                  </a:cubicBezTo>
                  <a:close/>
                  <a:moveTo>
                    <a:pt x="91153" y="111211"/>
                  </a:moveTo>
                  <a:lnTo>
                    <a:pt x="141783" y="111211"/>
                  </a:lnTo>
                  <a:cubicBezTo>
                    <a:pt x="147834" y="111211"/>
                    <a:pt x="151927" y="115297"/>
                    <a:pt x="151927" y="121337"/>
                  </a:cubicBezTo>
                  <a:cubicBezTo>
                    <a:pt x="151927" y="127377"/>
                    <a:pt x="147834" y="131463"/>
                    <a:pt x="141783" y="131463"/>
                  </a:cubicBezTo>
                  <a:lnTo>
                    <a:pt x="91153" y="131463"/>
                  </a:lnTo>
                  <a:cubicBezTo>
                    <a:pt x="85102" y="131463"/>
                    <a:pt x="81009" y="127377"/>
                    <a:pt x="81009" y="121337"/>
                  </a:cubicBezTo>
                  <a:cubicBezTo>
                    <a:pt x="81009" y="115297"/>
                    <a:pt x="85102" y="111211"/>
                    <a:pt x="91153" y="111211"/>
                  </a:cubicBezTo>
                  <a:close/>
                  <a:moveTo>
                    <a:pt x="286570" y="83950"/>
                  </a:moveTo>
                  <a:cubicBezTo>
                    <a:pt x="290577" y="79951"/>
                    <a:pt x="296722" y="79951"/>
                    <a:pt x="300730" y="83950"/>
                  </a:cubicBezTo>
                  <a:lnTo>
                    <a:pt x="313910" y="97103"/>
                  </a:lnTo>
                  <a:lnTo>
                    <a:pt x="327090" y="83950"/>
                  </a:lnTo>
                  <a:cubicBezTo>
                    <a:pt x="331187" y="79951"/>
                    <a:pt x="337243" y="79951"/>
                    <a:pt x="341250" y="83950"/>
                  </a:cubicBezTo>
                  <a:cubicBezTo>
                    <a:pt x="345347" y="88038"/>
                    <a:pt x="345347" y="94081"/>
                    <a:pt x="341250" y="98169"/>
                  </a:cubicBezTo>
                  <a:lnTo>
                    <a:pt x="328070" y="111232"/>
                  </a:lnTo>
                  <a:lnTo>
                    <a:pt x="341250" y="124385"/>
                  </a:lnTo>
                  <a:cubicBezTo>
                    <a:pt x="345347" y="128473"/>
                    <a:pt x="345347" y="134516"/>
                    <a:pt x="341250" y="138604"/>
                  </a:cubicBezTo>
                  <a:cubicBezTo>
                    <a:pt x="339291" y="140559"/>
                    <a:pt x="337243" y="141625"/>
                    <a:pt x="334215" y="141625"/>
                  </a:cubicBezTo>
                  <a:cubicBezTo>
                    <a:pt x="331187" y="141625"/>
                    <a:pt x="329139" y="140559"/>
                    <a:pt x="327090" y="138604"/>
                  </a:cubicBezTo>
                  <a:lnTo>
                    <a:pt x="313910" y="125451"/>
                  </a:lnTo>
                  <a:lnTo>
                    <a:pt x="300730" y="138604"/>
                  </a:lnTo>
                  <a:cubicBezTo>
                    <a:pt x="298681" y="140559"/>
                    <a:pt x="296722" y="141625"/>
                    <a:pt x="293694" y="141625"/>
                  </a:cubicBezTo>
                  <a:cubicBezTo>
                    <a:pt x="290577" y="141625"/>
                    <a:pt x="288618" y="140559"/>
                    <a:pt x="286570" y="138604"/>
                  </a:cubicBezTo>
                  <a:cubicBezTo>
                    <a:pt x="282473" y="134516"/>
                    <a:pt x="282473" y="128473"/>
                    <a:pt x="286570" y="124385"/>
                  </a:cubicBezTo>
                  <a:lnTo>
                    <a:pt x="299750" y="111232"/>
                  </a:lnTo>
                  <a:lnTo>
                    <a:pt x="286570" y="98169"/>
                  </a:lnTo>
                  <a:cubicBezTo>
                    <a:pt x="282473" y="94081"/>
                    <a:pt x="282473" y="88038"/>
                    <a:pt x="286570" y="83950"/>
                  </a:cubicBezTo>
                  <a:close/>
                  <a:moveTo>
                    <a:pt x="486056" y="70777"/>
                  </a:moveTo>
                  <a:cubicBezTo>
                    <a:pt x="490150" y="70777"/>
                    <a:pt x="493265" y="72555"/>
                    <a:pt x="494867" y="75576"/>
                  </a:cubicBezTo>
                  <a:lnTo>
                    <a:pt x="523524" y="104194"/>
                  </a:lnTo>
                  <a:cubicBezTo>
                    <a:pt x="527618" y="108193"/>
                    <a:pt x="527618" y="114325"/>
                    <a:pt x="523524" y="118325"/>
                  </a:cubicBezTo>
                  <a:cubicBezTo>
                    <a:pt x="521566" y="120369"/>
                    <a:pt x="519519" y="121346"/>
                    <a:pt x="516493" y="121346"/>
                  </a:cubicBezTo>
                  <a:cubicBezTo>
                    <a:pt x="513467" y="121346"/>
                    <a:pt x="511420" y="120369"/>
                    <a:pt x="509374" y="118325"/>
                  </a:cubicBezTo>
                  <a:lnTo>
                    <a:pt x="496202" y="105171"/>
                  </a:lnTo>
                  <a:lnTo>
                    <a:pt x="496202" y="131478"/>
                  </a:lnTo>
                  <a:cubicBezTo>
                    <a:pt x="496202" y="164806"/>
                    <a:pt x="468880" y="192179"/>
                    <a:pt x="435417" y="192179"/>
                  </a:cubicBezTo>
                  <a:lnTo>
                    <a:pt x="364574" y="192179"/>
                  </a:lnTo>
                  <a:cubicBezTo>
                    <a:pt x="345262" y="192179"/>
                    <a:pt x="328975" y="205865"/>
                    <a:pt x="324971" y="223996"/>
                  </a:cubicBezTo>
                  <a:cubicBezTo>
                    <a:pt x="341969" y="228884"/>
                    <a:pt x="354429" y="244526"/>
                    <a:pt x="354429" y="262923"/>
                  </a:cubicBezTo>
                  <a:cubicBezTo>
                    <a:pt x="354429" y="285141"/>
                    <a:pt x="336184" y="303360"/>
                    <a:pt x="313935" y="303360"/>
                  </a:cubicBezTo>
                  <a:cubicBezTo>
                    <a:pt x="291685" y="303360"/>
                    <a:pt x="273441" y="285141"/>
                    <a:pt x="273441" y="262923"/>
                  </a:cubicBezTo>
                  <a:cubicBezTo>
                    <a:pt x="273441" y="243903"/>
                    <a:pt x="286702" y="227906"/>
                    <a:pt x="304501" y="223640"/>
                  </a:cubicBezTo>
                  <a:cubicBezTo>
                    <a:pt x="308862" y="194490"/>
                    <a:pt x="334226" y="171916"/>
                    <a:pt x="364574" y="171916"/>
                  </a:cubicBezTo>
                  <a:lnTo>
                    <a:pt x="435417" y="171916"/>
                  </a:lnTo>
                  <a:cubicBezTo>
                    <a:pt x="457755" y="171916"/>
                    <a:pt x="475999" y="153696"/>
                    <a:pt x="475999" y="131478"/>
                  </a:cubicBezTo>
                  <a:lnTo>
                    <a:pt x="475999" y="105171"/>
                  </a:lnTo>
                  <a:lnTo>
                    <a:pt x="462828" y="118325"/>
                  </a:lnTo>
                  <a:cubicBezTo>
                    <a:pt x="460781" y="120369"/>
                    <a:pt x="458734" y="121346"/>
                    <a:pt x="455708" y="121346"/>
                  </a:cubicBezTo>
                  <a:cubicBezTo>
                    <a:pt x="452682" y="121346"/>
                    <a:pt x="450635" y="120369"/>
                    <a:pt x="448588" y="118325"/>
                  </a:cubicBezTo>
                  <a:cubicBezTo>
                    <a:pt x="444583" y="114325"/>
                    <a:pt x="444583" y="108193"/>
                    <a:pt x="448588" y="104194"/>
                  </a:cubicBezTo>
                  <a:lnTo>
                    <a:pt x="477245" y="75576"/>
                  </a:lnTo>
                  <a:cubicBezTo>
                    <a:pt x="478936" y="72555"/>
                    <a:pt x="482051" y="70777"/>
                    <a:pt x="486056" y="70777"/>
                  </a:cubicBezTo>
                  <a:close/>
                  <a:moveTo>
                    <a:pt x="161988" y="70777"/>
                  </a:moveTo>
                  <a:lnTo>
                    <a:pt x="232948" y="70777"/>
                  </a:lnTo>
                  <a:cubicBezTo>
                    <a:pt x="239002" y="70777"/>
                    <a:pt x="243098" y="74863"/>
                    <a:pt x="243098" y="80903"/>
                  </a:cubicBezTo>
                  <a:cubicBezTo>
                    <a:pt x="243098" y="86943"/>
                    <a:pt x="239002" y="91029"/>
                    <a:pt x="232948" y="91029"/>
                  </a:cubicBezTo>
                  <a:lnTo>
                    <a:pt x="161988" y="91029"/>
                  </a:lnTo>
                  <a:cubicBezTo>
                    <a:pt x="155934" y="91029"/>
                    <a:pt x="151927" y="86943"/>
                    <a:pt x="151927" y="80903"/>
                  </a:cubicBezTo>
                  <a:cubicBezTo>
                    <a:pt x="151927" y="74863"/>
                    <a:pt x="155934" y="70777"/>
                    <a:pt x="161988" y="70777"/>
                  </a:cubicBezTo>
                  <a:close/>
                  <a:moveTo>
                    <a:pt x="91146" y="70777"/>
                  </a:moveTo>
                  <a:lnTo>
                    <a:pt x="121467" y="70777"/>
                  </a:lnTo>
                  <a:cubicBezTo>
                    <a:pt x="127603" y="70777"/>
                    <a:pt x="131604" y="74863"/>
                    <a:pt x="131604" y="80903"/>
                  </a:cubicBezTo>
                  <a:cubicBezTo>
                    <a:pt x="131604" y="86943"/>
                    <a:pt x="127603" y="91029"/>
                    <a:pt x="121467" y="91029"/>
                  </a:cubicBezTo>
                  <a:lnTo>
                    <a:pt x="91146" y="91029"/>
                  </a:lnTo>
                  <a:cubicBezTo>
                    <a:pt x="85099" y="91029"/>
                    <a:pt x="81009" y="86943"/>
                    <a:pt x="81009" y="80903"/>
                  </a:cubicBezTo>
                  <a:cubicBezTo>
                    <a:pt x="81009" y="74863"/>
                    <a:pt x="85099" y="70777"/>
                    <a:pt x="91146" y="70777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3BD3EE-7C0F-4C0B-8220-B734C02FB31C}"/>
                </a:ext>
              </a:extLst>
            </p:cNvPr>
            <p:cNvCxnSpPr/>
            <p:nvPr/>
          </p:nvCxnSpPr>
          <p:spPr>
            <a:xfrm>
              <a:off x="1855511" y="2323536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24C3BD8-18C8-47A1-9A5A-8698CF10D5FA}"/>
                </a:ext>
              </a:extLst>
            </p:cNvPr>
            <p:cNvCxnSpPr/>
            <p:nvPr/>
          </p:nvCxnSpPr>
          <p:spPr>
            <a:xfrm>
              <a:off x="1855511" y="3596268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03C8D8B-1E18-4191-8790-EDFC2793DB9A}"/>
                </a:ext>
              </a:extLst>
            </p:cNvPr>
            <p:cNvCxnSpPr/>
            <p:nvPr/>
          </p:nvCxnSpPr>
          <p:spPr>
            <a:xfrm>
              <a:off x="1855511" y="4869000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íşļíďé">
              <a:extLst>
                <a:ext uri="{FF2B5EF4-FFF2-40B4-BE49-F238E27FC236}">
                  <a16:creationId xmlns:a16="http://schemas.microsoft.com/office/drawing/2014/main" xmlns="" id="{535091C3-DD28-4B7B-8E08-181373AB9FEC}"/>
                </a:ext>
              </a:extLst>
            </p:cNvPr>
            <p:cNvGrpSpPr/>
            <p:nvPr/>
          </p:nvGrpSpPr>
          <p:grpSpPr>
            <a:xfrm>
              <a:off x="9399800" y="1531937"/>
              <a:ext cx="1781200" cy="4605338"/>
              <a:chOff x="9485354" y="1531937"/>
              <a:chExt cx="1781200" cy="4605338"/>
            </a:xfrm>
          </p:grpSpPr>
          <p:sp>
            <p:nvSpPr>
              <p:cNvPr id="23" name="íṥľîḑe">
                <a:extLst>
                  <a:ext uri="{FF2B5EF4-FFF2-40B4-BE49-F238E27FC236}">
                    <a16:creationId xmlns:a16="http://schemas.microsoft.com/office/drawing/2014/main" xmlns="" id="{A171616E-9AC3-4999-83E9-5EEA5777F77C}"/>
                  </a:ext>
                </a:extLst>
              </p:cNvPr>
              <p:cNvSpPr/>
              <p:nvPr/>
            </p:nvSpPr>
            <p:spPr bwMode="auto">
              <a:xfrm flipH="1">
                <a:off x="10315688" y="4610533"/>
                <a:ext cx="361597" cy="1446387"/>
              </a:xfrm>
              <a:custGeom>
                <a:avLst/>
                <a:gdLst>
                  <a:gd name="T0" fmla="*/ 85 w 104"/>
                  <a:gd name="T1" fmla="*/ 0 h 416"/>
                  <a:gd name="T2" fmla="*/ 85 w 104"/>
                  <a:gd name="T3" fmla="*/ 45 h 416"/>
                  <a:gd name="T4" fmla="*/ 50 w 104"/>
                  <a:gd name="T5" fmla="*/ 343 h 416"/>
                  <a:gd name="T6" fmla="*/ 78 w 104"/>
                  <a:gd name="T7" fmla="*/ 393 h 416"/>
                  <a:gd name="T8" fmla="*/ 79 w 104"/>
                  <a:gd name="T9" fmla="*/ 414 h 416"/>
                  <a:gd name="T10" fmla="*/ 28 w 104"/>
                  <a:gd name="T11" fmla="*/ 394 h 416"/>
                  <a:gd name="T12" fmla="*/ 18 w 104"/>
                  <a:gd name="T13" fmla="*/ 383 h 416"/>
                  <a:gd name="T14" fmla="*/ 18 w 104"/>
                  <a:gd name="T15" fmla="*/ 405 h 416"/>
                  <a:gd name="T16" fmla="*/ 10 w 104"/>
                  <a:gd name="T17" fmla="*/ 406 h 416"/>
                  <a:gd name="T18" fmla="*/ 3 w 104"/>
                  <a:gd name="T19" fmla="*/ 360 h 416"/>
                  <a:gd name="T20" fmla="*/ 20 w 104"/>
                  <a:gd name="T21" fmla="*/ 300 h 416"/>
                  <a:gd name="T22" fmla="*/ 13 w 104"/>
                  <a:gd name="T23" fmla="*/ 153 h 416"/>
                  <a:gd name="T24" fmla="*/ 36 w 104"/>
                  <a:gd name="T25" fmla="*/ 67 h 416"/>
                  <a:gd name="T26" fmla="*/ 30 w 104"/>
                  <a:gd name="T27" fmla="*/ 0 h 416"/>
                  <a:gd name="T28" fmla="*/ 85 w 104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416">
                    <a:moveTo>
                      <a:pt x="85" y="0"/>
                    </a:moveTo>
                    <a:cubicBezTo>
                      <a:pt x="85" y="0"/>
                      <a:pt x="89" y="23"/>
                      <a:pt x="85" y="45"/>
                    </a:cubicBezTo>
                    <a:cubicBezTo>
                      <a:pt x="80" y="68"/>
                      <a:pt x="48" y="316"/>
                      <a:pt x="50" y="343"/>
                    </a:cubicBezTo>
                    <a:cubicBezTo>
                      <a:pt x="52" y="369"/>
                      <a:pt x="57" y="383"/>
                      <a:pt x="78" y="393"/>
                    </a:cubicBezTo>
                    <a:cubicBezTo>
                      <a:pt x="100" y="404"/>
                      <a:pt x="104" y="413"/>
                      <a:pt x="79" y="414"/>
                    </a:cubicBezTo>
                    <a:cubicBezTo>
                      <a:pt x="54" y="416"/>
                      <a:pt x="42" y="414"/>
                      <a:pt x="28" y="394"/>
                    </a:cubicBezTo>
                    <a:cubicBezTo>
                      <a:pt x="18" y="383"/>
                      <a:pt x="18" y="383"/>
                      <a:pt x="18" y="383"/>
                    </a:cubicBezTo>
                    <a:cubicBezTo>
                      <a:pt x="18" y="405"/>
                      <a:pt x="18" y="405"/>
                      <a:pt x="18" y="405"/>
                    </a:cubicBezTo>
                    <a:cubicBezTo>
                      <a:pt x="10" y="406"/>
                      <a:pt x="10" y="406"/>
                      <a:pt x="10" y="406"/>
                    </a:cubicBezTo>
                    <a:cubicBezTo>
                      <a:pt x="10" y="406"/>
                      <a:pt x="6" y="379"/>
                      <a:pt x="3" y="360"/>
                    </a:cubicBezTo>
                    <a:cubicBezTo>
                      <a:pt x="0" y="341"/>
                      <a:pt x="24" y="324"/>
                      <a:pt x="20" y="300"/>
                    </a:cubicBezTo>
                    <a:cubicBezTo>
                      <a:pt x="15" y="276"/>
                      <a:pt x="5" y="189"/>
                      <a:pt x="13" y="153"/>
                    </a:cubicBezTo>
                    <a:cubicBezTo>
                      <a:pt x="21" y="117"/>
                      <a:pt x="37" y="86"/>
                      <a:pt x="36" y="67"/>
                    </a:cubicBezTo>
                    <a:cubicBezTo>
                      <a:pt x="35" y="47"/>
                      <a:pt x="30" y="0"/>
                      <a:pt x="30" y="0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lîdê">
                <a:extLst>
                  <a:ext uri="{FF2B5EF4-FFF2-40B4-BE49-F238E27FC236}">
                    <a16:creationId xmlns:a16="http://schemas.microsoft.com/office/drawing/2014/main" xmlns="" id="{145322B3-E4DF-4351-BE86-57E1598D3F1A}"/>
                  </a:ext>
                </a:extLst>
              </p:cNvPr>
              <p:cNvSpPr/>
              <p:nvPr/>
            </p:nvSpPr>
            <p:spPr bwMode="auto">
              <a:xfrm flipH="1">
                <a:off x="10611996" y="4610533"/>
                <a:ext cx="441952" cy="1526742"/>
              </a:xfrm>
              <a:custGeom>
                <a:avLst/>
                <a:gdLst>
                  <a:gd name="T0" fmla="*/ 127 w 127"/>
                  <a:gd name="T1" fmla="*/ 0 h 439"/>
                  <a:gd name="T2" fmla="*/ 116 w 127"/>
                  <a:gd name="T3" fmla="*/ 72 h 439"/>
                  <a:gd name="T4" fmla="*/ 62 w 127"/>
                  <a:gd name="T5" fmla="*/ 311 h 439"/>
                  <a:gd name="T6" fmla="*/ 41 w 127"/>
                  <a:gd name="T7" fmla="*/ 396 h 439"/>
                  <a:gd name="T8" fmla="*/ 0 w 127"/>
                  <a:gd name="T9" fmla="*/ 396 h 439"/>
                  <a:gd name="T10" fmla="*/ 36 w 127"/>
                  <a:gd name="T11" fmla="*/ 306 h 439"/>
                  <a:gd name="T12" fmla="*/ 46 w 127"/>
                  <a:gd name="T13" fmla="*/ 131 h 439"/>
                  <a:gd name="T14" fmla="*/ 72 w 127"/>
                  <a:gd name="T15" fmla="*/ 48 h 439"/>
                  <a:gd name="T16" fmla="*/ 71 w 127"/>
                  <a:gd name="T17" fmla="*/ 0 h 439"/>
                  <a:gd name="T18" fmla="*/ 127 w 127"/>
                  <a:gd name="T1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439">
                    <a:moveTo>
                      <a:pt x="127" y="0"/>
                    </a:moveTo>
                    <a:cubicBezTo>
                      <a:pt x="127" y="0"/>
                      <a:pt x="122" y="45"/>
                      <a:pt x="116" y="72"/>
                    </a:cubicBezTo>
                    <a:cubicBezTo>
                      <a:pt x="109" y="100"/>
                      <a:pt x="70" y="271"/>
                      <a:pt x="62" y="311"/>
                    </a:cubicBezTo>
                    <a:cubicBezTo>
                      <a:pt x="55" y="350"/>
                      <a:pt x="60" y="362"/>
                      <a:pt x="41" y="396"/>
                    </a:cubicBezTo>
                    <a:cubicBezTo>
                      <a:pt x="21" y="430"/>
                      <a:pt x="0" y="439"/>
                      <a:pt x="0" y="396"/>
                    </a:cubicBezTo>
                    <a:cubicBezTo>
                      <a:pt x="0" y="352"/>
                      <a:pt x="39" y="336"/>
                      <a:pt x="36" y="306"/>
                    </a:cubicBezTo>
                    <a:cubicBezTo>
                      <a:pt x="34" y="275"/>
                      <a:pt x="42" y="162"/>
                      <a:pt x="46" y="131"/>
                    </a:cubicBezTo>
                    <a:cubicBezTo>
                      <a:pt x="51" y="99"/>
                      <a:pt x="72" y="61"/>
                      <a:pt x="72" y="48"/>
                    </a:cubicBezTo>
                    <a:cubicBezTo>
                      <a:pt x="72" y="36"/>
                      <a:pt x="71" y="0"/>
                      <a:pt x="71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ṥ1îḋê">
                <a:extLst>
                  <a:ext uri="{FF2B5EF4-FFF2-40B4-BE49-F238E27FC236}">
                    <a16:creationId xmlns:a16="http://schemas.microsoft.com/office/drawing/2014/main" xmlns="" id="{135AF777-B199-423D-8C35-BED0875DAD63}"/>
                  </a:ext>
                </a:extLst>
              </p:cNvPr>
              <p:cNvSpPr/>
              <p:nvPr/>
            </p:nvSpPr>
            <p:spPr bwMode="auto">
              <a:xfrm flipH="1">
                <a:off x="9485354" y="2581573"/>
                <a:ext cx="289613" cy="313050"/>
              </a:xfrm>
              <a:custGeom>
                <a:avLst/>
                <a:gdLst>
                  <a:gd name="T0" fmla="*/ 0 w 83"/>
                  <a:gd name="T1" fmla="*/ 77 h 90"/>
                  <a:gd name="T2" fmla="*/ 8 w 83"/>
                  <a:gd name="T3" fmla="*/ 63 h 90"/>
                  <a:gd name="T4" fmla="*/ 6 w 83"/>
                  <a:gd name="T5" fmla="*/ 43 h 90"/>
                  <a:gd name="T6" fmla="*/ 12 w 83"/>
                  <a:gd name="T7" fmla="*/ 16 h 90"/>
                  <a:gd name="T8" fmla="*/ 21 w 83"/>
                  <a:gd name="T9" fmla="*/ 14 h 90"/>
                  <a:gd name="T10" fmla="*/ 23 w 83"/>
                  <a:gd name="T11" fmla="*/ 38 h 90"/>
                  <a:gd name="T12" fmla="*/ 47 w 83"/>
                  <a:gd name="T13" fmla="*/ 24 h 90"/>
                  <a:gd name="T14" fmla="*/ 61 w 83"/>
                  <a:gd name="T15" fmla="*/ 3 h 90"/>
                  <a:gd name="T16" fmla="*/ 67 w 83"/>
                  <a:gd name="T17" fmla="*/ 4 h 90"/>
                  <a:gd name="T18" fmla="*/ 62 w 83"/>
                  <a:gd name="T19" fmla="*/ 19 h 90"/>
                  <a:gd name="T20" fmla="*/ 70 w 83"/>
                  <a:gd name="T21" fmla="*/ 6 h 90"/>
                  <a:gd name="T22" fmla="*/ 76 w 83"/>
                  <a:gd name="T23" fmla="*/ 7 h 90"/>
                  <a:gd name="T24" fmla="*/ 72 w 83"/>
                  <a:gd name="T25" fmla="*/ 19 h 90"/>
                  <a:gd name="T26" fmla="*/ 77 w 83"/>
                  <a:gd name="T27" fmla="*/ 13 h 90"/>
                  <a:gd name="T28" fmla="*/ 81 w 83"/>
                  <a:gd name="T29" fmla="*/ 15 h 90"/>
                  <a:gd name="T30" fmla="*/ 72 w 83"/>
                  <a:gd name="T31" fmla="*/ 30 h 90"/>
                  <a:gd name="T32" fmla="*/ 78 w 83"/>
                  <a:gd name="T33" fmla="*/ 24 h 90"/>
                  <a:gd name="T34" fmla="*/ 80 w 83"/>
                  <a:gd name="T35" fmla="*/ 28 h 90"/>
                  <a:gd name="T36" fmla="*/ 60 w 83"/>
                  <a:gd name="T37" fmla="*/ 58 h 90"/>
                  <a:gd name="T38" fmla="*/ 38 w 83"/>
                  <a:gd name="T39" fmla="*/ 72 h 90"/>
                  <a:gd name="T40" fmla="*/ 23 w 83"/>
                  <a:gd name="T41" fmla="*/ 90 h 90"/>
                  <a:gd name="T42" fmla="*/ 0 w 83"/>
                  <a:gd name="T43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90">
                    <a:moveTo>
                      <a:pt x="0" y="77"/>
                    </a:moveTo>
                    <a:cubicBezTo>
                      <a:pt x="0" y="77"/>
                      <a:pt x="5" y="68"/>
                      <a:pt x="8" y="63"/>
                    </a:cubicBezTo>
                    <a:cubicBezTo>
                      <a:pt x="12" y="59"/>
                      <a:pt x="5" y="50"/>
                      <a:pt x="6" y="43"/>
                    </a:cubicBezTo>
                    <a:cubicBezTo>
                      <a:pt x="8" y="36"/>
                      <a:pt x="9" y="22"/>
                      <a:pt x="12" y="16"/>
                    </a:cubicBezTo>
                    <a:cubicBezTo>
                      <a:pt x="14" y="11"/>
                      <a:pt x="20" y="9"/>
                      <a:pt x="21" y="14"/>
                    </a:cubicBezTo>
                    <a:cubicBezTo>
                      <a:pt x="22" y="18"/>
                      <a:pt x="23" y="38"/>
                      <a:pt x="23" y="38"/>
                    </a:cubicBezTo>
                    <a:cubicBezTo>
                      <a:pt x="23" y="38"/>
                      <a:pt x="40" y="31"/>
                      <a:pt x="47" y="24"/>
                    </a:cubicBezTo>
                    <a:cubicBezTo>
                      <a:pt x="54" y="16"/>
                      <a:pt x="59" y="5"/>
                      <a:pt x="61" y="3"/>
                    </a:cubicBezTo>
                    <a:cubicBezTo>
                      <a:pt x="62" y="0"/>
                      <a:pt x="67" y="0"/>
                      <a:pt x="67" y="4"/>
                    </a:cubicBezTo>
                    <a:cubicBezTo>
                      <a:pt x="68" y="7"/>
                      <a:pt x="62" y="19"/>
                      <a:pt x="62" y="19"/>
                    </a:cubicBezTo>
                    <a:cubicBezTo>
                      <a:pt x="62" y="19"/>
                      <a:pt x="68" y="10"/>
                      <a:pt x="70" y="6"/>
                    </a:cubicBezTo>
                    <a:cubicBezTo>
                      <a:pt x="72" y="1"/>
                      <a:pt x="77" y="2"/>
                      <a:pt x="76" y="7"/>
                    </a:cubicBezTo>
                    <a:cubicBezTo>
                      <a:pt x="75" y="13"/>
                      <a:pt x="72" y="19"/>
                      <a:pt x="72" y="19"/>
                    </a:cubicBezTo>
                    <a:cubicBezTo>
                      <a:pt x="72" y="19"/>
                      <a:pt x="76" y="15"/>
                      <a:pt x="77" y="13"/>
                    </a:cubicBezTo>
                    <a:cubicBezTo>
                      <a:pt x="79" y="10"/>
                      <a:pt x="83" y="11"/>
                      <a:pt x="81" y="15"/>
                    </a:cubicBezTo>
                    <a:cubicBezTo>
                      <a:pt x="79" y="20"/>
                      <a:pt x="72" y="30"/>
                      <a:pt x="72" y="30"/>
                    </a:cubicBezTo>
                    <a:cubicBezTo>
                      <a:pt x="72" y="30"/>
                      <a:pt x="76" y="27"/>
                      <a:pt x="78" y="24"/>
                    </a:cubicBezTo>
                    <a:cubicBezTo>
                      <a:pt x="79" y="22"/>
                      <a:pt x="81" y="24"/>
                      <a:pt x="80" y="28"/>
                    </a:cubicBezTo>
                    <a:cubicBezTo>
                      <a:pt x="80" y="32"/>
                      <a:pt x="67" y="53"/>
                      <a:pt x="60" y="58"/>
                    </a:cubicBezTo>
                    <a:cubicBezTo>
                      <a:pt x="53" y="63"/>
                      <a:pt x="43" y="69"/>
                      <a:pt x="38" y="72"/>
                    </a:cubicBezTo>
                    <a:cubicBezTo>
                      <a:pt x="34" y="75"/>
                      <a:pt x="23" y="90"/>
                      <a:pt x="23" y="90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ṧlíďè">
                <a:extLst>
                  <a:ext uri="{FF2B5EF4-FFF2-40B4-BE49-F238E27FC236}">
                    <a16:creationId xmlns:a16="http://schemas.microsoft.com/office/drawing/2014/main" xmlns="" id="{A07635BC-BE58-4BE5-9F89-5DD672E3BF43}"/>
                  </a:ext>
                </a:extLst>
              </p:cNvPr>
              <p:cNvSpPr/>
              <p:nvPr/>
            </p:nvSpPr>
            <p:spPr bwMode="auto">
              <a:xfrm flipH="1">
                <a:off x="10248726" y="3922494"/>
                <a:ext cx="669624" cy="733238"/>
              </a:xfrm>
              <a:custGeom>
                <a:avLst/>
                <a:gdLst>
                  <a:gd name="T0" fmla="*/ 192 w 192"/>
                  <a:gd name="T1" fmla="*/ 0 h 211"/>
                  <a:gd name="T2" fmla="*/ 96 w 192"/>
                  <a:gd name="T3" fmla="*/ 18 h 211"/>
                  <a:gd name="T4" fmla="*/ 96 w 192"/>
                  <a:gd name="T5" fmla="*/ 18 h 211"/>
                  <a:gd name="T6" fmla="*/ 95 w 192"/>
                  <a:gd name="T7" fmla="*/ 18 h 211"/>
                  <a:gd name="T8" fmla="*/ 95 w 192"/>
                  <a:gd name="T9" fmla="*/ 18 h 211"/>
                  <a:gd name="T10" fmla="*/ 95 w 192"/>
                  <a:gd name="T11" fmla="*/ 18 h 211"/>
                  <a:gd name="T12" fmla="*/ 10 w 192"/>
                  <a:gd name="T13" fmla="*/ 0 h 211"/>
                  <a:gd name="T14" fmla="*/ 17 w 192"/>
                  <a:gd name="T15" fmla="*/ 205 h 211"/>
                  <a:gd name="T16" fmla="*/ 95 w 192"/>
                  <a:gd name="T17" fmla="*/ 211 h 211"/>
                  <a:gd name="T18" fmla="*/ 95 w 192"/>
                  <a:gd name="T19" fmla="*/ 211 h 211"/>
                  <a:gd name="T20" fmla="*/ 95 w 192"/>
                  <a:gd name="T21" fmla="*/ 211 h 211"/>
                  <a:gd name="T22" fmla="*/ 96 w 192"/>
                  <a:gd name="T23" fmla="*/ 211 h 211"/>
                  <a:gd name="T24" fmla="*/ 96 w 192"/>
                  <a:gd name="T25" fmla="*/ 211 h 211"/>
                  <a:gd name="T26" fmla="*/ 169 w 192"/>
                  <a:gd name="T27" fmla="*/ 205 h 211"/>
                  <a:gd name="T28" fmla="*/ 192 w 192"/>
                  <a:gd name="T2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211">
                    <a:moveTo>
                      <a:pt x="192" y="0"/>
                    </a:move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67"/>
                      <a:pt x="17" y="205"/>
                    </a:cubicBezTo>
                    <a:cubicBezTo>
                      <a:pt x="17" y="205"/>
                      <a:pt x="48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6" y="211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142" y="211"/>
                      <a:pt x="169" y="205"/>
                      <a:pt x="169" y="205"/>
                    </a:cubicBezTo>
                    <a:cubicBezTo>
                      <a:pt x="187" y="67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ŝḷiḑè">
                <a:extLst>
                  <a:ext uri="{FF2B5EF4-FFF2-40B4-BE49-F238E27FC236}">
                    <a16:creationId xmlns:a16="http://schemas.microsoft.com/office/drawing/2014/main" xmlns="" id="{488EF476-1292-4708-807A-45554333145C}"/>
                  </a:ext>
                </a:extLst>
              </p:cNvPr>
              <p:cNvSpPr/>
              <p:nvPr/>
            </p:nvSpPr>
            <p:spPr bwMode="auto">
              <a:xfrm flipH="1">
                <a:off x="10392694" y="2831007"/>
                <a:ext cx="400101" cy="835356"/>
              </a:xfrm>
              <a:custGeom>
                <a:avLst/>
                <a:gdLst>
                  <a:gd name="T0" fmla="*/ 208 w 239"/>
                  <a:gd name="T1" fmla="*/ 0 h 499"/>
                  <a:gd name="T2" fmla="*/ 119 w 239"/>
                  <a:gd name="T3" fmla="*/ 0 h 499"/>
                  <a:gd name="T4" fmla="*/ 31 w 239"/>
                  <a:gd name="T5" fmla="*/ 0 h 499"/>
                  <a:gd name="T6" fmla="*/ 0 w 239"/>
                  <a:gd name="T7" fmla="*/ 225 h 499"/>
                  <a:gd name="T8" fmla="*/ 140 w 239"/>
                  <a:gd name="T9" fmla="*/ 499 h 499"/>
                  <a:gd name="T10" fmla="*/ 239 w 239"/>
                  <a:gd name="T11" fmla="*/ 225 h 499"/>
                  <a:gd name="T12" fmla="*/ 208 w 239"/>
                  <a:gd name="T13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499">
                    <a:moveTo>
                      <a:pt x="208" y="0"/>
                    </a:moveTo>
                    <a:lnTo>
                      <a:pt x="119" y="0"/>
                    </a:lnTo>
                    <a:lnTo>
                      <a:pt x="31" y="0"/>
                    </a:lnTo>
                    <a:lnTo>
                      <a:pt x="0" y="225"/>
                    </a:lnTo>
                    <a:lnTo>
                      <a:pt x="140" y="499"/>
                    </a:lnTo>
                    <a:lnTo>
                      <a:pt x="239" y="22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ļíḍe">
                <a:extLst>
                  <a:ext uri="{FF2B5EF4-FFF2-40B4-BE49-F238E27FC236}">
                    <a16:creationId xmlns:a16="http://schemas.microsoft.com/office/drawing/2014/main" xmlns="" id="{C85294FC-2CED-4AAD-9088-6A1BEB51E381}"/>
                  </a:ext>
                </a:extLst>
              </p:cNvPr>
              <p:cNvSpPr/>
              <p:nvPr/>
            </p:nvSpPr>
            <p:spPr bwMode="auto">
              <a:xfrm flipH="1">
                <a:off x="10486441" y="2591617"/>
                <a:ext cx="212606" cy="257805"/>
              </a:xfrm>
              <a:prstGeom prst="rect">
                <a:avLst/>
              </a:pr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iḋè">
                <a:extLst>
                  <a:ext uri="{FF2B5EF4-FFF2-40B4-BE49-F238E27FC236}">
                    <a16:creationId xmlns:a16="http://schemas.microsoft.com/office/drawing/2014/main" xmlns="" id="{DC6633BD-102D-4AB8-B512-E422825BB2AE}"/>
                  </a:ext>
                </a:extLst>
              </p:cNvPr>
              <p:cNvSpPr/>
              <p:nvPr/>
            </p:nvSpPr>
            <p:spPr bwMode="auto">
              <a:xfrm flipH="1">
                <a:off x="10429525" y="2918058"/>
                <a:ext cx="321419" cy="736586"/>
              </a:xfrm>
              <a:custGeom>
                <a:avLst/>
                <a:gdLst>
                  <a:gd name="T0" fmla="*/ 0 w 92"/>
                  <a:gd name="T1" fmla="*/ 0 h 212"/>
                  <a:gd name="T2" fmla="*/ 45 w 92"/>
                  <a:gd name="T3" fmla="*/ 21 h 212"/>
                  <a:gd name="T4" fmla="*/ 92 w 92"/>
                  <a:gd name="T5" fmla="*/ 0 h 212"/>
                  <a:gd name="T6" fmla="*/ 92 w 92"/>
                  <a:gd name="T7" fmla="*/ 125 h 212"/>
                  <a:gd name="T8" fmla="*/ 55 w 92"/>
                  <a:gd name="T9" fmla="*/ 212 h 212"/>
                  <a:gd name="T10" fmla="*/ 0 w 92"/>
                  <a:gd name="T11" fmla="*/ 128 h 212"/>
                  <a:gd name="T12" fmla="*/ 0 w 92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12">
                    <a:moveTo>
                      <a:pt x="0" y="0"/>
                    </a:moveTo>
                    <a:cubicBezTo>
                      <a:pt x="0" y="0"/>
                      <a:pt x="16" y="21"/>
                      <a:pt x="45" y="21"/>
                    </a:cubicBezTo>
                    <a:cubicBezTo>
                      <a:pt x="75" y="21"/>
                      <a:pt x="92" y="0"/>
                      <a:pt x="92" y="0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1idê">
                <a:extLst>
                  <a:ext uri="{FF2B5EF4-FFF2-40B4-BE49-F238E27FC236}">
                    <a16:creationId xmlns:a16="http://schemas.microsoft.com/office/drawing/2014/main" xmlns="" id="{38134C67-1479-4A3B-9A8B-76E7A95263AE}"/>
                  </a:ext>
                </a:extLst>
              </p:cNvPr>
              <p:cNvSpPr/>
              <p:nvPr/>
            </p:nvSpPr>
            <p:spPr bwMode="auto">
              <a:xfrm flipH="1">
                <a:off x="10486441" y="2591617"/>
                <a:ext cx="212606" cy="90399"/>
              </a:xfrm>
              <a:custGeom>
                <a:avLst/>
                <a:gdLst>
                  <a:gd name="T0" fmla="*/ 0 w 61"/>
                  <a:gd name="T1" fmla="*/ 18 h 26"/>
                  <a:gd name="T2" fmla="*/ 30 w 61"/>
                  <a:gd name="T3" fmla="*/ 26 h 26"/>
                  <a:gd name="T4" fmla="*/ 61 w 61"/>
                  <a:gd name="T5" fmla="*/ 18 h 26"/>
                  <a:gd name="T6" fmla="*/ 61 w 61"/>
                  <a:gd name="T7" fmla="*/ 0 h 26"/>
                  <a:gd name="T8" fmla="*/ 0 w 61"/>
                  <a:gd name="T9" fmla="*/ 0 h 26"/>
                  <a:gd name="T10" fmla="*/ 0 w 61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6">
                    <a:moveTo>
                      <a:pt x="0" y="18"/>
                    </a:moveTo>
                    <a:cubicBezTo>
                      <a:pt x="6" y="22"/>
                      <a:pt x="17" y="26"/>
                      <a:pt x="30" y="26"/>
                    </a:cubicBezTo>
                    <a:cubicBezTo>
                      <a:pt x="44" y="26"/>
                      <a:pt x="55" y="22"/>
                      <a:pt x="61" y="18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A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ś1iḍè">
                <a:extLst>
                  <a:ext uri="{FF2B5EF4-FFF2-40B4-BE49-F238E27FC236}">
                    <a16:creationId xmlns:a16="http://schemas.microsoft.com/office/drawing/2014/main" xmlns="" id="{2FB06ED7-26F5-4B34-AF65-0D5725A72A1A}"/>
                  </a:ext>
                </a:extLst>
              </p:cNvPr>
              <p:cNvSpPr/>
              <p:nvPr/>
            </p:nvSpPr>
            <p:spPr bwMode="auto">
              <a:xfrm flipH="1">
                <a:off x="10029424" y="1531937"/>
                <a:ext cx="1128316" cy="1153427"/>
              </a:xfrm>
              <a:custGeom>
                <a:avLst/>
                <a:gdLst>
                  <a:gd name="T0" fmla="*/ 302 w 324"/>
                  <a:gd name="T1" fmla="*/ 240 h 332"/>
                  <a:gd name="T2" fmla="*/ 274 w 324"/>
                  <a:gd name="T3" fmla="*/ 224 h 332"/>
                  <a:gd name="T4" fmla="*/ 274 w 324"/>
                  <a:gd name="T5" fmla="*/ 72 h 332"/>
                  <a:gd name="T6" fmla="*/ 162 w 324"/>
                  <a:gd name="T7" fmla="*/ 4 h 332"/>
                  <a:gd name="T8" fmla="*/ 105 w 324"/>
                  <a:gd name="T9" fmla="*/ 18 h 332"/>
                  <a:gd name="T10" fmla="*/ 51 w 324"/>
                  <a:gd name="T11" fmla="*/ 72 h 332"/>
                  <a:gd name="T12" fmla="*/ 51 w 324"/>
                  <a:gd name="T13" fmla="*/ 224 h 332"/>
                  <a:gd name="T14" fmla="*/ 23 w 324"/>
                  <a:gd name="T15" fmla="*/ 240 h 332"/>
                  <a:gd name="T16" fmla="*/ 25 w 324"/>
                  <a:gd name="T17" fmla="*/ 296 h 332"/>
                  <a:gd name="T18" fmla="*/ 162 w 324"/>
                  <a:gd name="T19" fmla="*/ 304 h 332"/>
                  <a:gd name="T20" fmla="*/ 300 w 324"/>
                  <a:gd name="T21" fmla="*/ 296 h 332"/>
                  <a:gd name="T22" fmla="*/ 302 w 324"/>
                  <a:gd name="T23" fmla="*/ 24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4" h="332">
                    <a:moveTo>
                      <a:pt x="302" y="240"/>
                    </a:moveTo>
                    <a:cubicBezTo>
                      <a:pt x="317" y="263"/>
                      <a:pt x="262" y="285"/>
                      <a:pt x="274" y="224"/>
                    </a:cubicBezTo>
                    <a:cubicBezTo>
                      <a:pt x="285" y="162"/>
                      <a:pt x="288" y="125"/>
                      <a:pt x="274" y="72"/>
                    </a:cubicBezTo>
                    <a:cubicBezTo>
                      <a:pt x="255" y="0"/>
                      <a:pt x="162" y="4"/>
                      <a:pt x="162" y="4"/>
                    </a:cubicBezTo>
                    <a:cubicBezTo>
                      <a:pt x="162" y="4"/>
                      <a:pt x="123" y="1"/>
                      <a:pt x="105" y="18"/>
                    </a:cubicBezTo>
                    <a:cubicBezTo>
                      <a:pt x="105" y="18"/>
                      <a:pt x="68" y="19"/>
                      <a:pt x="51" y="72"/>
                    </a:cubicBezTo>
                    <a:cubicBezTo>
                      <a:pt x="34" y="124"/>
                      <a:pt x="40" y="162"/>
                      <a:pt x="51" y="224"/>
                    </a:cubicBezTo>
                    <a:cubicBezTo>
                      <a:pt x="62" y="285"/>
                      <a:pt x="7" y="263"/>
                      <a:pt x="23" y="240"/>
                    </a:cubicBezTo>
                    <a:cubicBezTo>
                      <a:pt x="23" y="240"/>
                      <a:pt x="0" y="269"/>
                      <a:pt x="25" y="296"/>
                    </a:cubicBezTo>
                    <a:cubicBezTo>
                      <a:pt x="50" y="323"/>
                      <a:pt x="116" y="332"/>
                      <a:pt x="162" y="304"/>
                    </a:cubicBezTo>
                    <a:cubicBezTo>
                      <a:pt x="209" y="332"/>
                      <a:pt x="275" y="323"/>
                      <a:pt x="300" y="296"/>
                    </a:cubicBezTo>
                    <a:cubicBezTo>
                      <a:pt x="324" y="269"/>
                      <a:pt x="302" y="240"/>
                      <a:pt x="302" y="240"/>
                    </a:cubicBezTo>
                    <a:close/>
                  </a:path>
                </a:pathLst>
              </a:custGeom>
              <a:solidFill>
                <a:srgbClr val="5A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şļïḑê">
                <a:extLst>
                  <a:ext uri="{FF2B5EF4-FFF2-40B4-BE49-F238E27FC236}">
                    <a16:creationId xmlns:a16="http://schemas.microsoft.com/office/drawing/2014/main" xmlns="" id="{0D192F24-122D-49BB-8A44-E727D3A2846B}"/>
                  </a:ext>
                </a:extLst>
              </p:cNvPr>
              <p:cNvSpPr/>
              <p:nvPr/>
            </p:nvSpPr>
            <p:spPr bwMode="auto">
              <a:xfrm flipH="1">
                <a:off x="10931742" y="2052570"/>
                <a:ext cx="83703" cy="229347"/>
              </a:xfrm>
              <a:custGeom>
                <a:avLst/>
                <a:gdLst>
                  <a:gd name="T0" fmla="*/ 24 w 24"/>
                  <a:gd name="T1" fmla="*/ 10 h 66"/>
                  <a:gd name="T2" fmla="*/ 0 w 24"/>
                  <a:gd name="T3" fmla="*/ 24 h 66"/>
                  <a:gd name="T4" fmla="*/ 24 w 24"/>
                  <a:gd name="T5" fmla="*/ 66 h 66"/>
                  <a:gd name="T6" fmla="*/ 24 w 24"/>
                  <a:gd name="T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6">
                    <a:moveTo>
                      <a:pt x="24" y="10"/>
                    </a:moveTo>
                    <a:cubicBezTo>
                      <a:pt x="24" y="10"/>
                      <a:pt x="0" y="0"/>
                      <a:pt x="0" y="24"/>
                    </a:cubicBezTo>
                    <a:cubicBezTo>
                      <a:pt x="1" y="48"/>
                      <a:pt x="24" y="66"/>
                      <a:pt x="24" y="66"/>
                    </a:cubicBez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9A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liḑe">
                <a:extLst>
                  <a:ext uri="{FF2B5EF4-FFF2-40B4-BE49-F238E27FC236}">
                    <a16:creationId xmlns:a16="http://schemas.microsoft.com/office/drawing/2014/main" xmlns="" id="{03CB8D86-052F-45BB-8DBB-FB359474FAB1}"/>
                  </a:ext>
                </a:extLst>
              </p:cNvPr>
              <p:cNvSpPr/>
              <p:nvPr/>
            </p:nvSpPr>
            <p:spPr bwMode="auto">
              <a:xfrm flipH="1">
                <a:off x="10168371" y="2052570"/>
                <a:ext cx="83703" cy="229347"/>
              </a:xfrm>
              <a:custGeom>
                <a:avLst/>
                <a:gdLst>
                  <a:gd name="T0" fmla="*/ 0 w 24"/>
                  <a:gd name="T1" fmla="*/ 10 h 66"/>
                  <a:gd name="T2" fmla="*/ 23 w 24"/>
                  <a:gd name="T3" fmla="*/ 24 h 66"/>
                  <a:gd name="T4" fmla="*/ 0 w 24"/>
                  <a:gd name="T5" fmla="*/ 66 h 66"/>
                  <a:gd name="T6" fmla="*/ 0 w 24"/>
                  <a:gd name="T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6">
                    <a:moveTo>
                      <a:pt x="0" y="10"/>
                    </a:moveTo>
                    <a:cubicBezTo>
                      <a:pt x="0" y="10"/>
                      <a:pt x="24" y="0"/>
                      <a:pt x="23" y="24"/>
                    </a:cubicBezTo>
                    <a:cubicBezTo>
                      <a:pt x="23" y="48"/>
                      <a:pt x="0" y="66"/>
                      <a:pt x="0" y="66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A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$1ïḋe">
                <a:extLst>
                  <a:ext uri="{FF2B5EF4-FFF2-40B4-BE49-F238E27FC236}">
                    <a16:creationId xmlns:a16="http://schemas.microsoft.com/office/drawing/2014/main" xmlns="" id="{FC533AC9-758A-43D3-9A19-E3D25FC89FDA}"/>
                  </a:ext>
                </a:extLst>
              </p:cNvPr>
              <p:cNvSpPr/>
              <p:nvPr/>
            </p:nvSpPr>
            <p:spPr bwMode="auto">
              <a:xfrm flipH="1">
                <a:off x="10218592" y="1719432"/>
                <a:ext cx="751653" cy="934125"/>
              </a:xfrm>
              <a:custGeom>
                <a:avLst/>
                <a:gdLst>
                  <a:gd name="T0" fmla="*/ 108 w 216"/>
                  <a:gd name="T1" fmla="*/ 2 h 269"/>
                  <a:gd name="T2" fmla="*/ 0 w 216"/>
                  <a:gd name="T3" fmla="*/ 48 h 269"/>
                  <a:gd name="T4" fmla="*/ 9 w 216"/>
                  <a:gd name="T5" fmla="*/ 168 h 269"/>
                  <a:gd name="T6" fmla="*/ 108 w 216"/>
                  <a:gd name="T7" fmla="*/ 269 h 269"/>
                  <a:gd name="T8" fmla="*/ 108 w 216"/>
                  <a:gd name="T9" fmla="*/ 269 h 269"/>
                  <a:gd name="T10" fmla="*/ 108 w 216"/>
                  <a:gd name="T11" fmla="*/ 269 h 269"/>
                  <a:gd name="T12" fmla="*/ 108 w 216"/>
                  <a:gd name="T13" fmla="*/ 269 h 269"/>
                  <a:gd name="T14" fmla="*/ 108 w 216"/>
                  <a:gd name="T15" fmla="*/ 269 h 269"/>
                  <a:gd name="T16" fmla="*/ 208 w 216"/>
                  <a:gd name="T17" fmla="*/ 168 h 269"/>
                  <a:gd name="T18" fmla="*/ 216 w 216"/>
                  <a:gd name="T19" fmla="*/ 48 h 269"/>
                  <a:gd name="T20" fmla="*/ 108 w 216"/>
                  <a:gd name="T21" fmla="*/ 2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6" h="269">
                    <a:moveTo>
                      <a:pt x="108" y="2"/>
                    </a:moveTo>
                    <a:cubicBezTo>
                      <a:pt x="103" y="2"/>
                      <a:pt x="28" y="0"/>
                      <a:pt x="0" y="48"/>
                    </a:cubicBezTo>
                    <a:cubicBezTo>
                      <a:pt x="0" y="48"/>
                      <a:pt x="6" y="146"/>
                      <a:pt x="9" y="168"/>
                    </a:cubicBezTo>
                    <a:cubicBezTo>
                      <a:pt x="15" y="220"/>
                      <a:pt x="65" y="268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51" y="268"/>
                      <a:pt x="201" y="220"/>
                      <a:pt x="208" y="168"/>
                    </a:cubicBezTo>
                    <a:cubicBezTo>
                      <a:pt x="211" y="146"/>
                      <a:pt x="216" y="48"/>
                      <a:pt x="216" y="48"/>
                    </a:cubicBezTo>
                    <a:cubicBezTo>
                      <a:pt x="188" y="0"/>
                      <a:pt x="114" y="2"/>
                      <a:pt x="108" y="2"/>
                    </a:cubicBez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ļïḍê">
                <a:extLst>
                  <a:ext uri="{FF2B5EF4-FFF2-40B4-BE49-F238E27FC236}">
                    <a16:creationId xmlns:a16="http://schemas.microsoft.com/office/drawing/2014/main" xmlns="" id="{7A174678-137F-447C-B9CF-7FCF853D4BA1}"/>
                  </a:ext>
                </a:extLst>
              </p:cNvPr>
              <p:cNvSpPr/>
              <p:nvPr/>
            </p:nvSpPr>
            <p:spPr bwMode="auto">
              <a:xfrm flipH="1">
                <a:off x="10702395" y="2062614"/>
                <a:ext cx="80355" cy="135599"/>
              </a:xfrm>
              <a:prstGeom prst="ellipse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šļiḑe">
                <a:extLst>
                  <a:ext uri="{FF2B5EF4-FFF2-40B4-BE49-F238E27FC236}">
                    <a16:creationId xmlns:a16="http://schemas.microsoft.com/office/drawing/2014/main" xmlns="" id="{E2BF908F-A988-46DA-A2C7-601C2D6302B4}"/>
                  </a:ext>
                </a:extLst>
              </p:cNvPr>
              <p:cNvSpPr/>
              <p:nvPr/>
            </p:nvSpPr>
            <p:spPr bwMode="auto">
              <a:xfrm flipH="1">
                <a:off x="10719136" y="2091073"/>
                <a:ext cx="31808" cy="418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ļiḍé">
                <a:extLst>
                  <a:ext uri="{FF2B5EF4-FFF2-40B4-BE49-F238E27FC236}">
                    <a16:creationId xmlns:a16="http://schemas.microsoft.com/office/drawing/2014/main" xmlns="" id="{02608893-7922-4573-9822-51BBF8DDCBC1}"/>
                  </a:ext>
                </a:extLst>
              </p:cNvPr>
              <p:cNvSpPr/>
              <p:nvPr/>
            </p:nvSpPr>
            <p:spPr bwMode="auto">
              <a:xfrm flipH="1">
                <a:off x="10339125" y="2065962"/>
                <a:ext cx="80355" cy="135599"/>
              </a:xfrm>
              <a:prstGeom prst="ellipse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ṥļíḓé">
                <a:extLst>
                  <a:ext uri="{FF2B5EF4-FFF2-40B4-BE49-F238E27FC236}">
                    <a16:creationId xmlns:a16="http://schemas.microsoft.com/office/drawing/2014/main" xmlns="" id="{6AB5BBE7-82DC-4A14-89E8-BB852B0E0FA1}"/>
                  </a:ext>
                </a:extLst>
              </p:cNvPr>
              <p:cNvSpPr/>
              <p:nvPr/>
            </p:nvSpPr>
            <p:spPr bwMode="auto">
              <a:xfrm flipH="1">
                <a:off x="10357539" y="2091073"/>
                <a:ext cx="26785" cy="418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ľïḓê">
                <a:extLst>
                  <a:ext uri="{FF2B5EF4-FFF2-40B4-BE49-F238E27FC236}">
                    <a16:creationId xmlns:a16="http://schemas.microsoft.com/office/drawing/2014/main" xmlns="" id="{5EBBAF67-40C6-4848-99D0-E16F07B07846}"/>
                  </a:ext>
                </a:extLst>
              </p:cNvPr>
              <p:cNvSpPr/>
              <p:nvPr/>
            </p:nvSpPr>
            <p:spPr bwMode="auto">
              <a:xfrm flipH="1">
                <a:off x="10521597" y="2168080"/>
                <a:ext cx="61941" cy="200887"/>
              </a:xfrm>
              <a:custGeom>
                <a:avLst/>
                <a:gdLst>
                  <a:gd name="T0" fmla="*/ 0 w 18"/>
                  <a:gd name="T1" fmla="*/ 0 h 58"/>
                  <a:gd name="T2" fmla="*/ 18 w 18"/>
                  <a:gd name="T3" fmla="*/ 39 h 58"/>
                  <a:gd name="T4" fmla="*/ 0 w 18"/>
                  <a:gd name="T5" fmla="*/ 43 h 58"/>
                  <a:gd name="T6" fmla="*/ 0 w 18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8">
                    <a:moveTo>
                      <a:pt x="0" y="0"/>
                    </a:moveTo>
                    <a:cubicBezTo>
                      <a:pt x="0" y="0"/>
                      <a:pt x="18" y="21"/>
                      <a:pt x="18" y="39"/>
                    </a:cubicBezTo>
                    <a:cubicBezTo>
                      <a:pt x="18" y="58"/>
                      <a:pt x="0" y="43"/>
                      <a:pt x="0" y="4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A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ṩ1iḓê">
                <a:extLst>
                  <a:ext uri="{FF2B5EF4-FFF2-40B4-BE49-F238E27FC236}">
                    <a16:creationId xmlns:a16="http://schemas.microsoft.com/office/drawing/2014/main" xmlns="" id="{A8F3CAEF-01EF-4A6A-B23E-AF78BE999F82}"/>
                  </a:ext>
                </a:extLst>
              </p:cNvPr>
              <p:cNvSpPr/>
              <p:nvPr/>
            </p:nvSpPr>
            <p:spPr bwMode="auto">
              <a:xfrm flipH="1">
                <a:off x="10305644" y="2045874"/>
                <a:ext cx="113836" cy="45200"/>
              </a:xfrm>
              <a:custGeom>
                <a:avLst/>
                <a:gdLst>
                  <a:gd name="T0" fmla="*/ 0 w 33"/>
                  <a:gd name="T1" fmla="*/ 13 h 13"/>
                  <a:gd name="T2" fmla="*/ 12 w 33"/>
                  <a:gd name="T3" fmla="*/ 0 h 13"/>
                  <a:gd name="T4" fmla="*/ 33 w 33"/>
                  <a:gd name="T5" fmla="*/ 4 h 13"/>
                  <a:gd name="T6" fmla="*/ 23 w 33"/>
                  <a:gd name="T7" fmla="*/ 13 h 13"/>
                  <a:gd name="T8" fmla="*/ 12 w 33"/>
                  <a:gd name="T9" fmla="*/ 4 h 13"/>
                  <a:gd name="T10" fmla="*/ 0 w 3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0" y="13"/>
                    </a:moveTo>
                    <a:cubicBezTo>
                      <a:pt x="0" y="13"/>
                      <a:pt x="2" y="0"/>
                      <a:pt x="12" y="0"/>
                    </a:cubicBezTo>
                    <a:cubicBezTo>
                      <a:pt x="22" y="0"/>
                      <a:pt x="23" y="12"/>
                      <a:pt x="33" y="4"/>
                    </a:cubicBezTo>
                    <a:cubicBezTo>
                      <a:pt x="33" y="4"/>
                      <a:pt x="30" y="11"/>
                      <a:pt x="23" y="13"/>
                    </a:cubicBezTo>
                    <a:cubicBezTo>
                      <a:pt x="23" y="13"/>
                      <a:pt x="17" y="4"/>
                      <a:pt x="12" y="4"/>
                    </a:cubicBezTo>
                    <a:cubicBezTo>
                      <a:pt x="5" y="4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ļïḍé">
                <a:extLst>
                  <a:ext uri="{FF2B5EF4-FFF2-40B4-BE49-F238E27FC236}">
                    <a16:creationId xmlns:a16="http://schemas.microsoft.com/office/drawing/2014/main" xmlns="" id="{FFABABCB-EDE9-483C-9370-96BECA222274}"/>
                  </a:ext>
                </a:extLst>
              </p:cNvPr>
              <p:cNvSpPr/>
              <p:nvPr/>
            </p:nvSpPr>
            <p:spPr bwMode="auto">
              <a:xfrm flipH="1">
                <a:off x="10702395" y="2045874"/>
                <a:ext cx="110488" cy="45200"/>
              </a:xfrm>
              <a:custGeom>
                <a:avLst/>
                <a:gdLst>
                  <a:gd name="T0" fmla="*/ 32 w 32"/>
                  <a:gd name="T1" fmla="*/ 13 h 13"/>
                  <a:gd name="T2" fmla="*/ 20 w 32"/>
                  <a:gd name="T3" fmla="*/ 0 h 13"/>
                  <a:gd name="T4" fmla="*/ 0 w 32"/>
                  <a:gd name="T5" fmla="*/ 4 h 13"/>
                  <a:gd name="T6" fmla="*/ 9 w 32"/>
                  <a:gd name="T7" fmla="*/ 13 h 13"/>
                  <a:gd name="T8" fmla="*/ 20 w 32"/>
                  <a:gd name="T9" fmla="*/ 4 h 13"/>
                  <a:gd name="T10" fmla="*/ 32 w 3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cubicBezTo>
                      <a:pt x="32" y="13"/>
                      <a:pt x="30" y="0"/>
                      <a:pt x="20" y="0"/>
                    </a:cubicBezTo>
                    <a:cubicBezTo>
                      <a:pt x="10" y="0"/>
                      <a:pt x="10" y="12"/>
                      <a:pt x="0" y="4"/>
                    </a:cubicBezTo>
                    <a:cubicBezTo>
                      <a:pt x="0" y="4"/>
                      <a:pt x="2" y="11"/>
                      <a:pt x="9" y="13"/>
                    </a:cubicBezTo>
                    <a:cubicBezTo>
                      <a:pt x="9" y="13"/>
                      <a:pt x="15" y="4"/>
                      <a:pt x="20" y="4"/>
                    </a:cubicBezTo>
                    <a:cubicBezTo>
                      <a:pt x="27" y="4"/>
                      <a:pt x="32" y="13"/>
                      <a:pt x="32" y="13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ṡ1ïďê">
                <a:extLst>
                  <a:ext uri="{FF2B5EF4-FFF2-40B4-BE49-F238E27FC236}">
                    <a16:creationId xmlns:a16="http://schemas.microsoft.com/office/drawing/2014/main" xmlns="" id="{54574919-D749-4586-8BF2-E28781D5593B}"/>
                  </a:ext>
                </a:extLst>
              </p:cNvPr>
              <p:cNvSpPr/>
              <p:nvPr/>
            </p:nvSpPr>
            <p:spPr bwMode="auto">
              <a:xfrm flipH="1">
                <a:off x="10168371" y="1635729"/>
                <a:ext cx="826985" cy="565832"/>
              </a:xfrm>
              <a:custGeom>
                <a:avLst/>
                <a:gdLst>
                  <a:gd name="T0" fmla="*/ 81 w 237"/>
                  <a:gd name="T1" fmla="*/ 43 h 163"/>
                  <a:gd name="T2" fmla="*/ 193 w 237"/>
                  <a:gd name="T3" fmla="*/ 108 h 163"/>
                  <a:gd name="T4" fmla="*/ 184 w 237"/>
                  <a:gd name="T5" fmla="*/ 69 h 163"/>
                  <a:gd name="T6" fmla="*/ 213 w 237"/>
                  <a:gd name="T7" fmla="*/ 163 h 163"/>
                  <a:gd name="T8" fmla="*/ 228 w 237"/>
                  <a:gd name="T9" fmla="*/ 61 h 163"/>
                  <a:gd name="T10" fmla="*/ 77 w 237"/>
                  <a:gd name="T11" fmla="*/ 17 h 163"/>
                  <a:gd name="T12" fmla="*/ 6 w 237"/>
                  <a:gd name="T13" fmla="*/ 69 h 163"/>
                  <a:gd name="T14" fmla="*/ 11 w 237"/>
                  <a:gd name="T15" fmla="*/ 129 h 163"/>
                  <a:gd name="T16" fmla="*/ 81 w 237"/>
                  <a:gd name="T17" fmla="*/ 4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163">
                    <a:moveTo>
                      <a:pt x="81" y="43"/>
                    </a:moveTo>
                    <a:cubicBezTo>
                      <a:pt x="81" y="43"/>
                      <a:pt x="99" y="104"/>
                      <a:pt x="193" y="108"/>
                    </a:cubicBezTo>
                    <a:cubicBezTo>
                      <a:pt x="193" y="108"/>
                      <a:pt x="193" y="83"/>
                      <a:pt x="184" y="69"/>
                    </a:cubicBezTo>
                    <a:cubicBezTo>
                      <a:pt x="184" y="69"/>
                      <a:pt x="218" y="109"/>
                      <a:pt x="213" y="163"/>
                    </a:cubicBezTo>
                    <a:cubicBezTo>
                      <a:pt x="213" y="163"/>
                      <a:pt x="237" y="110"/>
                      <a:pt x="228" y="61"/>
                    </a:cubicBezTo>
                    <a:cubicBezTo>
                      <a:pt x="220" y="12"/>
                      <a:pt x="96" y="0"/>
                      <a:pt x="77" y="17"/>
                    </a:cubicBezTo>
                    <a:cubicBezTo>
                      <a:pt x="77" y="17"/>
                      <a:pt x="11" y="17"/>
                      <a:pt x="6" y="69"/>
                    </a:cubicBezTo>
                    <a:cubicBezTo>
                      <a:pt x="0" y="121"/>
                      <a:pt x="11" y="129"/>
                      <a:pt x="11" y="129"/>
                    </a:cubicBezTo>
                    <a:cubicBezTo>
                      <a:pt x="11" y="129"/>
                      <a:pt x="79" y="98"/>
                      <a:pt x="81" y="43"/>
                    </a:cubicBezTo>
                    <a:close/>
                  </a:path>
                </a:pathLst>
              </a:custGeom>
              <a:solidFill>
                <a:srgbClr val="5A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ḻíḋé">
                <a:extLst>
                  <a:ext uri="{FF2B5EF4-FFF2-40B4-BE49-F238E27FC236}">
                    <a16:creationId xmlns:a16="http://schemas.microsoft.com/office/drawing/2014/main" xmlns="" id="{FA47B2CB-FFE6-4A56-96D7-984D917B3368}"/>
                  </a:ext>
                </a:extLst>
              </p:cNvPr>
              <p:cNvSpPr/>
              <p:nvPr/>
            </p:nvSpPr>
            <p:spPr bwMode="auto">
              <a:xfrm flipH="1">
                <a:off x="10950157" y="2223324"/>
                <a:ext cx="36829" cy="3850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ḷiḓé">
                <a:extLst>
                  <a:ext uri="{FF2B5EF4-FFF2-40B4-BE49-F238E27FC236}">
                    <a16:creationId xmlns:a16="http://schemas.microsoft.com/office/drawing/2014/main" xmlns="" id="{63E864C9-3969-4623-A2FB-B1F5FC48E409}"/>
                  </a:ext>
                </a:extLst>
              </p:cNvPr>
              <p:cNvSpPr/>
              <p:nvPr/>
            </p:nvSpPr>
            <p:spPr bwMode="auto">
              <a:xfrm flipH="1">
                <a:off x="10200178" y="2223324"/>
                <a:ext cx="38504" cy="3850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ṣ1îḋe">
                <a:extLst>
                  <a:ext uri="{FF2B5EF4-FFF2-40B4-BE49-F238E27FC236}">
                    <a16:creationId xmlns:a16="http://schemas.microsoft.com/office/drawing/2014/main" xmlns="" id="{49688068-CDF7-4B09-A401-206960738F26}"/>
                  </a:ext>
                </a:extLst>
              </p:cNvPr>
              <p:cNvSpPr/>
              <p:nvPr/>
            </p:nvSpPr>
            <p:spPr bwMode="auto">
              <a:xfrm flipH="1">
                <a:off x="10444590" y="2404122"/>
                <a:ext cx="254457" cy="117184"/>
              </a:xfrm>
              <a:custGeom>
                <a:avLst/>
                <a:gdLst>
                  <a:gd name="T0" fmla="*/ 0 w 73"/>
                  <a:gd name="T1" fmla="*/ 0 h 34"/>
                  <a:gd name="T2" fmla="*/ 73 w 73"/>
                  <a:gd name="T3" fmla="*/ 0 h 34"/>
                  <a:gd name="T4" fmla="*/ 36 w 73"/>
                  <a:gd name="T5" fmla="*/ 34 h 34"/>
                  <a:gd name="T6" fmla="*/ 0 w 73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4">
                    <a:moveTo>
                      <a:pt x="0" y="0"/>
                    </a:moveTo>
                    <a:cubicBezTo>
                      <a:pt x="0" y="0"/>
                      <a:pt x="34" y="12"/>
                      <a:pt x="73" y="0"/>
                    </a:cubicBezTo>
                    <a:cubicBezTo>
                      <a:pt x="73" y="0"/>
                      <a:pt x="68" y="34"/>
                      <a:pt x="36" y="34"/>
                    </a:cubicBezTo>
                    <a:cubicBezTo>
                      <a:pt x="5" y="3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84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1îḍè">
                <a:extLst>
                  <a:ext uri="{FF2B5EF4-FFF2-40B4-BE49-F238E27FC236}">
                    <a16:creationId xmlns:a16="http://schemas.microsoft.com/office/drawing/2014/main" xmlns="" id="{37040AFE-9523-43BB-B0D2-1688B253E7DD}"/>
                  </a:ext>
                </a:extLst>
              </p:cNvPr>
              <p:cNvSpPr/>
              <p:nvPr/>
            </p:nvSpPr>
            <p:spPr bwMode="auto">
              <a:xfrm flipH="1">
                <a:off x="10464679" y="2407471"/>
                <a:ext cx="215954" cy="38504"/>
              </a:xfrm>
              <a:custGeom>
                <a:avLst/>
                <a:gdLst>
                  <a:gd name="T0" fmla="*/ 0 w 62"/>
                  <a:gd name="T1" fmla="*/ 0 h 11"/>
                  <a:gd name="T2" fmla="*/ 2 w 62"/>
                  <a:gd name="T3" fmla="*/ 7 h 11"/>
                  <a:gd name="T4" fmla="*/ 31 w 62"/>
                  <a:gd name="T5" fmla="*/ 11 h 11"/>
                  <a:gd name="T6" fmla="*/ 61 w 62"/>
                  <a:gd name="T7" fmla="*/ 7 h 11"/>
                  <a:gd name="T8" fmla="*/ 62 w 62"/>
                  <a:gd name="T9" fmla="*/ 0 h 11"/>
                  <a:gd name="T10" fmla="*/ 0 w 6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1">
                    <a:moveTo>
                      <a:pt x="0" y="0"/>
                    </a:moveTo>
                    <a:cubicBezTo>
                      <a:pt x="0" y="2"/>
                      <a:pt x="1" y="6"/>
                      <a:pt x="2" y="7"/>
                    </a:cubicBezTo>
                    <a:cubicBezTo>
                      <a:pt x="2" y="8"/>
                      <a:pt x="15" y="11"/>
                      <a:pt x="31" y="11"/>
                    </a:cubicBezTo>
                    <a:cubicBezTo>
                      <a:pt x="47" y="11"/>
                      <a:pt x="59" y="8"/>
                      <a:pt x="61" y="7"/>
                    </a:cubicBezTo>
                    <a:cubicBezTo>
                      <a:pt x="62" y="7"/>
                      <a:pt x="62" y="3"/>
                      <a:pt x="62" y="0"/>
                    </a:cubicBezTo>
                    <a:cubicBezTo>
                      <a:pt x="35" y="8"/>
                      <a:pt x="10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ṧ1ïdè">
                <a:extLst>
                  <a:ext uri="{FF2B5EF4-FFF2-40B4-BE49-F238E27FC236}">
                    <a16:creationId xmlns:a16="http://schemas.microsoft.com/office/drawing/2014/main" xmlns="" id="{AED987A7-0740-4F8A-B763-7E6064E898B9}"/>
                  </a:ext>
                </a:extLst>
              </p:cNvPr>
              <p:cNvSpPr/>
              <p:nvPr/>
            </p:nvSpPr>
            <p:spPr bwMode="auto">
              <a:xfrm flipH="1">
                <a:off x="10203525" y="2782460"/>
                <a:ext cx="780112" cy="1242152"/>
              </a:xfrm>
              <a:custGeom>
                <a:avLst/>
                <a:gdLst>
                  <a:gd name="T0" fmla="*/ 220 w 224"/>
                  <a:gd name="T1" fmla="*/ 39 h 357"/>
                  <a:gd name="T2" fmla="*/ 143 w 224"/>
                  <a:gd name="T3" fmla="*/ 0 h 357"/>
                  <a:gd name="T4" fmla="*/ 140 w 224"/>
                  <a:gd name="T5" fmla="*/ 118 h 357"/>
                  <a:gd name="T6" fmla="*/ 122 w 224"/>
                  <a:gd name="T7" fmla="*/ 254 h 357"/>
                  <a:gd name="T8" fmla="*/ 85 w 224"/>
                  <a:gd name="T9" fmla="*/ 118 h 357"/>
                  <a:gd name="T10" fmla="*/ 82 w 224"/>
                  <a:gd name="T11" fmla="*/ 0 h 357"/>
                  <a:gd name="T12" fmla="*/ 5 w 224"/>
                  <a:gd name="T13" fmla="*/ 39 h 357"/>
                  <a:gd name="T14" fmla="*/ 43 w 224"/>
                  <a:gd name="T15" fmla="*/ 255 h 357"/>
                  <a:gd name="T16" fmla="*/ 0 w 224"/>
                  <a:gd name="T17" fmla="*/ 332 h 357"/>
                  <a:gd name="T18" fmla="*/ 112 w 224"/>
                  <a:gd name="T19" fmla="*/ 357 h 357"/>
                  <a:gd name="T20" fmla="*/ 224 w 224"/>
                  <a:gd name="T21" fmla="*/ 332 h 357"/>
                  <a:gd name="T22" fmla="*/ 206 w 224"/>
                  <a:gd name="T23" fmla="*/ 251 h 357"/>
                  <a:gd name="T24" fmla="*/ 220 w 224"/>
                  <a:gd name="T25" fmla="*/ 3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357">
                    <a:moveTo>
                      <a:pt x="220" y="39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0" y="118"/>
                      <a:pt x="140" y="118"/>
                      <a:pt x="140" y="118"/>
                    </a:cubicBezTo>
                    <a:cubicBezTo>
                      <a:pt x="122" y="254"/>
                      <a:pt x="122" y="254"/>
                      <a:pt x="122" y="254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40" y="234"/>
                      <a:pt x="43" y="255"/>
                    </a:cubicBezTo>
                    <a:cubicBezTo>
                      <a:pt x="44" y="262"/>
                      <a:pt x="0" y="332"/>
                      <a:pt x="0" y="332"/>
                    </a:cubicBezTo>
                    <a:cubicBezTo>
                      <a:pt x="112" y="357"/>
                      <a:pt x="112" y="357"/>
                      <a:pt x="112" y="357"/>
                    </a:cubicBezTo>
                    <a:cubicBezTo>
                      <a:pt x="224" y="332"/>
                      <a:pt x="224" y="332"/>
                      <a:pt x="224" y="332"/>
                    </a:cubicBezTo>
                    <a:cubicBezTo>
                      <a:pt x="224" y="332"/>
                      <a:pt x="205" y="257"/>
                      <a:pt x="206" y="251"/>
                    </a:cubicBezTo>
                    <a:cubicBezTo>
                      <a:pt x="209" y="230"/>
                      <a:pt x="220" y="39"/>
                      <a:pt x="220" y="3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ḻîḍè">
                <a:extLst>
                  <a:ext uri="{FF2B5EF4-FFF2-40B4-BE49-F238E27FC236}">
                    <a16:creationId xmlns:a16="http://schemas.microsoft.com/office/drawing/2014/main" xmlns="" id="{93A9D2BE-2376-4E60-8333-69C2304453A7}"/>
                  </a:ext>
                </a:extLst>
              </p:cNvPr>
              <p:cNvSpPr/>
              <p:nvPr/>
            </p:nvSpPr>
            <p:spPr bwMode="auto">
              <a:xfrm flipH="1">
                <a:off x="10558427" y="2775764"/>
                <a:ext cx="279568" cy="878882"/>
              </a:xfrm>
              <a:custGeom>
                <a:avLst/>
                <a:gdLst>
                  <a:gd name="T0" fmla="*/ 40 w 80"/>
                  <a:gd name="T1" fmla="*/ 0 h 253"/>
                  <a:gd name="T2" fmla="*/ 22 w 80"/>
                  <a:gd name="T3" fmla="*/ 10 h 253"/>
                  <a:gd name="T4" fmla="*/ 1 w 80"/>
                  <a:gd name="T5" fmla="*/ 99 h 253"/>
                  <a:gd name="T6" fmla="*/ 24 w 80"/>
                  <a:gd name="T7" fmla="*/ 107 h 253"/>
                  <a:gd name="T8" fmla="*/ 13 w 80"/>
                  <a:gd name="T9" fmla="*/ 120 h 253"/>
                  <a:gd name="T10" fmla="*/ 80 w 80"/>
                  <a:gd name="T11" fmla="*/ 253 h 253"/>
                  <a:gd name="T12" fmla="*/ 43 w 80"/>
                  <a:gd name="T13" fmla="*/ 118 h 253"/>
                  <a:gd name="T14" fmla="*/ 40 w 80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53">
                    <a:moveTo>
                      <a:pt x="40" y="0"/>
                    </a:moveTo>
                    <a:cubicBezTo>
                      <a:pt x="40" y="0"/>
                      <a:pt x="22" y="6"/>
                      <a:pt x="22" y="10"/>
                    </a:cubicBezTo>
                    <a:cubicBezTo>
                      <a:pt x="22" y="13"/>
                      <a:pt x="0" y="96"/>
                      <a:pt x="1" y="99"/>
                    </a:cubicBezTo>
                    <a:cubicBezTo>
                      <a:pt x="1" y="102"/>
                      <a:pt x="24" y="107"/>
                      <a:pt x="24" y="107"/>
                    </a:cubicBezTo>
                    <a:cubicBezTo>
                      <a:pt x="24" y="107"/>
                      <a:pt x="12" y="118"/>
                      <a:pt x="13" y="120"/>
                    </a:cubicBezTo>
                    <a:cubicBezTo>
                      <a:pt x="13" y="122"/>
                      <a:pt x="80" y="253"/>
                      <a:pt x="80" y="253"/>
                    </a:cubicBezTo>
                    <a:cubicBezTo>
                      <a:pt x="43" y="118"/>
                      <a:pt x="43" y="118"/>
                      <a:pt x="43" y="118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ślíḍé">
                <a:extLst>
                  <a:ext uri="{FF2B5EF4-FFF2-40B4-BE49-F238E27FC236}">
                    <a16:creationId xmlns:a16="http://schemas.microsoft.com/office/drawing/2014/main" xmlns="" id="{7C0AD980-D0F2-4729-B089-4B472EE8B182}"/>
                  </a:ext>
                </a:extLst>
              </p:cNvPr>
              <p:cNvSpPr/>
              <p:nvPr/>
            </p:nvSpPr>
            <p:spPr bwMode="auto">
              <a:xfrm flipH="1">
                <a:off x="10347495" y="2775764"/>
                <a:ext cx="210931" cy="878882"/>
              </a:xfrm>
              <a:custGeom>
                <a:avLst/>
                <a:gdLst>
                  <a:gd name="T0" fmla="*/ 21 w 61"/>
                  <a:gd name="T1" fmla="*/ 0 h 253"/>
                  <a:gd name="T2" fmla="*/ 39 w 61"/>
                  <a:gd name="T3" fmla="*/ 10 h 253"/>
                  <a:gd name="T4" fmla="*/ 60 w 61"/>
                  <a:gd name="T5" fmla="*/ 99 h 253"/>
                  <a:gd name="T6" fmla="*/ 37 w 61"/>
                  <a:gd name="T7" fmla="*/ 107 h 253"/>
                  <a:gd name="T8" fmla="*/ 48 w 61"/>
                  <a:gd name="T9" fmla="*/ 120 h 253"/>
                  <a:gd name="T10" fmla="*/ 0 w 61"/>
                  <a:gd name="T11" fmla="*/ 253 h 253"/>
                  <a:gd name="T12" fmla="*/ 18 w 61"/>
                  <a:gd name="T13" fmla="*/ 118 h 253"/>
                  <a:gd name="T14" fmla="*/ 21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21" y="0"/>
                    </a:moveTo>
                    <a:cubicBezTo>
                      <a:pt x="21" y="0"/>
                      <a:pt x="39" y="6"/>
                      <a:pt x="39" y="10"/>
                    </a:cubicBezTo>
                    <a:cubicBezTo>
                      <a:pt x="39" y="13"/>
                      <a:pt x="61" y="96"/>
                      <a:pt x="60" y="99"/>
                    </a:cubicBezTo>
                    <a:cubicBezTo>
                      <a:pt x="60" y="102"/>
                      <a:pt x="37" y="107"/>
                      <a:pt x="37" y="107"/>
                    </a:cubicBezTo>
                    <a:cubicBezTo>
                      <a:pt x="37" y="107"/>
                      <a:pt x="49" y="118"/>
                      <a:pt x="48" y="120"/>
                    </a:cubicBezTo>
                    <a:cubicBezTo>
                      <a:pt x="48" y="122"/>
                      <a:pt x="0" y="253"/>
                      <a:pt x="0" y="253"/>
                    </a:cubicBezTo>
                    <a:cubicBezTo>
                      <a:pt x="18" y="118"/>
                      <a:pt x="18" y="118"/>
                      <a:pt x="18" y="118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ṣliḍê">
                <a:extLst>
                  <a:ext uri="{FF2B5EF4-FFF2-40B4-BE49-F238E27FC236}">
                    <a16:creationId xmlns:a16="http://schemas.microsoft.com/office/drawing/2014/main" xmlns="" id="{B0E9097E-CC84-4E2F-A1DC-176D77E45F45}"/>
                  </a:ext>
                </a:extLst>
              </p:cNvPr>
              <p:cNvSpPr/>
              <p:nvPr/>
            </p:nvSpPr>
            <p:spPr bwMode="auto">
              <a:xfrm flipH="1">
                <a:off x="10670587" y="2800874"/>
                <a:ext cx="28460" cy="267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lïḓê">
                <a:extLst>
                  <a:ext uri="{FF2B5EF4-FFF2-40B4-BE49-F238E27FC236}">
                    <a16:creationId xmlns:a16="http://schemas.microsoft.com/office/drawing/2014/main" xmlns="" id="{07E63191-3981-42F8-914F-D3AD610CB924}"/>
                  </a:ext>
                </a:extLst>
              </p:cNvPr>
              <p:cNvSpPr/>
              <p:nvPr/>
            </p:nvSpPr>
            <p:spPr bwMode="auto">
              <a:xfrm flipH="1">
                <a:off x="10647152" y="2814267"/>
                <a:ext cx="26785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ŝḻîḑè">
                <a:extLst>
                  <a:ext uri="{FF2B5EF4-FFF2-40B4-BE49-F238E27FC236}">
                    <a16:creationId xmlns:a16="http://schemas.microsoft.com/office/drawing/2014/main" xmlns="" id="{8AFA29A2-D2B8-4811-96DE-967CC2563BF6}"/>
                  </a:ext>
                </a:extLst>
              </p:cNvPr>
              <p:cNvSpPr/>
              <p:nvPr/>
            </p:nvSpPr>
            <p:spPr bwMode="auto">
              <a:xfrm flipH="1">
                <a:off x="10622040" y="2824311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ṧḻíḑé">
                <a:extLst>
                  <a:ext uri="{FF2B5EF4-FFF2-40B4-BE49-F238E27FC236}">
                    <a16:creationId xmlns:a16="http://schemas.microsoft.com/office/drawing/2014/main" xmlns="" id="{40280B79-9E34-4101-8A21-CE9C2708D20E}"/>
                  </a:ext>
                </a:extLst>
              </p:cNvPr>
              <p:cNvSpPr/>
              <p:nvPr/>
            </p:nvSpPr>
            <p:spPr bwMode="auto">
              <a:xfrm flipH="1">
                <a:off x="10593581" y="2831007"/>
                <a:ext cx="28460" cy="3180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ṧlîḑê">
                <a:extLst>
                  <a:ext uri="{FF2B5EF4-FFF2-40B4-BE49-F238E27FC236}">
                    <a16:creationId xmlns:a16="http://schemas.microsoft.com/office/drawing/2014/main" xmlns="" id="{FE6CD2EE-0B75-4213-A627-91F2CE688F92}"/>
                  </a:ext>
                </a:extLst>
              </p:cNvPr>
              <p:cNvSpPr/>
              <p:nvPr/>
            </p:nvSpPr>
            <p:spPr bwMode="auto">
              <a:xfrm flipH="1">
                <a:off x="10566797" y="2831007"/>
                <a:ext cx="26785" cy="3180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ṧḷíḑê">
                <a:extLst>
                  <a:ext uri="{FF2B5EF4-FFF2-40B4-BE49-F238E27FC236}">
                    <a16:creationId xmlns:a16="http://schemas.microsoft.com/office/drawing/2014/main" xmlns="" id="{7384B48D-EEA6-4071-B846-E7EB98F412B9}"/>
                  </a:ext>
                </a:extLst>
              </p:cNvPr>
              <p:cNvSpPr/>
              <p:nvPr/>
            </p:nvSpPr>
            <p:spPr bwMode="auto">
              <a:xfrm flipH="1">
                <a:off x="10538337" y="2824311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ľíḋè">
                <a:extLst>
                  <a:ext uri="{FF2B5EF4-FFF2-40B4-BE49-F238E27FC236}">
                    <a16:creationId xmlns:a16="http://schemas.microsoft.com/office/drawing/2014/main" xmlns="" id="{586BFA8F-A007-45FF-A3C5-C854E51A5CB5}"/>
                  </a:ext>
                </a:extLst>
              </p:cNvPr>
              <p:cNvSpPr/>
              <p:nvPr/>
            </p:nvSpPr>
            <p:spPr bwMode="auto">
              <a:xfrm flipH="1">
                <a:off x="10509878" y="2814267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ṥliďé">
                <a:extLst>
                  <a:ext uri="{FF2B5EF4-FFF2-40B4-BE49-F238E27FC236}">
                    <a16:creationId xmlns:a16="http://schemas.microsoft.com/office/drawing/2014/main" xmlns="" id="{481D13C3-DC7E-4B90-A3B9-07878822994B}"/>
                  </a:ext>
                </a:extLst>
              </p:cNvPr>
              <p:cNvSpPr/>
              <p:nvPr/>
            </p:nvSpPr>
            <p:spPr bwMode="auto">
              <a:xfrm flipH="1">
                <a:off x="10486442" y="2800874"/>
                <a:ext cx="26785" cy="267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ḷîďé">
                <a:extLst>
                  <a:ext uri="{FF2B5EF4-FFF2-40B4-BE49-F238E27FC236}">
                    <a16:creationId xmlns:a16="http://schemas.microsoft.com/office/drawing/2014/main" xmlns="" id="{1CAFC816-D34D-4485-925A-8C33E1955805}"/>
                  </a:ext>
                </a:extLst>
              </p:cNvPr>
              <p:cNvSpPr/>
              <p:nvPr/>
            </p:nvSpPr>
            <p:spPr bwMode="auto">
              <a:xfrm flipH="1">
                <a:off x="9694612" y="2862815"/>
                <a:ext cx="572528" cy="542395"/>
              </a:xfrm>
              <a:custGeom>
                <a:avLst/>
                <a:gdLst>
                  <a:gd name="T0" fmla="*/ 14 w 164"/>
                  <a:gd name="T1" fmla="*/ 16 h 156"/>
                  <a:gd name="T2" fmla="*/ 72 w 164"/>
                  <a:gd name="T3" fmla="*/ 101 h 156"/>
                  <a:gd name="T4" fmla="*/ 132 w 164"/>
                  <a:gd name="T5" fmla="*/ 0 h 156"/>
                  <a:gd name="T6" fmla="*/ 164 w 164"/>
                  <a:gd name="T7" fmla="*/ 16 h 156"/>
                  <a:gd name="T8" fmla="*/ 72 w 164"/>
                  <a:gd name="T9" fmla="*/ 156 h 156"/>
                  <a:gd name="T10" fmla="*/ 0 w 164"/>
                  <a:gd name="T11" fmla="*/ 80 h 156"/>
                  <a:gd name="T12" fmla="*/ 14 w 164"/>
                  <a:gd name="T13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56">
                    <a:moveTo>
                      <a:pt x="14" y="16"/>
                    </a:moveTo>
                    <a:cubicBezTo>
                      <a:pt x="14" y="16"/>
                      <a:pt x="68" y="101"/>
                      <a:pt x="72" y="101"/>
                    </a:cubicBezTo>
                    <a:cubicBezTo>
                      <a:pt x="76" y="101"/>
                      <a:pt x="132" y="0"/>
                      <a:pt x="132" y="0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6"/>
                      <a:pt x="95" y="156"/>
                      <a:pt x="72" y="156"/>
                    </a:cubicBezTo>
                    <a:cubicBezTo>
                      <a:pt x="49" y="156"/>
                      <a:pt x="0" y="80"/>
                      <a:pt x="0" y="80"/>
                    </a:cubicBez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š1îḍé">
                <a:extLst>
                  <a:ext uri="{FF2B5EF4-FFF2-40B4-BE49-F238E27FC236}">
                    <a16:creationId xmlns:a16="http://schemas.microsoft.com/office/drawing/2014/main" xmlns="" id="{CF767CD7-4EF0-4E43-9EFA-55EC175BCD11}"/>
                  </a:ext>
                </a:extLst>
              </p:cNvPr>
              <p:cNvSpPr/>
              <p:nvPr/>
            </p:nvSpPr>
            <p:spPr bwMode="auto">
              <a:xfrm flipH="1">
                <a:off x="9656108" y="2827659"/>
                <a:ext cx="192517" cy="164058"/>
              </a:xfrm>
              <a:custGeom>
                <a:avLst/>
                <a:gdLst>
                  <a:gd name="T0" fmla="*/ 35 w 115"/>
                  <a:gd name="T1" fmla="*/ 0 h 98"/>
                  <a:gd name="T2" fmla="*/ 0 w 115"/>
                  <a:gd name="T3" fmla="*/ 48 h 98"/>
                  <a:gd name="T4" fmla="*/ 46 w 115"/>
                  <a:gd name="T5" fmla="*/ 73 h 98"/>
                  <a:gd name="T6" fmla="*/ 69 w 115"/>
                  <a:gd name="T7" fmla="*/ 52 h 98"/>
                  <a:gd name="T8" fmla="*/ 63 w 115"/>
                  <a:gd name="T9" fmla="*/ 79 h 98"/>
                  <a:gd name="T10" fmla="*/ 96 w 115"/>
                  <a:gd name="T11" fmla="*/ 98 h 98"/>
                  <a:gd name="T12" fmla="*/ 115 w 115"/>
                  <a:gd name="T13" fmla="*/ 40 h 98"/>
                  <a:gd name="T14" fmla="*/ 35 w 115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98">
                    <a:moveTo>
                      <a:pt x="35" y="0"/>
                    </a:moveTo>
                    <a:lnTo>
                      <a:pt x="0" y="48"/>
                    </a:lnTo>
                    <a:lnTo>
                      <a:pt x="46" y="73"/>
                    </a:lnTo>
                    <a:lnTo>
                      <a:pt x="69" y="52"/>
                    </a:lnTo>
                    <a:lnTo>
                      <a:pt x="63" y="79"/>
                    </a:lnTo>
                    <a:lnTo>
                      <a:pt x="96" y="98"/>
                    </a:lnTo>
                    <a:lnTo>
                      <a:pt x="115" y="4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şḻíďê">
                <a:extLst>
                  <a:ext uri="{FF2B5EF4-FFF2-40B4-BE49-F238E27FC236}">
                    <a16:creationId xmlns:a16="http://schemas.microsoft.com/office/drawing/2014/main" xmlns="" id="{E6EC5792-0806-42FB-9346-3AFFCA4A2F06}"/>
                  </a:ext>
                </a:extLst>
              </p:cNvPr>
              <p:cNvSpPr/>
              <p:nvPr/>
            </p:nvSpPr>
            <p:spPr bwMode="auto">
              <a:xfrm flipH="1">
                <a:off x="10911653" y="2918058"/>
                <a:ext cx="354901" cy="723194"/>
              </a:xfrm>
              <a:custGeom>
                <a:avLst/>
                <a:gdLst>
                  <a:gd name="T0" fmla="*/ 86 w 102"/>
                  <a:gd name="T1" fmla="*/ 0 h 208"/>
                  <a:gd name="T2" fmla="*/ 0 w 102"/>
                  <a:gd name="T3" fmla="*/ 132 h 208"/>
                  <a:gd name="T4" fmla="*/ 84 w 102"/>
                  <a:gd name="T5" fmla="*/ 208 h 208"/>
                  <a:gd name="T6" fmla="*/ 102 w 102"/>
                  <a:gd name="T7" fmla="*/ 185 h 208"/>
                  <a:gd name="T8" fmla="*/ 45 w 102"/>
                  <a:gd name="T9" fmla="*/ 130 h 208"/>
                  <a:gd name="T10" fmla="*/ 98 w 102"/>
                  <a:gd name="T11" fmla="*/ 68 h 208"/>
                  <a:gd name="T12" fmla="*/ 86 w 102"/>
                  <a:gd name="T13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08">
                    <a:moveTo>
                      <a:pt x="86" y="0"/>
                    </a:moveTo>
                    <a:cubicBezTo>
                      <a:pt x="86" y="0"/>
                      <a:pt x="0" y="123"/>
                      <a:pt x="0" y="132"/>
                    </a:cubicBezTo>
                    <a:cubicBezTo>
                      <a:pt x="0" y="144"/>
                      <a:pt x="84" y="208"/>
                      <a:pt x="84" y="208"/>
                    </a:cubicBezTo>
                    <a:cubicBezTo>
                      <a:pt x="102" y="185"/>
                      <a:pt x="102" y="185"/>
                      <a:pt x="102" y="185"/>
                    </a:cubicBezTo>
                    <a:cubicBezTo>
                      <a:pt x="102" y="185"/>
                      <a:pt x="44" y="131"/>
                      <a:pt x="45" y="130"/>
                    </a:cubicBezTo>
                    <a:cubicBezTo>
                      <a:pt x="54" y="118"/>
                      <a:pt x="98" y="68"/>
                      <a:pt x="98" y="68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śliḑé">
                <a:extLst>
                  <a:ext uri="{FF2B5EF4-FFF2-40B4-BE49-F238E27FC236}">
                    <a16:creationId xmlns:a16="http://schemas.microsoft.com/office/drawing/2014/main" xmlns="" id="{1472B5E5-4F0F-4AFA-BF0C-41B9E2E1D111}"/>
                  </a:ext>
                </a:extLst>
              </p:cNvPr>
              <p:cNvSpPr/>
              <p:nvPr/>
            </p:nvSpPr>
            <p:spPr bwMode="auto">
              <a:xfrm flipH="1">
                <a:off x="10680633" y="3544156"/>
                <a:ext cx="279568" cy="159036"/>
              </a:xfrm>
              <a:custGeom>
                <a:avLst/>
                <a:gdLst>
                  <a:gd name="T0" fmla="*/ 13 w 80"/>
                  <a:gd name="T1" fmla="*/ 7 h 46"/>
                  <a:gd name="T2" fmla="*/ 27 w 80"/>
                  <a:gd name="T3" fmla="*/ 16 h 46"/>
                  <a:gd name="T4" fmla="*/ 53 w 80"/>
                  <a:gd name="T5" fmla="*/ 0 h 46"/>
                  <a:gd name="T6" fmla="*/ 75 w 80"/>
                  <a:gd name="T7" fmla="*/ 5 h 46"/>
                  <a:gd name="T8" fmla="*/ 71 w 80"/>
                  <a:gd name="T9" fmla="*/ 9 h 46"/>
                  <a:gd name="T10" fmla="*/ 54 w 80"/>
                  <a:gd name="T11" fmla="*/ 7 h 46"/>
                  <a:gd name="T12" fmla="*/ 46 w 80"/>
                  <a:gd name="T13" fmla="*/ 11 h 46"/>
                  <a:gd name="T14" fmla="*/ 57 w 80"/>
                  <a:gd name="T15" fmla="*/ 11 h 46"/>
                  <a:gd name="T16" fmla="*/ 77 w 80"/>
                  <a:gd name="T17" fmla="*/ 27 h 46"/>
                  <a:gd name="T18" fmla="*/ 60 w 80"/>
                  <a:gd name="T19" fmla="*/ 44 h 46"/>
                  <a:gd name="T20" fmla="*/ 45 w 80"/>
                  <a:gd name="T21" fmla="*/ 37 h 46"/>
                  <a:gd name="T22" fmla="*/ 26 w 80"/>
                  <a:gd name="T23" fmla="*/ 42 h 46"/>
                  <a:gd name="T24" fmla="*/ 14 w 80"/>
                  <a:gd name="T25" fmla="*/ 34 h 46"/>
                  <a:gd name="T26" fmla="*/ 0 w 80"/>
                  <a:gd name="T27" fmla="*/ 26 h 46"/>
                  <a:gd name="T28" fmla="*/ 13 w 80"/>
                  <a:gd name="T2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46">
                    <a:moveTo>
                      <a:pt x="13" y="7"/>
                    </a:moveTo>
                    <a:cubicBezTo>
                      <a:pt x="13" y="7"/>
                      <a:pt x="23" y="17"/>
                      <a:pt x="27" y="16"/>
                    </a:cubicBezTo>
                    <a:cubicBezTo>
                      <a:pt x="30" y="15"/>
                      <a:pt x="50" y="0"/>
                      <a:pt x="53" y="0"/>
                    </a:cubicBezTo>
                    <a:cubicBezTo>
                      <a:pt x="57" y="0"/>
                      <a:pt x="72" y="4"/>
                      <a:pt x="75" y="5"/>
                    </a:cubicBezTo>
                    <a:cubicBezTo>
                      <a:pt x="79" y="5"/>
                      <a:pt x="80" y="10"/>
                      <a:pt x="71" y="9"/>
                    </a:cubicBezTo>
                    <a:cubicBezTo>
                      <a:pt x="61" y="8"/>
                      <a:pt x="55" y="7"/>
                      <a:pt x="54" y="7"/>
                    </a:cubicBezTo>
                    <a:cubicBezTo>
                      <a:pt x="54" y="7"/>
                      <a:pt x="46" y="11"/>
                      <a:pt x="46" y="11"/>
                    </a:cubicBezTo>
                    <a:cubicBezTo>
                      <a:pt x="46" y="11"/>
                      <a:pt x="56" y="10"/>
                      <a:pt x="57" y="11"/>
                    </a:cubicBezTo>
                    <a:cubicBezTo>
                      <a:pt x="59" y="11"/>
                      <a:pt x="75" y="23"/>
                      <a:pt x="77" y="27"/>
                    </a:cubicBezTo>
                    <a:cubicBezTo>
                      <a:pt x="79" y="31"/>
                      <a:pt x="67" y="46"/>
                      <a:pt x="60" y="44"/>
                    </a:cubicBezTo>
                    <a:cubicBezTo>
                      <a:pt x="53" y="42"/>
                      <a:pt x="51" y="35"/>
                      <a:pt x="45" y="37"/>
                    </a:cubicBezTo>
                    <a:cubicBezTo>
                      <a:pt x="40" y="38"/>
                      <a:pt x="32" y="43"/>
                      <a:pt x="26" y="42"/>
                    </a:cubicBezTo>
                    <a:cubicBezTo>
                      <a:pt x="20" y="41"/>
                      <a:pt x="19" y="37"/>
                      <a:pt x="14" y="34"/>
                    </a:cubicBezTo>
                    <a:cubicBezTo>
                      <a:pt x="9" y="32"/>
                      <a:pt x="0" y="26"/>
                      <a:pt x="0" y="2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ļîde">
                <a:extLst>
                  <a:ext uri="{FF2B5EF4-FFF2-40B4-BE49-F238E27FC236}">
                    <a16:creationId xmlns:a16="http://schemas.microsoft.com/office/drawing/2014/main" xmlns="" id="{195064A3-3620-40E0-AF72-D547B3D8B2C5}"/>
                  </a:ext>
                </a:extLst>
              </p:cNvPr>
              <p:cNvSpPr/>
              <p:nvPr/>
            </p:nvSpPr>
            <p:spPr bwMode="auto">
              <a:xfrm flipH="1">
                <a:off x="10866453" y="3477194"/>
                <a:ext cx="187495" cy="189169"/>
              </a:xfrm>
              <a:custGeom>
                <a:avLst/>
                <a:gdLst>
                  <a:gd name="T0" fmla="*/ 112 w 112"/>
                  <a:gd name="T1" fmla="*/ 46 h 113"/>
                  <a:gd name="T2" fmla="*/ 73 w 112"/>
                  <a:gd name="T3" fmla="*/ 0 h 113"/>
                  <a:gd name="T4" fmla="*/ 37 w 112"/>
                  <a:gd name="T5" fmla="*/ 40 h 113"/>
                  <a:gd name="T6" fmla="*/ 52 w 112"/>
                  <a:gd name="T7" fmla="*/ 67 h 113"/>
                  <a:gd name="T8" fmla="*/ 27 w 112"/>
                  <a:gd name="T9" fmla="*/ 54 h 113"/>
                  <a:gd name="T10" fmla="*/ 0 w 112"/>
                  <a:gd name="T11" fmla="*/ 81 h 113"/>
                  <a:gd name="T12" fmla="*/ 54 w 112"/>
                  <a:gd name="T13" fmla="*/ 113 h 113"/>
                  <a:gd name="T14" fmla="*/ 112 w 112"/>
                  <a:gd name="T15" fmla="*/ 4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13">
                    <a:moveTo>
                      <a:pt x="112" y="46"/>
                    </a:moveTo>
                    <a:lnTo>
                      <a:pt x="73" y="0"/>
                    </a:lnTo>
                    <a:lnTo>
                      <a:pt x="37" y="40"/>
                    </a:lnTo>
                    <a:lnTo>
                      <a:pt x="52" y="67"/>
                    </a:lnTo>
                    <a:lnTo>
                      <a:pt x="27" y="54"/>
                    </a:lnTo>
                    <a:lnTo>
                      <a:pt x="0" y="81"/>
                    </a:lnTo>
                    <a:lnTo>
                      <a:pt x="54" y="113"/>
                    </a:lnTo>
                    <a:lnTo>
                      <a:pt x="112" y="46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ṥḻîde">
                <a:extLst>
                  <a:ext uri="{FF2B5EF4-FFF2-40B4-BE49-F238E27FC236}">
                    <a16:creationId xmlns:a16="http://schemas.microsoft.com/office/drawing/2014/main" xmlns="" id="{6C5FCD57-8104-407C-ADDF-D6BCC8FCF439}"/>
                  </a:ext>
                </a:extLst>
              </p:cNvPr>
              <p:cNvSpPr/>
              <p:nvPr/>
            </p:nvSpPr>
            <p:spPr bwMode="auto">
              <a:xfrm flipH="1">
                <a:off x="10315688" y="5779026"/>
                <a:ext cx="354901" cy="277894"/>
              </a:xfrm>
              <a:custGeom>
                <a:avLst/>
                <a:gdLst>
                  <a:gd name="T0" fmla="*/ 16 w 102"/>
                  <a:gd name="T1" fmla="*/ 47 h 80"/>
                  <a:gd name="T2" fmla="*/ 26 w 102"/>
                  <a:gd name="T3" fmla="*/ 58 h 80"/>
                  <a:gd name="T4" fmla="*/ 77 w 102"/>
                  <a:gd name="T5" fmla="*/ 78 h 80"/>
                  <a:gd name="T6" fmla="*/ 78 w 102"/>
                  <a:gd name="T7" fmla="*/ 58 h 80"/>
                  <a:gd name="T8" fmla="*/ 54 w 102"/>
                  <a:gd name="T9" fmla="*/ 64 h 80"/>
                  <a:gd name="T10" fmla="*/ 13 w 102"/>
                  <a:gd name="T11" fmla="*/ 9 h 80"/>
                  <a:gd name="T12" fmla="*/ 7 w 102"/>
                  <a:gd name="T13" fmla="*/ 0 h 80"/>
                  <a:gd name="T14" fmla="*/ 1 w 102"/>
                  <a:gd name="T15" fmla="*/ 24 h 80"/>
                  <a:gd name="T16" fmla="*/ 8 w 102"/>
                  <a:gd name="T17" fmla="*/ 70 h 80"/>
                  <a:gd name="T18" fmla="*/ 16 w 102"/>
                  <a:gd name="T19" fmla="*/ 69 h 80"/>
                  <a:gd name="T20" fmla="*/ 16 w 102"/>
                  <a:gd name="T21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80">
                    <a:moveTo>
                      <a:pt x="16" y="47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40" y="78"/>
                      <a:pt x="52" y="80"/>
                      <a:pt x="77" y="78"/>
                    </a:cubicBezTo>
                    <a:cubicBezTo>
                      <a:pt x="102" y="77"/>
                      <a:pt x="98" y="68"/>
                      <a:pt x="78" y="58"/>
                    </a:cubicBezTo>
                    <a:cubicBezTo>
                      <a:pt x="76" y="63"/>
                      <a:pt x="68" y="67"/>
                      <a:pt x="54" y="64"/>
                    </a:cubicBezTo>
                    <a:cubicBezTo>
                      <a:pt x="33" y="61"/>
                      <a:pt x="13" y="22"/>
                      <a:pt x="13" y="9"/>
                    </a:cubicBezTo>
                    <a:cubicBezTo>
                      <a:pt x="13" y="3"/>
                      <a:pt x="10" y="1"/>
                      <a:pt x="7" y="0"/>
                    </a:cubicBezTo>
                    <a:cubicBezTo>
                      <a:pt x="3" y="8"/>
                      <a:pt x="0" y="16"/>
                      <a:pt x="1" y="24"/>
                    </a:cubicBezTo>
                    <a:cubicBezTo>
                      <a:pt x="4" y="43"/>
                      <a:pt x="8" y="70"/>
                      <a:pt x="8" y="70"/>
                    </a:cubicBezTo>
                    <a:cubicBezTo>
                      <a:pt x="16" y="69"/>
                      <a:pt x="16" y="69"/>
                      <a:pt x="16" y="69"/>
                    </a:cubicBezTo>
                    <a:lnTo>
                      <a:pt x="16" y="47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$ḻiḓé">
                <a:extLst>
                  <a:ext uri="{FF2B5EF4-FFF2-40B4-BE49-F238E27FC236}">
                    <a16:creationId xmlns:a16="http://schemas.microsoft.com/office/drawing/2014/main" xmlns="" id="{E3741686-A504-4D6A-9FDD-F8D9B18E4882}"/>
                  </a:ext>
                </a:extLst>
              </p:cNvPr>
              <p:cNvSpPr/>
              <p:nvPr/>
            </p:nvSpPr>
            <p:spPr bwMode="auto">
              <a:xfrm flipH="1">
                <a:off x="10908304" y="5946432"/>
                <a:ext cx="145644" cy="190843"/>
              </a:xfrm>
              <a:custGeom>
                <a:avLst/>
                <a:gdLst>
                  <a:gd name="T0" fmla="*/ 42 w 42"/>
                  <a:gd name="T1" fmla="*/ 10 h 55"/>
                  <a:gd name="T2" fmla="*/ 15 w 42"/>
                  <a:gd name="T3" fmla="*/ 22 h 55"/>
                  <a:gd name="T4" fmla="*/ 1 w 42"/>
                  <a:gd name="T5" fmla="*/ 0 h 55"/>
                  <a:gd name="T6" fmla="*/ 0 w 42"/>
                  <a:gd name="T7" fmla="*/ 12 h 55"/>
                  <a:gd name="T8" fmla="*/ 41 w 42"/>
                  <a:gd name="T9" fmla="*/ 12 h 55"/>
                  <a:gd name="T10" fmla="*/ 42 w 42"/>
                  <a:gd name="T11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5">
                    <a:moveTo>
                      <a:pt x="42" y="10"/>
                    </a:moveTo>
                    <a:cubicBezTo>
                      <a:pt x="35" y="15"/>
                      <a:pt x="24" y="22"/>
                      <a:pt x="15" y="22"/>
                    </a:cubicBezTo>
                    <a:cubicBezTo>
                      <a:pt x="6" y="22"/>
                      <a:pt x="2" y="1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0" y="55"/>
                      <a:pt x="21" y="46"/>
                      <a:pt x="41" y="12"/>
                    </a:cubicBezTo>
                    <a:cubicBezTo>
                      <a:pt x="41" y="11"/>
                      <a:pt x="41" y="11"/>
                      <a:pt x="42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800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1864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7B4859D-1E39-4C77-803B-AB1EFF3431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400" y="2011687"/>
            <a:ext cx="10825088" cy="3556832"/>
            <a:chOff x="695400" y="2011687"/>
            <a:chExt cx="10825088" cy="3556832"/>
          </a:xfrm>
        </p:grpSpPr>
        <p:sp>
          <p:nvSpPr>
            <p:cNvPr id="6" name="íşľídé">
              <a:extLst>
                <a:ext uri="{FF2B5EF4-FFF2-40B4-BE49-F238E27FC236}">
                  <a16:creationId xmlns:a16="http://schemas.microsoft.com/office/drawing/2014/main" xmlns="" id="{B94C789A-086C-4C0F-899D-BDAE2E2B86BA}"/>
                </a:ext>
              </a:extLst>
            </p:cNvPr>
            <p:cNvSpPr/>
            <p:nvPr/>
          </p:nvSpPr>
          <p:spPr bwMode="auto">
            <a:xfrm>
              <a:off x="1111519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ṧ1ídé">
              <a:extLst>
                <a:ext uri="{FF2B5EF4-FFF2-40B4-BE49-F238E27FC236}">
                  <a16:creationId xmlns:a16="http://schemas.microsoft.com/office/drawing/2014/main" xmlns="" id="{480D81CB-2A50-4A67-A023-3266AF6790C1}"/>
                </a:ext>
              </a:extLst>
            </p:cNvPr>
            <p:cNvSpPr/>
            <p:nvPr/>
          </p:nvSpPr>
          <p:spPr bwMode="auto">
            <a:xfrm>
              <a:off x="1100849" y="2546635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ḻïḋé">
              <a:extLst>
                <a:ext uri="{FF2B5EF4-FFF2-40B4-BE49-F238E27FC236}">
                  <a16:creationId xmlns:a16="http://schemas.microsoft.com/office/drawing/2014/main" xmlns="" id="{E5AA4E90-C9D3-4E15-8A05-D252D15E6CAA}"/>
                </a:ext>
              </a:extLst>
            </p:cNvPr>
            <p:cNvSpPr txBox="1"/>
            <p:nvPr/>
          </p:nvSpPr>
          <p:spPr>
            <a:xfrm>
              <a:off x="1090180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ṡḻiḑe">
              <a:extLst>
                <a:ext uri="{FF2B5EF4-FFF2-40B4-BE49-F238E27FC236}">
                  <a16:creationId xmlns:a16="http://schemas.microsoft.com/office/drawing/2014/main" xmlns="" id="{F4B4443F-A787-4BE0-9E32-973921118F61}"/>
                </a:ext>
              </a:extLst>
            </p:cNvPr>
            <p:cNvSpPr txBox="1"/>
            <p:nvPr/>
          </p:nvSpPr>
          <p:spPr bwMode="auto">
            <a:xfrm>
              <a:off x="1246822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iş1îḍé" title="MJ8JxobmQhO5YsZmEcy6DZVp0AZTfE39zvT5PAyas4bMl">
              <a:extLst>
                <a:ext uri="{FF2B5EF4-FFF2-40B4-BE49-F238E27FC236}">
                  <a16:creationId xmlns:a16="http://schemas.microsoft.com/office/drawing/2014/main" xmlns="" id="{6CC1D061-359B-4AC9-BAC5-71679040F81C}"/>
                </a:ext>
              </a:extLst>
            </p:cNvPr>
            <p:cNvGrpSpPr/>
            <p:nvPr/>
          </p:nvGrpSpPr>
          <p:grpSpPr>
            <a:xfrm>
              <a:off x="1532897" y="3993401"/>
              <a:ext cx="520916" cy="520914"/>
              <a:chOff x="2406923" y="2845390"/>
              <a:chExt cx="571222" cy="571221"/>
            </a:xfrm>
          </p:grpSpPr>
          <p:sp>
            <p:nvSpPr>
              <p:cNvPr id="44" name="îṡliḑê">
                <a:extLst>
                  <a:ext uri="{FF2B5EF4-FFF2-40B4-BE49-F238E27FC236}">
                    <a16:creationId xmlns:a16="http://schemas.microsoft.com/office/drawing/2014/main" xmlns="" id="{AEF9DC83-F6A5-4C25-9205-D813C6DFD9A9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ļïḓé" title="ry6MHxwOH8WsTKLSa514qPVJnvhhWFnRDjZGIbRZNsFBp">
                <a:extLst>
                  <a:ext uri="{FF2B5EF4-FFF2-40B4-BE49-F238E27FC236}">
                    <a16:creationId xmlns:a16="http://schemas.microsoft.com/office/drawing/2014/main" xmlns="" id="{BBCD557F-D5E9-4DF2-A1B9-1B5F643770E5}"/>
                  </a:ext>
                </a:extLst>
              </p:cNvPr>
              <p:cNvSpPr/>
              <p:nvPr/>
            </p:nvSpPr>
            <p:spPr bwMode="auto">
              <a:xfrm>
                <a:off x="2540113" y="2998524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š1îďè">
              <a:extLst>
                <a:ext uri="{FF2B5EF4-FFF2-40B4-BE49-F238E27FC236}">
                  <a16:creationId xmlns:a16="http://schemas.microsoft.com/office/drawing/2014/main" xmlns="" id="{D79950D0-696A-4724-80E7-504154EC6EFC}"/>
                </a:ext>
              </a:extLst>
            </p:cNvPr>
            <p:cNvGrpSpPr/>
            <p:nvPr/>
          </p:nvGrpSpPr>
          <p:grpSpPr>
            <a:xfrm>
              <a:off x="695400" y="4659981"/>
              <a:ext cx="2195910" cy="908538"/>
              <a:chOff x="1268227" y="1619185"/>
              <a:chExt cx="2195910" cy="908538"/>
            </a:xfrm>
          </p:grpSpPr>
          <p:sp>
            <p:nvSpPr>
              <p:cNvPr id="42" name="iṧľîḍê">
                <a:extLst>
                  <a:ext uri="{FF2B5EF4-FFF2-40B4-BE49-F238E27FC236}">
                    <a16:creationId xmlns:a16="http://schemas.microsoft.com/office/drawing/2014/main" xmlns="" id="{759CC2E4-9712-45F8-8F11-C7D444B41AFA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3" name="ïśḻiḍe">
                <a:extLst>
                  <a:ext uri="{FF2B5EF4-FFF2-40B4-BE49-F238E27FC236}">
                    <a16:creationId xmlns:a16="http://schemas.microsoft.com/office/drawing/2014/main" xmlns="" id="{D46120DD-4401-4075-8660-2F4DA58135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iş1îḋè">
              <a:extLst>
                <a:ext uri="{FF2B5EF4-FFF2-40B4-BE49-F238E27FC236}">
                  <a16:creationId xmlns:a16="http://schemas.microsoft.com/office/drawing/2014/main" xmlns="" id="{DB050DEB-D3E2-40BD-9CA9-26DA6EA98CCB}"/>
                </a:ext>
              </a:extLst>
            </p:cNvPr>
            <p:cNvSpPr/>
            <p:nvPr/>
          </p:nvSpPr>
          <p:spPr bwMode="auto">
            <a:xfrm>
              <a:off x="3987912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iḑé">
              <a:extLst>
                <a:ext uri="{FF2B5EF4-FFF2-40B4-BE49-F238E27FC236}">
                  <a16:creationId xmlns:a16="http://schemas.microsoft.com/office/drawing/2014/main" xmlns="" id="{10B12FB2-C3E5-429B-8FF6-10F4C7CEA1F5}"/>
                </a:ext>
              </a:extLst>
            </p:cNvPr>
            <p:cNvSpPr/>
            <p:nvPr/>
          </p:nvSpPr>
          <p:spPr bwMode="auto">
            <a:xfrm>
              <a:off x="3977242" y="2546635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liḋe">
              <a:extLst>
                <a:ext uri="{FF2B5EF4-FFF2-40B4-BE49-F238E27FC236}">
                  <a16:creationId xmlns:a16="http://schemas.microsoft.com/office/drawing/2014/main" xmlns="" id="{E159B449-7878-4FB3-9A75-1F6E17C7C0AE}"/>
                </a:ext>
              </a:extLst>
            </p:cNvPr>
            <p:cNvSpPr txBox="1"/>
            <p:nvPr/>
          </p:nvSpPr>
          <p:spPr>
            <a:xfrm>
              <a:off x="3966573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5" name="iṧľiḓè">
              <a:extLst>
                <a:ext uri="{FF2B5EF4-FFF2-40B4-BE49-F238E27FC236}">
                  <a16:creationId xmlns:a16="http://schemas.microsoft.com/office/drawing/2014/main" xmlns="" id="{A325C970-DDA9-4BD4-ACEA-253A09285FDD}"/>
                </a:ext>
              </a:extLst>
            </p:cNvPr>
            <p:cNvSpPr txBox="1"/>
            <p:nvPr/>
          </p:nvSpPr>
          <p:spPr bwMode="auto">
            <a:xfrm>
              <a:off x="4123215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ṥľîḋè" title="MJ8JxobmQhO5YsZmEcy6DZVp0AZTfE39zvT5PAyas4bMl">
              <a:extLst>
                <a:ext uri="{FF2B5EF4-FFF2-40B4-BE49-F238E27FC236}">
                  <a16:creationId xmlns:a16="http://schemas.microsoft.com/office/drawing/2014/main" xmlns="" id="{BCC73623-5ACD-4256-9B1C-E92FC241C36A}"/>
                </a:ext>
              </a:extLst>
            </p:cNvPr>
            <p:cNvGrpSpPr/>
            <p:nvPr/>
          </p:nvGrpSpPr>
          <p:grpSpPr>
            <a:xfrm>
              <a:off x="4409290" y="3993401"/>
              <a:ext cx="520916" cy="520914"/>
              <a:chOff x="2406923" y="2845390"/>
              <a:chExt cx="571222" cy="571221"/>
            </a:xfrm>
          </p:grpSpPr>
          <p:sp>
            <p:nvSpPr>
              <p:cNvPr id="40" name="íSḻïḍè">
                <a:extLst>
                  <a:ext uri="{FF2B5EF4-FFF2-40B4-BE49-F238E27FC236}">
                    <a16:creationId xmlns:a16="http://schemas.microsoft.com/office/drawing/2014/main" xmlns="" id="{BDA8B837-0B67-4880-9D23-0BBF963304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ṣḻiďé" title="ry6MHxwOH8WsTKLSa514qPVJnvhhWFnRDjZGIbRZNsFBp">
                <a:extLst>
                  <a:ext uri="{FF2B5EF4-FFF2-40B4-BE49-F238E27FC236}">
                    <a16:creationId xmlns:a16="http://schemas.microsoft.com/office/drawing/2014/main" xmlns="" id="{F732F22A-002C-4E13-90C4-8BAA4676B0A4}"/>
                  </a:ext>
                </a:extLst>
              </p:cNvPr>
              <p:cNvSpPr/>
              <p:nvPr/>
            </p:nvSpPr>
            <p:spPr bwMode="auto">
              <a:xfrm>
                <a:off x="2540113" y="3021005"/>
                <a:ext cx="304843" cy="21998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íṩ1iḋè">
              <a:extLst>
                <a:ext uri="{FF2B5EF4-FFF2-40B4-BE49-F238E27FC236}">
                  <a16:creationId xmlns:a16="http://schemas.microsoft.com/office/drawing/2014/main" xmlns="" id="{7926B9EB-87E3-49EB-8076-ACEFBB22185B}"/>
                </a:ext>
              </a:extLst>
            </p:cNvPr>
            <p:cNvGrpSpPr/>
            <p:nvPr/>
          </p:nvGrpSpPr>
          <p:grpSpPr>
            <a:xfrm>
              <a:off x="3571793" y="4659981"/>
              <a:ext cx="2195910" cy="908538"/>
              <a:chOff x="1268227" y="1619185"/>
              <a:chExt cx="2195910" cy="908538"/>
            </a:xfrm>
          </p:grpSpPr>
          <p:sp>
            <p:nvSpPr>
              <p:cNvPr id="38" name="ïṣḻíḑé">
                <a:extLst>
                  <a:ext uri="{FF2B5EF4-FFF2-40B4-BE49-F238E27FC236}">
                    <a16:creationId xmlns:a16="http://schemas.microsoft.com/office/drawing/2014/main" xmlns="" id="{772EE99C-8BCA-46C2-A1C3-856890B7D73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9" name="íšlîḋê">
                <a:extLst>
                  <a:ext uri="{FF2B5EF4-FFF2-40B4-BE49-F238E27FC236}">
                    <a16:creationId xmlns:a16="http://schemas.microsoft.com/office/drawing/2014/main" xmlns="" id="{CA7FC012-1320-42BF-A4A9-5A6FC9D98582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8" name="îŝ1ïdé">
              <a:extLst>
                <a:ext uri="{FF2B5EF4-FFF2-40B4-BE49-F238E27FC236}">
                  <a16:creationId xmlns:a16="http://schemas.microsoft.com/office/drawing/2014/main" xmlns="" id="{8AF656A4-2CAD-496F-9E93-ADF243998D97}"/>
                </a:ext>
              </a:extLst>
            </p:cNvPr>
            <p:cNvSpPr/>
            <p:nvPr/>
          </p:nvSpPr>
          <p:spPr bwMode="auto">
            <a:xfrm>
              <a:off x="6864305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şlîḋe">
              <a:extLst>
                <a:ext uri="{FF2B5EF4-FFF2-40B4-BE49-F238E27FC236}">
                  <a16:creationId xmlns:a16="http://schemas.microsoft.com/office/drawing/2014/main" xmlns="" id="{F083D48C-DB90-400A-9F20-E2EB57B4AE9F}"/>
                </a:ext>
              </a:extLst>
            </p:cNvPr>
            <p:cNvSpPr/>
            <p:nvPr/>
          </p:nvSpPr>
          <p:spPr bwMode="auto">
            <a:xfrm>
              <a:off x="6853635" y="25466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ḷiďê">
              <a:extLst>
                <a:ext uri="{FF2B5EF4-FFF2-40B4-BE49-F238E27FC236}">
                  <a16:creationId xmlns:a16="http://schemas.microsoft.com/office/drawing/2014/main" xmlns="" id="{86B84F7C-1258-4874-8092-C829F168CE0F}"/>
                </a:ext>
              </a:extLst>
            </p:cNvPr>
            <p:cNvSpPr txBox="1"/>
            <p:nvPr/>
          </p:nvSpPr>
          <p:spPr>
            <a:xfrm>
              <a:off x="6842966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1" name="ïśļïḋé">
              <a:extLst>
                <a:ext uri="{FF2B5EF4-FFF2-40B4-BE49-F238E27FC236}">
                  <a16:creationId xmlns:a16="http://schemas.microsoft.com/office/drawing/2014/main" xmlns="" id="{FF0F0EF8-DCFC-4501-90D2-A6356521BD84}"/>
                </a:ext>
              </a:extLst>
            </p:cNvPr>
            <p:cNvSpPr txBox="1"/>
            <p:nvPr/>
          </p:nvSpPr>
          <p:spPr bwMode="auto">
            <a:xfrm>
              <a:off x="6999608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ïṣľîďè" title="MJ8JxobmQhO5YsZmEcy6DZVp0AZTfE39zvT5PAyas4bMl">
              <a:extLst>
                <a:ext uri="{FF2B5EF4-FFF2-40B4-BE49-F238E27FC236}">
                  <a16:creationId xmlns:a16="http://schemas.microsoft.com/office/drawing/2014/main" xmlns="" id="{22D032F9-3398-47A5-A232-7361E63C5FD4}"/>
                </a:ext>
              </a:extLst>
            </p:cNvPr>
            <p:cNvGrpSpPr/>
            <p:nvPr/>
          </p:nvGrpSpPr>
          <p:grpSpPr>
            <a:xfrm>
              <a:off x="7285683" y="3993401"/>
              <a:ext cx="520916" cy="520914"/>
              <a:chOff x="2406923" y="2845390"/>
              <a:chExt cx="571222" cy="571221"/>
            </a:xfrm>
          </p:grpSpPr>
          <p:sp>
            <p:nvSpPr>
              <p:cNvPr id="36" name="iṧlïďê">
                <a:extLst>
                  <a:ext uri="{FF2B5EF4-FFF2-40B4-BE49-F238E27FC236}">
                    <a16:creationId xmlns:a16="http://schemas.microsoft.com/office/drawing/2014/main" xmlns="" id="{14985DE3-48EE-4A05-A1C4-79821F67465D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ḷiḋé" title="ry6MHxwOH8WsTKLSa514qPVJnvhhWFnRDjZGIbRZNsFBp">
                <a:extLst>
                  <a:ext uri="{FF2B5EF4-FFF2-40B4-BE49-F238E27FC236}">
                    <a16:creationId xmlns:a16="http://schemas.microsoft.com/office/drawing/2014/main" xmlns="" id="{DE06C347-3BD0-423C-92C9-80BD622A7C68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şļîḑè">
              <a:extLst>
                <a:ext uri="{FF2B5EF4-FFF2-40B4-BE49-F238E27FC236}">
                  <a16:creationId xmlns:a16="http://schemas.microsoft.com/office/drawing/2014/main" xmlns="" id="{AD98BA17-30FB-4099-B3A3-A6D3D262334E}"/>
                </a:ext>
              </a:extLst>
            </p:cNvPr>
            <p:cNvGrpSpPr/>
            <p:nvPr/>
          </p:nvGrpSpPr>
          <p:grpSpPr>
            <a:xfrm>
              <a:off x="6448186" y="4659981"/>
              <a:ext cx="2195910" cy="908538"/>
              <a:chOff x="1268227" y="1619185"/>
              <a:chExt cx="2195910" cy="908538"/>
            </a:xfrm>
          </p:grpSpPr>
          <p:sp>
            <p:nvSpPr>
              <p:cNvPr id="34" name="iṩļíḍe">
                <a:extLst>
                  <a:ext uri="{FF2B5EF4-FFF2-40B4-BE49-F238E27FC236}">
                    <a16:creationId xmlns:a16="http://schemas.microsoft.com/office/drawing/2014/main" xmlns="" id="{B8AEB9B5-E0CC-48FF-AE1E-43DDE13FB5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íṡlîďè">
                <a:extLst>
                  <a:ext uri="{FF2B5EF4-FFF2-40B4-BE49-F238E27FC236}">
                    <a16:creationId xmlns:a16="http://schemas.microsoft.com/office/drawing/2014/main" xmlns="" id="{F522B021-6A9C-4065-8780-22CD0A0DB9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ïsḻíďe">
              <a:extLst>
                <a:ext uri="{FF2B5EF4-FFF2-40B4-BE49-F238E27FC236}">
                  <a16:creationId xmlns:a16="http://schemas.microsoft.com/office/drawing/2014/main" xmlns="" id="{023F45BA-5F0A-4764-905E-F08B640FA3AD}"/>
                </a:ext>
              </a:extLst>
            </p:cNvPr>
            <p:cNvSpPr/>
            <p:nvPr/>
          </p:nvSpPr>
          <p:spPr bwMode="auto">
            <a:xfrm>
              <a:off x="9740697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ľîḓè">
              <a:extLst>
                <a:ext uri="{FF2B5EF4-FFF2-40B4-BE49-F238E27FC236}">
                  <a16:creationId xmlns:a16="http://schemas.microsoft.com/office/drawing/2014/main" xmlns="" id="{D3BCABCF-6A33-476A-97A2-AA8099C579C1}"/>
                </a:ext>
              </a:extLst>
            </p:cNvPr>
            <p:cNvSpPr/>
            <p:nvPr/>
          </p:nvSpPr>
          <p:spPr bwMode="auto">
            <a:xfrm>
              <a:off x="9730027" y="2546635"/>
              <a:ext cx="1410197" cy="4579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şḻíḋé">
              <a:extLst>
                <a:ext uri="{FF2B5EF4-FFF2-40B4-BE49-F238E27FC236}">
                  <a16:creationId xmlns:a16="http://schemas.microsoft.com/office/drawing/2014/main" xmlns="" id="{DB9D80EB-58FB-4E28-9060-CE3D717FDE32}"/>
                </a:ext>
              </a:extLst>
            </p:cNvPr>
            <p:cNvSpPr txBox="1"/>
            <p:nvPr/>
          </p:nvSpPr>
          <p:spPr>
            <a:xfrm>
              <a:off x="9719358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7" name="íś1idè">
              <a:extLst>
                <a:ext uri="{FF2B5EF4-FFF2-40B4-BE49-F238E27FC236}">
                  <a16:creationId xmlns:a16="http://schemas.microsoft.com/office/drawing/2014/main" xmlns="" id="{18507511-F13E-4ED5-BB03-726E93DBE6B8}"/>
                </a:ext>
              </a:extLst>
            </p:cNvPr>
            <p:cNvSpPr txBox="1"/>
            <p:nvPr/>
          </p:nvSpPr>
          <p:spPr bwMode="auto">
            <a:xfrm>
              <a:off x="9876000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ïŝ1íḓê" title="MJ8JxobmQhO5YsZmEcy6DZVp0AZTfE39zvT5PAyas4bMl">
              <a:extLst>
                <a:ext uri="{FF2B5EF4-FFF2-40B4-BE49-F238E27FC236}">
                  <a16:creationId xmlns:a16="http://schemas.microsoft.com/office/drawing/2014/main" xmlns="" id="{6812FDD2-BB80-48FD-BF8F-253498FC4A6E}"/>
                </a:ext>
              </a:extLst>
            </p:cNvPr>
            <p:cNvGrpSpPr/>
            <p:nvPr/>
          </p:nvGrpSpPr>
          <p:grpSpPr>
            <a:xfrm>
              <a:off x="10162075" y="3993401"/>
              <a:ext cx="520916" cy="520914"/>
              <a:chOff x="2406923" y="2845390"/>
              <a:chExt cx="571222" cy="571221"/>
            </a:xfrm>
          </p:grpSpPr>
          <p:sp>
            <p:nvSpPr>
              <p:cNvPr id="32" name="íṥḻîḍê">
                <a:extLst>
                  <a:ext uri="{FF2B5EF4-FFF2-40B4-BE49-F238E27FC236}">
                    <a16:creationId xmlns:a16="http://schemas.microsoft.com/office/drawing/2014/main" xmlns="" id="{276B8270-486E-4A58-996B-8FBF43167210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ṡḻïḓê" title="ry6MHxwOH8WsTKLSa514qPVJnvhhWFnRDjZGIbRZNsFBp">
                <a:extLst>
                  <a:ext uri="{FF2B5EF4-FFF2-40B4-BE49-F238E27FC236}">
                    <a16:creationId xmlns:a16="http://schemas.microsoft.com/office/drawing/2014/main" xmlns="" id="{D7F02DC2-B691-47BB-907F-F8974BEBCB41}"/>
                  </a:ext>
                </a:extLst>
              </p:cNvPr>
              <p:cNvSpPr/>
              <p:nvPr/>
            </p:nvSpPr>
            <p:spPr bwMode="auto">
              <a:xfrm>
                <a:off x="2540113" y="2978807"/>
                <a:ext cx="304842" cy="304382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ïṩ1íḑè">
              <a:extLst>
                <a:ext uri="{FF2B5EF4-FFF2-40B4-BE49-F238E27FC236}">
                  <a16:creationId xmlns:a16="http://schemas.microsoft.com/office/drawing/2014/main" xmlns="" id="{6EF6061A-4D9D-4A2B-94F1-4E59679A58F4}"/>
                </a:ext>
              </a:extLst>
            </p:cNvPr>
            <p:cNvGrpSpPr/>
            <p:nvPr/>
          </p:nvGrpSpPr>
          <p:grpSpPr>
            <a:xfrm>
              <a:off x="9324578" y="4659981"/>
              <a:ext cx="2195910" cy="908538"/>
              <a:chOff x="1268227" y="1619185"/>
              <a:chExt cx="2195910" cy="908538"/>
            </a:xfrm>
          </p:grpSpPr>
          <p:sp>
            <p:nvSpPr>
              <p:cNvPr id="30" name="ïşḷîďè">
                <a:extLst>
                  <a:ext uri="{FF2B5EF4-FFF2-40B4-BE49-F238E27FC236}">
                    <a16:creationId xmlns:a16="http://schemas.microsoft.com/office/drawing/2014/main" xmlns="" id="{224A1880-45DD-4FDC-A283-AFF9B6444A0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iṣḷíďè">
                <a:extLst>
                  <a:ext uri="{FF2B5EF4-FFF2-40B4-BE49-F238E27FC236}">
                    <a16:creationId xmlns:a16="http://schemas.microsoft.com/office/drawing/2014/main" xmlns="" id="{22E609D9-49E6-4BA3-98A3-179329DABB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72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1893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28FCDE-E9C7-4585-A6F8-4F632151D1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221" y="1229815"/>
            <a:ext cx="11235267" cy="4913810"/>
            <a:chOff x="285220" y="1229815"/>
            <a:chExt cx="11235268" cy="4913810"/>
          </a:xfrm>
        </p:grpSpPr>
        <p:grpSp>
          <p:nvGrpSpPr>
            <p:cNvPr id="6" name="ïŝļïḑ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969337D-6DCA-47A7-B32D-CE128DD7D976}"/>
                </a:ext>
              </a:extLst>
            </p:cNvPr>
            <p:cNvGrpSpPr/>
            <p:nvPr/>
          </p:nvGrpSpPr>
          <p:grpSpPr>
            <a:xfrm>
              <a:off x="285220" y="1502903"/>
              <a:ext cx="4188305" cy="4065778"/>
              <a:chOff x="2933701" y="4727576"/>
              <a:chExt cx="42165588" cy="40932100"/>
            </a:xfrm>
          </p:grpSpPr>
          <p:sp>
            <p:nvSpPr>
              <p:cNvPr id="22" name="íṩḻiḑê">
                <a:extLst>
                  <a:ext uri="{FF2B5EF4-FFF2-40B4-BE49-F238E27FC236}">
                    <a16:creationId xmlns:a16="http://schemas.microsoft.com/office/drawing/2014/main" xmlns="" id="{357C7FC8-97F0-4391-A71C-BC40BD87C521}"/>
                  </a:ext>
                </a:extLst>
              </p:cNvPr>
              <p:cNvSpPr/>
              <p:nvPr/>
            </p:nvSpPr>
            <p:spPr bwMode="auto">
              <a:xfrm>
                <a:off x="11680826" y="39716076"/>
                <a:ext cx="26352500" cy="5943600"/>
              </a:xfrm>
              <a:custGeom>
                <a:avLst/>
                <a:gdLst/>
                <a:ahLst/>
                <a:cxnLst>
                  <a:cxn ang="0">
                    <a:pos x="120" y="23"/>
                  </a:cxn>
                  <a:cxn ang="0">
                    <a:pos x="111" y="26"/>
                  </a:cxn>
                  <a:cxn ang="0">
                    <a:pos x="101" y="29"/>
                  </a:cxn>
                  <a:cxn ang="0">
                    <a:pos x="111" y="26"/>
                  </a:cxn>
                  <a:cxn ang="0">
                    <a:pos x="120" y="23"/>
                  </a:cxn>
                  <a:cxn ang="0">
                    <a:pos x="120" y="23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4" y="10"/>
                  </a:cxn>
                  <a:cxn ang="0">
                    <a:pos x="84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9" y="10"/>
                  </a:cxn>
                  <a:cxn ang="0">
                    <a:pos x="88" y="10"/>
                  </a:cxn>
                  <a:cxn ang="0">
                    <a:pos x="92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197" y="3"/>
                  </a:cxn>
                  <a:cxn ang="0">
                    <a:pos x="196" y="22"/>
                  </a:cxn>
                  <a:cxn ang="0">
                    <a:pos x="165" y="35"/>
                  </a:cxn>
                  <a:cxn ang="0">
                    <a:pos x="127" y="26"/>
                  </a:cxn>
                  <a:cxn ang="0">
                    <a:pos x="118" y="30"/>
                  </a:cxn>
                  <a:cxn ang="0">
                    <a:pos x="73" y="37"/>
                  </a:cxn>
                  <a:cxn ang="0">
                    <a:pos x="45" y="31"/>
                  </a:cxn>
                  <a:cxn ang="0">
                    <a:pos x="31" y="22"/>
                  </a:cxn>
                  <a:cxn ang="0">
                    <a:pos x="29" y="5"/>
                  </a:cxn>
                  <a:cxn ang="0">
                    <a:pos x="0" y="24"/>
                  </a:cxn>
                  <a:cxn ang="0">
                    <a:pos x="118" y="53"/>
                  </a:cxn>
                  <a:cxn ang="0">
                    <a:pos x="235" y="24"/>
                  </a:cxn>
                  <a:cxn ang="0">
                    <a:pos x="197" y="3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4" y="1"/>
                  </a:cxn>
                  <a:cxn ang="0">
                    <a:pos x="118" y="3"/>
                  </a:cxn>
                  <a:cxn ang="0">
                    <a:pos x="124" y="1"/>
                  </a:cxn>
                  <a:cxn ang="0">
                    <a:pos x="113" y="0"/>
                  </a:cxn>
                </a:cxnLst>
                <a:rect l="0" t="0" r="r" b="b"/>
                <a:pathLst>
                  <a:path w="235" h="53">
                    <a:moveTo>
                      <a:pt x="120" y="23"/>
                    </a:moveTo>
                    <a:cubicBezTo>
                      <a:pt x="115" y="25"/>
                      <a:pt x="111" y="26"/>
                      <a:pt x="111" y="26"/>
                    </a:cubicBezTo>
                    <a:cubicBezTo>
                      <a:pt x="107" y="27"/>
                      <a:pt x="104" y="28"/>
                      <a:pt x="101" y="29"/>
                    </a:cubicBezTo>
                    <a:cubicBezTo>
                      <a:pt x="104" y="28"/>
                      <a:pt x="107" y="27"/>
                      <a:pt x="111" y="26"/>
                    </a:cubicBezTo>
                    <a:cubicBezTo>
                      <a:pt x="111" y="26"/>
                      <a:pt x="115" y="25"/>
                      <a:pt x="120" y="23"/>
                    </a:cubicBezTo>
                    <a:cubicBezTo>
                      <a:pt x="120" y="23"/>
                      <a:pt x="120" y="23"/>
                      <a:pt x="120" y="23"/>
                    </a:cubicBezTo>
                    <a:moveTo>
                      <a:pt x="90" y="9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88" y="9"/>
                      <a:pt x="87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7" y="10"/>
                      <a:pt x="88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8" y="10"/>
                      <a:pt x="88" y="10"/>
                    </a:cubicBezTo>
                    <a:cubicBezTo>
                      <a:pt x="89" y="10"/>
                      <a:pt x="90" y="10"/>
                      <a:pt x="92" y="10"/>
                    </a:cubicBezTo>
                    <a:cubicBezTo>
                      <a:pt x="91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moveTo>
                      <a:pt x="197" y="3"/>
                    </a:moveTo>
                    <a:cubicBezTo>
                      <a:pt x="199" y="9"/>
                      <a:pt x="200" y="17"/>
                      <a:pt x="196" y="22"/>
                    </a:cubicBezTo>
                    <a:cubicBezTo>
                      <a:pt x="191" y="28"/>
                      <a:pt x="182" y="35"/>
                      <a:pt x="165" y="35"/>
                    </a:cubicBezTo>
                    <a:cubicBezTo>
                      <a:pt x="155" y="35"/>
                      <a:pt x="143" y="32"/>
                      <a:pt x="127" y="26"/>
                    </a:cubicBezTo>
                    <a:cubicBezTo>
                      <a:pt x="123" y="28"/>
                      <a:pt x="119" y="29"/>
                      <a:pt x="118" y="30"/>
                    </a:cubicBezTo>
                    <a:cubicBezTo>
                      <a:pt x="99" y="35"/>
                      <a:pt x="84" y="37"/>
                      <a:pt x="73" y="37"/>
                    </a:cubicBezTo>
                    <a:cubicBezTo>
                      <a:pt x="60" y="37"/>
                      <a:pt x="51" y="35"/>
                      <a:pt x="45" y="31"/>
                    </a:cubicBezTo>
                    <a:cubicBezTo>
                      <a:pt x="38" y="29"/>
                      <a:pt x="34" y="25"/>
                      <a:pt x="31" y="22"/>
                    </a:cubicBezTo>
                    <a:cubicBezTo>
                      <a:pt x="27" y="18"/>
                      <a:pt x="27" y="11"/>
                      <a:pt x="29" y="5"/>
                    </a:cubicBezTo>
                    <a:cubicBezTo>
                      <a:pt x="11" y="10"/>
                      <a:pt x="0" y="17"/>
                      <a:pt x="0" y="24"/>
                    </a:cubicBezTo>
                    <a:cubicBezTo>
                      <a:pt x="0" y="40"/>
                      <a:pt x="53" y="53"/>
                      <a:pt x="118" y="53"/>
                    </a:cubicBezTo>
                    <a:cubicBezTo>
                      <a:pt x="183" y="53"/>
                      <a:pt x="235" y="40"/>
                      <a:pt x="235" y="24"/>
                    </a:cubicBezTo>
                    <a:cubicBezTo>
                      <a:pt x="235" y="16"/>
                      <a:pt x="221" y="8"/>
                      <a:pt x="197" y="3"/>
                    </a:cubicBezTo>
                    <a:moveTo>
                      <a:pt x="113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2" y="1"/>
                      <a:pt x="113" y="1"/>
                      <a:pt x="114" y="1"/>
                    </a:cubicBezTo>
                    <a:cubicBezTo>
                      <a:pt x="115" y="2"/>
                      <a:pt x="117" y="2"/>
                      <a:pt x="118" y="3"/>
                    </a:cubicBezTo>
                    <a:cubicBezTo>
                      <a:pt x="121" y="2"/>
                      <a:pt x="123" y="1"/>
                      <a:pt x="124" y="1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00A9B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ḷïdê">
                <a:extLst>
                  <a:ext uri="{FF2B5EF4-FFF2-40B4-BE49-F238E27FC236}">
                    <a16:creationId xmlns:a16="http://schemas.microsoft.com/office/drawing/2014/main" xmlns="" id="{E797C4F6-655A-476B-805B-2EA2C96B2B83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0C0B0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ḻïḋé">
                <a:extLst>
                  <a:ext uri="{FF2B5EF4-FFF2-40B4-BE49-F238E27FC236}">
                    <a16:creationId xmlns:a16="http://schemas.microsoft.com/office/drawing/2014/main" xmlns="" id="{87446E76-3323-4A45-94EE-20F59C66812C}"/>
                  </a:ext>
                </a:extLst>
              </p:cNvPr>
              <p:cNvSpPr/>
              <p:nvPr/>
            </p:nvSpPr>
            <p:spPr bwMode="auto">
              <a:xfrm>
                <a:off x="21661438" y="37360226"/>
                <a:ext cx="12558713" cy="751363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14" y="19"/>
                  </a:cxn>
                  <a:cxn ang="0">
                    <a:pos x="35" y="26"/>
                  </a:cxn>
                  <a:cxn ang="0">
                    <a:pos x="49" y="30"/>
                  </a:cxn>
                  <a:cxn ang="0">
                    <a:pos x="57" y="31"/>
                  </a:cxn>
                  <a:cxn ang="0">
                    <a:pos x="52" y="22"/>
                  </a:cxn>
                  <a:cxn ang="0">
                    <a:pos x="24" y="21"/>
                  </a:cxn>
                  <a:cxn ang="0">
                    <a:pos x="24" y="21"/>
                  </a:cxn>
                  <a:cxn ang="0">
                    <a:pos x="24" y="0"/>
                  </a:cxn>
                  <a:cxn ang="0">
                    <a:pos x="60" y="0"/>
                  </a:cxn>
                  <a:cxn ang="0">
                    <a:pos x="107" y="20"/>
                  </a:cxn>
                  <a:cxn ang="0">
                    <a:pos x="107" y="43"/>
                  </a:cxn>
                  <a:cxn ang="0">
                    <a:pos x="27" y="41"/>
                  </a:cxn>
                  <a:cxn ang="0">
                    <a:pos x="1" y="30"/>
                  </a:cxn>
                  <a:cxn ang="0">
                    <a:pos x="6" y="22"/>
                  </a:cxn>
                </a:cxnLst>
                <a:rect l="0" t="0" r="r" b="b"/>
                <a:pathLst>
                  <a:path w="112" h="67">
                    <a:moveTo>
                      <a:pt x="6" y="22"/>
                    </a:moveTo>
                    <a:cubicBezTo>
                      <a:pt x="9" y="19"/>
                      <a:pt x="13" y="18"/>
                      <a:pt x="14" y="19"/>
                    </a:cubicBezTo>
                    <a:cubicBezTo>
                      <a:pt x="14" y="19"/>
                      <a:pt x="31" y="24"/>
                      <a:pt x="35" y="26"/>
                    </a:cubicBezTo>
                    <a:cubicBezTo>
                      <a:pt x="40" y="27"/>
                      <a:pt x="45" y="29"/>
                      <a:pt x="49" y="30"/>
                    </a:cubicBezTo>
                    <a:cubicBezTo>
                      <a:pt x="52" y="31"/>
                      <a:pt x="55" y="31"/>
                      <a:pt x="57" y="31"/>
                    </a:cubicBezTo>
                    <a:cubicBezTo>
                      <a:pt x="64" y="31"/>
                      <a:pt x="70" y="25"/>
                      <a:pt x="52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97" y="4"/>
                      <a:pt x="107" y="20"/>
                    </a:cubicBezTo>
                    <a:cubicBezTo>
                      <a:pt x="110" y="25"/>
                      <a:pt x="112" y="37"/>
                      <a:pt x="107" y="43"/>
                    </a:cubicBezTo>
                    <a:cubicBezTo>
                      <a:pt x="98" y="53"/>
                      <a:pt x="78" y="67"/>
                      <a:pt x="27" y="41"/>
                    </a:cubicBezTo>
                    <a:cubicBezTo>
                      <a:pt x="26" y="41"/>
                      <a:pt x="2" y="31"/>
                      <a:pt x="1" y="30"/>
                    </a:cubicBezTo>
                    <a:cubicBezTo>
                      <a:pt x="1" y="30"/>
                      <a:pt x="0" y="27"/>
                      <a:pt x="6" y="22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ļîḍe">
                <a:extLst>
                  <a:ext uri="{FF2B5EF4-FFF2-40B4-BE49-F238E27FC236}">
                    <a16:creationId xmlns:a16="http://schemas.microsoft.com/office/drawing/2014/main" xmlns="" id="{50D9648D-ECCF-45A5-853B-6EE79E38EA9D}"/>
                  </a:ext>
                </a:extLst>
              </p:cNvPr>
              <p:cNvSpPr/>
              <p:nvPr/>
            </p:nvSpPr>
            <p:spPr bwMode="auto">
              <a:xfrm>
                <a:off x="24352251" y="37360226"/>
                <a:ext cx="9196388" cy="201930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8" y="3"/>
                  </a:cxn>
                  <a:cxn ang="0">
                    <a:pos x="82" y="18"/>
                  </a:cxn>
                  <a:cxn ang="0">
                    <a:pos x="36" y="0"/>
                  </a:cxn>
                </a:cxnLst>
                <a:rect l="0" t="0" r="r" b="b"/>
                <a:pathLst>
                  <a:path w="82" h="18">
                    <a:moveTo>
                      <a:pt x="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68" y="6"/>
                      <a:pt x="82" y="18"/>
                    </a:cubicBezTo>
                    <a:cubicBezTo>
                      <a:pt x="70" y="4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ṡlíde">
                <a:extLst>
                  <a:ext uri="{FF2B5EF4-FFF2-40B4-BE49-F238E27FC236}">
                    <a16:creationId xmlns:a16="http://schemas.microsoft.com/office/drawing/2014/main" xmlns="" id="{D703D7A1-7882-40F1-BF22-DADE964B5EEE}"/>
                  </a:ext>
                </a:extLst>
              </p:cNvPr>
              <p:cNvSpPr/>
              <p:nvPr/>
            </p:nvSpPr>
            <p:spPr bwMode="auto">
              <a:xfrm>
                <a:off x="16725901" y="42295763"/>
                <a:ext cx="9196388" cy="1570038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6" y="3"/>
                  </a:cxn>
                  <a:cxn ang="0">
                    <a:pos x="56" y="6"/>
                  </a:cxn>
                  <a:cxn ang="0">
                    <a:pos x="20" y="11"/>
                  </a:cxn>
                  <a:cxn ang="0">
                    <a:pos x="0" y="8"/>
                  </a:cxn>
                  <a:cxn ang="0">
                    <a:pos x="28" y="14"/>
                  </a:cxn>
                  <a:cxn ang="0">
                    <a:pos x="73" y="7"/>
                  </a:cxn>
                  <a:cxn ang="0">
                    <a:pos x="82" y="3"/>
                  </a:cxn>
                  <a:cxn ang="0">
                    <a:pos x="75" y="0"/>
                  </a:cxn>
                </a:cxnLst>
                <a:rect l="0" t="0" r="r" b="b"/>
                <a:pathLst>
                  <a:path w="82" h="14">
                    <a:moveTo>
                      <a:pt x="75" y="0"/>
                    </a:moveTo>
                    <a:cubicBezTo>
                      <a:pt x="70" y="2"/>
                      <a:pt x="66" y="3"/>
                      <a:pt x="66" y="3"/>
                    </a:cubicBezTo>
                    <a:cubicBezTo>
                      <a:pt x="62" y="4"/>
                      <a:pt x="59" y="5"/>
                      <a:pt x="56" y="6"/>
                    </a:cubicBezTo>
                    <a:cubicBezTo>
                      <a:pt x="41" y="9"/>
                      <a:pt x="30" y="11"/>
                      <a:pt x="20" y="11"/>
                    </a:cubicBezTo>
                    <a:cubicBezTo>
                      <a:pt x="12" y="11"/>
                      <a:pt x="5" y="10"/>
                      <a:pt x="0" y="8"/>
                    </a:cubicBezTo>
                    <a:cubicBezTo>
                      <a:pt x="6" y="12"/>
                      <a:pt x="15" y="14"/>
                      <a:pt x="28" y="14"/>
                    </a:cubicBezTo>
                    <a:cubicBezTo>
                      <a:pt x="39" y="14"/>
                      <a:pt x="54" y="12"/>
                      <a:pt x="73" y="7"/>
                    </a:cubicBezTo>
                    <a:cubicBezTo>
                      <a:pt x="74" y="6"/>
                      <a:pt x="78" y="5"/>
                      <a:pt x="82" y="3"/>
                    </a:cubicBezTo>
                    <a:cubicBezTo>
                      <a:pt x="80" y="2"/>
                      <a:pt x="78" y="1"/>
                      <a:pt x="75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ļídé">
                <a:extLst>
                  <a:ext uri="{FF2B5EF4-FFF2-40B4-BE49-F238E27FC236}">
                    <a16:creationId xmlns:a16="http://schemas.microsoft.com/office/drawing/2014/main" xmlns="" id="{CF6524D2-2996-4B93-8546-05ABB49A4258}"/>
                  </a:ext>
                </a:extLst>
              </p:cNvPr>
              <p:cNvSpPr/>
              <p:nvPr/>
            </p:nvSpPr>
            <p:spPr bwMode="auto">
              <a:xfrm>
                <a:off x="25138063" y="41062276"/>
                <a:ext cx="2803525" cy="157003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1"/>
                  </a:cxn>
                  <a:cxn ang="0">
                    <a:pos x="7" y="14"/>
                  </a:cxn>
                  <a:cxn ang="0">
                    <a:pos x="24" y="4"/>
                  </a:cxn>
                  <a:cxn ang="0">
                    <a:pos x="25" y="3"/>
                  </a:cxn>
                  <a:cxn ang="0">
                    <a:pos x="17" y="0"/>
                  </a:cxn>
                </a:cxnLst>
                <a:rect l="0" t="0" r="r" b="b"/>
                <a:pathLst>
                  <a:path w="25" h="14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4"/>
                      <a:pt x="6" y="8"/>
                      <a:pt x="0" y="11"/>
                    </a:cubicBezTo>
                    <a:cubicBezTo>
                      <a:pt x="3" y="12"/>
                      <a:pt x="5" y="13"/>
                      <a:pt x="7" y="14"/>
                    </a:cubicBezTo>
                    <a:cubicBezTo>
                      <a:pt x="13" y="11"/>
                      <a:pt x="20" y="8"/>
                      <a:pt x="24" y="4"/>
                    </a:cubicBezTo>
                    <a:cubicBezTo>
                      <a:pt x="24" y="4"/>
                      <a:pt x="24" y="3"/>
                      <a:pt x="25" y="3"/>
                    </a:cubicBezTo>
                    <a:cubicBezTo>
                      <a:pt x="21" y="2"/>
                      <a:pt x="19" y="1"/>
                      <a:pt x="17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ļiďé">
                <a:extLst>
                  <a:ext uri="{FF2B5EF4-FFF2-40B4-BE49-F238E27FC236}">
                    <a16:creationId xmlns:a16="http://schemas.microsoft.com/office/drawing/2014/main" xmlns="" id="{2B5214F6-02A4-48A9-B5D6-88E2F6D7DE85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12447588" cy="6840538"/>
              </a:xfrm>
              <a:custGeom>
                <a:avLst/>
                <a:gdLst/>
                <a:ahLst/>
                <a:cxnLst>
                  <a:cxn ang="0">
                    <a:pos x="106" y="25"/>
                  </a:cxn>
                  <a:cxn ang="0">
                    <a:pos x="98" y="21"/>
                  </a:cxn>
                  <a:cxn ang="0">
                    <a:pos x="55" y="31"/>
                  </a:cxn>
                  <a:cxn ang="0">
                    <a:pos x="60" y="22"/>
                  </a:cxn>
                  <a:cxn ang="0">
                    <a:pos x="87" y="21"/>
                  </a:cxn>
                  <a:cxn ang="0">
                    <a:pos x="88" y="21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85" y="47"/>
                  </a:cxn>
                  <a:cxn ang="0">
                    <a:pos x="111" y="33"/>
                  </a:cxn>
                  <a:cxn ang="0">
                    <a:pos x="106" y="25"/>
                  </a:cxn>
                </a:cxnLst>
                <a:rect l="0" t="0" r="r" b="b"/>
                <a:pathLst>
                  <a:path w="111" h="61">
                    <a:moveTo>
                      <a:pt x="106" y="25"/>
                    </a:moveTo>
                    <a:cubicBezTo>
                      <a:pt x="101" y="21"/>
                      <a:pt x="99" y="22"/>
                      <a:pt x="98" y="21"/>
                    </a:cubicBezTo>
                    <a:cubicBezTo>
                      <a:pt x="98" y="21"/>
                      <a:pt x="68" y="33"/>
                      <a:pt x="55" y="31"/>
                    </a:cubicBezTo>
                    <a:cubicBezTo>
                      <a:pt x="48" y="30"/>
                      <a:pt x="41" y="25"/>
                      <a:pt x="60" y="22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14" y="53"/>
                      <a:pt x="35" y="61"/>
                      <a:pt x="85" y="47"/>
                    </a:cubicBezTo>
                    <a:cubicBezTo>
                      <a:pt x="86" y="47"/>
                      <a:pt x="104" y="40"/>
                      <a:pt x="111" y="33"/>
                    </a:cubicBezTo>
                    <a:cubicBezTo>
                      <a:pt x="111" y="33"/>
                      <a:pt x="110" y="28"/>
                      <a:pt x="106" y="25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šľídê">
                <a:extLst>
                  <a:ext uri="{FF2B5EF4-FFF2-40B4-BE49-F238E27FC236}">
                    <a16:creationId xmlns:a16="http://schemas.microsoft.com/office/drawing/2014/main" xmlns="" id="{2AEF35C0-B988-4995-9522-0EB9DCEC34EE}"/>
                  </a:ext>
                </a:extLst>
              </p:cNvPr>
              <p:cNvSpPr/>
              <p:nvPr/>
            </p:nvSpPr>
            <p:spPr bwMode="auto">
              <a:xfrm>
                <a:off x="20202526" y="39716076"/>
                <a:ext cx="6505575" cy="1681163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9"/>
                  </a:cxn>
                  <a:cxn ang="0">
                    <a:pos x="7" y="12"/>
                  </a:cxn>
                  <a:cxn ang="0">
                    <a:pos x="50" y="3"/>
                  </a:cxn>
                  <a:cxn ang="0">
                    <a:pos x="58" y="6"/>
                  </a:cxn>
                  <a:cxn ang="0">
                    <a:pos x="56" y="4"/>
                  </a:cxn>
                  <a:cxn ang="0">
                    <a:pos x="48" y="0"/>
                  </a:cxn>
                  <a:cxn ang="0">
                    <a:pos x="5" y="10"/>
                  </a:cxn>
                </a:cxnLst>
                <a:rect l="0" t="0" r="r" b="b"/>
                <a:pathLst>
                  <a:path w="58" h="15">
                    <a:moveTo>
                      <a:pt x="5" y="10"/>
                    </a:moveTo>
                    <a:cubicBezTo>
                      <a:pt x="3" y="10"/>
                      <a:pt x="1" y="9"/>
                      <a:pt x="0" y="9"/>
                    </a:cubicBezTo>
                    <a:cubicBezTo>
                      <a:pt x="0" y="10"/>
                      <a:pt x="4" y="12"/>
                      <a:pt x="7" y="12"/>
                    </a:cubicBezTo>
                    <a:cubicBezTo>
                      <a:pt x="21" y="15"/>
                      <a:pt x="50" y="3"/>
                      <a:pt x="50" y="3"/>
                    </a:cubicBezTo>
                    <a:cubicBezTo>
                      <a:pt x="51" y="3"/>
                      <a:pt x="54" y="3"/>
                      <a:pt x="58" y="6"/>
                    </a:cubicBezTo>
                    <a:cubicBezTo>
                      <a:pt x="58" y="5"/>
                      <a:pt x="57" y="5"/>
                      <a:pt x="56" y="4"/>
                    </a:cubicBezTo>
                    <a:cubicBezTo>
                      <a:pt x="51" y="0"/>
                      <a:pt x="49" y="1"/>
                      <a:pt x="48" y="0"/>
                    </a:cubicBezTo>
                    <a:cubicBezTo>
                      <a:pt x="48" y="0"/>
                      <a:pt x="18" y="12"/>
                      <a:pt x="5" y="10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ṣḷïḋé">
                <a:extLst>
                  <a:ext uri="{FF2B5EF4-FFF2-40B4-BE49-F238E27FC236}">
                    <a16:creationId xmlns:a16="http://schemas.microsoft.com/office/drawing/2014/main" xmlns="" id="{23FF237C-8C9A-4B68-8326-75D5EC2E3AF3}"/>
                  </a:ext>
                </a:extLst>
              </p:cNvPr>
              <p:cNvSpPr/>
              <p:nvPr/>
            </p:nvSpPr>
            <p:spPr bwMode="auto">
              <a:xfrm>
                <a:off x="21661438" y="39379526"/>
                <a:ext cx="3251200" cy="145732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17" y="4"/>
                  </a:cxn>
                  <a:cxn ang="0">
                    <a:pos x="26" y="7"/>
                  </a:cxn>
                  <a:cxn ang="0">
                    <a:pos x="29" y="6"/>
                  </a:cxn>
                  <a:cxn ang="0">
                    <a:pos x="27" y="5"/>
                  </a:cxn>
                  <a:cxn ang="0">
                    <a:pos x="14" y="1"/>
                  </a:cxn>
                  <a:cxn ang="0">
                    <a:pos x="6" y="4"/>
                  </a:cxn>
                  <a:cxn ang="0">
                    <a:pos x="1" y="12"/>
                  </a:cxn>
                  <a:cxn ang="0">
                    <a:pos x="2" y="13"/>
                  </a:cxn>
                  <a:cxn ang="0">
                    <a:pos x="4" y="12"/>
                  </a:cxn>
                  <a:cxn ang="0">
                    <a:pos x="9" y="7"/>
                  </a:cxn>
                </a:cxnLst>
                <a:rect l="0" t="0" r="r" b="b"/>
                <a:pathLst>
                  <a:path w="29" h="13">
                    <a:moveTo>
                      <a:pt x="9" y="7"/>
                    </a:moveTo>
                    <a:cubicBezTo>
                      <a:pt x="12" y="4"/>
                      <a:pt x="15" y="3"/>
                      <a:pt x="17" y="4"/>
                    </a:cubicBezTo>
                    <a:cubicBezTo>
                      <a:pt x="17" y="4"/>
                      <a:pt x="21" y="5"/>
                      <a:pt x="26" y="7"/>
                    </a:cubicBezTo>
                    <a:cubicBezTo>
                      <a:pt x="27" y="6"/>
                      <a:pt x="28" y="6"/>
                      <a:pt x="29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3"/>
                      <a:pt x="14" y="1"/>
                      <a:pt x="14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0" y="9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5" y="11"/>
                      <a:pt x="6" y="9"/>
                      <a:pt x="9" y="7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ş1îďe">
                <a:extLst>
                  <a:ext uri="{FF2B5EF4-FFF2-40B4-BE49-F238E27FC236}">
                    <a16:creationId xmlns:a16="http://schemas.microsoft.com/office/drawing/2014/main" xmlns="" id="{BCAA6413-AAB0-41FA-B885-EC003AE437F9}"/>
                  </a:ext>
                </a:extLst>
              </p:cNvPr>
              <p:cNvSpPr/>
              <p:nvPr/>
            </p:nvSpPr>
            <p:spPr bwMode="auto">
              <a:xfrm>
                <a:off x="24352251" y="39716076"/>
                <a:ext cx="112713" cy="1588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0"/>
                  </a:cxn>
                  <a:cxn ang="0">
                    <a:pos x="0" y="0"/>
                  </a:cxn>
                  <a:cxn ang="0">
                    <a:pos x="71" y="0"/>
                  </a:cxn>
                </a:cxnLst>
                <a:rect l="0" t="0" r="r" b="b"/>
                <a:pathLst>
                  <a:path w="71">
                    <a:moveTo>
                      <a:pt x="71" y="0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š1îḋê">
                <a:extLst>
                  <a:ext uri="{FF2B5EF4-FFF2-40B4-BE49-F238E27FC236}">
                    <a16:creationId xmlns:a16="http://schemas.microsoft.com/office/drawing/2014/main" xmlns="" id="{1C5FE725-8CFD-4B10-8A74-53FA2E0BBADC}"/>
                  </a:ext>
                </a:extLst>
              </p:cNvPr>
              <p:cNvSpPr/>
              <p:nvPr/>
            </p:nvSpPr>
            <p:spPr bwMode="auto">
              <a:xfrm>
                <a:off x="17848263" y="37922201"/>
                <a:ext cx="5719763" cy="3700463"/>
              </a:xfrm>
              <a:custGeom>
                <a:avLst/>
                <a:gdLst/>
                <a:ahLst/>
                <a:cxnLst>
                  <a:cxn ang="0">
                    <a:pos x="49" y="15"/>
                  </a:cxn>
                  <a:cxn ang="0">
                    <a:pos x="35" y="25"/>
                  </a:cxn>
                  <a:cxn ang="0">
                    <a:pos x="9" y="32"/>
                  </a:cxn>
                  <a:cxn ang="0">
                    <a:pos x="2" y="31"/>
                  </a:cxn>
                  <a:cxn ang="0">
                    <a:pos x="1" y="27"/>
                  </a:cxn>
                  <a:cxn ang="0">
                    <a:pos x="24" y="11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6" y="1"/>
                  </a:cxn>
                  <a:cxn ang="0">
                    <a:pos x="39" y="0"/>
                  </a:cxn>
                  <a:cxn ang="0">
                    <a:pos x="41" y="2"/>
                  </a:cxn>
                  <a:cxn ang="0">
                    <a:pos x="49" y="15"/>
                  </a:cxn>
                </a:cxnLst>
                <a:rect l="0" t="0" r="r" b="b"/>
                <a:pathLst>
                  <a:path w="51" h="33">
                    <a:moveTo>
                      <a:pt x="49" y="15"/>
                    </a:moveTo>
                    <a:cubicBezTo>
                      <a:pt x="47" y="16"/>
                      <a:pt x="40" y="18"/>
                      <a:pt x="35" y="25"/>
                    </a:cubicBezTo>
                    <a:cubicBezTo>
                      <a:pt x="28" y="26"/>
                      <a:pt x="9" y="32"/>
                      <a:pt x="9" y="32"/>
                    </a:cubicBezTo>
                    <a:cubicBezTo>
                      <a:pt x="9" y="32"/>
                      <a:pt x="4" y="33"/>
                      <a:pt x="2" y="31"/>
                    </a:cubicBezTo>
                    <a:cubicBezTo>
                      <a:pt x="0" y="30"/>
                      <a:pt x="1" y="27"/>
                      <a:pt x="1" y="2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8" y="0"/>
                      <a:pt x="39" y="0"/>
                    </a:cubicBezTo>
                    <a:cubicBezTo>
                      <a:pt x="40" y="1"/>
                      <a:pt x="41" y="2"/>
                      <a:pt x="41" y="2"/>
                    </a:cubicBezTo>
                    <a:cubicBezTo>
                      <a:pt x="41" y="2"/>
                      <a:pt x="51" y="14"/>
                      <a:pt x="49" y="15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śḻíḍè">
                <a:extLst>
                  <a:ext uri="{FF2B5EF4-FFF2-40B4-BE49-F238E27FC236}">
                    <a16:creationId xmlns:a16="http://schemas.microsoft.com/office/drawing/2014/main" xmlns="" id="{2226E9FE-C30B-47A0-9BAD-2C110495FB04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9869488" cy="5046663"/>
              </a:xfrm>
              <a:custGeom>
                <a:avLst/>
                <a:gdLst/>
                <a:ahLst/>
                <a:cxnLst>
                  <a:cxn ang="0">
                    <a:pos x="8" y="22"/>
                  </a:cxn>
                  <a:cxn ang="0">
                    <a:pos x="55" y="3"/>
                  </a:cxn>
                  <a:cxn ang="0">
                    <a:pos x="88" y="3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7" y="45"/>
                  </a:cxn>
                  <a:cxn ang="0">
                    <a:pos x="8" y="22"/>
                  </a:cxn>
                </a:cxnLst>
                <a:rect l="0" t="0" r="r" b="b"/>
                <a:pathLst>
                  <a:path w="88" h="45">
                    <a:moveTo>
                      <a:pt x="8" y="22"/>
                    </a:moveTo>
                    <a:cubicBezTo>
                      <a:pt x="17" y="6"/>
                      <a:pt x="55" y="3"/>
                      <a:pt x="55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6" y="44"/>
                      <a:pt x="6" y="44"/>
                      <a:pt x="7" y="45"/>
                    </a:cubicBezTo>
                    <a:cubicBezTo>
                      <a:pt x="2" y="39"/>
                      <a:pt x="4" y="28"/>
                      <a:pt x="8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šlïḓé">
                <a:extLst>
                  <a:ext uri="{FF2B5EF4-FFF2-40B4-BE49-F238E27FC236}">
                    <a16:creationId xmlns:a16="http://schemas.microsoft.com/office/drawing/2014/main" xmlns="" id="{DFFA0293-AC4E-4608-8560-F619EFF3C356}"/>
                  </a:ext>
                </a:extLst>
              </p:cNvPr>
              <p:cNvSpPr/>
              <p:nvPr/>
            </p:nvSpPr>
            <p:spPr bwMode="auto">
              <a:xfrm>
                <a:off x="32426276" y="15381288"/>
                <a:ext cx="12673013" cy="10428288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68"/>
                  </a:cxn>
                  <a:cxn ang="0">
                    <a:pos x="83" y="74"/>
                  </a:cxn>
                  <a:cxn ang="0">
                    <a:pos x="98" y="0"/>
                  </a:cxn>
                </a:cxnLst>
                <a:rect l="0" t="0" r="r" b="b"/>
                <a:pathLst>
                  <a:path w="113" h="93">
                    <a:moveTo>
                      <a:pt x="9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5" y="90"/>
                      <a:pt x="56" y="93"/>
                      <a:pt x="83" y="74"/>
                    </a:cubicBezTo>
                    <a:cubicBezTo>
                      <a:pt x="110" y="55"/>
                      <a:pt x="113" y="21"/>
                      <a:pt x="98" y="0"/>
                    </a:cubicBez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ľîďè">
                <a:extLst>
                  <a:ext uri="{FF2B5EF4-FFF2-40B4-BE49-F238E27FC236}">
                    <a16:creationId xmlns:a16="http://schemas.microsoft.com/office/drawing/2014/main" xmlns="" id="{55C07EB6-39E6-4937-ABDC-C7AEEE332AAF}"/>
                  </a:ext>
                </a:extLst>
              </p:cNvPr>
              <p:cNvSpPr/>
              <p:nvPr/>
            </p:nvSpPr>
            <p:spPr bwMode="auto">
              <a:xfrm>
                <a:off x="31753176" y="14371638"/>
                <a:ext cx="12336463" cy="9531350"/>
              </a:xfrm>
              <a:custGeom>
                <a:avLst/>
                <a:gdLst/>
                <a:ahLst/>
                <a:cxnLst>
                  <a:cxn ang="0">
                    <a:pos x="104" y="9"/>
                  </a:cxn>
                  <a:cxn ang="0">
                    <a:pos x="65" y="57"/>
                  </a:cxn>
                  <a:cxn ang="0">
                    <a:pos x="6" y="77"/>
                  </a:cxn>
                  <a:cxn ang="0">
                    <a:pos x="45" y="29"/>
                  </a:cxn>
                  <a:cxn ang="0">
                    <a:pos x="104" y="9"/>
                  </a:cxn>
                </a:cxnLst>
                <a:rect l="0" t="0" r="r" b="b"/>
                <a:pathLst>
                  <a:path w="110" h="85">
                    <a:moveTo>
                      <a:pt x="104" y="9"/>
                    </a:moveTo>
                    <a:cubicBezTo>
                      <a:pt x="110" y="17"/>
                      <a:pt x="92" y="38"/>
                      <a:pt x="65" y="57"/>
                    </a:cubicBezTo>
                    <a:cubicBezTo>
                      <a:pt x="38" y="77"/>
                      <a:pt x="11" y="85"/>
                      <a:pt x="6" y="77"/>
                    </a:cubicBezTo>
                    <a:cubicBezTo>
                      <a:pt x="0" y="69"/>
                      <a:pt x="18" y="48"/>
                      <a:pt x="45" y="29"/>
                    </a:cubicBezTo>
                    <a:cubicBezTo>
                      <a:pt x="72" y="9"/>
                      <a:pt x="98" y="0"/>
                      <a:pt x="104" y="9"/>
                    </a:cubicBezTo>
                    <a:close/>
                  </a:path>
                </a:pathLst>
              </a:cu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ḻïḍe">
                <a:extLst>
                  <a:ext uri="{FF2B5EF4-FFF2-40B4-BE49-F238E27FC236}">
                    <a16:creationId xmlns:a16="http://schemas.microsoft.com/office/drawing/2014/main" xmlns="" id="{43C132A4-1C0C-4F6B-BB1A-470F9BD4FAAC}"/>
                  </a:ext>
                </a:extLst>
              </p:cNvPr>
              <p:cNvSpPr/>
              <p:nvPr/>
            </p:nvSpPr>
            <p:spPr bwMode="auto">
              <a:xfrm>
                <a:off x="32875538" y="15155863"/>
                <a:ext cx="9980613" cy="7626350"/>
              </a:xfrm>
              <a:custGeom>
                <a:avLst/>
                <a:gdLst/>
                <a:ahLst/>
                <a:cxnLst>
                  <a:cxn ang="0">
                    <a:pos x="86" y="5"/>
                  </a:cxn>
                  <a:cxn ang="0">
                    <a:pos x="51" y="43"/>
                  </a:cxn>
                  <a:cxn ang="0">
                    <a:pos x="4" y="63"/>
                  </a:cxn>
                  <a:cxn ang="0">
                    <a:pos x="38" y="25"/>
                  </a:cxn>
                  <a:cxn ang="0">
                    <a:pos x="86" y="5"/>
                  </a:cxn>
                </a:cxnLst>
                <a:rect l="0" t="0" r="r" b="b"/>
                <a:pathLst>
                  <a:path w="89" h="68">
                    <a:moveTo>
                      <a:pt x="86" y="5"/>
                    </a:moveTo>
                    <a:cubicBezTo>
                      <a:pt x="89" y="10"/>
                      <a:pt x="74" y="27"/>
                      <a:pt x="51" y="43"/>
                    </a:cubicBezTo>
                    <a:cubicBezTo>
                      <a:pt x="28" y="59"/>
                      <a:pt x="7" y="68"/>
                      <a:pt x="4" y="63"/>
                    </a:cubicBezTo>
                    <a:cubicBezTo>
                      <a:pt x="0" y="58"/>
                      <a:pt x="16" y="41"/>
                      <a:pt x="38" y="25"/>
                    </a:cubicBezTo>
                    <a:cubicBezTo>
                      <a:pt x="61" y="9"/>
                      <a:pt x="82" y="0"/>
                      <a:pt x="86" y="5"/>
                    </a:cubicBezTo>
                    <a:close/>
                  </a:path>
                </a:pathLst>
              </a:cu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ṥḻíḓê">
                <a:extLst>
                  <a:ext uri="{FF2B5EF4-FFF2-40B4-BE49-F238E27FC236}">
                    <a16:creationId xmlns:a16="http://schemas.microsoft.com/office/drawing/2014/main" xmlns="" id="{A6E62C82-4D57-4918-B5AA-69BF8BCAA185}"/>
                  </a:ext>
                </a:extLst>
              </p:cNvPr>
              <p:cNvSpPr/>
              <p:nvPr/>
            </p:nvSpPr>
            <p:spPr bwMode="auto">
              <a:xfrm>
                <a:off x="21099463" y="40725726"/>
                <a:ext cx="673100" cy="1111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3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$ļídé">
                <a:extLst>
                  <a:ext uri="{FF2B5EF4-FFF2-40B4-BE49-F238E27FC236}">
                    <a16:creationId xmlns:a16="http://schemas.microsoft.com/office/drawing/2014/main" xmlns="" id="{3C600A8A-E9AF-46D9-B81C-EDF6DAAC1BD4}"/>
                  </a:ext>
                </a:extLst>
              </p:cNvPr>
              <p:cNvSpPr/>
              <p:nvPr/>
            </p:nvSpPr>
            <p:spPr bwMode="auto">
              <a:xfrm>
                <a:off x="17848263" y="41062276"/>
                <a:ext cx="3027363" cy="1008063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6" y="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2" y="8"/>
                  </a:cxn>
                  <a:cxn ang="0">
                    <a:pos x="6" y="9"/>
                  </a:cxn>
                  <a:cxn ang="0">
                    <a:pos x="10" y="8"/>
                  </a:cxn>
                  <a:cxn ang="0">
                    <a:pos x="27" y="0"/>
                  </a:cxn>
                  <a:cxn ang="0">
                    <a:pos x="25" y="0"/>
                  </a:cxn>
                </a:cxnLst>
                <a:rect l="0" t="0" r="r" b="b"/>
                <a:pathLst>
                  <a:path w="27" h="9"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5" y="4"/>
                      <a:pt x="3" y="4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7"/>
                      <a:pt x="2" y="8"/>
                    </a:cubicBezTo>
                    <a:cubicBezTo>
                      <a:pt x="3" y="8"/>
                      <a:pt x="5" y="9"/>
                      <a:pt x="6" y="9"/>
                    </a:cubicBezTo>
                    <a:cubicBezTo>
                      <a:pt x="8" y="9"/>
                      <a:pt x="10" y="8"/>
                      <a:pt x="10" y="8"/>
                    </a:cubicBezTo>
                    <a:cubicBezTo>
                      <a:pt x="10" y="8"/>
                      <a:pt x="20" y="4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ṧ1íḓè">
                <a:extLst>
                  <a:ext uri="{FF2B5EF4-FFF2-40B4-BE49-F238E27FC236}">
                    <a16:creationId xmlns:a16="http://schemas.microsoft.com/office/drawing/2014/main" xmlns="" id="{4E521F95-5965-4247-85E2-D3894FB0EF36}"/>
                  </a:ext>
                </a:extLst>
              </p:cNvPr>
              <p:cNvSpPr/>
              <p:nvPr/>
            </p:nvSpPr>
            <p:spPr bwMode="auto">
              <a:xfrm>
                <a:off x="20651788" y="40836851"/>
                <a:ext cx="896938" cy="2254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1"/>
                      <a:pt x="6" y="1"/>
                      <a:pt x="8" y="0"/>
                    </a:cubicBezTo>
                  </a:path>
                </a:pathLst>
              </a:custGeom>
              <a:solidFill>
                <a:srgbClr val="3531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lîďè">
                <a:extLst>
                  <a:ext uri="{FF2B5EF4-FFF2-40B4-BE49-F238E27FC236}">
                    <a16:creationId xmlns:a16="http://schemas.microsoft.com/office/drawing/2014/main" xmlns="" id="{692F4DCA-BED7-45C1-A60C-28F27E0FA066}"/>
                  </a:ext>
                </a:extLst>
              </p:cNvPr>
              <p:cNvSpPr/>
              <p:nvPr/>
            </p:nvSpPr>
            <p:spPr bwMode="auto">
              <a:xfrm>
                <a:off x="18072101" y="41286113"/>
                <a:ext cx="1570038" cy="22383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14" y="0"/>
                  </a:cxn>
                  <a:cxn ang="0">
                    <a:pos x="7" y="2"/>
                  </a:cxn>
                  <a:cxn ang="0">
                    <a:pos x="14" y="0"/>
                  </a:cxn>
                </a:cxnLst>
                <a:rect l="0" t="0" r="r" b="b"/>
                <a:pathLst>
                  <a:path w="1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moveTo>
                      <a:pt x="14" y="0"/>
                    </a:moveTo>
                    <a:cubicBezTo>
                      <a:pt x="10" y="1"/>
                      <a:pt x="7" y="2"/>
                      <a:pt x="7" y="2"/>
                    </a:cubicBezTo>
                    <a:cubicBezTo>
                      <a:pt x="7" y="2"/>
                      <a:pt x="10" y="1"/>
                      <a:pt x="1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ḻîḋé">
                <a:extLst>
                  <a:ext uri="{FF2B5EF4-FFF2-40B4-BE49-F238E27FC236}">
                    <a16:creationId xmlns:a16="http://schemas.microsoft.com/office/drawing/2014/main" xmlns="" id="{DDD5DD6F-5433-4094-8295-C5C61CA58F4A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ṥḻïdê">
                <a:extLst>
                  <a:ext uri="{FF2B5EF4-FFF2-40B4-BE49-F238E27FC236}">
                    <a16:creationId xmlns:a16="http://schemas.microsoft.com/office/drawing/2014/main" xmlns="" id="{FB8ABEA8-B664-41D6-A6B5-2B59589B5C55}"/>
                  </a:ext>
                </a:extLst>
              </p:cNvPr>
              <p:cNvSpPr/>
              <p:nvPr/>
            </p:nvSpPr>
            <p:spPr bwMode="auto">
              <a:xfrm>
                <a:off x="27043063" y="38369876"/>
                <a:ext cx="4373563" cy="381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6" y="9"/>
                  </a:cxn>
                  <a:cxn ang="0">
                    <a:pos x="12" y="11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0" y="34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39" y="30"/>
                  </a:cxn>
                  <a:cxn ang="0">
                    <a:pos x="17" y="11"/>
                  </a:cxn>
                  <a:cxn ang="0">
                    <a:pos x="11" y="10"/>
                  </a:cxn>
                  <a:cxn ang="0">
                    <a:pos x="10" y="5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39" h="34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4" y="31"/>
                      <a:pt x="34" y="32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1" y="34"/>
                      <a:pt x="32" y="34"/>
                      <a:pt x="33" y="34"/>
                    </a:cubicBezTo>
                    <a:cubicBezTo>
                      <a:pt x="35" y="34"/>
                      <a:pt x="36" y="34"/>
                      <a:pt x="37" y="33"/>
                    </a:cubicBezTo>
                    <a:cubicBezTo>
                      <a:pt x="39" y="32"/>
                      <a:pt x="39" y="30"/>
                      <a:pt x="39" y="3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3" y="0"/>
                      <a:pt x="3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ṣlíḍè">
                <a:extLst>
                  <a:ext uri="{FF2B5EF4-FFF2-40B4-BE49-F238E27FC236}">
                    <a16:creationId xmlns:a16="http://schemas.microsoft.com/office/drawing/2014/main" xmlns="" id="{E87EB393-82C5-4561-862F-9BED6B30DBEA}"/>
                  </a:ext>
                </a:extLst>
              </p:cNvPr>
              <p:cNvSpPr/>
              <p:nvPr/>
            </p:nvSpPr>
            <p:spPr bwMode="auto">
              <a:xfrm>
                <a:off x="30408563" y="41733788"/>
                <a:ext cx="447675" cy="44926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1"/>
                      <a:pt x="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śļîḓe">
                <a:extLst>
                  <a:ext uri="{FF2B5EF4-FFF2-40B4-BE49-F238E27FC236}">
                    <a16:creationId xmlns:a16="http://schemas.microsoft.com/office/drawing/2014/main" xmlns="" id="{F648F62D-025F-4457-A783-8AB473E1BD5A}"/>
                  </a:ext>
                </a:extLst>
              </p:cNvPr>
              <p:cNvSpPr/>
              <p:nvPr/>
            </p:nvSpPr>
            <p:spPr bwMode="auto">
              <a:xfrm>
                <a:off x="11455401" y="33659763"/>
                <a:ext cx="8410575" cy="706596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5" y="31"/>
                  </a:cxn>
                  <a:cxn ang="0">
                    <a:pos x="21" y="18"/>
                  </a:cxn>
                  <a:cxn ang="0">
                    <a:pos x="14" y="26"/>
                  </a:cxn>
                  <a:cxn ang="0">
                    <a:pos x="22" y="24"/>
                  </a:cxn>
                  <a:cxn ang="0">
                    <a:pos x="25" y="32"/>
                  </a:cxn>
                  <a:cxn ang="0">
                    <a:pos x="19" y="37"/>
                  </a:cxn>
                  <a:cxn ang="0">
                    <a:pos x="12" y="27"/>
                  </a:cxn>
                  <a:cxn ang="0">
                    <a:pos x="20" y="41"/>
                  </a:cxn>
                  <a:cxn ang="0">
                    <a:pos x="6" y="49"/>
                  </a:cxn>
                  <a:cxn ang="0">
                    <a:pos x="10" y="55"/>
                  </a:cxn>
                  <a:cxn ang="0">
                    <a:pos x="23" y="45"/>
                  </a:cxn>
                  <a:cxn ang="0">
                    <a:pos x="11" y="57"/>
                  </a:cxn>
                  <a:cxn ang="0">
                    <a:pos x="17" y="60"/>
                  </a:cxn>
                  <a:cxn ang="0">
                    <a:pos x="27" y="46"/>
                  </a:cxn>
                  <a:cxn ang="0">
                    <a:pos x="22" y="59"/>
                  </a:cxn>
                  <a:cxn ang="0">
                    <a:pos x="27" y="61"/>
                  </a:cxn>
                  <a:cxn ang="0">
                    <a:pos x="31" y="46"/>
                  </a:cxn>
                  <a:cxn ang="0">
                    <a:pos x="38" y="38"/>
                  </a:cxn>
                  <a:cxn ang="0">
                    <a:pos x="75" y="14"/>
                  </a:cxn>
                  <a:cxn ang="0">
                    <a:pos x="62" y="0"/>
                  </a:cxn>
                </a:cxnLst>
                <a:rect l="0" t="0" r="r" b="b"/>
                <a:pathLst>
                  <a:path w="75" h="63">
                    <a:moveTo>
                      <a:pt x="62" y="0"/>
                    </a:moveTo>
                    <a:cubicBezTo>
                      <a:pt x="62" y="0"/>
                      <a:pt x="45" y="27"/>
                      <a:pt x="35" y="31"/>
                    </a:cubicBezTo>
                    <a:cubicBezTo>
                      <a:pt x="35" y="31"/>
                      <a:pt x="31" y="18"/>
                      <a:pt x="21" y="18"/>
                    </a:cubicBezTo>
                    <a:cubicBezTo>
                      <a:pt x="15" y="18"/>
                      <a:pt x="9" y="23"/>
                      <a:pt x="14" y="26"/>
                    </a:cubicBezTo>
                    <a:cubicBezTo>
                      <a:pt x="18" y="26"/>
                      <a:pt x="17" y="23"/>
                      <a:pt x="22" y="24"/>
                    </a:cubicBezTo>
                    <a:cubicBezTo>
                      <a:pt x="26" y="25"/>
                      <a:pt x="26" y="30"/>
                      <a:pt x="25" y="32"/>
                    </a:cubicBezTo>
                    <a:cubicBezTo>
                      <a:pt x="25" y="34"/>
                      <a:pt x="23" y="37"/>
                      <a:pt x="19" y="37"/>
                    </a:cubicBezTo>
                    <a:cubicBezTo>
                      <a:pt x="16" y="36"/>
                      <a:pt x="15" y="28"/>
                      <a:pt x="12" y="27"/>
                    </a:cubicBezTo>
                    <a:cubicBezTo>
                      <a:pt x="7" y="25"/>
                      <a:pt x="4" y="42"/>
                      <a:pt x="20" y="41"/>
                    </a:cubicBezTo>
                    <a:cubicBezTo>
                      <a:pt x="20" y="47"/>
                      <a:pt x="12" y="50"/>
                      <a:pt x="6" y="49"/>
                    </a:cubicBezTo>
                    <a:cubicBezTo>
                      <a:pt x="0" y="48"/>
                      <a:pt x="1" y="57"/>
                      <a:pt x="10" y="55"/>
                    </a:cubicBezTo>
                    <a:cubicBezTo>
                      <a:pt x="18" y="53"/>
                      <a:pt x="20" y="50"/>
                      <a:pt x="23" y="45"/>
                    </a:cubicBezTo>
                    <a:cubicBezTo>
                      <a:pt x="24" y="54"/>
                      <a:pt x="13" y="55"/>
                      <a:pt x="11" y="57"/>
                    </a:cubicBezTo>
                    <a:cubicBezTo>
                      <a:pt x="10" y="58"/>
                      <a:pt x="9" y="63"/>
                      <a:pt x="17" y="60"/>
                    </a:cubicBezTo>
                    <a:cubicBezTo>
                      <a:pt x="24" y="57"/>
                      <a:pt x="27" y="48"/>
                      <a:pt x="27" y="46"/>
                    </a:cubicBezTo>
                    <a:cubicBezTo>
                      <a:pt x="29" y="50"/>
                      <a:pt x="22" y="56"/>
                      <a:pt x="22" y="59"/>
                    </a:cubicBezTo>
                    <a:cubicBezTo>
                      <a:pt x="22" y="61"/>
                      <a:pt x="24" y="62"/>
                      <a:pt x="27" y="61"/>
                    </a:cubicBezTo>
                    <a:cubicBezTo>
                      <a:pt x="28" y="60"/>
                      <a:pt x="29" y="52"/>
                      <a:pt x="31" y="46"/>
                    </a:cubicBezTo>
                    <a:cubicBezTo>
                      <a:pt x="35" y="43"/>
                      <a:pt x="36" y="41"/>
                      <a:pt x="38" y="38"/>
                    </a:cubicBezTo>
                    <a:cubicBezTo>
                      <a:pt x="38" y="38"/>
                      <a:pt x="62" y="30"/>
                      <a:pt x="75" y="1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1îḍè">
                <a:extLst>
                  <a:ext uri="{FF2B5EF4-FFF2-40B4-BE49-F238E27FC236}">
                    <a16:creationId xmlns:a16="http://schemas.microsoft.com/office/drawing/2014/main" xmlns="" id="{5C514952-B674-48F3-AF8C-351BA5A80E68}"/>
                  </a:ext>
                </a:extLst>
              </p:cNvPr>
              <p:cNvSpPr/>
              <p:nvPr/>
            </p:nvSpPr>
            <p:spPr bwMode="auto">
              <a:xfrm>
                <a:off x="28949651" y="33659763"/>
                <a:ext cx="8523288" cy="70659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0" y="31"/>
                  </a:cxn>
                  <a:cxn ang="0">
                    <a:pos x="54" y="18"/>
                  </a:cxn>
                  <a:cxn ang="0">
                    <a:pos x="61" y="26"/>
                  </a:cxn>
                  <a:cxn ang="0">
                    <a:pos x="53" y="24"/>
                  </a:cxn>
                  <a:cxn ang="0">
                    <a:pos x="50" y="32"/>
                  </a:cxn>
                  <a:cxn ang="0">
                    <a:pos x="56" y="37"/>
                  </a:cxn>
                  <a:cxn ang="0">
                    <a:pos x="63" y="27"/>
                  </a:cxn>
                  <a:cxn ang="0">
                    <a:pos x="55" y="41"/>
                  </a:cxn>
                  <a:cxn ang="0">
                    <a:pos x="69" y="49"/>
                  </a:cxn>
                  <a:cxn ang="0">
                    <a:pos x="65" y="55"/>
                  </a:cxn>
                  <a:cxn ang="0">
                    <a:pos x="52" y="45"/>
                  </a:cxn>
                  <a:cxn ang="0">
                    <a:pos x="64" y="57"/>
                  </a:cxn>
                  <a:cxn ang="0">
                    <a:pos x="59" y="60"/>
                  </a:cxn>
                  <a:cxn ang="0">
                    <a:pos x="48" y="46"/>
                  </a:cxn>
                  <a:cxn ang="0">
                    <a:pos x="53" y="59"/>
                  </a:cxn>
                  <a:cxn ang="0">
                    <a:pos x="48" y="61"/>
                  </a:cxn>
                  <a:cxn ang="0">
                    <a:pos x="44" y="46"/>
                  </a:cxn>
                  <a:cxn ang="0">
                    <a:pos x="37" y="38"/>
                  </a:cxn>
                  <a:cxn ang="0">
                    <a:pos x="0" y="14"/>
                  </a:cxn>
                  <a:cxn ang="0">
                    <a:pos x="14" y="0"/>
                  </a:cxn>
                </a:cxnLst>
                <a:rect l="0" t="0" r="r" b="b"/>
                <a:pathLst>
                  <a:path w="76" h="63">
                    <a:moveTo>
                      <a:pt x="14" y="0"/>
                    </a:moveTo>
                    <a:cubicBezTo>
                      <a:pt x="14" y="0"/>
                      <a:pt x="30" y="27"/>
                      <a:pt x="40" y="31"/>
                    </a:cubicBezTo>
                    <a:cubicBezTo>
                      <a:pt x="40" y="31"/>
                      <a:pt x="44" y="18"/>
                      <a:pt x="54" y="18"/>
                    </a:cubicBezTo>
                    <a:cubicBezTo>
                      <a:pt x="60" y="18"/>
                      <a:pt x="67" y="23"/>
                      <a:pt x="61" y="26"/>
                    </a:cubicBezTo>
                    <a:cubicBezTo>
                      <a:pt x="57" y="26"/>
                      <a:pt x="58" y="23"/>
                      <a:pt x="53" y="24"/>
                    </a:cubicBezTo>
                    <a:cubicBezTo>
                      <a:pt x="50" y="25"/>
                      <a:pt x="49" y="30"/>
                      <a:pt x="50" y="32"/>
                    </a:cubicBezTo>
                    <a:cubicBezTo>
                      <a:pt x="50" y="34"/>
                      <a:pt x="52" y="37"/>
                      <a:pt x="56" y="37"/>
                    </a:cubicBezTo>
                    <a:cubicBezTo>
                      <a:pt x="60" y="36"/>
                      <a:pt x="60" y="28"/>
                      <a:pt x="63" y="27"/>
                    </a:cubicBezTo>
                    <a:cubicBezTo>
                      <a:pt x="69" y="25"/>
                      <a:pt x="71" y="42"/>
                      <a:pt x="55" y="41"/>
                    </a:cubicBezTo>
                    <a:cubicBezTo>
                      <a:pt x="55" y="47"/>
                      <a:pt x="63" y="50"/>
                      <a:pt x="69" y="49"/>
                    </a:cubicBezTo>
                    <a:cubicBezTo>
                      <a:pt x="76" y="48"/>
                      <a:pt x="75" y="57"/>
                      <a:pt x="65" y="55"/>
                    </a:cubicBezTo>
                    <a:cubicBezTo>
                      <a:pt x="58" y="53"/>
                      <a:pt x="55" y="50"/>
                      <a:pt x="52" y="45"/>
                    </a:cubicBezTo>
                    <a:cubicBezTo>
                      <a:pt x="51" y="54"/>
                      <a:pt x="62" y="55"/>
                      <a:pt x="64" y="57"/>
                    </a:cubicBezTo>
                    <a:cubicBezTo>
                      <a:pt x="66" y="58"/>
                      <a:pt x="66" y="63"/>
                      <a:pt x="59" y="60"/>
                    </a:cubicBezTo>
                    <a:cubicBezTo>
                      <a:pt x="51" y="57"/>
                      <a:pt x="48" y="48"/>
                      <a:pt x="48" y="46"/>
                    </a:cubicBezTo>
                    <a:cubicBezTo>
                      <a:pt x="46" y="50"/>
                      <a:pt x="53" y="56"/>
                      <a:pt x="53" y="59"/>
                    </a:cubicBezTo>
                    <a:cubicBezTo>
                      <a:pt x="53" y="61"/>
                      <a:pt x="51" y="62"/>
                      <a:pt x="48" y="61"/>
                    </a:cubicBezTo>
                    <a:cubicBezTo>
                      <a:pt x="47" y="60"/>
                      <a:pt x="46" y="52"/>
                      <a:pt x="44" y="46"/>
                    </a:cubicBezTo>
                    <a:cubicBezTo>
                      <a:pt x="40" y="43"/>
                      <a:pt x="39" y="41"/>
                      <a:pt x="37" y="38"/>
                    </a:cubicBezTo>
                    <a:cubicBezTo>
                      <a:pt x="37" y="38"/>
                      <a:pt x="13" y="30"/>
                      <a:pt x="0" y="14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ļîḓê">
                <a:extLst>
                  <a:ext uri="{FF2B5EF4-FFF2-40B4-BE49-F238E27FC236}">
                    <a16:creationId xmlns:a16="http://schemas.microsoft.com/office/drawing/2014/main" xmlns="" id="{3FCC21A5-7357-4A2F-A2D8-1A1223B9AACB}"/>
                  </a:ext>
                </a:extLst>
              </p:cNvPr>
              <p:cNvSpPr/>
              <p:nvPr/>
            </p:nvSpPr>
            <p:spPr bwMode="auto">
              <a:xfrm>
                <a:off x="17735551" y="29959301"/>
                <a:ext cx="13344525" cy="8186738"/>
              </a:xfrm>
              <a:custGeom>
                <a:avLst/>
                <a:gdLst/>
                <a:ahLst/>
                <a:cxnLst>
                  <a:cxn ang="0">
                    <a:pos x="95" y="5"/>
                  </a:cxn>
                  <a:cxn ang="0">
                    <a:pos x="60" y="1"/>
                  </a:cxn>
                  <a:cxn ang="0">
                    <a:pos x="24" y="5"/>
                  </a:cxn>
                  <a:cxn ang="0">
                    <a:pos x="0" y="35"/>
                  </a:cxn>
                  <a:cxn ang="0">
                    <a:pos x="6" y="46"/>
                  </a:cxn>
                  <a:cxn ang="0">
                    <a:pos x="19" y="52"/>
                  </a:cxn>
                  <a:cxn ang="0">
                    <a:pos x="26" y="43"/>
                  </a:cxn>
                  <a:cxn ang="0">
                    <a:pos x="24" y="66"/>
                  </a:cxn>
                  <a:cxn ang="0">
                    <a:pos x="60" y="73"/>
                  </a:cxn>
                  <a:cxn ang="0">
                    <a:pos x="95" y="66"/>
                  </a:cxn>
                  <a:cxn ang="0">
                    <a:pos x="93" y="43"/>
                  </a:cxn>
                  <a:cxn ang="0">
                    <a:pos x="101" y="52"/>
                  </a:cxn>
                  <a:cxn ang="0">
                    <a:pos x="112" y="46"/>
                  </a:cxn>
                  <a:cxn ang="0">
                    <a:pos x="119" y="35"/>
                  </a:cxn>
                  <a:cxn ang="0">
                    <a:pos x="95" y="5"/>
                  </a:cxn>
                </a:cxnLst>
                <a:rect l="0" t="0" r="r" b="b"/>
                <a:pathLst>
                  <a:path w="119" h="73">
                    <a:moveTo>
                      <a:pt x="95" y="5"/>
                    </a:moveTo>
                    <a:cubicBezTo>
                      <a:pt x="90" y="1"/>
                      <a:pt x="73" y="0"/>
                      <a:pt x="60" y="1"/>
                    </a:cubicBezTo>
                    <a:cubicBezTo>
                      <a:pt x="46" y="0"/>
                      <a:pt x="29" y="2"/>
                      <a:pt x="24" y="5"/>
                    </a:cubicBezTo>
                    <a:cubicBezTo>
                      <a:pt x="11" y="12"/>
                      <a:pt x="0" y="35"/>
                      <a:pt x="0" y="35"/>
                    </a:cubicBezTo>
                    <a:cubicBezTo>
                      <a:pt x="0" y="35"/>
                      <a:pt x="2" y="42"/>
                      <a:pt x="6" y="46"/>
                    </a:cubicBezTo>
                    <a:cubicBezTo>
                      <a:pt x="11" y="50"/>
                      <a:pt x="19" y="52"/>
                      <a:pt x="19" y="5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38" y="73"/>
                      <a:pt x="60" y="73"/>
                    </a:cubicBezTo>
                    <a:cubicBezTo>
                      <a:pt x="81" y="73"/>
                      <a:pt x="95" y="66"/>
                      <a:pt x="95" y="66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7" y="50"/>
                      <a:pt x="112" y="46"/>
                    </a:cubicBezTo>
                    <a:cubicBezTo>
                      <a:pt x="116" y="42"/>
                      <a:pt x="119" y="35"/>
                      <a:pt x="119" y="35"/>
                    </a:cubicBezTo>
                    <a:cubicBezTo>
                      <a:pt x="119" y="35"/>
                      <a:pt x="105" y="12"/>
                      <a:pt x="9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ḻïḍé">
                <a:extLst>
                  <a:ext uri="{FF2B5EF4-FFF2-40B4-BE49-F238E27FC236}">
                    <a16:creationId xmlns:a16="http://schemas.microsoft.com/office/drawing/2014/main" xmlns="" id="{77780030-4ADE-48A5-8611-1BDDC628DBA7}"/>
                  </a:ext>
                </a:extLst>
              </p:cNvPr>
              <p:cNvSpPr/>
              <p:nvPr/>
            </p:nvSpPr>
            <p:spPr bwMode="auto">
              <a:xfrm>
                <a:off x="23568026" y="31529338"/>
                <a:ext cx="1681163" cy="5494338"/>
              </a:xfrm>
              <a:custGeom>
                <a:avLst/>
                <a:gdLst/>
                <a:ahLst/>
                <a:cxnLst>
                  <a:cxn ang="0">
                    <a:pos x="1059" y="495"/>
                  </a:cxn>
                  <a:cxn ang="0">
                    <a:pos x="565" y="0"/>
                  </a:cxn>
                  <a:cxn ang="0">
                    <a:pos x="0" y="495"/>
                  </a:cxn>
                  <a:cxn ang="0">
                    <a:pos x="423" y="989"/>
                  </a:cxn>
                  <a:cxn ang="0">
                    <a:pos x="0" y="2826"/>
                  </a:cxn>
                  <a:cxn ang="0">
                    <a:pos x="565" y="3461"/>
                  </a:cxn>
                  <a:cxn ang="0">
                    <a:pos x="1059" y="2826"/>
                  </a:cxn>
                  <a:cxn ang="0">
                    <a:pos x="635" y="989"/>
                  </a:cxn>
                  <a:cxn ang="0">
                    <a:pos x="1059" y="495"/>
                  </a:cxn>
                </a:cxnLst>
                <a:rect l="0" t="0" r="r" b="b"/>
                <a:pathLst>
                  <a:path w="1059" h="3461">
                    <a:moveTo>
                      <a:pt x="1059" y="495"/>
                    </a:moveTo>
                    <a:lnTo>
                      <a:pt x="565" y="0"/>
                    </a:lnTo>
                    <a:lnTo>
                      <a:pt x="0" y="495"/>
                    </a:lnTo>
                    <a:lnTo>
                      <a:pt x="423" y="989"/>
                    </a:lnTo>
                    <a:lnTo>
                      <a:pt x="0" y="2826"/>
                    </a:lnTo>
                    <a:lnTo>
                      <a:pt x="565" y="3461"/>
                    </a:lnTo>
                    <a:lnTo>
                      <a:pt x="1059" y="2826"/>
                    </a:lnTo>
                    <a:lnTo>
                      <a:pt x="635" y="989"/>
                    </a:lnTo>
                    <a:lnTo>
                      <a:pt x="1059" y="495"/>
                    </a:lnTo>
                    <a:close/>
                  </a:path>
                </a:pathLst>
              </a:custGeom>
              <a:solidFill>
                <a:srgbClr val="E72C4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şḷiďe">
                <a:extLst>
                  <a:ext uri="{FF2B5EF4-FFF2-40B4-BE49-F238E27FC236}">
                    <a16:creationId xmlns:a16="http://schemas.microsoft.com/office/drawing/2014/main" xmlns="" id="{0EBAD202-05B0-4670-870B-CD1D3819D1AF}"/>
                  </a:ext>
                </a:extLst>
              </p:cNvPr>
              <p:cNvSpPr/>
              <p:nvPr/>
            </p:nvSpPr>
            <p:spPr bwMode="auto">
              <a:xfrm>
                <a:off x="16278226" y="23006051"/>
                <a:ext cx="16371888" cy="8299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74"/>
                  </a:cxn>
                  <a:cxn ang="0">
                    <a:pos x="146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74">
                    <a:moveTo>
                      <a:pt x="0" y="0"/>
                    </a:moveTo>
                    <a:cubicBezTo>
                      <a:pt x="0" y="48"/>
                      <a:pt x="34" y="74"/>
                      <a:pt x="75" y="74"/>
                    </a:cubicBezTo>
                    <a:cubicBezTo>
                      <a:pt x="115" y="74"/>
                      <a:pt x="146" y="41"/>
                      <a:pt x="1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$ḷïḑé">
                <a:extLst>
                  <a:ext uri="{FF2B5EF4-FFF2-40B4-BE49-F238E27FC236}">
                    <a16:creationId xmlns:a16="http://schemas.microsoft.com/office/drawing/2014/main" xmlns="" id="{7878D53D-376A-4B6B-BE5C-2E53329E8B48}"/>
                  </a:ext>
                </a:extLst>
              </p:cNvPr>
              <p:cNvSpPr/>
              <p:nvPr/>
            </p:nvSpPr>
            <p:spPr bwMode="auto">
              <a:xfrm>
                <a:off x="16278226" y="20764501"/>
                <a:ext cx="16371888" cy="4821238"/>
              </a:xfrm>
              <a:prstGeom prst="ellipse">
                <a:avLst/>
              </a:pr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lîḋe">
                <a:extLst>
                  <a:ext uri="{FF2B5EF4-FFF2-40B4-BE49-F238E27FC236}">
                    <a16:creationId xmlns:a16="http://schemas.microsoft.com/office/drawing/2014/main" xmlns="" id="{3F86709F-C665-4719-9683-EF2D27510221}"/>
                  </a:ext>
                </a:extLst>
              </p:cNvPr>
              <p:cNvSpPr/>
              <p:nvPr/>
            </p:nvSpPr>
            <p:spPr bwMode="auto">
              <a:xfrm>
                <a:off x="17960976" y="21212176"/>
                <a:ext cx="13007975" cy="3252788"/>
              </a:xfrm>
              <a:prstGeom prst="ellipse">
                <a:avLst/>
              </a:pr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ṩ1íďe">
                <a:extLst>
                  <a:ext uri="{FF2B5EF4-FFF2-40B4-BE49-F238E27FC236}">
                    <a16:creationId xmlns:a16="http://schemas.microsoft.com/office/drawing/2014/main" xmlns="" id="{100306C7-A71E-4B61-B7A4-2FD21BA682E4}"/>
                  </a:ext>
                </a:extLst>
              </p:cNvPr>
              <p:cNvSpPr/>
              <p:nvPr/>
            </p:nvSpPr>
            <p:spPr bwMode="auto">
              <a:xfrm>
                <a:off x="19642138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5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ṧḻíḋè">
                <a:extLst>
                  <a:ext uri="{FF2B5EF4-FFF2-40B4-BE49-F238E27FC236}">
                    <a16:creationId xmlns:a16="http://schemas.microsoft.com/office/drawing/2014/main" xmlns="" id="{1C128B5B-81A4-48CC-BB83-C0CB3B7EBF08}"/>
                  </a:ext>
                </a:extLst>
              </p:cNvPr>
              <p:cNvSpPr/>
              <p:nvPr/>
            </p:nvSpPr>
            <p:spPr bwMode="auto">
              <a:xfrm>
                <a:off x="25473026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şḻiďê">
                <a:extLst>
                  <a:ext uri="{FF2B5EF4-FFF2-40B4-BE49-F238E27FC236}">
                    <a16:creationId xmlns:a16="http://schemas.microsoft.com/office/drawing/2014/main" xmlns="" id="{26B3609A-D452-4022-9B21-133777DCC62C}"/>
                  </a:ext>
                </a:extLst>
              </p:cNvPr>
              <p:cNvSpPr/>
              <p:nvPr/>
            </p:nvSpPr>
            <p:spPr bwMode="auto">
              <a:xfrm>
                <a:off x="22782213" y="29175076"/>
                <a:ext cx="3252788" cy="1120775"/>
              </a:xfrm>
              <a:custGeom>
                <a:avLst/>
                <a:gdLst/>
                <a:ahLst/>
                <a:cxnLst>
                  <a:cxn ang="0">
                    <a:pos x="15" y="10"/>
                  </a:cxn>
                  <a:cxn ang="0">
                    <a:pos x="1" y="3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15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9" y="3"/>
                  </a:cxn>
                  <a:cxn ang="0">
                    <a:pos x="15" y="10"/>
                  </a:cxn>
                </a:cxnLst>
                <a:rect l="0" t="0" r="r" b="b"/>
                <a:pathLst>
                  <a:path w="29" h="10">
                    <a:moveTo>
                      <a:pt x="15" y="10"/>
                    </a:moveTo>
                    <a:cubicBezTo>
                      <a:pt x="6" y="10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6"/>
                      <a:pt x="15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1"/>
                      <a:pt x="29" y="3"/>
                      <a:pt x="29" y="3"/>
                    </a:cubicBezTo>
                    <a:cubicBezTo>
                      <a:pt x="28" y="4"/>
                      <a:pt x="23" y="10"/>
                      <a:pt x="15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1ïḍe">
                <a:extLst>
                  <a:ext uri="{FF2B5EF4-FFF2-40B4-BE49-F238E27FC236}">
                    <a16:creationId xmlns:a16="http://schemas.microsoft.com/office/drawing/2014/main" xmlns="" id="{F64738E1-CC0B-4283-B9B1-56D0B156F799}"/>
                  </a:ext>
                </a:extLst>
              </p:cNvPr>
              <p:cNvSpPr/>
              <p:nvPr/>
            </p:nvSpPr>
            <p:spPr bwMode="auto">
              <a:xfrm>
                <a:off x="2933701" y="11680826"/>
                <a:ext cx="4597400" cy="381158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30"/>
                  </a:cxn>
                  <a:cxn ang="0">
                    <a:pos x="24" y="20"/>
                  </a:cxn>
                  <a:cxn ang="0">
                    <a:pos x="30" y="25"/>
                  </a:cxn>
                  <a:cxn ang="0">
                    <a:pos x="30" y="16"/>
                  </a:cxn>
                  <a:cxn ang="0">
                    <a:pos x="38" y="20"/>
                  </a:cxn>
                  <a:cxn ang="0">
                    <a:pos x="34" y="7"/>
                  </a:cxn>
                  <a:cxn ang="0">
                    <a:pos x="35" y="4"/>
                  </a:cxn>
                  <a:cxn ang="0">
                    <a:pos x="30" y="0"/>
                  </a:cxn>
                </a:cxnLst>
                <a:rect l="0" t="0" r="r" b="b"/>
                <a:pathLst>
                  <a:path w="41" h="34">
                    <a:moveTo>
                      <a:pt x="30" y="0"/>
                    </a:moveTo>
                    <a:cubicBezTo>
                      <a:pt x="30" y="0"/>
                      <a:pt x="0" y="7"/>
                      <a:pt x="21" y="30"/>
                    </a:cubicBezTo>
                    <a:cubicBezTo>
                      <a:pt x="21" y="30"/>
                      <a:pt x="29" y="34"/>
                      <a:pt x="24" y="20"/>
                    </a:cubicBezTo>
                    <a:cubicBezTo>
                      <a:pt x="24" y="20"/>
                      <a:pt x="28" y="24"/>
                      <a:pt x="30" y="25"/>
                    </a:cubicBezTo>
                    <a:cubicBezTo>
                      <a:pt x="30" y="25"/>
                      <a:pt x="37" y="27"/>
                      <a:pt x="30" y="16"/>
                    </a:cubicBezTo>
                    <a:cubicBezTo>
                      <a:pt x="30" y="16"/>
                      <a:pt x="36" y="23"/>
                      <a:pt x="38" y="20"/>
                    </a:cubicBezTo>
                    <a:cubicBezTo>
                      <a:pt x="38" y="20"/>
                      <a:pt x="41" y="16"/>
                      <a:pt x="34" y="7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Slïdé">
                <a:extLst>
                  <a:ext uri="{FF2B5EF4-FFF2-40B4-BE49-F238E27FC236}">
                    <a16:creationId xmlns:a16="http://schemas.microsoft.com/office/drawing/2014/main" xmlns="" id="{352B33F8-CE30-4277-861D-BACFEE2D8C9C}"/>
                  </a:ext>
                </a:extLst>
              </p:cNvPr>
              <p:cNvSpPr/>
              <p:nvPr/>
            </p:nvSpPr>
            <p:spPr bwMode="auto">
              <a:xfrm>
                <a:off x="9101138" y="4727576"/>
                <a:ext cx="3700463" cy="4149725"/>
              </a:xfrm>
              <a:custGeom>
                <a:avLst/>
                <a:gdLst/>
                <a:ahLst/>
                <a:cxnLst>
                  <a:cxn ang="0">
                    <a:pos x="1" y="30"/>
                  </a:cxn>
                  <a:cxn ang="0">
                    <a:pos x="27" y="14"/>
                  </a:cxn>
                  <a:cxn ang="0">
                    <a:pos x="18" y="19"/>
                  </a:cxn>
                  <a:cxn ang="0">
                    <a:pos x="25" y="23"/>
                  </a:cxn>
                  <a:cxn ang="0">
                    <a:pos x="16" y="26"/>
                  </a:cxn>
                  <a:cxn ang="0">
                    <a:pos x="22" y="33"/>
                  </a:cxn>
                  <a:cxn ang="0">
                    <a:pos x="9" y="32"/>
                  </a:cxn>
                  <a:cxn ang="0">
                    <a:pos x="6" y="34"/>
                  </a:cxn>
                  <a:cxn ang="0">
                    <a:pos x="1" y="30"/>
                  </a:cxn>
                </a:cxnLst>
                <a:rect l="0" t="0" r="r" b="b"/>
                <a:pathLst>
                  <a:path w="33" h="37">
                    <a:moveTo>
                      <a:pt x="1" y="30"/>
                    </a:moveTo>
                    <a:cubicBezTo>
                      <a:pt x="1" y="30"/>
                      <a:pt x="0" y="0"/>
                      <a:pt x="27" y="14"/>
                    </a:cubicBezTo>
                    <a:cubicBezTo>
                      <a:pt x="27" y="14"/>
                      <a:pt x="33" y="20"/>
                      <a:pt x="18" y="19"/>
                    </a:cubicBezTo>
                    <a:cubicBezTo>
                      <a:pt x="18" y="19"/>
                      <a:pt x="24" y="21"/>
                      <a:pt x="25" y="23"/>
                    </a:cubicBezTo>
                    <a:cubicBezTo>
                      <a:pt x="26" y="24"/>
                      <a:pt x="29" y="30"/>
                      <a:pt x="16" y="26"/>
                    </a:cubicBezTo>
                    <a:cubicBezTo>
                      <a:pt x="16" y="26"/>
                      <a:pt x="24" y="30"/>
                      <a:pt x="22" y="33"/>
                    </a:cubicBezTo>
                    <a:cubicBezTo>
                      <a:pt x="22" y="33"/>
                      <a:pt x="20" y="37"/>
                      <a:pt x="9" y="32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ṡḷîḍe">
                <a:extLst>
                  <a:ext uri="{FF2B5EF4-FFF2-40B4-BE49-F238E27FC236}">
                    <a16:creationId xmlns:a16="http://schemas.microsoft.com/office/drawing/2014/main" xmlns="" id="{EB759EF5-E89B-4310-B693-2413066CA3F9}"/>
                  </a:ext>
                </a:extLst>
              </p:cNvPr>
              <p:cNvSpPr/>
              <p:nvPr/>
            </p:nvSpPr>
            <p:spPr bwMode="auto">
              <a:xfrm>
                <a:off x="5175251" y="7307263"/>
                <a:ext cx="5832475" cy="5381625"/>
              </a:xfrm>
              <a:custGeom>
                <a:avLst/>
                <a:gdLst/>
                <a:ahLst/>
                <a:cxnLst>
                  <a:cxn ang="0">
                    <a:pos x="46" y="28"/>
                  </a:cxn>
                  <a:cxn ang="0">
                    <a:pos x="38" y="7"/>
                  </a:cxn>
                  <a:cxn ang="0">
                    <a:pos x="7" y="11"/>
                  </a:cxn>
                  <a:cxn ang="0">
                    <a:pos x="11" y="41"/>
                  </a:cxn>
                  <a:cxn ang="0">
                    <a:pos x="34" y="43"/>
                  </a:cxn>
                  <a:cxn ang="0">
                    <a:pos x="37" y="46"/>
                  </a:cxn>
                  <a:cxn ang="0">
                    <a:pos x="45" y="45"/>
                  </a:cxn>
                  <a:cxn ang="0">
                    <a:pos x="50" y="38"/>
                  </a:cxn>
                  <a:cxn ang="0">
                    <a:pos x="49" y="31"/>
                  </a:cxn>
                  <a:cxn ang="0">
                    <a:pos x="46" y="28"/>
                  </a:cxn>
                </a:cxnLst>
                <a:rect l="0" t="0" r="r" b="b"/>
                <a:pathLst>
                  <a:path w="52" h="48">
                    <a:moveTo>
                      <a:pt x="46" y="28"/>
                    </a:moveTo>
                    <a:cubicBezTo>
                      <a:pt x="47" y="21"/>
                      <a:pt x="45" y="12"/>
                      <a:pt x="38" y="7"/>
                    </a:cubicBezTo>
                    <a:cubicBezTo>
                      <a:pt x="28" y="0"/>
                      <a:pt x="15" y="1"/>
                      <a:pt x="7" y="11"/>
                    </a:cubicBezTo>
                    <a:cubicBezTo>
                      <a:pt x="0" y="20"/>
                      <a:pt x="2" y="34"/>
                      <a:pt x="11" y="41"/>
                    </a:cubicBezTo>
                    <a:cubicBezTo>
                      <a:pt x="18" y="46"/>
                      <a:pt x="27" y="47"/>
                      <a:pt x="34" y="43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8"/>
                      <a:pt x="43" y="47"/>
                      <a:pt x="45" y="45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6"/>
                      <a:pt x="51" y="33"/>
                      <a:pt x="49" y="31"/>
                    </a:cubicBezTo>
                    <a:lnTo>
                      <a:pt x="46" y="28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1îďe">
                <a:extLst>
                  <a:ext uri="{FF2B5EF4-FFF2-40B4-BE49-F238E27FC236}">
                    <a16:creationId xmlns:a16="http://schemas.microsoft.com/office/drawing/2014/main" xmlns="" id="{E4360007-C845-4E39-8582-424AC9EB3B13}"/>
                  </a:ext>
                </a:extLst>
              </p:cNvPr>
              <p:cNvSpPr/>
              <p:nvPr/>
            </p:nvSpPr>
            <p:spPr bwMode="auto">
              <a:xfrm>
                <a:off x="9213851" y="10558463"/>
                <a:ext cx="2578100" cy="2803525"/>
              </a:xfrm>
              <a:custGeom>
                <a:avLst/>
                <a:gdLst/>
                <a:ahLst/>
                <a:cxnLst>
                  <a:cxn ang="0">
                    <a:pos x="22" y="6"/>
                  </a:cxn>
                  <a:cxn ang="0">
                    <a:pos x="18" y="7"/>
                  </a:cxn>
                  <a:cxn ang="0">
                    <a:pos x="18" y="3"/>
                  </a:cxn>
                  <a:cxn ang="0">
                    <a:pos x="15" y="5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1" y="15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8" y="21"/>
                  </a:cxn>
                  <a:cxn ang="0">
                    <a:pos x="8" y="24"/>
                  </a:cxn>
                  <a:cxn ang="0">
                    <a:pos x="11" y="23"/>
                  </a:cxn>
                  <a:cxn ang="0">
                    <a:pos x="12" y="22"/>
                  </a:cxn>
                  <a:cxn ang="0">
                    <a:pos x="19" y="19"/>
                  </a:cxn>
                  <a:cxn ang="0">
                    <a:pos x="20" y="11"/>
                  </a:cxn>
                  <a:cxn ang="0">
                    <a:pos x="21" y="10"/>
                  </a:cxn>
                  <a:cxn ang="0">
                    <a:pos x="22" y="6"/>
                  </a:cxn>
                </a:cxnLst>
                <a:rect l="0" t="0" r="r" b="b"/>
                <a:pathLst>
                  <a:path w="23" h="25">
                    <a:moveTo>
                      <a:pt x="22" y="6"/>
                    </a:moveTo>
                    <a:cubicBezTo>
                      <a:pt x="21" y="5"/>
                      <a:pt x="19" y="6"/>
                      <a:pt x="18" y="7"/>
                    </a:cubicBezTo>
                    <a:cubicBezTo>
                      <a:pt x="19" y="6"/>
                      <a:pt x="19" y="4"/>
                      <a:pt x="18" y="3"/>
                    </a:cubicBezTo>
                    <a:cubicBezTo>
                      <a:pt x="17" y="3"/>
                      <a:pt x="16" y="3"/>
                      <a:pt x="15" y="5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4" y="0"/>
                      <a:pt x="12" y="1"/>
                      <a:pt x="11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3" y="19"/>
                      <a:pt x="3" y="21"/>
                      <a:pt x="4" y="22"/>
                    </a:cubicBezTo>
                    <a:cubicBezTo>
                      <a:pt x="5" y="23"/>
                      <a:pt x="7" y="22"/>
                      <a:pt x="8" y="21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3"/>
                      <a:pt x="17" y="22"/>
                      <a:pt x="19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9"/>
                      <a:pt x="23" y="7"/>
                      <a:pt x="22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1íḍé">
                <a:extLst>
                  <a:ext uri="{FF2B5EF4-FFF2-40B4-BE49-F238E27FC236}">
                    <a16:creationId xmlns:a16="http://schemas.microsoft.com/office/drawing/2014/main" xmlns="" id="{58350322-D84D-49F2-B0ED-671BCC01E363}"/>
                  </a:ext>
                </a:extLst>
              </p:cNvPr>
              <p:cNvSpPr/>
              <p:nvPr/>
            </p:nvSpPr>
            <p:spPr bwMode="auto">
              <a:xfrm>
                <a:off x="4054476" y="13474701"/>
                <a:ext cx="1009650" cy="1681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3" y="8"/>
                  </a:cxn>
                  <a:cxn ang="0">
                    <a:pos x="5" y="11"/>
                  </a:cxn>
                  <a:cxn ang="0">
                    <a:pos x="6" y="12"/>
                  </a:cxn>
                  <a:cxn ang="0">
                    <a:pos x="7" y="13"/>
                  </a:cxn>
                  <a:cxn ang="0">
                    <a:pos x="9" y="14"/>
                  </a:cxn>
                  <a:cxn ang="0">
                    <a:pos x="9" y="15"/>
                  </a:cxn>
                  <a:cxn ang="0">
                    <a:pos x="6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2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9" h="15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11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5"/>
                      <a:pt x="8" y="15"/>
                      <a:pt x="6" y="14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ṥlíḋe">
                <a:extLst>
                  <a:ext uri="{FF2B5EF4-FFF2-40B4-BE49-F238E27FC236}">
                    <a16:creationId xmlns:a16="http://schemas.microsoft.com/office/drawing/2014/main" xmlns="" id="{B34A4316-2AE4-48A7-B775-BC00214838FD}"/>
                  </a:ext>
                </a:extLst>
              </p:cNvPr>
              <p:cNvSpPr/>
              <p:nvPr/>
            </p:nvSpPr>
            <p:spPr bwMode="auto">
              <a:xfrm>
                <a:off x="3605213" y="13922376"/>
                <a:ext cx="785813" cy="12334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4" y="8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9"/>
                      <a:pt x="6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5" y="11"/>
                    </a:cubicBez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8"/>
                      <a:pt x="2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1ïḓê">
                <a:extLst>
                  <a:ext uri="{FF2B5EF4-FFF2-40B4-BE49-F238E27FC236}">
                    <a16:creationId xmlns:a16="http://schemas.microsoft.com/office/drawing/2014/main" xmlns="" id="{925C654F-9373-48A9-915F-1EFFCD0CF658}"/>
                  </a:ext>
                </a:extLst>
              </p:cNvPr>
              <p:cNvSpPr/>
              <p:nvPr/>
            </p:nvSpPr>
            <p:spPr bwMode="auto">
              <a:xfrm>
                <a:off x="9661526" y="5287963"/>
                <a:ext cx="2019300" cy="449263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5" y="1"/>
                  </a:cxn>
                  <a:cxn ang="0">
                    <a:pos x="9" y="1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0"/>
                  </a:cxn>
                  <a:cxn ang="0">
                    <a:pos x="18" y="2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8" y="2"/>
                      <a:pt x="17" y="1"/>
                      <a:pt x="15" y="1"/>
                    </a:cubicBezTo>
                    <a:cubicBezTo>
                      <a:pt x="14" y="1"/>
                      <a:pt x="11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3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1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ṩḷíḓê">
                <a:extLst>
                  <a:ext uri="{FF2B5EF4-FFF2-40B4-BE49-F238E27FC236}">
                    <a16:creationId xmlns:a16="http://schemas.microsoft.com/office/drawing/2014/main" xmlns="" id="{3F0E2184-F925-4AF2-82AD-053C0BA3C865}"/>
                  </a:ext>
                </a:extLst>
              </p:cNvPr>
              <p:cNvSpPr/>
              <p:nvPr/>
            </p:nvSpPr>
            <p:spPr bwMode="auto">
              <a:xfrm>
                <a:off x="9885363" y="4727576"/>
                <a:ext cx="1458913" cy="3365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0"/>
                  </a:cxn>
                  <a:cxn ang="0">
                    <a:pos x="11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2" y="2"/>
                      <a:pt x="11" y="2"/>
                    </a:cubicBezTo>
                    <a:cubicBezTo>
                      <a:pt x="10" y="1"/>
                      <a:pt x="10" y="2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2"/>
                      <a:pt x="7" y="1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3" y="1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ŝľïḑè">
                <a:extLst>
                  <a:ext uri="{FF2B5EF4-FFF2-40B4-BE49-F238E27FC236}">
                    <a16:creationId xmlns:a16="http://schemas.microsoft.com/office/drawing/2014/main" xmlns="" id="{3BC1205E-284A-489C-813B-E72C17FC540C}"/>
                  </a:ext>
                </a:extLst>
              </p:cNvPr>
              <p:cNvSpPr/>
              <p:nvPr/>
            </p:nvSpPr>
            <p:spPr bwMode="auto">
              <a:xfrm>
                <a:off x="11118851" y="13587413"/>
                <a:ext cx="2579688" cy="2466975"/>
              </a:xfrm>
              <a:custGeom>
                <a:avLst/>
                <a:gdLst/>
                <a:ahLst/>
                <a:cxnLst>
                  <a:cxn ang="0">
                    <a:pos x="23" y="22"/>
                  </a:cxn>
                  <a:cxn ang="0">
                    <a:pos x="19" y="19"/>
                  </a:cxn>
                  <a:cxn ang="0">
                    <a:pos x="11" y="12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4" y="3"/>
                  </a:cxn>
                  <a:cxn ang="0">
                    <a:pos x="12" y="11"/>
                  </a:cxn>
                  <a:cxn ang="0">
                    <a:pos x="19" y="18"/>
                  </a:cxn>
                  <a:cxn ang="0">
                    <a:pos x="23" y="22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23" y="22"/>
                      <a:pt x="21" y="21"/>
                      <a:pt x="19" y="19"/>
                    </a:cubicBezTo>
                    <a:cubicBezTo>
                      <a:pt x="16" y="17"/>
                      <a:pt x="13" y="15"/>
                      <a:pt x="11" y="12"/>
                    </a:cubicBezTo>
                    <a:cubicBezTo>
                      <a:pt x="8" y="9"/>
                      <a:pt x="5" y="6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6" y="5"/>
                      <a:pt x="9" y="8"/>
                      <a:pt x="12" y="11"/>
                    </a:cubicBezTo>
                    <a:cubicBezTo>
                      <a:pt x="15" y="13"/>
                      <a:pt x="18" y="16"/>
                      <a:pt x="19" y="18"/>
                    </a:cubicBezTo>
                    <a:cubicBezTo>
                      <a:pt x="21" y="21"/>
                      <a:pt x="23" y="22"/>
                      <a:pt x="2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š1ïḓé">
                <a:extLst>
                  <a:ext uri="{FF2B5EF4-FFF2-40B4-BE49-F238E27FC236}">
                    <a16:creationId xmlns:a16="http://schemas.microsoft.com/office/drawing/2014/main" xmlns="" id="{00DC2B76-54FA-4272-9B45-8C3774EBA54F}"/>
                  </a:ext>
                </a:extLst>
              </p:cNvPr>
              <p:cNvSpPr/>
              <p:nvPr/>
            </p:nvSpPr>
            <p:spPr bwMode="auto">
              <a:xfrm>
                <a:off x="11568113" y="13138151"/>
                <a:ext cx="3476625" cy="3027363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25" y="23"/>
                  </a:cxn>
                  <a:cxn ang="0">
                    <a:pos x="15" y="1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" y="4"/>
                  </a:cxn>
                  <a:cxn ang="0">
                    <a:pos x="16" y="13"/>
                  </a:cxn>
                  <a:cxn ang="0">
                    <a:pos x="26" y="23"/>
                  </a:cxn>
                  <a:cxn ang="0">
                    <a:pos x="31" y="27"/>
                  </a:cxn>
                </a:cxnLst>
                <a:rect l="0" t="0" r="r" b="b"/>
                <a:pathLst>
                  <a:path w="31" h="27">
                    <a:moveTo>
                      <a:pt x="31" y="27"/>
                    </a:moveTo>
                    <a:cubicBezTo>
                      <a:pt x="31" y="27"/>
                      <a:pt x="28" y="26"/>
                      <a:pt x="25" y="23"/>
                    </a:cubicBezTo>
                    <a:cubicBezTo>
                      <a:pt x="22" y="21"/>
                      <a:pt x="18" y="18"/>
                      <a:pt x="15" y="14"/>
                    </a:cubicBezTo>
                    <a:cubicBezTo>
                      <a:pt x="11" y="11"/>
                      <a:pt x="7" y="7"/>
                      <a:pt x="4" y="4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2" y="1"/>
                      <a:pt x="5" y="4"/>
                    </a:cubicBezTo>
                    <a:cubicBezTo>
                      <a:pt x="8" y="6"/>
                      <a:pt x="12" y="9"/>
                      <a:pt x="16" y="13"/>
                    </a:cubicBezTo>
                    <a:cubicBezTo>
                      <a:pt x="20" y="16"/>
                      <a:pt x="23" y="20"/>
                      <a:pt x="26" y="23"/>
                    </a:cubicBezTo>
                    <a:cubicBezTo>
                      <a:pt x="29" y="25"/>
                      <a:pt x="31" y="27"/>
                      <a:pt x="31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ṡḷîdé">
                <a:extLst>
                  <a:ext uri="{FF2B5EF4-FFF2-40B4-BE49-F238E27FC236}">
                    <a16:creationId xmlns:a16="http://schemas.microsoft.com/office/drawing/2014/main" xmlns="" id="{2FC9061B-4101-408C-B92F-1454FD8394BB}"/>
                  </a:ext>
                </a:extLst>
              </p:cNvPr>
              <p:cNvSpPr/>
              <p:nvPr/>
            </p:nvSpPr>
            <p:spPr bwMode="auto">
              <a:xfrm>
                <a:off x="11904663" y="12577763"/>
                <a:ext cx="2579688" cy="2130425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19" y="16"/>
                  </a:cxn>
                  <a:cxn ang="0">
                    <a:pos x="11" y="10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12" y="8"/>
                  </a:cxn>
                  <a:cxn ang="0">
                    <a:pos x="20" y="15"/>
                  </a:cxn>
                  <a:cxn ang="0">
                    <a:pos x="23" y="19"/>
                  </a:cxn>
                </a:cxnLst>
                <a:rect l="0" t="0" r="r" b="b"/>
                <a:pathLst>
                  <a:path w="23" h="19">
                    <a:moveTo>
                      <a:pt x="23" y="19"/>
                    </a:moveTo>
                    <a:cubicBezTo>
                      <a:pt x="23" y="19"/>
                      <a:pt x="22" y="18"/>
                      <a:pt x="19" y="16"/>
                    </a:cubicBezTo>
                    <a:cubicBezTo>
                      <a:pt x="17" y="15"/>
                      <a:pt x="14" y="12"/>
                      <a:pt x="11" y="10"/>
                    </a:cubicBezTo>
                    <a:cubicBezTo>
                      <a:pt x="8" y="8"/>
                      <a:pt x="5" y="5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4" y="2"/>
                    </a:cubicBezTo>
                    <a:cubicBezTo>
                      <a:pt x="6" y="4"/>
                      <a:pt x="9" y="6"/>
                      <a:pt x="12" y="8"/>
                    </a:cubicBezTo>
                    <a:cubicBezTo>
                      <a:pt x="15" y="11"/>
                      <a:pt x="18" y="13"/>
                      <a:pt x="20" y="15"/>
                    </a:cubicBezTo>
                    <a:cubicBezTo>
                      <a:pt x="22" y="17"/>
                      <a:pt x="23" y="19"/>
                      <a:pt x="2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1îḑê">
                <a:extLst>
                  <a:ext uri="{FF2B5EF4-FFF2-40B4-BE49-F238E27FC236}">
                    <a16:creationId xmlns:a16="http://schemas.microsoft.com/office/drawing/2014/main" xmlns="" id="{6EA05F60-F5FF-402F-B335-829850C0375B}"/>
                  </a:ext>
                </a:extLst>
              </p:cNvPr>
              <p:cNvSpPr/>
              <p:nvPr/>
            </p:nvSpPr>
            <p:spPr bwMode="auto">
              <a:xfrm>
                <a:off x="14147801" y="6297613"/>
                <a:ext cx="2243138" cy="3140075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7" y="24"/>
                  </a:cxn>
                  <a:cxn ang="0">
                    <a:pos x="12" y="19"/>
                  </a:cxn>
                  <a:cxn ang="0">
                    <a:pos x="14" y="25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9" y="10"/>
                  </a:cxn>
                </a:cxnLst>
                <a:rect l="0" t="0" r="r" b="b"/>
                <a:pathLst>
                  <a:path w="20" h="28">
                    <a:moveTo>
                      <a:pt x="19" y="10"/>
                    </a:moveTo>
                    <a:cubicBezTo>
                      <a:pt x="19" y="10"/>
                      <a:pt x="0" y="0"/>
                      <a:pt x="0" y="22"/>
                    </a:cubicBezTo>
                    <a:cubicBezTo>
                      <a:pt x="0" y="22"/>
                      <a:pt x="3" y="28"/>
                      <a:pt x="6" y="18"/>
                    </a:cubicBezTo>
                    <a:cubicBezTo>
                      <a:pt x="6" y="18"/>
                      <a:pt x="7" y="22"/>
                      <a:pt x="7" y="24"/>
                    </a:cubicBezTo>
                    <a:cubicBezTo>
                      <a:pt x="7" y="24"/>
                      <a:pt x="10" y="28"/>
                      <a:pt x="12" y="19"/>
                    </a:cubicBezTo>
                    <a:cubicBezTo>
                      <a:pt x="12" y="19"/>
                      <a:pt x="12" y="25"/>
                      <a:pt x="14" y="25"/>
                    </a:cubicBezTo>
                    <a:cubicBezTo>
                      <a:pt x="14" y="25"/>
                      <a:pt x="18" y="24"/>
                      <a:pt x="18" y="16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ṥḷiḑé">
                <a:extLst>
                  <a:ext uri="{FF2B5EF4-FFF2-40B4-BE49-F238E27FC236}">
                    <a16:creationId xmlns:a16="http://schemas.microsoft.com/office/drawing/2014/main" xmlns="" id="{B71061E1-9285-4F5A-ADF5-70F1C83F25C6}"/>
                  </a:ext>
                </a:extLst>
              </p:cNvPr>
              <p:cNvSpPr/>
              <p:nvPr/>
            </p:nvSpPr>
            <p:spPr bwMode="auto">
              <a:xfrm>
                <a:off x="19418301" y="4951413"/>
                <a:ext cx="2466975" cy="33639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22" y="20"/>
                  </a:cxn>
                  <a:cxn ang="0">
                    <a:pos x="15" y="19"/>
                  </a:cxn>
                  <a:cxn ang="0">
                    <a:pos x="17" y="24"/>
                  </a:cxn>
                  <a:cxn ang="0">
                    <a:pos x="11" y="21"/>
                  </a:cxn>
                  <a:cxn ang="0">
                    <a:pos x="11" y="28"/>
                  </a:cxn>
                  <a:cxn ang="0">
                    <a:pos x="4" y="21"/>
                  </a:cxn>
                  <a:cxn ang="0">
                    <a:pos x="1" y="21"/>
                  </a:cxn>
                  <a:cxn ang="0">
                    <a:pos x="0" y="17"/>
                  </a:cxn>
                </a:cxnLst>
                <a:rect l="0" t="0" r="r" b="b"/>
                <a:pathLst>
                  <a:path w="22" h="30">
                    <a:moveTo>
                      <a:pt x="0" y="17"/>
                    </a:moveTo>
                    <a:cubicBezTo>
                      <a:pt x="0" y="17"/>
                      <a:pt x="14" y="0"/>
                      <a:pt x="22" y="20"/>
                    </a:cubicBezTo>
                    <a:cubicBezTo>
                      <a:pt x="22" y="20"/>
                      <a:pt x="22" y="26"/>
                      <a:pt x="15" y="19"/>
                    </a:cubicBezTo>
                    <a:cubicBezTo>
                      <a:pt x="15" y="19"/>
                      <a:pt x="17" y="22"/>
                      <a:pt x="17" y="24"/>
                    </a:cubicBezTo>
                    <a:cubicBezTo>
                      <a:pt x="17" y="25"/>
                      <a:pt x="16" y="30"/>
                      <a:pt x="11" y="21"/>
                    </a:cubicBezTo>
                    <a:cubicBezTo>
                      <a:pt x="11" y="21"/>
                      <a:pt x="13" y="27"/>
                      <a:pt x="11" y="28"/>
                    </a:cubicBezTo>
                    <a:cubicBezTo>
                      <a:pt x="11" y="28"/>
                      <a:pt x="8" y="29"/>
                      <a:pt x="4" y="21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šḻiďé">
                <a:extLst>
                  <a:ext uri="{FF2B5EF4-FFF2-40B4-BE49-F238E27FC236}">
                    <a16:creationId xmlns:a16="http://schemas.microsoft.com/office/drawing/2014/main" xmlns="" id="{42C543C2-BA5A-4AE3-BC4B-A5380C1FEE41}"/>
                  </a:ext>
                </a:extLst>
              </p:cNvPr>
              <p:cNvSpPr/>
              <p:nvPr/>
            </p:nvSpPr>
            <p:spPr bwMode="auto">
              <a:xfrm>
                <a:off x="16054388" y="5400676"/>
                <a:ext cx="3700463" cy="4260850"/>
              </a:xfrm>
              <a:custGeom>
                <a:avLst/>
                <a:gdLst/>
                <a:ahLst/>
                <a:cxnLst>
                  <a:cxn ang="0">
                    <a:pos x="26" y="29"/>
                  </a:cxn>
                  <a:cxn ang="0">
                    <a:pos x="32" y="13"/>
                  </a:cxn>
                  <a:cxn ang="0">
                    <a:pos x="13" y="2"/>
                  </a:cxn>
                  <a:cxn ang="0">
                    <a:pos x="1" y="20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8" y="37"/>
                  </a:cxn>
                  <a:cxn ang="0">
                    <a:pos x="24" y="36"/>
                  </a:cxn>
                  <a:cxn ang="0">
                    <a:pos x="27" y="31"/>
                  </a:cxn>
                  <a:cxn ang="0">
                    <a:pos x="26" y="29"/>
                  </a:cxn>
                </a:cxnLst>
                <a:rect l="0" t="0" r="r" b="b"/>
                <a:pathLst>
                  <a:path w="33" h="38">
                    <a:moveTo>
                      <a:pt x="26" y="29"/>
                    </a:moveTo>
                    <a:cubicBezTo>
                      <a:pt x="30" y="25"/>
                      <a:pt x="33" y="19"/>
                      <a:pt x="32" y="13"/>
                    </a:cubicBezTo>
                    <a:cubicBezTo>
                      <a:pt x="30" y="5"/>
                      <a:pt x="22" y="0"/>
                      <a:pt x="13" y="2"/>
                    </a:cubicBezTo>
                    <a:cubicBezTo>
                      <a:pt x="5" y="3"/>
                      <a:pt x="0" y="12"/>
                      <a:pt x="1" y="20"/>
                    </a:cubicBezTo>
                    <a:cubicBezTo>
                      <a:pt x="3" y="26"/>
                      <a:pt x="7" y="30"/>
                      <a:pt x="13" y="32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6"/>
                      <a:pt x="16" y="38"/>
                      <a:pt x="18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6" y="36"/>
                      <a:pt x="27" y="34"/>
                      <a:pt x="27" y="31"/>
                    </a:cubicBez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ḻïḓè">
                <a:extLst>
                  <a:ext uri="{FF2B5EF4-FFF2-40B4-BE49-F238E27FC236}">
                    <a16:creationId xmlns:a16="http://schemas.microsoft.com/office/drawing/2014/main" xmlns="" id="{CBD921CD-6153-4C69-92EC-EDE6574F509A}"/>
                  </a:ext>
                </a:extLst>
              </p:cNvPr>
              <p:cNvSpPr/>
              <p:nvPr/>
            </p:nvSpPr>
            <p:spPr bwMode="auto">
              <a:xfrm>
                <a:off x="17399001" y="8764588"/>
                <a:ext cx="2019300" cy="1570038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5" y="7"/>
                  </a:cxn>
                  <a:cxn ang="0">
                    <a:pos x="17" y="5"/>
                  </a:cxn>
                  <a:cxn ang="0">
                    <a:pos x="14" y="4"/>
                  </a:cxn>
                  <a:cxn ang="0">
                    <a:pos x="16" y="2"/>
                  </a:cxn>
                  <a:cxn ang="0">
                    <a:pos x="14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3" y="6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0" y="14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17" y="8"/>
                  </a:cxn>
                </a:cxnLst>
                <a:rect l="0" t="0" r="r" b="b"/>
                <a:pathLst>
                  <a:path w="18" h="14">
                    <a:moveTo>
                      <a:pt x="17" y="8"/>
                    </a:moveTo>
                    <a:cubicBezTo>
                      <a:pt x="17" y="7"/>
                      <a:pt x="16" y="7"/>
                      <a:pt x="15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4"/>
                      <a:pt x="15" y="3"/>
                      <a:pt x="14" y="4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3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2" y="12"/>
                      <a:pt x="3" y="13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8" y="14"/>
                      <a:pt x="10" y="14"/>
                    </a:cubicBezTo>
                    <a:cubicBezTo>
                      <a:pt x="13" y="13"/>
                      <a:pt x="15" y="12"/>
                      <a:pt x="14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9"/>
                      <a:pt x="17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śḻíḓè">
                <a:extLst>
                  <a:ext uri="{FF2B5EF4-FFF2-40B4-BE49-F238E27FC236}">
                    <a16:creationId xmlns:a16="http://schemas.microsoft.com/office/drawing/2014/main" xmlns="" id="{46E9CDD8-05CF-4DA0-80CE-177A17AB160F}"/>
                  </a:ext>
                </a:extLst>
              </p:cNvPr>
              <p:cNvSpPr/>
              <p:nvPr/>
            </p:nvSpPr>
            <p:spPr bwMode="auto">
              <a:xfrm>
                <a:off x="13811251" y="7307263"/>
                <a:ext cx="447675" cy="14573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2"/>
                  </a:cxn>
                  <a:cxn ang="0">
                    <a:pos x="2" y="6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2" y="13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ľíďé">
                <a:extLst>
                  <a:ext uri="{FF2B5EF4-FFF2-40B4-BE49-F238E27FC236}">
                    <a16:creationId xmlns:a16="http://schemas.microsoft.com/office/drawing/2014/main" xmlns="" id="{4510ED2E-A624-4661-99E0-70B8730536E3}"/>
                  </a:ext>
                </a:extLst>
              </p:cNvPr>
              <p:cNvSpPr/>
              <p:nvPr/>
            </p:nvSpPr>
            <p:spPr bwMode="auto">
              <a:xfrm>
                <a:off x="13474701" y="7418388"/>
                <a:ext cx="336550" cy="11223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1" y="8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š1îďe">
                <a:extLst>
                  <a:ext uri="{FF2B5EF4-FFF2-40B4-BE49-F238E27FC236}">
                    <a16:creationId xmlns:a16="http://schemas.microsoft.com/office/drawing/2014/main" xmlns="" id="{26E2A22B-A2AF-42A4-9A35-62784B60E0F7}"/>
                  </a:ext>
                </a:extLst>
              </p:cNvPr>
              <p:cNvSpPr/>
              <p:nvPr/>
            </p:nvSpPr>
            <p:spPr bwMode="auto">
              <a:xfrm>
                <a:off x="20875626" y="5737226"/>
                <a:ext cx="1122363" cy="784225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9" y="5"/>
                  </a:cxn>
                  <a:cxn ang="0">
                    <a:pos x="10" y="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10" y="7"/>
                      <a:pt x="10" y="7"/>
                      <a:pt x="9" y="6"/>
                    </a:cubicBezTo>
                    <a:cubicBezTo>
                      <a:pt x="8" y="5"/>
                      <a:pt x="7" y="4"/>
                      <a:pt x="5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10" y="6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ṥlîḑê">
                <a:extLst>
                  <a:ext uri="{FF2B5EF4-FFF2-40B4-BE49-F238E27FC236}">
                    <a16:creationId xmlns:a16="http://schemas.microsoft.com/office/drawing/2014/main" xmlns="" id="{8287047A-D0F1-4AE8-9F93-93EADC03A61D}"/>
                  </a:ext>
                </a:extLst>
              </p:cNvPr>
              <p:cNvSpPr/>
              <p:nvPr/>
            </p:nvSpPr>
            <p:spPr bwMode="auto">
              <a:xfrm>
                <a:off x="21212176" y="5511801"/>
                <a:ext cx="896938" cy="5619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5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şļiḑe">
                <a:extLst>
                  <a:ext uri="{FF2B5EF4-FFF2-40B4-BE49-F238E27FC236}">
                    <a16:creationId xmlns:a16="http://schemas.microsoft.com/office/drawing/2014/main" xmlns="" id="{9827E9F9-00CE-4C92-8149-1074FC720D47}"/>
                  </a:ext>
                </a:extLst>
              </p:cNvPr>
              <p:cNvSpPr/>
              <p:nvPr/>
            </p:nvSpPr>
            <p:spPr bwMode="auto">
              <a:xfrm>
                <a:off x="18184813" y="1067117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4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3" y="14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3" y="16"/>
                      <a:pt x="3" y="14"/>
                    </a:cubicBezTo>
                    <a:cubicBezTo>
                      <a:pt x="2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2" y="8"/>
                    </a:cubicBezTo>
                    <a:cubicBezTo>
                      <a:pt x="3" y="10"/>
                      <a:pt x="3" y="13"/>
                      <a:pt x="3" y="14"/>
                    </a:cubicBezTo>
                    <a:cubicBezTo>
                      <a:pt x="3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ṥľîḑè">
                <a:extLst>
                  <a:ext uri="{FF2B5EF4-FFF2-40B4-BE49-F238E27FC236}">
                    <a16:creationId xmlns:a16="http://schemas.microsoft.com/office/drawing/2014/main" xmlns="" id="{06F06377-46CD-4190-8452-5E73C3563BA5}"/>
                  </a:ext>
                </a:extLst>
              </p:cNvPr>
              <p:cNvSpPr/>
              <p:nvPr/>
            </p:nvSpPr>
            <p:spPr bwMode="auto">
              <a:xfrm>
                <a:off x="18632488" y="10558463"/>
                <a:ext cx="673100" cy="2692400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5" y="21"/>
                  </a:cxn>
                  <a:cxn ang="0">
                    <a:pos x="2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4" y="12"/>
                  </a:cxn>
                  <a:cxn ang="0">
                    <a:pos x="5" y="20"/>
                  </a:cxn>
                  <a:cxn ang="0">
                    <a:pos x="6" y="24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4"/>
                      <a:pt x="5" y="23"/>
                      <a:pt x="5" y="21"/>
                    </a:cubicBezTo>
                    <a:cubicBezTo>
                      <a:pt x="4" y="18"/>
                      <a:pt x="3" y="15"/>
                      <a:pt x="2" y="12"/>
                    </a:cubicBezTo>
                    <a:cubicBezTo>
                      <a:pt x="2" y="9"/>
                      <a:pt x="1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4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5"/>
                      <a:pt x="5" y="18"/>
                      <a:pt x="5" y="20"/>
                    </a:cubicBezTo>
                    <a:cubicBezTo>
                      <a:pt x="6" y="23"/>
                      <a:pt x="6" y="24"/>
                      <a:pt x="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ḻídè">
                <a:extLst>
                  <a:ext uri="{FF2B5EF4-FFF2-40B4-BE49-F238E27FC236}">
                    <a16:creationId xmlns:a16="http://schemas.microsoft.com/office/drawing/2014/main" xmlns="" id="{92552425-642E-4EFE-A0D3-3DCD3E8A0388}"/>
                  </a:ext>
                </a:extLst>
              </p:cNvPr>
              <p:cNvSpPr/>
              <p:nvPr/>
            </p:nvSpPr>
            <p:spPr bwMode="auto">
              <a:xfrm>
                <a:off x="19194463" y="1033462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5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8"/>
                  </a:cxn>
                  <a:cxn ang="0">
                    <a:pos x="4" y="15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4" y="16"/>
                      <a:pt x="3" y="15"/>
                    </a:cubicBezTo>
                    <a:cubicBezTo>
                      <a:pt x="3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3" y="11"/>
                      <a:pt x="4" y="13"/>
                      <a:pt x="4" y="15"/>
                    </a:cubicBezTo>
                    <a:cubicBezTo>
                      <a:pt x="4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sḻiḑe">
                <a:extLst>
                  <a:ext uri="{FF2B5EF4-FFF2-40B4-BE49-F238E27FC236}">
                    <a16:creationId xmlns:a16="http://schemas.microsoft.com/office/drawing/2014/main" xmlns="" id="{E368A76A-7A86-49C6-AD16-8580CFEEC359}"/>
                  </a:ext>
                </a:extLst>
              </p:cNvPr>
              <p:cNvSpPr/>
              <p:nvPr/>
            </p:nvSpPr>
            <p:spPr bwMode="auto">
              <a:xfrm>
                <a:off x="13138151" y="16725901"/>
                <a:ext cx="4037013" cy="3813175"/>
              </a:xfrm>
              <a:custGeom>
                <a:avLst/>
                <a:gdLst/>
                <a:ahLst/>
                <a:cxnLst>
                  <a:cxn ang="0">
                    <a:pos x="30" y="3"/>
                  </a:cxn>
                  <a:cxn ang="0">
                    <a:pos x="12" y="28"/>
                  </a:cxn>
                  <a:cxn ang="0">
                    <a:pos x="18" y="20"/>
                  </a:cxn>
                  <a:cxn ang="0">
                    <a:pos x="22" y="27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32" y="11"/>
                  </a:cxn>
                  <a:cxn ang="0">
                    <a:pos x="34" y="9"/>
                  </a:cxn>
                  <a:cxn ang="0">
                    <a:pos x="30" y="3"/>
                  </a:cxn>
                </a:cxnLst>
                <a:rect l="0" t="0" r="r" b="b"/>
                <a:pathLst>
                  <a:path w="36" h="34">
                    <a:moveTo>
                      <a:pt x="30" y="3"/>
                    </a:moveTo>
                    <a:cubicBezTo>
                      <a:pt x="30" y="3"/>
                      <a:pt x="0" y="0"/>
                      <a:pt x="12" y="28"/>
                    </a:cubicBezTo>
                    <a:cubicBezTo>
                      <a:pt x="12" y="28"/>
                      <a:pt x="18" y="34"/>
                      <a:pt x="18" y="20"/>
                    </a:cubicBezTo>
                    <a:cubicBezTo>
                      <a:pt x="18" y="20"/>
                      <a:pt x="20" y="26"/>
                      <a:pt x="22" y="27"/>
                    </a:cubicBezTo>
                    <a:cubicBezTo>
                      <a:pt x="22" y="27"/>
                      <a:pt x="28" y="31"/>
                      <a:pt x="25" y="18"/>
                    </a:cubicBezTo>
                    <a:cubicBezTo>
                      <a:pt x="25" y="18"/>
                      <a:pt x="28" y="26"/>
                      <a:pt x="32" y="25"/>
                    </a:cubicBezTo>
                    <a:cubicBezTo>
                      <a:pt x="32" y="25"/>
                      <a:pt x="36" y="23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ṩ1ïde">
                <a:extLst>
                  <a:ext uri="{FF2B5EF4-FFF2-40B4-BE49-F238E27FC236}">
                    <a16:creationId xmlns:a16="http://schemas.microsoft.com/office/drawing/2014/main" xmlns="" id="{45350642-F76D-4B39-AC36-DCDADF933A8B}"/>
                  </a:ext>
                </a:extLst>
              </p:cNvPr>
              <p:cNvSpPr/>
              <p:nvPr/>
            </p:nvSpPr>
            <p:spPr bwMode="auto">
              <a:xfrm>
                <a:off x="20539076" y="11455401"/>
                <a:ext cx="3700463" cy="471011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0" y="22"/>
                  </a:cxn>
                  <a:cxn ang="0">
                    <a:pos x="20" y="24"/>
                  </a:cxn>
                  <a:cxn ang="0">
                    <a:pos x="25" y="31"/>
                  </a:cxn>
                  <a:cxn ang="0">
                    <a:pos x="15" y="30"/>
                  </a:cxn>
                  <a:cxn ang="0">
                    <a:pos x="19" y="39"/>
                  </a:cxn>
                  <a:cxn ang="0">
                    <a:pos x="6" y="34"/>
                  </a:cxn>
                  <a:cxn ang="0">
                    <a:pos x="3" y="35"/>
                  </a:cxn>
                  <a:cxn ang="0">
                    <a:pos x="0" y="29"/>
                  </a:cxn>
                </a:cxnLst>
                <a:rect l="0" t="0" r="r" b="b"/>
                <a:pathLst>
                  <a:path w="33" h="42">
                    <a:moveTo>
                      <a:pt x="0" y="29"/>
                    </a:moveTo>
                    <a:cubicBezTo>
                      <a:pt x="0" y="29"/>
                      <a:pt x="9" y="0"/>
                      <a:pt x="30" y="22"/>
                    </a:cubicBezTo>
                    <a:cubicBezTo>
                      <a:pt x="30" y="22"/>
                      <a:pt x="33" y="31"/>
                      <a:pt x="20" y="24"/>
                    </a:cubicBezTo>
                    <a:cubicBezTo>
                      <a:pt x="20" y="24"/>
                      <a:pt x="24" y="29"/>
                      <a:pt x="25" y="31"/>
                    </a:cubicBezTo>
                    <a:cubicBezTo>
                      <a:pt x="25" y="32"/>
                      <a:pt x="26" y="39"/>
                      <a:pt x="15" y="30"/>
                    </a:cubicBezTo>
                    <a:cubicBezTo>
                      <a:pt x="15" y="30"/>
                      <a:pt x="22" y="37"/>
                      <a:pt x="19" y="39"/>
                    </a:cubicBezTo>
                    <a:cubicBezTo>
                      <a:pt x="19" y="39"/>
                      <a:pt x="15" y="42"/>
                      <a:pt x="6" y="34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ṡḷiḓê">
                <a:extLst>
                  <a:ext uri="{FF2B5EF4-FFF2-40B4-BE49-F238E27FC236}">
                    <a16:creationId xmlns:a16="http://schemas.microsoft.com/office/drawing/2014/main" xmlns="" id="{42EDE171-6BD4-4E8C-9BC2-83B346D3A51E}"/>
                  </a:ext>
                </a:extLst>
              </p:cNvPr>
              <p:cNvSpPr/>
              <p:nvPr/>
            </p:nvSpPr>
            <p:spPr bwMode="auto">
              <a:xfrm>
                <a:off x="15828963" y="13250863"/>
                <a:ext cx="5383213" cy="5943600"/>
              </a:xfrm>
              <a:custGeom>
                <a:avLst/>
                <a:gdLst/>
                <a:ahLst/>
                <a:cxnLst>
                  <a:cxn ang="0">
                    <a:pos x="44" y="36"/>
                  </a:cxn>
                  <a:cxn ang="0">
                    <a:pos x="43" y="13"/>
                  </a:cxn>
                  <a:cxn ang="0">
                    <a:pos x="13" y="7"/>
                  </a:cxn>
                  <a:cxn ang="0">
                    <a:pos x="7" y="37"/>
                  </a:cxn>
                  <a:cxn ang="0">
                    <a:pos x="28" y="47"/>
                  </a:cxn>
                  <a:cxn ang="0">
                    <a:pos x="30" y="50"/>
                  </a:cxn>
                  <a:cxn ang="0">
                    <a:pos x="37" y="52"/>
                  </a:cxn>
                  <a:cxn ang="0">
                    <a:pos x="44" y="47"/>
                  </a:cxn>
                  <a:cxn ang="0">
                    <a:pos x="46" y="40"/>
                  </a:cxn>
                  <a:cxn ang="0">
                    <a:pos x="44" y="36"/>
                  </a:cxn>
                </a:cxnLst>
                <a:rect l="0" t="0" r="r" b="b"/>
                <a:pathLst>
                  <a:path w="48" h="53">
                    <a:moveTo>
                      <a:pt x="44" y="36"/>
                    </a:moveTo>
                    <a:cubicBezTo>
                      <a:pt x="48" y="30"/>
                      <a:pt x="48" y="21"/>
                      <a:pt x="43" y="13"/>
                    </a:cubicBezTo>
                    <a:cubicBezTo>
                      <a:pt x="37" y="3"/>
                      <a:pt x="23" y="0"/>
                      <a:pt x="13" y="7"/>
                    </a:cubicBezTo>
                    <a:cubicBezTo>
                      <a:pt x="3" y="13"/>
                      <a:pt x="0" y="27"/>
                      <a:pt x="7" y="37"/>
                    </a:cubicBezTo>
                    <a:cubicBezTo>
                      <a:pt x="11" y="44"/>
                      <a:pt x="20" y="48"/>
                      <a:pt x="28" y="47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2"/>
                      <a:pt x="35" y="53"/>
                      <a:pt x="37" y="52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6"/>
                      <a:pt x="47" y="42"/>
                      <a:pt x="46" y="40"/>
                    </a:cubicBezTo>
                    <a:lnTo>
                      <a:pt x="44" y="36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ḷíḓè">
                <a:extLst>
                  <a:ext uri="{FF2B5EF4-FFF2-40B4-BE49-F238E27FC236}">
                    <a16:creationId xmlns:a16="http://schemas.microsoft.com/office/drawing/2014/main" xmlns="" id="{7DB37649-6E79-445B-8094-AAD3BD9E2A2C}"/>
                  </a:ext>
                </a:extLst>
              </p:cNvPr>
              <p:cNvSpPr/>
              <p:nvPr/>
            </p:nvSpPr>
            <p:spPr bwMode="auto">
              <a:xfrm>
                <a:off x="18969038" y="17511713"/>
                <a:ext cx="2803525" cy="2466975"/>
              </a:xfrm>
              <a:custGeom>
                <a:avLst/>
                <a:gdLst/>
                <a:ahLst/>
                <a:cxnLst>
                  <a:cxn ang="0">
                    <a:pos x="25" y="9"/>
                  </a:cxn>
                  <a:cxn ang="0">
                    <a:pos x="21" y="9"/>
                  </a:cxn>
                  <a:cxn ang="0">
                    <a:pos x="22" y="5"/>
                  </a:cxn>
                  <a:cxn ang="0">
                    <a:pos x="18" y="5"/>
                  </a:cxn>
                  <a:cxn ang="0">
                    <a:pos x="20" y="1"/>
                  </a:cxn>
                  <a:cxn ang="0">
                    <a:pos x="16" y="1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4" y="14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5" y="21"/>
                  </a:cxn>
                  <a:cxn ang="0">
                    <a:pos x="9" y="21"/>
                  </a:cxn>
                  <a:cxn ang="0">
                    <a:pos x="10" y="20"/>
                  </a:cxn>
                  <a:cxn ang="0">
                    <a:pos x="18" y="20"/>
                  </a:cxn>
                  <a:cxn ang="0">
                    <a:pos x="22" y="13"/>
                  </a:cxn>
                  <a:cxn ang="0">
                    <a:pos x="23" y="12"/>
                  </a:cxn>
                  <a:cxn ang="0">
                    <a:pos x="25" y="9"/>
                  </a:cxn>
                </a:cxnLst>
                <a:rect l="0" t="0" r="r" b="b"/>
                <a:pathLst>
                  <a:path w="25" h="22">
                    <a:moveTo>
                      <a:pt x="25" y="9"/>
                    </a:moveTo>
                    <a:cubicBezTo>
                      <a:pt x="24" y="8"/>
                      <a:pt x="22" y="8"/>
                      <a:pt x="21" y="9"/>
                    </a:cubicBezTo>
                    <a:cubicBezTo>
                      <a:pt x="22" y="8"/>
                      <a:pt x="23" y="6"/>
                      <a:pt x="22" y="5"/>
                    </a:cubicBezTo>
                    <a:cubicBezTo>
                      <a:pt x="22" y="4"/>
                      <a:pt x="20" y="4"/>
                      <a:pt x="18" y="5"/>
                    </a:cubicBezTo>
                    <a:cubicBezTo>
                      <a:pt x="20" y="4"/>
                      <a:pt x="21" y="2"/>
                      <a:pt x="20" y="1"/>
                    </a:cubicBezTo>
                    <a:cubicBezTo>
                      <a:pt x="19" y="0"/>
                      <a:pt x="17" y="0"/>
                      <a:pt x="16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3" y="15"/>
                      <a:pt x="4" y="14"/>
                    </a:cubicBezTo>
                    <a:cubicBezTo>
                      <a:pt x="3" y="15"/>
                      <a:pt x="2" y="16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5" y="19"/>
                      <a:pt x="4" y="20"/>
                      <a:pt x="5" y="21"/>
                    </a:cubicBezTo>
                    <a:cubicBezTo>
                      <a:pt x="6" y="22"/>
                      <a:pt x="7" y="22"/>
                      <a:pt x="9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2"/>
                      <a:pt x="15" y="22"/>
                      <a:pt x="18" y="20"/>
                    </a:cubicBezTo>
                    <a:cubicBezTo>
                      <a:pt x="21" y="18"/>
                      <a:pt x="23" y="15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1"/>
                      <a:pt x="25" y="10"/>
                      <a:pt x="25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šlïḑè">
                <a:extLst>
                  <a:ext uri="{FF2B5EF4-FFF2-40B4-BE49-F238E27FC236}">
                    <a16:creationId xmlns:a16="http://schemas.microsoft.com/office/drawing/2014/main" xmlns="" id="{2F4BD90A-9848-4F0D-82E6-3A944FA9349F}"/>
                  </a:ext>
                </a:extLst>
              </p:cNvPr>
              <p:cNvSpPr/>
              <p:nvPr/>
            </p:nvSpPr>
            <p:spPr bwMode="auto">
              <a:xfrm>
                <a:off x="13698538" y="17960976"/>
                <a:ext cx="560388" cy="19050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3" y="15"/>
                  </a:cxn>
                  <a:cxn ang="0">
                    <a:pos x="4" y="17"/>
                  </a:cxn>
                  <a:cxn ang="0">
                    <a:pos x="5" y="17"/>
                  </a:cxn>
                  <a:cxn ang="0">
                    <a:pos x="3" y="16"/>
                  </a:cxn>
                  <a:cxn ang="0">
                    <a:pos x="2" y="14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5" h="17">
                    <a:moveTo>
                      <a:pt x="1" y="0"/>
                    </a:move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7"/>
                      <a:pt x="1" y="9"/>
                    </a:cubicBezTo>
                    <a:cubicBezTo>
                      <a:pt x="1" y="10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2" y="15"/>
                      <a:pt x="2" y="15"/>
                      <a:pt x="2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ṡļïḑè">
                <a:extLst>
                  <a:ext uri="{FF2B5EF4-FFF2-40B4-BE49-F238E27FC236}">
                    <a16:creationId xmlns:a16="http://schemas.microsoft.com/office/drawing/2014/main" xmlns="" id="{BEF04F73-2A14-4520-955C-B9FE6274EE2E}"/>
                  </a:ext>
                </a:extLst>
              </p:cNvPr>
              <p:cNvSpPr/>
              <p:nvPr/>
            </p:nvSpPr>
            <p:spPr bwMode="auto">
              <a:xfrm>
                <a:off x="13138151" y="18295938"/>
                <a:ext cx="449263" cy="14589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9"/>
                  </a:cxn>
                  <a:cxn ang="0">
                    <a:pos x="3" y="11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0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2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ṩľîḑe">
                <a:extLst>
                  <a:ext uri="{FF2B5EF4-FFF2-40B4-BE49-F238E27FC236}">
                    <a16:creationId xmlns:a16="http://schemas.microsoft.com/office/drawing/2014/main" xmlns="" id="{024F6528-2E40-4D32-A217-A5E91A917DF7}"/>
                  </a:ext>
                </a:extLst>
              </p:cNvPr>
              <p:cNvSpPr/>
              <p:nvPr/>
            </p:nvSpPr>
            <p:spPr bwMode="auto">
              <a:xfrm>
                <a:off x="21772563" y="12465051"/>
                <a:ext cx="1906588" cy="560388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15" y="4"/>
                  </a:cxn>
                  <a:cxn ang="0">
                    <a:pos x="9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5" y="3"/>
                  </a:cxn>
                  <a:cxn ang="0">
                    <a:pos x="17" y="5"/>
                  </a:cxn>
                </a:cxnLst>
                <a:rect l="0" t="0" r="r" b="b"/>
                <a:pathLst>
                  <a:path w="17" h="5">
                    <a:moveTo>
                      <a:pt x="17" y="5"/>
                    </a:moveTo>
                    <a:cubicBezTo>
                      <a:pt x="17" y="5"/>
                      <a:pt x="16" y="5"/>
                      <a:pt x="15" y="4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7" y="4"/>
                      <a:pt x="17" y="5"/>
                      <a:pt x="1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ŝļiḍè">
                <a:extLst>
                  <a:ext uri="{FF2B5EF4-FFF2-40B4-BE49-F238E27FC236}">
                    <a16:creationId xmlns:a16="http://schemas.microsoft.com/office/drawing/2014/main" xmlns="" id="{C7B2D87D-EBB4-4466-A137-AE17AC05EF09}"/>
                  </a:ext>
                </a:extLst>
              </p:cNvPr>
              <p:cNvSpPr/>
              <p:nvPr/>
            </p:nvSpPr>
            <p:spPr bwMode="auto">
              <a:xfrm>
                <a:off x="22221826" y="12017376"/>
                <a:ext cx="1346200" cy="447675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9" y="1"/>
                  </a:cxn>
                  <a:cxn ang="0">
                    <a:pos x="11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2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2"/>
                      <a:pt x="11" y="2"/>
                    </a:cubicBezTo>
                    <a:cubicBezTo>
                      <a:pt x="12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şḷiḑê">
                <a:extLst>
                  <a:ext uri="{FF2B5EF4-FFF2-40B4-BE49-F238E27FC236}">
                    <a16:creationId xmlns:a16="http://schemas.microsoft.com/office/drawing/2014/main" xmlns="" id="{B193E6A2-6BD4-4A3A-AA6A-860DC85DE360}"/>
                  </a:ext>
                </a:extLst>
              </p:cNvPr>
              <p:cNvSpPr/>
              <p:nvPr/>
            </p:nvSpPr>
            <p:spPr bwMode="auto">
              <a:xfrm>
                <a:off x="20539076" y="20315238"/>
                <a:ext cx="1570038" cy="2579688"/>
              </a:xfrm>
              <a:custGeom>
                <a:avLst/>
                <a:gdLst/>
                <a:ahLst/>
                <a:cxnLst>
                  <a:cxn ang="0">
                    <a:pos x="14" y="23"/>
                  </a:cxn>
                  <a:cxn ang="0">
                    <a:pos x="11" y="20"/>
                  </a:cxn>
                  <a:cxn ang="0">
                    <a:pos x="6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8" y="11"/>
                  </a:cxn>
                  <a:cxn ang="0">
                    <a:pos x="12" y="19"/>
                  </a:cxn>
                  <a:cxn ang="0">
                    <a:pos x="14" y="23"/>
                  </a:cxn>
                </a:cxnLst>
                <a:rect l="0" t="0" r="r" b="b"/>
                <a:pathLst>
                  <a:path w="14" h="23">
                    <a:moveTo>
                      <a:pt x="14" y="23"/>
                    </a:moveTo>
                    <a:cubicBezTo>
                      <a:pt x="14" y="23"/>
                      <a:pt x="12" y="22"/>
                      <a:pt x="11" y="20"/>
                    </a:cubicBezTo>
                    <a:cubicBezTo>
                      <a:pt x="9" y="18"/>
                      <a:pt x="8" y="15"/>
                      <a:pt x="6" y="12"/>
                    </a:cubicBezTo>
                    <a:cubicBezTo>
                      <a:pt x="4" y="9"/>
                      <a:pt x="3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4" y="5"/>
                      <a:pt x="6" y="8"/>
                      <a:pt x="8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3" y="22"/>
                      <a:pt x="14" y="23"/>
                      <a:pt x="14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ṧľíďé">
                <a:extLst>
                  <a:ext uri="{FF2B5EF4-FFF2-40B4-BE49-F238E27FC236}">
                    <a16:creationId xmlns:a16="http://schemas.microsoft.com/office/drawing/2014/main" xmlns="" id="{F0DC4F64-63F5-415E-BEBA-D360D5846198}"/>
                  </a:ext>
                </a:extLst>
              </p:cNvPr>
              <p:cNvSpPr/>
              <p:nvPr/>
            </p:nvSpPr>
            <p:spPr bwMode="auto">
              <a:xfrm>
                <a:off x="21099463" y="19978688"/>
                <a:ext cx="2132013" cy="3363913"/>
              </a:xfrm>
              <a:custGeom>
                <a:avLst/>
                <a:gdLst/>
                <a:ahLst/>
                <a:cxnLst>
                  <a:cxn ang="0">
                    <a:pos x="19" y="30"/>
                  </a:cxn>
                  <a:cxn ang="0">
                    <a:pos x="16" y="25"/>
                  </a:cxn>
                  <a:cxn ang="0">
                    <a:pos x="9" y="16"/>
                  </a:cxn>
                  <a:cxn ang="0">
                    <a:pos x="2" y="5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10" y="14"/>
                  </a:cxn>
                  <a:cxn ang="0">
                    <a:pos x="17" y="25"/>
                  </a:cxn>
                  <a:cxn ang="0">
                    <a:pos x="19" y="30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9" y="30"/>
                      <a:pt x="18" y="28"/>
                      <a:pt x="16" y="25"/>
                    </a:cubicBezTo>
                    <a:cubicBezTo>
                      <a:pt x="14" y="23"/>
                      <a:pt x="11" y="19"/>
                      <a:pt x="9" y="16"/>
                    </a:cubicBezTo>
                    <a:cubicBezTo>
                      <a:pt x="6" y="12"/>
                      <a:pt x="4" y="8"/>
                      <a:pt x="2" y="5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5"/>
                    </a:cubicBezTo>
                    <a:cubicBezTo>
                      <a:pt x="5" y="7"/>
                      <a:pt x="8" y="11"/>
                      <a:pt x="10" y="14"/>
                    </a:cubicBezTo>
                    <a:cubicBezTo>
                      <a:pt x="13" y="18"/>
                      <a:pt x="15" y="22"/>
                      <a:pt x="17" y="25"/>
                    </a:cubicBezTo>
                    <a:cubicBezTo>
                      <a:pt x="18" y="28"/>
                      <a:pt x="19" y="30"/>
                      <a:pt x="19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ṥḻïḑé">
                <a:extLst>
                  <a:ext uri="{FF2B5EF4-FFF2-40B4-BE49-F238E27FC236}">
                    <a16:creationId xmlns:a16="http://schemas.microsoft.com/office/drawing/2014/main" xmlns="" id="{C08EEDB3-739D-4084-889F-8D156EA63797}"/>
                  </a:ext>
                </a:extLst>
              </p:cNvPr>
              <p:cNvSpPr/>
              <p:nvPr/>
            </p:nvSpPr>
            <p:spPr bwMode="auto">
              <a:xfrm>
                <a:off x="21548726" y="19754851"/>
                <a:ext cx="1682750" cy="2354263"/>
              </a:xfrm>
              <a:custGeom>
                <a:avLst/>
                <a:gdLst/>
                <a:ahLst/>
                <a:cxnLst>
                  <a:cxn ang="0">
                    <a:pos x="15" y="21"/>
                  </a:cxn>
                  <a:cxn ang="0">
                    <a:pos x="13" y="18"/>
                  </a:cxn>
                  <a:cxn ang="0">
                    <a:pos x="7" y="11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9" y="9"/>
                  </a:cxn>
                  <a:cxn ang="0">
                    <a:pos x="14" y="17"/>
                  </a:cxn>
                  <a:cxn ang="0">
                    <a:pos x="15" y="21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5" y="21"/>
                      <a:pt x="14" y="19"/>
                      <a:pt x="13" y="18"/>
                    </a:cubicBezTo>
                    <a:cubicBezTo>
                      <a:pt x="11" y="16"/>
                      <a:pt x="9" y="13"/>
                      <a:pt x="7" y="11"/>
                    </a:cubicBezTo>
                    <a:cubicBezTo>
                      <a:pt x="5" y="8"/>
                      <a:pt x="4" y="5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2" y="1"/>
                      <a:pt x="3" y="2"/>
                    </a:cubicBezTo>
                    <a:cubicBezTo>
                      <a:pt x="5" y="4"/>
                      <a:pt x="7" y="7"/>
                      <a:pt x="9" y="9"/>
                    </a:cubicBezTo>
                    <a:cubicBezTo>
                      <a:pt x="11" y="12"/>
                      <a:pt x="12" y="15"/>
                      <a:pt x="14" y="17"/>
                    </a:cubicBezTo>
                    <a:cubicBezTo>
                      <a:pt x="15" y="19"/>
                      <a:pt x="15" y="21"/>
                      <a:pt x="1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ṩḷídè">
                <a:extLst>
                  <a:ext uri="{FF2B5EF4-FFF2-40B4-BE49-F238E27FC236}">
                    <a16:creationId xmlns:a16="http://schemas.microsoft.com/office/drawing/2014/main" xmlns="" id="{80810DD8-398B-491B-B400-03CFE818C46D}"/>
                  </a:ext>
                </a:extLst>
              </p:cNvPr>
              <p:cNvSpPr/>
              <p:nvPr/>
            </p:nvSpPr>
            <p:spPr bwMode="auto">
              <a:xfrm>
                <a:off x="30745113" y="13361988"/>
                <a:ext cx="5830888" cy="482282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8" y="37"/>
                  </a:cxn>
                  <a:cxn ang="0">
                    <a:pos x="23" y="24"/>
                  </a:cxn>
                  <a:cxn ang="0">
                    <a:pos x="16" y="32"/>
                  </a:cxn>
                  <a:cxn ang="0">
                    <a:pos x="15" y="20"/>
                  </a:cxn>
                  <a:cxn ang="0">
                    <a:pos x="4" y="26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13" y="0"/>
                  </a:cxn>
                </a:cxnLst>
                <a:rect l="0" t="0" r="r" b="b"/>
                <a:pathLst>
                  <a:path w="52" h="43">
                    <a:moveTo>
                      <a:pt x="13" y="0"/>
                    </a:moveTo>
                    <a:cubicBezTo>
                      <a:pt x="13" y="0"/>
                      <a:pt x="52" y="6"/>
                      <a:pt x="28" y="37"/>
                    </a:cubicBezTo>
                    <a:cubicBezTo>
                      <a:pt x="28" y="37"/>
                      <a:pt x="18" y="43"/>
                      <a:pt x="23" y="24"/>
                    </a:cubicBezTo>
                    <a:cubicBezTo>
                      <a:pt x="23" y="24"/>
                      <a:pt x="18" y="31"/>
                      <a:pt x="16" y="32"/>
                    </a:cubicBezTo>
                    <a:cubicBezTo>
                      <a:pt x="15" y="32"/>
                      <a:pt x="7" y="35"/>
                      <a:pt x="15" y="20"/>
                    </a:cubicBezTo>
                    <a:cubicBezTo>
                      <a:pt x="15" y="20"/>
                      <a:pt x="8" y="29"/>
                      <a:pt x="4" y="26"/>
                    </a:cubicBezTo>
                    <a:cubicBezTo>
                      <a:pt x="4" y="26"/>
                      <a:pt x="0" y="22"/>
                      <a:pt x="9" y="9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śľïḍê">
                <a:extLst>
                  <a:ext uri="{FF2B5EF4-FFF2-40B4-BE49-F238E27FC236}">
                    <a16:creationId xmlns:a16="http://schemas.microsoft.com/office/drawing/2014/main" xmlns="" id="{25432A92-A4C3-4976-AAA2-FC7BDDBDBC2D}"/>
                  </a:ext>
                </a:extLst>
              </p:cNvPr>
              <p:cNvSpPr/>
              <p:nvPr/>
            </p:nvSpPr>
            <p:spPr bwMode="auto">
              <a:xfrm>
                <a:off x="24128413" y="4840288"/>
                <a:ext cx="4933950" cy="5157788"/>
              </a:xfrm>
              <a:custGeom>
                <a:avLst/>
                <a:gdLst/>
                <a:ahLst/>
                <a:cxnLst>
                  <a:cxn ang="0">
                    <a:pos x="40" y="39"/>
                  </a:cxn>
                  <a:cxn ang="0">
                    <a:pos x="8" y="15"/>
                  </a:cxn>
                  <a:cxn ang="0">
                    <a:pos x="19" y="23"/>
                  </a:cxn>
                  <a:cxn ang="0">
                    <a:pos x="10" y="28"/>
                  </a:cxn>
                  <a:cxn ang="0">
                    <a:pos x="21" y="32"/>
                  </a:cxn>
                  <a:cxn ang="0">
                    <a:pos x="12" y="41"/>
                  </a:cxn>
                  <a:cxn ang="0">
                    <a:pos x="29" y="41"/>
                  </a:cxn>
                  <a:cxn ang="0">
                    <a:pos x="32" y="44"/>
                  </a:cxn>
                  <a:cxn ang="0">
                    <a:pos x="40" y="39"/>
                  </a:cxn>
                </a:cxnLst>
                <a:rect l="0" t="0" r="r" b="b"/>
                <a:pathLst>
                  <a:path w="44" h="46">
                    <a:moveTo>
                      <a:pt x="40" y="39"/>
                    </a:moveTo>
                    <a:cubicBezTo>
                      <a:pt x="40" y="39"/>
                      <a:pt x="44" y="0"/>
                      <a:pt x="8" y="15"/>
                    </a:cubicBezTo>
                    <a:cubicBezTo>
                      <a:pt x="8" y="15"/>
                      <a:pt x="0" y="23"/>
                      <a:pt x="19" y="23"/>
                    </a:cubicBezTo>
                    <a:cubicBezTo>
                      <a:pt x="19" y="23"/>
                      <a:pt x="11" y="26"/>
                      <a:pt x="10" y="28"/>
                    </a:cubicBezTo>
                    <a:cubicBezTo>
                      <a:pt x="9" y="28"/>
                      <a:pt x="4" y="36"/>
                      <a:pt x="21" y="32"/>
                    </a:cubicBezTo>
                    <a:cubicBezTo>
                      <a:pt x="21" y="32"/>
                      <a:pt x="10" y="36"/>
                      <a:pt x="12" y="41"/>
                    </a:cubicBezTo>
                    <a:cubicBezTo>
                      <a:pt x="12" y="41"/>
                      <a:pt x="15" y="46"/>
                      <a:pt x="29" y="41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40" y="39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sľïḍé">
                <a:extLst>
                  <a:ext uri="{FF2B5EF4-FFF2-40B4-BE49-F238E27FC236}">
                    <a16:creationId xmlns:a16="http://schemas.microsoft.com/office/drawing/2014/main" xmlns="" id="{D425F503-AF26-4716-B7EC-A382F43EE2BC}"/>
                  </a:ext>
                </a:extLst>
              </p:cNvPr>
              <p:cNvSpPr/>
              <p:nvPr/>
            </p:nvSpPr>
            <p:spPr bwMode="auto">
              <a:xfrm>
                <a:off x="24576088" y="8651876"/>
                <a:ext cx="10093325" cy="7739063"/>
              </a:xfrm>
              <a:custGeom>
                <a:avLst/>
                <a:gdLst/>
                <a:ahLst/>
                <a:cxnLst>
                  <a:cxn ang="0">
                    <a:pos x="69" y="10"/>
                  </a:cxn>
                  <a:cxn ang="0">
                    <a:pos x="48" y="6"/>
                  </a:cxn>
                  <a:cxn ang="0">
                    <a:pos x="29" y="10"/>
                  </a:cxn>
                  <a:cxn ang="0">
                    <a:pos x="18" y="38"/>
                  </a:cxn>
                  <a:cxn ang="0">
                    <a:pos x="18" y="39"/>
                  </a:cxn>
                  <a:cxn ang="0">
                    <a:pos x="22" y="48"/>
                  </a:cxn>
                  <a:cxn ang="0">
                    <a:pos x="25" y="52"/>
                  </a:cxn>
                  <a:cxn ang="0">
                    <a:pos x="29" y="64"/>
                  </a:cxn>
                  <a:cxn ang="0">
                    <a:pos x="29" y="64"/>
                  </a:cxn>
                  <a:cxn ang="0">
                    <a:pos x="34" y="52"/>
                  </a:cxn>
                  <a:cxn ang="0">
                    <a:pos x="42" y="45"/>
                  </a:cxn>
                  <a:cxn ang="0">
                    <a:pos x="42" y="45"/>
                  </a:cxn>
                  <a:cxn ang="0">
                    <a:pos x="62" y="47"/>
                  </a:cxn>
                  <a:cxn ang="0">
                    <a:pos x="69" y="10"/>
                  </a:cxn>
                </a:cxnLst>
                <a:rect l="0" t="0" r="r" b="b"/>
                <a:pathLst>
                  <a:path w="90" h="69">
                    <a:moveTo>
                      <a:pt x="69" y="10"/>
                    </a:moveTo>
                    <a:cubicBezTo>
                      <a:pt x="69" y="10"/>
                      <a:pt x="60" y="0"/>
                      <a:pt x="48" y="6"/>
                    </a:cubicBezTo>
                    <a:cubicBezTo>
                      <a:pt x="48" y="6"/>
                      <a:pt x="33" y="0"/>
                      <a:pt x="29" y="10"/>
                    </a:cubicBezTo>
                    <a:cubicBezTo>
                      <a:pt x="29" y="10"/>
                      <a:pt x="0" y="27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7" y="46"/>
                      <a:pt x="22" y="48"/>
                    </a:cubicBezTo>
                    <a:cubicBezTo>
                      <a:pt x="24" y="50"/>
                      <a:pt x="25" y="52"/>
                      <a:pt x="25" y="52"/>
                    </a:cubicBezTo>
                    <a:cubicBezTo>
                      <a:pt x="20" y="69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4" y="52"/>
                      <a:pt x="34" y="52"/>
                    </a:cubicBezTo>
                    <a:cubicBezTo>
                      <a:pt x="38" y="51"/>
                      <a:pt x="41" y="48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8" y="55"/>
                      <a:pt x="62" y="47"/>
                    </a:cubicBezTo>
                    <a:cubicBezTo>
                      <a:pt x="75" y="38"/>
                      <a:pt x="90" y="30"/>
                      <a:pt x="69" y="10"/>
                    </a:cubicBezTo>
                    <a:close/>
                  </a:path>
                </a:pathLst>
              </a:custGeom>
              <a:solidFill>
                <a:srgbClr val="EC707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sḷîḋê">
                <a:extLst>
                  <a:ext uri="{FF2B5EF4-FFF2-40B4-BE49-F238E27FC236}">
                    <a16:creationId xmlns:a16="http://schemas.microsoft.com/office/drawing/2014/main" xmlns="" id="{80F9A2B3-D430-40AD-8C92-B8517316BB8A}"/>
                  </a:ext>
                </a:extLst>
              </p:cNvPr>
              <p:cNvSpPr/>
              <p:nvPr/>
            </p:nvSpPr>
            <p:spPr bwMode="auto">
              <a:xfrm>
                <a:off x="25698451" y="8877301"/>
                <a:ext cx="7961313" cy="7177088"/>
              </a:xfrm>
              <a:custGeom>
                <a:avLst/>
                <a:gdLst/>
                <a:ahLst/>
                <a:cxnLst>
                  <a:cxn ang="0">
                    <a:pos x="69" y="18"/>
                  </a:cxn>
                  <a:cxn ang="0">
                    <a:pos x="45" y="0"/>
                  </a:cxn>
                  <a:cxn ang="0">
                    <a:pos x="29" y="0"/>
                  </a:cxn>
                  <a:cxn ang="0">
                    <a:pos x="0" y="27"/>
                  </a:cxn>
                  <a:cxn ang="0">
                    <a:pos x="8" y="45"/>
                  </a:cxn>
                  <a:cxn ang="0">
                    <a:pos x="13" y="50"/>
                  </a:cxn>
                  <a:cxn ang="0">
                    <a:pos x="17" y="64"/>
                  </a:cxn>
                  <a:cxn ang="0">
                    <a:pos x="20" y="64"/>
                  </a:cxn>
                  <a:cxn ang="0">
                    <a:pos x="32" y="46"/>
                  </a:cxn>
                  <a:cxn ang="0">
                    <a:pos x="53" y="46"/>
                  </a:cxn>
                  <a:cxn ang="0">
                    <a:pos x="71" y="27"/>
                  </a:cxn>
                  <a:cxn ang="0">
                    <a:pos x="24" y="49"/>
                  </a:cxn>
                  <a:cxn ang="0">
                    <a:pos x="18" y="61"/>
                  </a:cxn>
                  <a:cxn ang="0">
                    <a:pos x="17" y="61"/>
                  </a:cxn>
                  <a:cxn ang="0">
                    <a:pos x="17" y="50"/>
                  </a:cxn>
                  <a:cxn ang="0">
                    <a:pos x="16" y="48"/>
                  </a:cxn>
                  <a:cxn ang="0">
                    <a:pos x="29" y="45"/>
                  </a:cxn>
                  <a:cxn ang="0">
                    <a:pos x="53" y="42"/>
                  </a:cxn>
                  <a:cxn ang="0">
                    <a:pos x="51" y="43"/>
                  </a:cxn>
                  <a:cxn ang="0">
                    <a:pos x="50" y="31"/>
                  </a:cxn>
                  <a:cxn ang="0">
                    <a:pos x="59" y="27"/>
                  </a:cxn>
                  <a:cxn ang="0">
                    <a:pos x="44" y="27"/>
                  </a:cxn>
                  <a:cxn ang="0">
                    <a:pos x="41" y="28"/>
                  </a:cxn>
                  <a:cxn ang="0">
                    <a:pos x="48" y="45"/>
                  </a:cxn>
                  <a:cxn ang="0">
                    <a:pos x="33" y="42"/>
                  </a:cxn>
                  <a:cxn ang="0">
                    <a:pos x="29" y="41"/>
                  </a:cxn>
                  <a:cxn ang="0">
                    <a:pos x="39" y="38"/>
                  </a:cxn>
                  <a:cxn ang="0">
                    <a:pos x="41" y="35"/>
                  </a:cxn>
                  <a:cxn ang="0">
                    <a:pos x="34" y="29"/>
                  </a:cxn>
                  <a:cxn ang="0">
                    <a:pos x="42" y="21"/>
                  </a:cxn>
                  <a:cxn ang="0">
                    <a:pos x="30" y="28"/>
                  </a:cxn>
                  <a:cxn ang="0">
                    <a:pos x="30" y="35"/>
                  </a:cxn>
                  <a:cxn ang="0">
                    <a:pos x="11" y="43"/>
                  </a:cxn>
                  <a:cxn ang="0">
                    <a:pos x="22" y="32"/>
                  </a:cxn>
                  <a:cxn ang="0">
                    <a:pos x="23" y="30"/>
                  </a:cxn>
                  <a:cxn ang="0">
                    <a:pos x="29" y="21"/>
                  </a:cxn>
                  <a:cxn ang="0">
                    <a:pos x="28" y="13"/>
                  </a:cxn>
                  <a:cxn ang="0">
                    <a:pos x="19" y="13"/>
                  </a:cxn>
                  <a:cxn ang="0">
                    <a:pos x="25" y="16"/>
                  </a:cxn>
                  <a:cxn ang="0">
                    <a:pos x="22" y="21"/>
                  </a:cxn>
                  <a:cxn ang="0">
                    <a:pos x="8" y="23"/>
                  </a:cxn>
                  <a:cxn ang="0">
                    <a:pos x="9" y="26"/>
                  </a:cxn>
                  <a:cxn ang="0">
                    <a:pos x="20" y="23"/>
                  </a:cxn>
                  <a:cxn ang="0">
                    <a:pos x="20" y="29"/>
                  </a:cxn>
                  <a:cxn ang="0">
                    <a:pos x="4" y="27"/>
                  </a:cxn>
                  <a:cxn ang="0">
                    <a:pos x="21" y="8"/>
                  </a:cxn>
                  <a:cxn ang="0">
                    <a:pos x="37" y="16"/>
                  </a:cxn>
                  <a:cxn ang="0">
                    <a:pos x="39" y="17"/>
                  </a:cxn>
                  <a:cxn ang="0">
                    <a:pos x="25" y="4"/>
                  </a:cxn>
                  <a:cxn ang="0">
                    <a:pos x="37" y="5"/>
                  </a:cxn>
                  <a:cxn ang="0">
                    <a:pos x="45" y="4"/>
                  </a:cxn>
                  <a:cxn ang="0">
                    <a:pos x="45" y="9"/>
                  </a:cxn>
                  <a:cxn ang="0">
                    <a:pos x="45" y="15"/>
                  </a:cxn>
                  <a:cxn ang="0">
                    <a:pos x="47" y="13"/>
                  </a:cxn>
                  <a:cxn ang="0">
                    <a:pos x="56" y="8"/>
                  </a:cxn>
                  <a:cxn ang="0">
                    <a:pos x="63" y="15"/>
                  </a:cxn>
                  <a:cxn ang="0">
                    <a:pos x="48" y="16"/>
                  </a:cxn>
                  <a:cxn ang="0">
                    <a:pos x="48" y="20"/>
                  </a:cxn>
                  <a:cxn ang="0">
                    <a:pos x="51" y="22"/>
                  </a:cxn>
                  <a:cxn ang="0">
                    <a:pos x="52" y="24"/>
                  </a:cxn>
                  <a:cxn ang="0">
                    <a:pos x="54" y="20"/>
                  </a:cxn>
                  <a:cxn ang="0">
                    <a:pos x="68" y="27"/>
                  </a:cxn>
                </a:cxnLst>
                <a:rect l="0" t="0" r="r" b="b"/>
                <a:pathLst>
                  <a:path w="71" h="64">
                    <a:moveTo>
                      <a:pt x="69" y="18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7" y="15"/>
                      <a:pt x="64" y="11"/>
                      <a:pt x="60" y="7"/>
                    </a:cubicBezTo>
                    <a:cubicBezTo>
                      <a:pt x="60" y="7"/>
                      <a:pt x="54" y="0"/>
                      <a:pt x="45" y="0"/>
                    </a:cubicBezTo>
                    <a:cubicBezTo>
                      <a:pt x="43" y="0"/>
                      <a:pt x="40" y="1"/>
                      <a:pt x="38" y="2"/>
                    </a:cubicBezTo>
                    <a:cubicBezTo>
                      <a:pt x="36" y="1"/>
                      <a:pt x="32" y="0"/>
                      <a:pt x="29" y="0"/>
                    </a:cubicBezTo>
                    <a:cubicBezTo>
                      <a:pt x="23" y="0"/>
                      <a:pt x="20" y="2"/>
                      <a:pt x="18" y="6"/>
                    </a:cubicBezTo>
                    <a:cubicBezTo>
                      <a:pt x="15" y="8"/>
                      <a:pt x="1" y="18"/>
                      <a:pt x="0" y="27"/>
                    </a:cubicBezTo>
                    <a:cubicBezTo>
                      <a:pt x="0" y="31"/>
                      <a:pt x="2" y="34"/>
                      <a:pt x="6" y="37"/>
                    </a:cubicBezTo>
                    <a:cubicBezTo>
                      <a:pt x="6" y="39"/>
                      <a:pt x="6" y="42"/>
                      <a:pt x="8" y="45"/>
                    </a:cubicBezTo>
                    <a:cubicBezTo>
                      <a:pt x="9" y="46"/>
                      <a:pt x="10" y="46"/>
                      <a:pt x="11" y="47"/>
                    </a:cubicBezTo>
                    <a:cubicBezTo>
                      <a:pt x="12" y="48"/>
                      <a:pt x="13" y="49"/>
                      <a:pt x="13" y="50"/>
                    </a:cubicBezTo>
                    <a:cubicBezTo>
                      <a:pt x="12" y="57"/>
                      <a:pt x="12" y="61"/>
                      <a:pt x="13" y="63"/>
                    </a:cubicBezTo>
                    <a:cubicBezTo>
                      <a:pt x="14" y="64"/>
                      <a:pt x="15" y="64"/>
                      <a:pt x="17" y="64"/>
                    </a:cubicBezTo>
                    <a:cubicBezTo>
                      <a:pt x="18" y="64"/>
                      <a:pt x="19" y="64"/>
                      <a:pt x="19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3"/>
                      <a:pt x="22" y="63"/>
                      <a:pt x="26" y="52"/>
                    </a:cubicBezTo>
                    <a:cubicBezTo>
                      <a:pt x="29" y="50"/>
                      <a:pt x="31" y="48"/>
                      <a:pt x="32" y="46"/>
                    </a:cubicBezTo>
                    <a:cubicBezTo>
                      <a:pt x="34" y="48"/>
                      <a:pt x="37" y="50"/>
                      <a:pt x="42" y="50"/>
                    </a:cubicBezTo>
                    <a:cubicBezTo>
                      <a:pt x="45" y="50"/>
                      <a:pt x="49" y="49"/>
                      <a:pt x="53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63" y="40"/>
                      <a:pt x="70" y="35"/>
                      <a:pt x="71" y="27"/>
                    </a:cubicBezTo>
                    <a:cubicBezTo>
                      <a:pt x="71" y="24"/>
                      <a:pt x="71" y="21"/>
                      <a:pt x="69" y="18"/>
                    </a:cubicBezTo>
                    <a:close/>
                    <a:moveTo>
                      <a:pt x="24" y="49"/>
                    </a:moveTo>
                    <a:cubicBezTo>
                      <a:pt x="23" y="49"/>
                      <a:pt x="23" y="49"/>
                      <a:pt x="23" y="50"/>
                    </a:cubicBezTo>
                    <a:cubicBezTo>
                      <a:pt x="21" y="54"/>
                      <a:pt x="19" y="59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7" y="61"/>
                      <a:pt x="17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0"/>
                      <a:pt x="15" y="58"/>
                      <a:pt x="17" y="50"/>
                    </a:cubicBezTo>
                    <a:cubicBezTo>
                      <a:pt x="17" y="50"/>
                      <a:pt x="17" y="49"/>
                      <a:pt x="17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9" y="48"/>
                      <a:pt x="23" y="47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6"/>
                      <a:pt x="26" y="48"/>
                      <a:pt x="24" y="49"/>
                    </a:cubicBezTo>
                    <a:close/>
                    <a:moveTo>
                      <a:pt x="53" y="42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46" y="36"/>
                      <a:pt x="49" y="32"/>
                    </a:cubicBezTo>
                    <a:cubicBezTo>
                      <a:pt x="50" y="32"/>
                      <a:pt x="50" y="32"/>
                      <a:pt x="50" y="31"/>
                    </a:cubicBezTo>
                    <a:cubicBezTo>
                      <a:pt x="52" y="31"/>
                      <a:pt x="54" y="30"/>
                      <a:pt x="58" y="29"/>
                    </a:cubicBezTo>
                    <a:cubicBezTo>
                      <a:pt x="59" y="29"/>
                      <a:pt x="59" y="28"/>
                      <a:pt x="59" y="27"/>
                    </a:cubicBezTo>
                    <a:cubicBezTo>
                      <a:pt x="58" y="26"/>
                      <a:pt x="57" y="26"/>
                      <a:pt x="56" y="26"/>
                    </a:cubicBezTo>
                    <a:cubicBezTo>
                      <a:pt x="46" y="30"/>
                      <a:pt x="44" y="27"/>
                      <a:pt x="44" y="27"/>
                    </a:cubicBez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7"/>
                      <a:pt x="41" y="28"/>
                    </a:cubicBezTo>
                    <a:cubicBezTo>
                      <a:pt x="41" y="28"/>
                      <a:pt x="42" y="31"/>
                      <a:pt x="46" y="31"/>
                    </a:cubicBezTo>
                    <a:cubicBezTo>
                      <a:pt x="43" y="37"/>
                      <a:pt x="47" y="43"/>
                      <a:pt x="48" y="45"/>
                    </a:cubicBezTo>
                    <a:cubicBezTo>
                      <a:pt x="46" y="46"/>
                      <a:pt x="44" y="46"/>
                      <a:pt x="42" y="46"/>
                    </a:cubicBezTo>
                    <a:cubicBezTo>
                      <a:pt x="36" y="46"/>
                      <a:pt x="34" y="42"/>
                      <a:pt x="33" y="42"/>
                    </a:cubicBezTo>
                    <a:cubicBezTo>
                      <a:pt x="33" y="42"/>
                      <a:pt x="33" y="41"/>
                      <a:pt x="32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0"/>
                      <a:pt x="31" y="39"/>
                      <a:pt x="32" y="38"/>
                    </a:cubicBezTo>
                    <a:cubicBezTo>
                      <a:pt x="35" y="37"/>
                      <a:pt x="39" y="38"/>
                      <a:pt x="39" y="38"/>
                    </a:cubicBezTo>
                    <a:cubicBezTo>
                      <a:pt x="40" y="39"/>
                      <a:pt x="41" y="38"/>
                      <a:pt x="42" y="37"/>
                    </a:cubicBezTo>
                    <a:cubicBezTo>
                      <a:pt x="42" y="37"/>
                      <a:pt x="42" y="36"/>
                      <a:pt x="41" y="35"/>
                    </a:cubicBezTo>
                    <a:cubicBezTo>
                      <a:pt x="41" y="35"/>
                      <a:pt x="38" y="34"/>
                      <a:pt x="34" y="34"/>
                    </a:cubicBezTo>
                    <a:cubicBezTo>
                      <a:pt x="34" y="33"/>
                      <a:pt x="33" y="31"/>
                      <a:pt x="34" y="29"/>
                    </a:cubicBezTo>
                    <a:cubicBezTo>
                      <a:pt x="34" y="25"/>
                      <a:pt x="36" y="23"/>
                      <a:pt x="40" y="23"/>
                    </a:cubicBezTo>
                    <a:cubicBezTo>
                      <a:pt x="41" y="23"/>
                      <a:pt x="42" y="22"/>
                      <a:pt x="42" y="21"/>
                    </a:cubicBezTo>
                    <a:cubicBezTo>
                      <a:pt x="41" y="20"/>
                      <a:pt x="41" y="20"/>
                      <a:pt x="40" y="20"/>
                    </a:cubicBezTo>
                    <a:cubicBezTo>
                      <a:pt x="34" y="20"/>
                      <a:pt x="31" y="23"/>
                      <a:pt x="30" y="28"/>
                    </a:cubicBezTo>
                    <a:cubicBezTo>
                      <a:pt x="30" y="31"/>
                      <a:pt x="30" y="34"/>
                      <a:pt x="31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7"/>
                      <a:pt x="26" y="39"/>
                      <a:pt x="25" y="42"/>
                    </a:cubicBezTo>
                    <a:cubicBezTo>
                      <a:pt x="18" y="45"/>
                      <a:pt x="13" y="45"/>
                      <a:pt x="11" y="43"/>
                    </a:cubicBezTo>
                    <a:cubicBezTo>
                      <a:pt x="9" y="41"/>
                      <a:pt x="9" y="38"/>
                      <a:pt x="9" y="37"/>
                    </a:cubicBezTo>
                    <a:cubicBezTo>
                      <a:pt x="11" y="36"/>
                      <a:pt x="15" y="33"/>
                      <a:pt x="22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4" y="31"/>
                      <a:pt x="24" y="30"/>
                      <a:pt x="23" y="30"/>
                    </a:cubicBezTo>
                    <a:cubicBezTo>
                      <a:pt x="23" y="30"/>
                      <a:pt x="23" y="27"/>
                      <a:pt x="24" y="24"/>
                    </a:cubicBezTo>
                    <a:cubicBezTo>
                      <a:pt x="25" y="23"/>
                      <a:pt x="26" y="21"/>
                      <a:pt x="29" y="21"/>
                    </a:cubicBezTo>
                    <a:cubicBezTo>
                      <a:pt x="29" y="21"/>
                      <a:pt x="30" y="20"/>
                      <a:pt x="30" y="19"/>
                    </a:cubicBezTo>
                    <a:cubicBezTo>
                      <a:pt x="30" y="19"/>
                      <a:pt x="30" y="15"/>
                      <a:pt x="28" y="13"/>
                    </a:cubicBezTo>
                    <a:cubicBezTo>
                      <a:pt x="26" y="12"/>
                      <a:pt x="24" y="11"/>
                      <a:pt x="21" y="11"/>
                    </a:cubicBezTo>
                    <a:cubicBezTo>
                      <a:pt x="20" y="12"/>
                      <a:pt x="19" y="12"/>
                      <a:pt x="19" y="13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3" y="15"/>
                      <a:pt x="24" y="15"/>
                      <a:pt x="25" y="16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5" y="19"/>
                      <a:pt x="23" y="19"/>
                      <a:pt x="22" y="21"/>
                    </a:cubicBezTo>
                    <a:cubicBezTo>
                      <a:pt x="22" y="20"/>
                      <a:pt x="22" y="20"/>
                      <a:pt x="21" y="20"/>
                    </a:cubicBezTo>
                    <a:cubicBezTo>
                      <a:pt x="17" y="19"/>
                      <a:pt x="9" y="22"/>
                      <a:pt x="8" y="23"/>
                    </a:cubicBezTo>
                    <a:cubicBezTo>
                      <a:pt x="7" y="23"/>
                      <a:pt x="7" y="24"/>
                      <a:pt x="8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3" y="24"/>
                      <a:pt x="18" y="23"/>
                      <a:pt x="20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5"/>
                      <a:pt x="20" y="28"/>
                      <a:pt x="20" y="29"/>
                    </a:cubicBezTo>
                    <a:cubicBezTo>
                      <a:pt x="14" y="30"/>
                      <a:pt x="10" y="33"/>
                      <a:pt x="8" y="34"/>
                    </a:cubicBezTo>
                    <a:cubicBezTo>
                      <a:pt x="5" y="32"/>
                      <a:pt x="4" y="30"/>
                      <a:pt x="4" y="27"/>
                    </a:cubicBezTo>
                    <a:cubicBezTo>
                      <a:pt x="4" y="20"/>
                      <a:pt x="16" y="12"/>
                      <a:pt x="20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6" y="8"/>
                      <a:pt x="35" y="10"/>
                      <a:pt x="37" y="16"/>
                    </a:cubicBezTo>
                    <a:cubicBezTo>
                      <a:pt x="37" y="16"/>
                      <a:pt x="38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6"/>
                      <a:pt x="41" y="15"/>
                      <a:pt x="40" y="14"/>
                    </a:cubicBezTo>
                    <a:cubicBezTo>
                      <a:pt x="38" y="8"/>
                      <a:pt x="30" y="5"/>
                      <a:pt x="25" y="4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33" y="4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41" y="4"/>
                      <a:pt x="43" y="4"/>
                      <a:pt x="45" y="4"/>
                    </a:cubicBezTo>
                    <a:cubicBezTo>
                      <a:pt x="48" y="4"/>
                      <a:pt x="50" y="4"/>
                      <a:pt x="52" y="5"/>
                    </a:cubicBezTo>
                    <a:cubicBezTo>
                      <a:pt x="49" y="6"/>
                      <a:pt x="46" y="7"/>
                      <a:pt x="45" y="9"/>
                    </a:cubicBezTo>
                    <a:cubicBezTo>
                      <a:pt x="44" y="10"/>
                      <a:pt x="43" y="12"/>
                      <a:pt x="44" y="14"/>
                    </a:cubicBezTo>
                    <a:cubicBezTo>
                      <a:pt x="44" y="14"/>
                      <a:pt x="45" y="15"/>
                      <a:pt x="45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4"/>
                      <a:pt x="47" y="13"/>
                    </a:cubicBezTo>
                    <a:cubicBezTo>
                      <a:pt x="47" y="12"/>
                      <a:pt x="47" y="11"/>
                      <a:pt x="47" y="11"/>
                    </a:cubicBezTo>
                    <a:cubicBezTo>
                      <a:pt x="49" y="9"/>
                      <a:pt x="53" y="8"/>
                      <a:pt x="56" y="8"/>
                    </a:cubicBezTo>
                    <a:cubicBezTo>
                      <a:pt x="57" y="9"/>
                      <a:pt x="57" y="10"/>
                      <a:pt x="57" y="10"/>
                    </a:cubicBezTo>
                    <a:cubicBezTo>
                      <a:pt x="59" y="12"/>
                      <a:pt x="61" y="13"/>
                      <a:pt x="63" y="15"/>
                    </a:cubicBezTo>
                    <a:cubicBezTo>
                      <a:pt x="58" y="15"/>
                      <a:pt x="53" y="17"/>
                      <a:pt x="52" y="18"/>
                    </a:cubicBezTo>
                    <a:cubicBezTo>
                      <a:pt x="50" y="17"/>
                      <a:pt x="49" y="16"/>
                      <a:pt x="48" y="16"/>
                    </a:cubicBezTo>
                    <a:cubicBezTo>
                      <a:pt x="47" y="16"/>
                      <a:pt x="47" y="17"/>
                      <a:pt x="46" y="18"/>
                    </a:cubicBezTo>
                    <a:cubicBezTo>
                      <a:pt x="46" y="19"/>
                      <a:pt x="47" y="20"/>
                      <a:pt x="48" y="20"/>
                    </a:cubicBezTo>
                    <a:cubicBezTo>
                      <a:pt x="48" y="20"/>
                      <a:pt x="50" y="20"/>
                      <a:pt x="50" y="21"/>
                    </a:cubicBezTo>
                    <a:cubicBezTo>
                      <a:pt x="50" y="21"/>
                      <a:pt x="51" y="22"/>
                      <a:pt x="51" y="22"/>
                    </a:cubicBezTo>
                    <a:cubicBezTo>
                      <a:pt x="50" y="23"/>
                      <a:pt x="51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4" y="20"/>
                    </a:cubicBezTo>
                    <a:cubicBezTo>
                      <a:pt x="56" y="19"/>
                      <a:pt x="62" y="17"/>
                      <a:pt x="66" y="20"/>
                    </a:cubicBezTo>
                    <a:cubicBezTo>
                      <a:pt x="67" y="22"/>
                      <a:pt x="68" y="25"/>
                      <a:pt x="68" y="27"/>
                    </a:cubicBezTo>
                    <a:cubicBezTo>
                      <a:pt x="67" y="33"/>
                      <a:pt x="60" y="37"/>
                      <a:pt x="53" y="42"/>
                    </a:cubicBezTo>
                    <a:close/>
                  </a:path>
                </a:pathLst>
              </a:custGeom>
              <a:solidFill>
                <a:srgbClr val="E6001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ṥļîḓe">
                <a:extLst>
                  <a:ext uri="{FF2B5EF4-FFF2-40B4-BE49-F238E27FC236}">
                    <a16:creationId xmlns:a16="http://schemas.microsoft.com/office/drawing/2014/main" xmlns="" id="{D6485902-9181-47CE-BC48-FCE15B6ADE25}"/>
                  </a:ext>
                </a:extLst>
              </p:cNvPr>
              <p:cNvSpPr/>
              <p:nvPr/>
            </p:nvSpPr>
            <p:spPr bwMode="auto">
              <a:xfrm>
                <a:off x="25249188" y="5511801"/>
                <a:ext cx="2579688" cy="561975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19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3" y="2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19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23" y="4"/>
                      <a:pt x="21" y="4"/>
                      <a:pt x="19" y="3"/>
                    </a:cubicBezTo>
                    <a:cubicBezTo>
                      <a:pt x="17" y="3"/>
                      <a:pt x="14" y="2"/>
                      <a:pt x="11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3" y="0"/>
                      <a:pt x="14" y="1"/>
                      <a:pt x="16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2" y="3"/>
                      <a:pt x="23" y="4"/>
                      <a:pt x="2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S1ïḑe">
                <a:extLst>
                  <a:ext uri="{FF2B5EF4-FFF2-40B4-BE49-F238E27FC236}">
                    <a16:creationId xmlns:a16="http://schemas.microsoft.com/office/drawing/2014/main" xmlns="" id="{FD91AF35-B094-4CDB-AD8D-9AC8073B12F0}"/>
                  </a:ext>
                </a:extLst>
              </p:cNvPr>
              <p:cNvSpPr/>
              <p:nvPr/>
            </p:nvSpPr>
            <p:spPr bwMode="auto">
              <a:xfrm>
                <a:off x="25585738" y="4951413"/>
                <a:ext cx="1906588" cy="336550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6" y="3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5" y="1"/>
                  </a:cxn>
                  <a:cxn ang="0">
                    <a:pos x="17" y="3"/>
                  </a:cxn>
                </a:cxnLst>
                <a:rect l="0" t="0" r="r" b="b"/>
                <a:pathLst>
                  <a:path w="17" h="3">
                    <a:moveTo>
                      <a:pt x="17" y="3"/>
                    </a:moveTo>
                    <a:cubicBezTo>
                      <a:pt x="17" y="3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2"/>
                      <a:pt x="17" y="3"/>
                      <a:pt x="1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ḻíḓè">
                <a:extLst>
                  <a:ext uri="{FF2B5EF4-FFF2-40B4-BE49-F238E27FC236}">
                    <a16:creationId xmlns:a16="http://schemas.microsoft.com/office/drawing/2014/main" xmlns="" id="{FCF11858-9D25-400B-B556-F02715CAAE8E}"/>
                  </a:ext>
                </a:extLst>
              </p:cNvPr>
              <p:cNvSpPr/>
              <p:nvPr/>
            </p:nvSpPr>
            <p:spPr bwMode="auto">
              <a:xfrm>
                <a:off x="34893251" y="14258926"/>
                <a:ext cx="673100" cy="2466975"/>
              </a:xfrm>
              <a:custGeom>
                <a:avLst/>
                <a:gdLst/>
                <a:ahLst/>
                <a:cxnLst>
                  <a:cxn ang="0">
                    <a:pos x="4" y="22"/>
                  </a:cxn>
                  <a:cxn ang="0">
                    <a:pos x="4" y="18"/>
                  </a:cxn>
                  <a:cxn ang="0">
                    <a:pos x="4" y="10"/>
                  </a:cxn>
                  <a:cxn ang="0">
                    <a:pos x="4" y="8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4" y="4"/>
                  </a:cxn>
                  <a:cxn ang="0">
                    <a:pos x="5" y="6"/>
                  </a:cxn>
                  <a:cxn ang="0">
                    <a:pos x="6" y="10"/>
                  </a:cxn>
                  <a:cxn ang="0">
                    <a:pos x="6" y="15"/>
                  </a:cxn>
                  <a:cxn ang="0">
                    <a:pos x="6" y="18"/>
                  </a:cxn>
                  <a:cxn ang="0">
                    <a:pos x="4" y="22"/>
                  </a:cxn>
                </a:cxnLst>
                <a:rect l="0" t="0" r="r" b="b"/>
                <a:pathLst>
                  <a:path w="6" h="22">
                    <a:moveTo>
                      <a:pt x="4" y="22"/>
                    </a:moveTo>
                    <a:cubicBezTo>
                      <a:pt x="4" y="22"/>
                      <a:pt x="4" y="21"/>
                      <a:pt x="4" y="18"/>
                    </a:cubicBezTo>
                    <a:cubicBezTo>
                      <a:pt x="5" y="16"/>
                      <a:pt x="4" y="13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7"/>
                      <a:pt x="6" y="9"/>
                      <a:pt x="6" y="10"/>
                    </a:cubicBezTo>
                    <a:cubicBezTo>
                      <a:pt x="6" y="12"/>
                      <a:pt x="6" y="13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5" y="21"/>
                      <a:pt x="4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ṧlíḑê">
                <a:extLst>
                  <a:ext uri="{FF2B5EF4-FFF2-40B4-BE49-F238E27FC236}">
                    <a16:creationId xmlns:a16="http://schemas.microsoft.com/office/drawing/2014/main" xmlns="" id="{82DEEFB8-352D-4E77-BF93-BAD7B86F7659}"/>
                  </a:ext>
                </a:extLst>
              </p:cNvPr>
              <p:cNvSpPr/>
              <p:nvPr/>
            </p:nvSpPr>
            <p:spPr bwMode="auto">
              <a:xfrm>
                <a:off x="35679063" y="14484351"/>
                <a:ext cx="560388" cy="1793875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5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9"/>
                  </a:cxn>
                  <a:cxn ang="0">
                    <a:pos x="3" y="8"/>
                  </a:cxn>
                  <a:cxn ang="0">
                    <a:pos x="2" y="5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5" y="9"/>
                  </a:cxn>
                  <a:cxn ang="0">
                    <a:pos x="5" y="11"/>
                  </a:cxn>
                  <a:cxn ang="0">
                    <a:pos x="4" y="13"/>
                  </a:cxn>
                  <a:cxn ang="0">
                    <a:pos x="3" y="16"/>
                  </a:cxn>
                </a:cxnLst>
                <a:rect l="0" t="0" r="r" b="b"/>
                <a:pathLst>
                  <a:path w="5" h="16">
                    <a:moveTo>
                      <a:pt x="3" y="16"/>
                    </a:move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3" y="14"/>
                      <a:pt x="3" y="13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2"/>
                      <a:pt x="4" y="13"/>
                      <a:pt x="4" y="13"/>
                    </a:cubicBezTo>
                    <a:cubicBezTo>
                      <a:pt x="4" y="15"/>
                      <a:pt x="3" y="16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š1iḋé">
                <a:extLst>
                  <a:ext uri="{FF2B5EF4-FFF2-40B4-BE49-F238E27FC236}">
                    <a16:creationId xmlns:a16="http://schemas.microsoft.com/office/drawing/2014/main" xmlns="" id="{B19D6CA1-E2AC-403F-8D52-428A88072173}"/>
                  </a:ext>
                </a:extLst>
              </p:cNvPr>
              <p:cNvSpPr/>
              <p:nvPr/>
            </p:nvSpPr>
            <p:spPr bwMode="auto">
              <a:xfrm>
                <a:off x="25922288" y="17399001"/>
                <a:ext cx="1009650" cy="3140075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" y="24"/>
                  </a:cxn>
                  <a:cxn ang="0">
                    <a:pos x="3" y="14"/>
                  </a:cxn>
                  <a:cxn ang="0">
                    <a:pos x="7" y="4"/>
                  </a:cxn>
                  <a:cxn ang="0">
                    <a:pos x="9" y="0"/>
                  </a:cxn>
                  <a:cxn ang="0">
                    <a:pos x="8" y="5"/>
                  </a:cxn>
                  <a:cxn ang="0">
                    <a:pos x="5" y="15"/>
                  </a:cxn>
                  <a:cxn ang="0">
                    <a:pos x="2" y="24"/>
                  </a:cxn>
                  <a:cxn ang="0">
                    <a:pos x="0" y="28"/>
                  </a:cxn>
                </a:cxnLst>
                <a:rect l="0" t="0" r="r" b="b"/>
                <a:pathLst>
                  <a:path w="9" h="28">
                    <a:moveTo>
                      <a:pt x="0" y="28"/>
                    </a:moveTo>
                    <a:cubicBezTo>
                      <a:pt x="0" y="28"/>
                      <a:pt x="0" y="27"/>
                      <a:pt x="1" y="24"/>
                    </a:cubicBezTo>
                    <a:cubicBezTo>
                      <a:pt x="1" y="21"/>
                      <a:pt x="2" y="18"/>
                      <a:pt x="3" y="14"/>
                    </a:cubicBezTo>
                    <a:cubicBezTo>
                      <a:pt x="4" y="10"/>
                      <a:pt x="6" y="7"/>
                      <a:pt x="7" y="4"/>
                    </a:cubicBezTo>
                    <a:cubicBezTo>
                      <a:pt x="8" y="2"/>
                      <a:pt x="9" y="0"/>
                      <a:pt x="9" y="0"/>
                    </a:cubicBezTo>
                    <a:cubicBezTo>
                      <a:pt x="9" y="0"/>
                      <a:pt x="8" y="2"/>
                      <a:pt x="8" y="5"/>
                    </a:cubicBezTo>
                    <a:cubicBezTo>
                      <a:pt x="7" y="7"/>
                      <a:pt x="6" y="11"/>
                      <a:pt x="5" y="15"/>
                    </a:cubicBezTo>
                    <a:cubicBezTo>
                      <a:pt x="4" y="18"/>
                      <a:pt x="3" y="22"/>
                      <a:pt x="2" y="24"/>
                    </a:cubicBezTo>
                    <a:cubicBezTo>
                      <a:pt x="1" y="27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sliḋé">
                <a:extLst>
                  <a:ext uri="{FF2B5EF4-FFF2-40B4-BE49-F238E27FC236}">
                    <a16:creationId xmlns:a16="http://schemas.microsoft.com/office/drawing/2014/main" xmlns="" id="{57C79C24-49A3-4E64-AE0C-58798B720873}"/>
                  </a:ext>
                </a:extLst>
              </p:cNvPr>
              <p:cNvSpPr/>
              <p:nvPr/>
            </p:nvSpPr>
            <p:spPr bwMode="auto">
              <a:xfrm>
                <a:off x="26258838" y="16390938"/>
                <a:ext cx="1906588" cy="57181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" y="43"/>
                  </a:cxn>
                  <a:cxn ang="0">
                    <a:pos x="8" y="25"/>
                  </a:cxn>
                  <a:cxn ang="0">
                    <a:pos x="14" y="8"/>
                  </a:cxn>
                  <a:cxn ang="0">
                    <a:pos x="17" y="0"/>
                  </a:cxn>
                  <a:cxn ang="0">
                    <a:pos x="15" y="8"/>
                  </a:cxn>
                  <a:cxn ang="0">
                    <a:pos x="10" y="26"/>
                  </a:cxn>
                  <a:cxn ang="0">
                    <a:pos x="3" y="43"/>
                  </a:cxn>
                  <a:cxn ang="0">
                    <a:pos x="0" y="51"/>
                  </a:cxn>
                </a:cxnLst>
                <a:rect l="0" t="0" r="r" b="b"/>
                <a:pathLst>
                  <a:path w="17" h="51">
                    <a:moveTo>
                      <a:pt x="0" y="51"/>
                    </a:moveTo>
                    <a:cubicBezTo>
                      <a:pt x="0" y="51"/>
                      <a:pt x="1" y="47"/>
                      <a:pt x="2" y="43"/>
                    </a:cubicBezTo>
                    <a:cubicBezTo>
                      <a:pt x="4" y="38"/>
                      <a:pt x="5" y="31"/>
                      <a:pt x="8" y="25"/>
                    </a:cubicBezTo>
                    <a:cubicBezTo>
                      <a:pt x="10" y="19"/>
                      <a:pt x="12" y="12"/>
                      <a:pt x="14" y="8"/>
                    </a:cubicBezTo>
                    <a:cubicBezTo>
                      <a:pt x="16" y="3"/>
                      <a:pt x="17" y="0"/>
                      <a:pt x="17" y="0"/>
                    </a:cubicBezTo>
                    <a:cubicBezTo>
                      <a:pt x="17" y="0"/>
                      <a:pt x="16" y="3"/>
                      <a:pt x="15" y="8"/>
                    </a:cubicBezTo>
                    <a:cubicBezTo>
                      <a:pt x="14" y="13"/>
                      <a:pt x="12" y="19"/>
                      <a:pt x="10" y="26"/>
                    </a:cubicBezTo>
                    <a:cubicBezTo>
                      <a:pt x="7" y="32"/>
                      <a:pt x="5" y="38"/>
                      <a:pt x="3" y="43"/>
                    </a:cubicBezTo>
                    <a:cubicBezTo>
                      <a:pt x="1" y="48"/>
                      <a:pt x="0" y="51"/>
                      <a:pt x="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ṧļíḑè">
                <a:extLst>
                  <a:ext uri="{FF2B5EF4-FFF2-40B4-BE49-F238E27FC236}">
                    <a16:creationId xmlns:a16="http://schemas.microsoft.com/office/drawing/2014/main" xmlns="" id="{E66F306D-AFCC-45E4-B914-FDE3041C1AB9}"/>
                  </a:ext>
                </a:extLst>
              </p:cNvPr>
              <p:cNvSpPr/>
              <p:nvPr/>
            </p:nvSpPr>
            <p:spPr bwMode="auto">
              <a:xfrm>
                <a:off x="27492326" y="17062451"/>
                <a:ext cx="1457325" cy="4598988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" y="35"/>
                  </a:cxn>
                  <a:cxn ang="0">
                    <a:pos x="5" y="20"/>
                  </a:cxn>
                  <a:cxn ang="0">
                    <a:pos x="10" y="6"/>
                  </a:cxn>
                  <a:cxn ang="0">
                    <a:pos x="13" y="0"/>
                  </a:cxn>
                  <a:cxn ang="0">
                    <a:pos x="11" y="7"/>
                  </a:cxn>
                  <a:cxn ang="0">
                    <a:pos x="7" y="21"/>
                  </a:cxn>
                  <a:cxn ang="0">
                    <a:pos x="2" y="35"/>
                  </a:cxn>
                  <a:cxn ang="0">
                    <a:pos x="0" y="41"/>
                  </a:cxn>
                </a:cxnLst>
                <a:rect l="0" t="0" r="r" b="b"/>
                <a:pathLst>
                  <a:path w="13" h="41">
                    <a:moveTo>
                      <a:pt x="0" y="41"/>
                    </a:moveTo>
                    <a:cubicBezTo>
                      <a:pt x="0" y="41"/>
                      <a:pt x="0" y="39"/>
                      <a:pt x="1" y="35"/>
                    </a:cubicBezTo>
                    <a:cubicBezTo>
                      <a:pt x="2" y="31"/>
                      <a:pt x="4" y="26"/>
                      <a:pt x="5" y="20"/>
                    </a:cubicBezTo>
                    <a:cubicBezTo>
                      <a:pt x="7" y="15"/>
                      <a:pt x="9" y="10"/>
                      <a:pt x="10" y="6"/>
                    </a:cubicBezTo>
                    <a:cubicBezTo>
                      <a:pt x="12" y="3"/>
                      <a:pt x="13" y="0"/>
                      <a:pt x="13" y="0"/>
                    </a:cubicBezTo>
                    <a:cubicBezTo>
                      <a:pt x="13" y="0"/>
                      <a:pt x="12" y="3"/>
                      <a:pt x="11" y="7"/>
                    </a:cubicBezTo>
                    <a:cubicBezTo>
                      <a:pt x="10" y="11"/>
                      <a:pt x="9" y="16"/>
                      <a:pt x="7" y="21"/>
                    </a:cubicBezTo>
                    <a:cubicBezTo>
                      <a:pt x="6" y="26"/>
                      <a:pt x="4" y="31"/>
                      <a:pt x="2" y="35"/>
                    </a:cubicBezTo>
                    <a:cubicBezTo>
                      <a:pt x="1" y="39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ļíḍè">
                <a:extLst>
                  <a:ext uri="{FF2B5EF4-FFF2-40B4-BE49-F238E27FC236}">
                    <a16:creationId xmlns:a16="http://schemas.microsoft.com/office/drawing/2014/main" xmlns="" id="{5C374146-0717-4260-A56F-991BAF24AEEF}"/>
                  </a:ext>
                </a:extLst>
              </p:cNvPr>
              <p:cNvSpPr/>
              <p:nvPr/>
            </p:nvSpPr>
            <p:spPr bwMode="auto">
              <a:xfrm>
                <a:off x="36015613" y="4951413"/>
                <a:ext cx="2690813" cy="3252788"/>
              </a:xfrm>
              <a:custGeom>
                <a:avLst/>
                <a:gdLst/>
                <a:ahLst/>
                <a:cxnLst>
                  <a:cxn ang="0">
                    <a:pos x="24" y="21"/>
                  </a:cxn>
                  <a:cxn ang="0">
                    <a:pos x="3" y="16"/>
                  </a:cxn>
                  <a:cxn ang="0">
                    <a:pos x="10" y="17"/>
                  </a:cxn>
                  <a:cxn ang="0">
                    <a:pos x="6" y="22"/>
                  </a:cxn>
                  <a:cxn ang="0">
                    <a:pos x="13" y="21"/>
                  </a:cxn>
                  <a:cxn ang="0">
                    <a:pos x="11" y="27"/>
                  </a:cxn>
                  <a:cxn ang="0">
                    <a:pos x="19" y="24"/>
                  </a:cxn>
                  <a:cxn ang="0">
                    <a:pos x="21" y="25"/>
                  </a:cxn>
                  <a:cxn ang="0">
                    <a:pos x="24" y="21"/>
                  </a:cxn>
                </a:cxnLst>
                <a:rect l="0" t="0" r="r" b="b"/>
                <a:pathLst>
                  <a:path w="24" h="29">
                    <a:moveTo>
                      <a:pt x="24" y="21"/>
                    </a:moveTo>
                    <a:cubicBezTo>
                      <a:pt x="24" y="21"/>
                      <a:pt x="18" y="0"/>
                      <a:pt x="3" y="16"/>
                    </a:cubicBezTo>
                    <a:cubicBezTo>
                      <a:pt x="3" y="16"/>
                      <a:pt x="0" y="22"/>
                      <a:pt x="10" y="17"/>
                    </a:cubicBezTo>
                    <a:cubicBezTo>
                      <a:pt x="10" y="17"/>
                      <a:pt x="7" y="21"/>
                      <a:pt x="6" y="22"/>
                    </a:cubicBezTo>
                    <a:cubicBezTo>
                      <a:pt x="6" y="22"/>
                      <a:pt x="5" y="27"/>
                      <a:pt x="13" y="21"/>
                    </a:cubicBezTo>
                    <a:cubicBezTo>
                      <a:pt x="13" y="21"/>
                      <a:pt x="9" y="26"/>
                      <a:pt x="11" y="27"/>
                    </a:cubicBezTo>
                    <a:cubicBezTo>
                      <a:pt x="11" y="27"/>
                      <a:pt x="13" y="29"/>
                      <a:pt x="19" y="24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sľíďè">
                <a:extLst>
                  <a:ext uri="{FF2B5EF4-FFF2-40B4-BE49-F238E27FC236}">
                    <a16:creationId xmlns:a16="http://schemas.microsoft.com/office/drawing/2014/main" xmlns="" id="{42D2E23D-C120-4D89-B316-D3C22B58C25B}"/>
                  </a:ext>
                </a:extLst>
              </p:cNvPr>
              <p:cNvSpPr/>
              <p:nvPr/>
            </p:nvSpPr>
            <p:spPr bwMode="auto">
              <a:xfrm>
                <a:off x="40949563" y="8877301"/>
                <a:ext cx="2803525" cy="269081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7" y="19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7" y="1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1" y="6"/>
                  </a:cxn>
                  <a:cxn ang="0">
                    <a:pos x="4" y="2"/>
                  </a:cxn>
                </a:cxnLst>
                <a:rect l="0" t="0" r="r" b="b"/>
                <a:pathLst>
                  <a:path w="25" h="24">
                    <a:moveTo>
                      <a:pt x="4" y="2"/>
                    </a:moveTo>
                    <a:cubicBezTo>
                      <a:pt x="4" y="2"/>
                      <a:pt x="25" y="0"/>
                      <a:pt x="17" y="19"/>
                    </a:cubicBezTo>
                    <a:cubicBezTo>
                      <a:pt x="17" y="19"/>
                      <a:pt x="12" y="24"/>
                      <a:pt x="12" y="14"/>
                    </a:cubicBezTo>
                    <a:cubicBezTo>
                      <a:pt x="12" y="14"/>
                      <a:pt x="11" y="18"/>
                      <a:pt x="10" y="19"/>
                    </a:cubicBezTo>
                    <a:cubicBezTo>
                      <a:pt x="9" y="19"/>
                      <a:pt x="5" y="22"/>
                      <a:pt x="7" y="12"/>
                    </a:cubicBezTo>
                    <a:cubicBezTo>
                      <a:pt x="7" y="12"/>
                      <a:pt x="5" y="18"/>
                      <a:pt x="3" y="17"/>
                    </a:cubicBezTo>
                    <a:cubicBezTo>
                      <a:pt x="3" y="17"/>
                      <a:pt x="0" y="16"/>
                      <a:pt x="3" y="8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ṣḻîḋê">
                <a:extLst>
                  <a:ext uri="{FF2B5EF4-FFF2-40B4-BE49-F238E27FC236}">
                    <a16:creationId xmlns:a16="http://schemas.microsoft.com/office/drawing/2014/main" xmlns="" id="{AC51E93F-CDAE-4CDB-8904-4C9AC5E3FB7E}"/>
                  </a:ext>
                </a:extLst>
              </p:cNvPr>
              <p:cNvSpPr/>
              <p:nvPr/>
            </p:nvSpPr>
            <p:spPr bwMode="auto">
              <a:xfrm>
                <a:off x="38146038" y="6410326"/>
                <a:ext cx="3700463" cy="4037013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29" y="25"/>
                  </a:cxn>
                  <a:cxn ang="0">
                    <a:pos x="25" y="4"/>
                  </a:cxn>
                  <a:cxn ang="0">
                    <a:pos x="3" y="9"/>
                  </a:cxn>
                  <a:cxn ang="0">
                    <a:pos x="3" y="25"/>
                  </a:cxn>
                  <a:cxn ang="0">
                    <a:pos x="2" y="27"/>
                  </a:cxn>
                  <a:cxn ang="0">
                    <a:pos x="3" y="32"/>
                  </a:cxn>
                  <a:cxn ang="0">
                    <a:pos x="7" y="35"/>
                  </a:cxn>
                  <a:cxn ang="0">
                    <a:pos x="13" y="34"/>
                  </a:cxn>
                  <a:cxn ang="0">
                    <a:pos x="14" y="32"/>
                  </a:cxn>
                </a:cxnLst>
                <a:rect l="0" t="0" r="r" b="b"/>
                <a:pathLst>
                  <a:path w="33" h="36">
                    <a:moveTo>
                      <a:pt x="14" y="32"/>
                    </a:moveTo>
                    <a:cubicBezTo>
                      <a:pt x="20" y="33"/>
                      <a:pt x="26" y="30"/>
                      <a:pt x="29" y="25"/>
                    </a:cubicBezTo>
                    <a:cubicBezTo>
                      <a:pt x="33" y="18"/>
                      <a:pt x="32" y="9"/>
                      <a:pt x="25" y="4"/>
                    </a:cubicBezTo>
                    <a:cubicBezTo>
                      <a:pt x="17" y="0"/>
                      <a:pt x="8" y="2"/>
                      <a:pt x="3" y="9"/>
                    </a:cubicBezTo>
                    <a:cubicBezTo>
                      <a:pt x="0" y="14"/>
                      <a:pt x="0" y="20"/>
                      <a:pt x="3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9"/>
                      <a:pt x="1" y="31"/>
                      <a:pt x="3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6"/>
                      <a:pt x="12" y="36"/>
                      <a:pt x="13" y="34"/>
                    </a:cubicBez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şḷîďè">
                <a:extLst>
                  <a:ext uri="{FF2B5EF4-FFF2-40B4-BE49-F238E27FC236}">
                    <a16:creationId xmlns:a16="http://schemas.microsoft.com/office/drawing/2014/main" xmlns="" id="{F42BEF40-DCDC-4C7F-A0F4-85A4D2040748}"/>
                  </a:ext>
                </a:extLst>
              </p:cNvPr>
              <p:cNvSpPr/>
              <p:nvPr/>
            </p:nvSpPr>
            <p:spPr bwMode="auto">
              <a:xfrm>
                <a:off x="37696776" y="9324976"/>
                <a:ext cx="2019300" cy="1682750"/>
              </a:xfrm>
              <a:custGeom>
                <a:avLst/>
                <a:gdLst/>
                <a:ahLst/>
                <a:cxnLst>
                  <a:cxn ang="0">
                    <a:pos x="14" y="15"/>
                  </a:cxn>
                  <a:cxn ang="0">
                    <a:pos x="13" y="12"/>
                  </a:cxn>
                  <a:cxn ang="0">
                    <a:pos x="16" y="12"/>
                  </a:cxn>
                  <a:cxn ang="0">
                    <a:pos x="15" y="10"/>
                  </a:cxn>
                  <a:cxn ang="0">
                    <a:pos x="18" y="10"/>
                  </a:cxn>
                  <a:cxn ang="0">
                    <a:pos x="17" y="7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5" y="14"/>
                  </a:cxn>
                  <a:cxn ang="0">
                    <a:pos x="11" y="14"/>
                  </a:cxn>
                  <a:cxn ang="0">
                    <a:pos x="12" y="15"/>
                  </a:cxn>
                  <a:cxn ang="0">
                    <a:pos x="14" y="15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cubicBezTo>
                      <a:pt x="15" y="14"/>
                      <a:pt x="14" y="13"/>
                      <a:pt x="13" y="12"/>
                    </a:cubicBezTo>
                    <a:cubicBezTo>
                      <a:pt x="14" y="13"/>
                      <a:pt x="16" y="13"/>
                      <a:pt x="16" y="12"/>
                    </a:cubicBezTo>
                    <a:cubicBezTo>
                      <a:pt x="16" y="11"/>
                      <a:pt x="16" y="10"/>
                      <a:pt x="15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18" y="9"/>
                      <a:pt x="18" y="8"/>
                      <a:pt x="17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3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3" y="12"/>
                      <a:pt x="5" y="14"/>
                    </a:cubicBezTo>
                    <a:cubicBezTo>
                      <a:pt x="7" y="15"/>
                      <a:pt x="10" y="15"/>
                      <a:pt x="11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ṩḻíḑê">
                <a:extLst>
                  <a:ext uri="{FF2B5EF4-FFF2-40B4-BE49-F238E27FC236}">
                    <a16:creationId xmlns:a16="http://schemas.microsoft.com/office/drawing/2014/main" xmlns="" id="{A13982BE-D172-4531-AC3C-EE26FE9522A3}"/>
                  </a:ext>
                </a:extLst>
              </p:cNvPr>
              <p:cNvSpPr/>
              <p:nvPr/>
            </p:nvSpPr>
            <p:spPr bwMode="auto">
              <a:xfrm>
                <a:off x="36239451" y="5737226"/>
                <a:ext cx="1120775" cy="8969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4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0"/>
                      <a:pt x="9" y="1"/>
                      <a:pt x="8" y="1"/>
                    </a:cubicBezTo>
                    <a:cubicBezTo>
                      <a:pt x="7" y="2"/>
                      <a:pt x="6" y="2"/>
                      <a:pt x="4" y="3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lïḑé">
                <a:extLst>
                  <a:ext uri="{FF2B5EF4-FFF2-40B4-BE49-F238E27FC236}">
                    <a16:creationId xmlns:a16="http://schemas.microsoft.com/office/drawing/2014/main" xmlns="" id="{9482D304-7E06-4D16-8AAD-EA40A311BB99}"/>
                  </a:ext>
                </a:extLst>
              </p:cNvPr>
              <p:cNvSpPr/>
              <p:nvPr/>
            </p:nvSpPr>
            <p:spPr bwMode="auto">
              <a:xfrm>
                <a:off x="36126738" y="5511801"/>
                <a:ext cx="896938" cy="6731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şľïḍe">
                <a:extLst>
                  <a:ext uri="{FF2B5EF4-FFF2-40B4-BE49-F238E27FC236}">
                    <a16:creationId xmlns:a16="http://schemas.microsoft.com/office/drawing/2014/main" xmlns="" id="{89FA5091-D7AA-4ADF-AEC7-6F9B784E45DA}"/>
                  </a:ext>
                </a:extLst>
              </p:cNvPr>
              <p:cNvSpPr/>
              <p:nvPr/>
            </p:nvSpPr>
            <p:spPr bwMode="auto">
              <a:xfrm>
                <a:off x="43079988" y="9324976"/>
                <a:ext cx="336550" cy="13462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0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2" y="12"/>
                  </a:cxn>
                </a:cxnLst>
                <a:rect l="0" t="0" r="r" b="b"/>
                <a:pathLst>
                  <a:path w="3" h="12">
                    <a:moveTo>
                      <a:pt x="2" y="12"/>
                    </a:moveTo>
                    <a:cubicBezTo>
                      <a:pt x="2" y="12"/>
                      <a:pt x="2" y="11"/>
                      <a:pt x="2" y="10"/>
                    </a:cubicBezTo>
                    <a:cubicBezTo>
                      <a:pt x="2" y="9"/>
                      <a:pt x="2" y="7"/>
                      <a:pt x="2" y="6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ṩlîḑé">
                <a:extLst>
                  <a:ext uri="{FF2B5EF4-FFF2-40B4-BE49-F238E27FC236}">
                    <a16:creationId xmlns:a16="http://schemas.microsoft.com/office/drawing/2014/main" xmlns="" id="{80AD1DB4-523E-48CF-8946-BC61F1C33FEA}"/>
                  </a:ext>
                </a:extLst>
              </p:cNvPr>
              <p:cNvSpPr/>
              <p:nvPr/>
            </p:nvSpPr>
            <p:spPr bwMode="auto">
              <a:xfrm>
                <a:off x="43529251" y="9437688"/>
                <a:ext cx="223838" cy="1009650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9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cubicBezTo>
                      <a:pt x="1" y="9"/>
                      <a:pt x="1" y="8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sľïḍé">
                <a:extLst>
                  <a:ext uri="{FF2B5EF4-FFF2-40B4-BE49-F238E27FC236}">
                    <a16:creationId xmlns:a16="http://schemas.microsoft.com/office/drawing/2014/main" xmlns="" id="{64D16886-3F4F-4B48-ACFB-9D9975515A81}"/>
                  </a:ext>
                </a:extLst>
              </p:cNvPr>
              <p:cNvSpPr/>
              <p:nvPr/>
            </p:nvSpPr>
            <p:spPr bwMode="auto">
              <a:xfrm>
                <a:off x="36126738" y="11007726"/>
                <a:ext cx="1233488" cy="168116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2"/>
                  </a:cxn>
                  <a:cxn ang="0">
                    <a:pos x="11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3"/>
                  </a:cxn>
                  <a:cxn ang="0">
                    <a:pos x="0" y="15"/>
                  </a:cxn>
                </a:cxnLst>
                <a:rect l="0" t="0" r="r" b="b"/>
                <a:pathLst>
                  <a:path w="11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4"/>
                      <a:pt x="9" y="2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10"/>
                      <a:pt x="3" y="11"/>
                      <a:pt x="2" y="13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ṡḻiḍê">
                <a:extLst>
                  <a:ext uri="{FF2B5EF4-FFF2-40B4-BE49-F238E27FC236}">
                    <a16:creationId xmlns:a16="http://schemas.microsoft.com/office/drawing/2014/main" xmlns="" id="{48FF567C-7A01-45D5-84D8-E6A1558186C9}"/>
                  </a:ext>
                </a:extLst>
              </p:cNvPr>
              <p:cNvSpPr/>
              <p:nvPr/>
            </p:nvSpPr>
            <p:spPr bwMode="auto">
              <a:xfrm>
                <a:off x="35790188" y="11007726"/>
                <a:ext cx="2243138" cy="2914650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3" y="22"/>
                  </a:cxn>
                  <a:cxn ang="0">
                    <a:pos x="10" y="13"/>
                  </a:cxn>
                  <a:cxn ang="0">
                    <a:pos x="17" y="4"/>
                  </a:cxn>
                  <a:cxn ang="0">
                    <a:pos x="20" y="0"/>
                  </a:cxn>
                  <a:cxn ang="0">
                    <a:pos x="17" y="5"/>
                  </a:cxn>
                  <a:cxn ang="0">
                    <a:pos x="11" y="14"/>
                  </a:cxn>
                  <a:cxn ang="0">
                    <a:pos x="4" y="22"/>
                  </a:cxn>
                  <a:cxn ang="0">
                    <a:pos x="0" y="26"/>
                  </a:cxn>
                </a:cxnLst>
                <a:rect l="0" t="0" r="r" b="b"/>
                <a:pathLst>
                  <a:path w="20" h="26">
                    <a:moveTo>
                      <a:pt x="0" y="26"/>
                    </a:moveTo>
                    <a:cubicBezTo>
                      <a:pt x="0" y="26"/>
                      <a:pt x="1" y="25"/>
                      <a:pt x="3" y="22"/>
                    </a:cubicBezTo>
                    <a:cubicBezTo>
                      <a:pt x="5" y="19"/>
                      <a:pt x="7" y="16"/>
                      <a:pt x="10" y="13"/>
                    </a:cubicBezTo>
                    <a:cubicBezTo>
                      <a:pt x="12" y="10"/>
                      <a:pt x="15" y="7"/>
                      <a:pt x="17" y="4"/>
                    </a:cubicBezTo>
                    <a:cubicBezTo>
                      <a:pt x="19" y="2"/>
                      <a:pt x="20" y="0"/>
                      <a:pt x="20" y="0"/>
                    </a:cubicBezTo>
                    <a:cubicBezTo>
                      <a:pt x="20" y="0"/>
                      <a:pt x="19" y="2"/>
                      <a:pt x="17" y="5"/>
                    </a:cubicBezTo>
                    <a:cubicBezTo>
                      <a:pt x="16" y="7"/>
                      <a:pt x="13" y="10"/>
                      <a:pt x="11" y="14"/>
                    </a:cubicBezTo>
                    <a:cubicBezTo>
                      <a:pt x="8" y="17"/>
                      <a:pt x="6" y="20"/>
                      <a:pt x="4" y="22"/>
                    </a:cubicBezTo>
                    <a:cubicBezTo>
                      <a:pt x="2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ľîḓé">
                <a:extLst>
                  <a:ext uri="{FF2B5EF4-FFF2-40B4-BE49-F238E27FC236}">
                    <a16:creationId xmlns:a16="http://schemas.microsoft.com/office/drawing/2014/main" xmlns="" id="{9A85BED1-92FB-47AF-91D3-94A0D892EBA1}"/>
                  </a:ext>
                </a:extLst>
              </p:cNvPr>
              <p:cNvSpPr/>
              <p:nvPr/>
            </p:nvSpPr>
            <p:spPr bwMode="auto">
              <a:xfrm>
                <a:off x="37360226" y="11455401"/>
                <a:ext cx="1122363" cy="1682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5"/>
                  </a:cxn>
                </a:cxnLst>
                <a:rect l="0" t="0" r="r" b="b"/>
                <a:pathLst>
                  <a:path w="10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9"/>
                      <a:pt x="3" y="11"/>
                      <a:pt x="2" y="12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šḷîḓê">
              <a:extLst>
                <a:ext uri="{FF2B5EF4-FFF2-40B4-BE49-F238E27FC236}">
                  <a16:creationId xmlns:a16="http://schemas.microsoft.com/office/drawing/2014/main" xmlns="" id="{22FA784B-A986-4212-8B18-CE082FF2C601}"/>
                </a:ext>
              </a:extLst>
            </p:cNvPr>
            <p:cNvGrpSpPr/>
            <p:nvPr/>
          </p:nvGrpSpPr>
          <p:grpSpPr>
            <a:xfrm>
              <a:off x="4750043" y="3212012"/>
              <a:ext cx="537820" cy="537824"/>
              <a:chOff x="5371847" y="2312243"/>
              <a:chExt cx="656438" cy="656442"/>
            </a:xfrm>
          </p:grpSpPr>
          <p:sp>
            <p:nvSpPr>
              <p:cNvPr id="20" name="íŝ1iḍè">
                <a:extLst>
                  <a:ext uri="{FF2B5EF4-FFF2-40B4-BE49-F238E27FC236}">
                    <a16:creationId xmlns:a16="http://schemas.microsoft.com/office/drawing/2014/main" xmlns="" id="{E45B07E7-36B5-44C6-B1FB-85C29A17FB67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Sļîḍé">
                <a:extLst>
                  <a:ext uri="{FF2B5EF4-FFF2-40B4-BE49-F238E27FC236}">
                    <a16:creationId xmlns:a16="http://schemas.microsoft.com/office/drawing/2014/main" xmlns="" id="{6D8C8D21-A095-4212-83C5-64CD769754DE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ïṣļiḍè">
              <a:extLst>
                <a:ext uri="{FF2B5EF4-FFF2-40B4-BE49-F238E27FC236}">
                  <a16:creationId xmlns:a16="http://schemas.microsoft.com/office/drawing/2014/main" xmlns="" id="{EFD21C0E-7116-41AD-9A0D-B1655DE5F181}"/>
                </a:ext>
              </a:extLst>
            </p:cNvPr>
            <p:cNvGrpSpPr/>
            <p:nvPr/>
          </p:nvGrpSpPr>
          <p:grpSpPr>
            <a:xfrm>
              <a:off x="4750043" y="4790152"/>
              <a:ext cx="537820" cy="537824"/>
              <a:chOff x="5371847" y="2312243"/>
              <a:chExt cx="656438" cy="656442"/>
            </a:xfrm>
          </p:grpSpPr>
          <p:sp>
            <p:nvSpPr>
              <p:cNvPr id="18" name="isḻiḓé">
                <a:extLst>
                  <a:ext uri="{FF2B5EF4-FFF2-40B4-BE49-F238E27FC236}">
                    <a16:creationId xmlns:a16="http://schemas.microsoft.com/office/drawing/2014/main" xmlns="" id="{71FE5377-3F22-4A82-AEB7-16A705878CCD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9" name="íšḻîde">
                <a:extLst>
                  <a:ext uri="{FF2B5EF4-FFF2-40B4-BE49-F238E27FC236}">
                    <a16:creationId xmlns:a16="http://schemas.microsoft.com/office/drawing/2014/main" xmlns="" id="{44A2B271-699F-4B37-A7FA-B817A21915A2}"/>
                  </a:ext>
                </a:extLst>
              </p:cNvPr>
              <p:cNvSpPr/>
              <p:nvPr/>
            </p:nvSpPr>
            <p:spPr bwMode="auto">
              <a:xfrm>
                <a:off x="5532705" y="2473322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987933-7341-465E-A4B5-E34790E7844C}"/>
                </a:ext>
              </a:extLst>
            </p:cNvPr>
            <p:cNvCxnSpPr/>
            <p:nvPr/>
          </p:nvCxnSpPr>
          <p:spPr>
            <a:xfrm>
              <a:off x="4750043" y="2529000"/>
              <a:ext cx="6505376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1DAB602-FE26-4D1A-82B0-8CA68181DA28}"/>
                </a:ext>
              </a:extLst>
            </p:cNvPr>
            <p:cNvCxnSpPr/>
            <p:nvPr/>
          </p:nvCxnSpPr>
          <p:spPr>
            <a:xfrm>
              <a:off x="4750043" y="4550632"/>
              <a:ext cx="65053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ļíḍe">
              <a:extLst>
                <a:ext uri="{FF2B5EF4-FFF2-40B4-BE49-F238E27FC236}">
                  <a16:creationId xmlns:a16="http://schemas.microsoft.com/office/drawing/2014/main" xmlns="" id="{5D116F0B-0BB8-467E-AA85-C4F1A270E3C9}"/>
                </a:ext>
              </a:extLst>
            </p:cNvPr>
            <p:cNvSpPr txBox="1"/>
            <p:nvPr/>
          </p:nvSpPr>
          <p:spPr>
            <a:xfrm>
              <a:off x="4660932" y="1229815"/>
              <a:ext cx="6859556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12" name="ïṡľîḑê">
              <a:extLst>
                <a:ext uri="{FF2B5EF4-FFF2-40B4-BE49-F238E27FC236}">
                  <a16:creationId xmlns:a16="http://schemas.microsoft.com/office/drawing/2014/main" xmlns="" id="{6C5E7FE9-687F-4411-B64F-104368AB9B44}"/>
                </a:ext>
              </a:extLst>
            </p:cNvPr>
            <p:cNvGrpSpPr/>
            <p:nvPr/>
          </p:nvGrpSpPr>
          <p:grpSpPr>
            <a:xfrm>
              <a:off x="5419654" y="2916917"/>
              <a:ext cx="6100834" cy="1318804"/>
              <a:chOff x="5419654" y="2916917"/>
              <a:chExt cx="6100834" cy="1318804"/>
            </a:xfrm>
          </p:grpSpPr>
          <p:sp>
            <p:nvSpPr>
              <p:cNvPr id="16" name="îṥḷîḍê">
                <a:extLst>
                  <a:ext uri="{FF2B5EF4-FFF2-40B4-BE49-F238E27FC236}">
                    <a16:creationId xmlns:a16="http://schemas.microsoft.com/office/drawing/2014/main" xmlns="" id="{C6D9D31D-1F02-43AC-B29C-ECC8F40B9269}"/>
                  </a:ext>
                </a:extLst>
              </p:cNvPr>
              <p:cNvSpPr/>
              <p:nvPr/>
            </p:nvSpPr>
            <p:spPr bwMode="auto">
              <a:xfrm>
                <a:off x="5419654" y="3329798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7" name="îṡļiḍè">
                <a:extLst>
                  <a:ext uri="{FF2B5EF4-FFF2-40B4-BE49-F238E27FC236}">
                    <a16:creationId xmlns:a16="http://schemas.microsoft.com/office/drawing/2014/main" xmlns="" id="{EED47341-1FA1-4124-B51E-86629DA97E1B}"/>
                  </a:ext>
                </a:extLst>
              </p:cNvPr>
              <p:cNvSpPr txBox="1"/>
              <p:nvPr/>
            </p:nvSpPr>
            <p:spPr bwMode="auto">
              <a:xfrm>
                <a:off x="5419654" y="2916917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ś1iḍe">
              <a:extLst>
                <a:ext uri="{FF2B5EF4-FFF2-40B4-BE49-F238E27FC236}">
                  <a16:creationId xmlns:a16="http://schemas.microsoft.com/office/drawing/2014/main" xmlns="" id="{86F34CA0-394B-4604-A1BD-6BEA1A60B782}"/>
                </a:ext>
              </a:extLst>
            </p:cNvPr>
            <p:cNvGrpSpPr/>
            <p:nvPr/>
          </p:nvGrpSpPr>
          <p:grpSpPr>
            <a:xfrm>
              <a:off x="5419654" y="4824821"/>
              <a:ext cx="6100834" cy="1318804"/>
              <a:chOff x="5419654" y="4824821"/>
              <a:chExt cx="6100834" cy="1318804"/>
            </a:xfrm>
          </p:grpSpPr>
          <p:sp>
            <p:nvSpPr>
              <p:cNvPr id="14" name="isḻíďè">
                <a:extLst>
                  <a:ext uri="{FF2B5EF4-FFF2-40B4-BE49-F238E27FC236}">
                    <a16:creationId xmlns:a16="http://schemas.microsoft.com/office/drawing/2014/main" xmlns="" id="{466064B6-9A86-4875-82E5-A24F32015837}"/>
                  </a:ext>
                </a:extLst>
              </p:cNvPr>
              <p:cNvSpPr/>
              <p:nvPr/>
            </p:nvSpPr>
            <p:spPr bwMode="auto">
              <a:xfrm>
                <a:off x="5419654" y="5237702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śļïdê">
                <a:extLst>
                  <a:ext uri="{FF2B5EF4-FFF2-40B4-BE49-F238E27FC236}">
                    <a16:creationId xmlns:a16="http://schemas.microsoft.com/office/drawing/2014/main" xmlns="" id="{A90913EC-50DB-44DA-B3F4-8D5B6BA9E477}"/>
                  </a:ext>
                </a:extLst>
              </p:cNvPr>
              <p:cNvSpPr txBox="1"/>
              <p:nvPr/>
            </p:nvSpPr>
            <p:spPr bwMode="auto">
              <a:xfrm>
                <a:off x="5419654" y="4824821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692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1893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4D72E6-5123-4141-A3D2-0C615B8723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630358"/>
            <a:ext cx="12192000" cy="4513267"/>
            <a:chOff x="0" y="1630358"/>
            <a:chExt cx="12192000" cy="4513267"/>
          </a:xfrm>
        </p:grpSpPr>
        <p:sp>
          <p:nvSpPr>
            <p:cNvPr id="6" name="îṧļïḓê">
              <a:extLst>
                <a:ext uri="{FF2B5EF4-FFF2-40B4-BE49-F238E27FC236}">
                  <a16:creationId xmlns:a16="http://schemas.microsoft.com/office/drawing/2014/main" xmlns="" id="{094ED79F-663F-4C75-96E4-768641260D44}"/>
                </a:ext>
              </a:extLst>
            </p:cNvPr>
            <p:cNvSpPr/>
            <p:nvPr/>
          </p:nvSpPr>
          <p:spPr>
            <a:xfrm>
              <a:off x="0" y="2025089"/>
              <a:ext cx="12192000" cy="1915638"/>
            </a:xfrm>
            <a:prstGeom prst="rect">
              <a:avLst/>
            </a:prstGeom>
            <a:blipFill>
              <a:blip r:embed="rId3"/>
              <a:stretch>
                <a:fillRect t="-129856" b="-12814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ş1íḍê">
              <a:extLst>
                <a:ext uri="{FF2B5EF4-FFF2-40B4-BE49-F238E27FC236}">
                  <a16:creationId xmlns:a16="http://schemas.microsoft.com/office/drawing/2014/main" xmlns="" id="{965FBCD6-7FB3-4A4B-AF2F-2C79E054860D}"/>
                </a:ext>
              </a:extLst>
            </p:cNvPr>
            <p:cNvGrpSpPr/>
            <p:nvPr/>
          </p:nvGrpSpPr>
          <p:grpSpPr>
            <a:xfrm>
              <a:off x="766221" y="4699832"/>
              <a:ext cx="2195910" cy="908538"/>
              <a:chOff x="1268227" y="1619185"/>
              <a:chExt cx="2195910" cy="908538"/>
            </a:xfrm>
          </p:grpSpPr>
          <p:sp>
            <p:nvSpPr>
              <p:cNvPr id="34" name="îṥliḑè">
                <a:extLst>
                  <a:ext uri="{FF2B5EF4-FFF2-40B4-BE49-F238E27FC236}">
                    <a16:creationId xmlns:a16="http://schemas.microsoft.com/office/drawing/2014/main" xmlns="" id="{0D86FDE1-0580-4183-A30E-BEBED9A278CF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îšḻidé">
                <a:extLst>
                  <a:ext uri="{FF2B5EF4-FFF2-40B4-BE49-F238E27FC236}">
                    <a16:creationId xmlns:a16="http://schemas.microsoft.com/office/drawing/2014/main" xmlns="" id="{E7BEDC24-ACF9-41BA-84CF-8408215B1120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5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iṣlîdé">
              <a:extLst>
                <a:ext uri="{FF2B5EF4-FFF2-40B4-BE49-F238E27FC236}">
                  <a16:creationId xmlns:a16="http://schemas.microsoft.com/office/drawing/2014/main" xmlns="" id="{8338789C-9C35-4B84-9D35-021A94FC5340}"/>
                </a:ext>
              </a:extLst>
            </p:cNvPr>
            <p:cNvGrpSpPr/>
            <p:nvPr/>
          </p:nvGrpSpPr>
          <p:grpSpPr>
            <a:xfrm>
              <a:off x="3359696" y="4699832"/>
              <a:ext cx="2195910" cy="908538"/>
              <a:chOff x="1268227" y="1619185"/>
              <a:chExt cx="2195910" cy="908538"/>
            </a:xfrm>
          </p:grpSpPr>
          <p:sp>
            <p:nvSpPr>
              <p:cNvPr id="32" name="íś1îḑè">
                <a:extLst>
                  <a:ext uri="{FF2B5EF4-FFF2-40B4-BE49-F238E27FC236}">
                    <a16:creationId xmlns:a16="http://schemas.microsoft.com/office/drawing/2014/main" xmlns="" id="{FA7B3268-F751-42F3-9F50-3183019C8A67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3" name="íṥľîďe">
                <a:extLst>
                  <a:ext uri="{FF2B5EF4-FFF2-40B4-BE49-F238E27FC236}">
                    <a16:creationId xmlns:a16="http://schemas.microsoft.com/office/drawing/2014/main" xmlns="" id="{9BD73215-E1E8-4866-BC8E-7B3F59B21291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5"/>
                    </a:solidFill>
                  </a:rPr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73EC06A-4DCC-4B93-B49B-3162941720DB}"/>
                </a:ext>
              </a:extLst>
            </p:cNvPr>
            <p:cNvCxnSpPr/>
            <p:nvPr/>
          </p:nvCxnSpPr>
          <p:spPr>
            <a:xfrm>
              <a:off x="3071664" y="4627824"/>
              <a:ext cx="0" cy="98054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ṡḷide">
              <a:extLst>
                <a:ext uri="{FF2B5EF4-FFF2-40B4-BE49-F238E27FC236}">
                  <a16:creationId xmlns:a16="http://schemas.microsoft.com/office/drawing/2014/main" xmlns="" id="{4E57C468-DB9C-4F95-8586-10CE683C5492}"/>
                </a:ext>
              </a:extLst>
            </p:cNvPr>
            <p:cNvGrpSpPr/>
            <p:nvPr/>
          </p:nvGrpSpPr>
          <p:grpSpPr>
            <a:xfrm>
              <a:off x="6636394" y="4699832"/>
              <a:ext cx="2195910" cy="908538"/>
              <a:chOff x="1268227" y="1619185"/>
              <a:chExt cx="2195910" cy="908538"/>
            </a:xfrm>
          </p:grpSpPr>
          <p:sp>
            <p:nvSpPr>
              <p:cNvPr id="30" name="íSḻïdé">
                <a:extLst>
                  <a:ext uri="{FF2B5EF4-FFF2-40B4-BE49-F238E27FC236}">
                    <a16:creationId xmlns:a16="http://schemas.microsoft.com/office/drawing/2014/main" xmlns="" id="{92E73CA3-2430-4ABA-821D-61DDCE60814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îṣ1ïďe">
                <a:extLst>
                  <a:ext uri="{FF2B5EF4-FFF2-40B4-BE49-F238E27FC236}">
                    <a16:creationId xmlns:a16="http://schemas.microsoft.com/office/drawing/2014/main" xmlns="" id="{0F8C13E8-B744-452C-984D-587611431EC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ïšļiḓè">
              <a:extLst>
                <a:ext uri="{FF2B5EF4-FFF2-40B4-BE49-F238E27FC236}">
                  <a16:creationId xmlns:a16="http://schemas.microsoft.com/office/drawing/2014/main" xmlns="" id="{70BB9E6D-ED4F-44A9-BCC3-0EE0C0894803}"/>
                </a:ext>
              </a:extLst>
            </p:cNvPr>
            <p:cNvGrpSpPr/>
            <p:nvPr/>
          </p:nvGrpSpPr>
          <p:grpSpPr>
            <a:xfrm>
              <a:off x="9229869" y="4699832"/>
              <a:ext cx="2195910" cy="908538"/>
              <a:chOff x="1268227" y="1619185"/>
              <a:chExt cx="2195910" cy="908538"/>
            </a:xfrm>
          </p:grpSpPr>
          <p:sp>
            <p:nvSpPr>
              <p:cNvPr id="28" name="î$ḷïḑé">
                <a:extLst>
                  <a:ext uri="{FF2B5EF4-FFF2-40B4-BE49-F238E27FC236}">
                    <a16:creationId xmlns:a16="http://schemas.microsoft.com/office/drawing/2014/main" xmlns="" id="{3134876E-B133-4CB3-B405-0400AF0F5A8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9" name="iṥḷïḍè">
                <a:extLst>
                  <a:ext uri="{FF2B5EF4-FFF2-40B4-BE49-F238E27FC236}">
                    <a16:creationId xmlns:a16="http://schemas.microsoft.com/office/drawing/2014/main" xmlns="" id="{4BA87575-64CD-413A-B5B5-91A0508F9727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F60A452-03EA-4281-8C25-06E5C9919A27}"/>
                </a:ext>
              </a:extLst>
            </p:cNvPr>
            <p:cNvCxnSpPr/>
            <p:nvPr/>
          </p:nvCxnSpPr>
          <p:spPr>
            <a:xfrm>
              <a:off x="9021000" y="4627824"/>
              <a:ext cx="0" cy="98054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A691FC9-3854-496F-974E-79266F8790C7}"/>
                </a:ext>
              </a:extLst>
            </p:cNvPr>
            <p:cNvCxnSpPr>
              <a:cxnSpLocks/>
            </p:cNvCxnSpPr>
            <p:nvPr/>
          </p:nvCxnSpPr>
          <p:spPr>
            <a:xfrm>
              <a:off x="6142104" y="4049944"/>
              <a:ext cx="0" cy="2093681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ï$ḷîḓê">
              <a:extLst>
                <a:ext uri="{FF2B5EF4-FFF2-40B4-BE49-F238E27FC236}">
                  <a16:creationId xmlns:a16="http://schemas.microsoft.com/office/drawing/2014/main" xmlns="" id="{D1AAD64B-7252-4789-ABCE-335021373989}"/>
                </a:ext>
              </a:extLst>
            </p:cNvPr>
            <p:cNvGrpSpPr/>
            <p:nvPr/>
          </p:nvGrpSpPr>
          <p:grpSpPr>
            <a:xfrm>
              <a:off x="2978107" y="1630358"/>
              <a:ext cx="6235786" cy="2310375"/>
              <a:chOff x="3215681" y="2076450"/>
              <a:chExt cx="6235786" cy="2310375"/>
            </a:xfrm>
          </p:grpSpPr>
          <p:grpSp>
            <p:nvGrpSpPr>
              <p:cNvPr id="22" name="ïṩḻiďè">
                <a:extLst>
                  <a:ext uri="{FF2B5EF4-FFF2-40B4-BE49-F238E27FC236}">
                    <a16:creationId xmlns:a16="http://schemas.microsoft.com/office/drawing/2014/main" xmlns="" id="{571EF4CC-D411-42E9-B366-FAECD772207D}"/>
                  </a:ext>
                </a:extLst>
              </p:cNvPr>
              <p:cNvGrpSpPr/>
              <p:nvPr/>
            </p:nvGrpSpPr>
            <p:grpSpPr>
              <a:xfrm>
                <a:off x="6420279" y="2076453"/>
                <a:ext cx="3031188" cy="2310372"/>
                <a:chOff x="6566394" y="2021434"/>
                <a:chExt cx="2873914" cy="2190498"/>
              </a:xfrm>
              <a:gradFill flip="none" rotWithShape="1">
                <a:gsLst>
                  <a:gs pos="0">
                    <a:srgbClr val="0170C1">
                      <a:shade val="30000"/>
                      <a:satMod val="115000"/>
                    </a:srgbClr>
                  </a:gs>
                  <a:gs pos="50000">
                    <a:srgbClr val="0170C1">
                      <a:shade val="67500"/>
                      <a:satMod val="115000"/>
                    </a:srgbClr>
                  </a:gs>
                  <a:gs pos="100000">
                    <a:srgbClr val="0170C1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26" name="îṡ1îdê">
                  <a:extLst>
                    <a:ext uri="{FF2B5EF4-FFF2-40B4-BE49-F238E27FC236}">
                      <a16:creationId xmlns:a16="http://schemas.microsoft.com/office/drawing/2014/main" xmlns="" id="{C613AA2F-75EE-4281-A8F2-4B9AD86A1967}"/>
                    </a:ext>
                  </a:extLst>
                </p:cNvPr>
                <p:cNvSpPr/>
                <p:nvPr/>
              </p:nvSpPr>
              <p:spPr>
                <a:xfrm flipH="1">
                  <a:off x="6566394" y="2073819"/>
                  <a:ext cx="562560" cy="325906"/>
                </a:xfrm>
                <a:custGeom>
                  <a:avLst/>
                  <a:gdLst>
                    <a:gd name="connsiteX0" fmla="*/ 367678 w 370875"/>
                    <a:gd name="connsiteY0" fmla="*/ 140677 h 140677"/>
                    <a:gd name="connsiteX1" fmla="*/ 370875 w 370875"/>
                    <a:gd name="connsiteY1" fmla="*/ 0 h 140677"/>
                    <a:gd name="connsiteX2" fmla="*/ 0 w 370875"/>
                    <a:gd name="connsiteY2" fmla="*/ 134282 h 140677"/>
                    <a:gd name="connsiteX3" fmla="*/ 367678 w 370875"/>
                    <a:gd name="connsiteY3" fmla="*/ 140677 h 140677"/>
                    <a:gd name="connsiteX0" fmla="*/ 367678 w 370875"/>
                    <a:gd name="connsiteY0" fmla="*/ 232793 h 232793"/>
                    <a:gd name="connsiteX1" fmla="*/ 370875 w 370875"/>
                    <a:gd name="connsiteY1" fmla="*/ 92116 h 232793"/>
                    <a:gd name="connsiteX2" fmla="*/ 0 w 370875"/>
                    <a:gd name="connsiteY2" fmla="*/ 226398 h 232793"/>
                    <a:gd name="connsiteX3" fmla="*/ 367678 w 370875"/>
                    <a:gd name="connsiteY3" fmla="*/ 232793 h 232793"/>
                    <a:gd name="connsiteX0" fmla="*/ 367678 w 370875"/>
                    <a:gd name="connsiteY0" fmla="*/ 233290 h 233290"/>
                    <a:gd name="connsiteX1" fmla="*/ 370875 w 370875"/>
                    <a:gd name="connsiteY1" fmla="*/ 92613 h 233290"/>
                    <a:gd name="connsiteX2" fmla="*/ 0 w 370875"/>
                    <a:gd name="connsiteY2" fmla="*/ 226895 h 233290"/>
                    <a:gd name="connsiteX3" fmla="*/ 367678 w 370875"/>
                    <a:gd name="connsiteY3" fmla="*/ 233290 h 233290"/>
                    <a:gd name="connsiteX0" fmla="*/ 367678 w 370875"/>
                    <a:gd name="connsiteY0" fmla="*/ 229170 h 229170"/>
                    <a:gd name="connsiteX1" fmla="*/ 370875 w 370875"/>
                    <a:gd name="connsiteY1" fmla="*/ 88493 h 229170"/>
                    <a:gd name="connsiteX2" fmla="*/ 0 w 370875"/>
                    <a:gd name="connsiteY2" fmla="*/ 222775 h 229170"/>
                    <a:gd name="connsiteX3" fmla="*/ 367678 w 370875"/>
                    <a:gd name="connsiteY3" fmla="*/ 229170 h 229170"/>
                    <a:gd name="connsiteX0" fmla="*/ 386861 w 390058"/>
                    <a:gd name="connsiteY0" fmla="*/ 227542 h 230739"/>
                    <a:gd name="connsiteX1" fmla="*/ 390058 w 390058"/>
                    <a:gd name="connsiteY1" fmla="*/ 86865 h 230739"/>
                    <a:gd name="connsiteX2" fmla="*/ 0 w 390058"/>
                    <a:gd name="connsiteY2" fmla="*/ 230739 h 230739"/>
                    <a:gd name="connsiteX3" fmla="*/ 386861 w 390058"/>
                    <a:gd name="connsiteY3" fmla="*/ 227542 h 230739"/>
                    <a:gd name="connsiteX0" fmla="*/ 386861 w 390058"/>
                    <a:gd name="connsiteY0" fmla="*/ 231640 h 234837"/>
                    <a:gd name="connsiteX1" fmla="*/ 390058 w 390058"/>
                    <a:gd name="connsiteY1" fmla="*/ 90963 h 234837"/>
                    <a:gd name="connsiteX2" fmla="*/ 0 w 390058"/>
                    <a:gd name="connsiteY2" fmla="*/ 234837 h 234837"/>
                    <a:gd name="connsiteX3" fmla="*/ 386861 w 390058"/>
                    <a:gd name="connsiteY3" fmla="*/ 231640 h 234837"/>
                    <a:gd name="connsiteX0" fmla="*/ 386861 w 397219"/>
                    <a:gd name="connsiteY0" fmla="*/ 231640 h 234837"/>
                    <a:gd name="connsiteX1" fmla="*/ 390058 w 397219"/>
                    <a:gd name="connsiteY1" fmla="*/ 90963 h 234837"/>
                    <a:gd name="connsiteX2" fmla="*/ 0 w 397219"/>
                    <a:gd name="connsiteY2" fmla="*/ 234837 h 234837"/>
                    <a:gd name="connsiteX3" fmla="*/ 386861 w 397219"/>
                    <a:gd name="connsiteY3" fmla="*/ 231640 h 234837"/>
                    <a:gd name="connsiteX0" fmla="*/ 386861 w 401264"/>
                    <a:gd name="connsiteY0" fmla="*/ 231640 h 234837"/>
                    <a:gd name="connsiteX1" fmla="*/ 390058 w 401264"/>
                    <a:gd name="connsiteY1" fmla="*/ 90963 h 234837"/>
                    <a:gd name="connsiteX2" fmla="*/ 0 w 401264"/>
                    <a:gd name="connsiteY2" fmla="*/ 234837 h 234837"/>
                    <a:gd name="connsiteX3" fmla="*/ 386861 w 401264"/>
                    <a:gd name="connsiteY3" fmla="*/ 231640 h 234837"/>
                    <a:gd name="connsiteX0" fmla="*/ 386861 w 406990"/>
                    <a:gd name="connsiteY0" fmla="*/ 231640 h 234837"/>
                    <a:gd name="connsiteX1" fmla="*/ 390058 w 406990"/>
                    <a:gd name="connsiteY1" fmla="*/ 90963 h 234837"/>
                    <a:gd name="connsiteX2" fmla="*/ 0 w 406990"/>
                    <a:gd name="connsiteY2" fmla="*/ 234837 h 234837"/>
                    <a:gd name="connsiteX3" fmla="*/ 386861 w 406990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28587 h 231784"/>
                    <a:gd name="connsiteX1" fmla="*/ 390058 w 400092"/>
                    <a:gd name="connsiteY1" fmla="*/ 87910 h 231784"/>
                    <a:gd name="connsiteX2" fmla="*/ 0 w 400092"/>
                    <a:gd name="connsiteY2" fmla="*/ 231784 h 231784"/>
                    <a:gd name="connsiteX3" fmla="*/ 386861 w 400092"/>
                    <a:gd name="connsiteY3" fmla="*/ 228587 h 23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92" h="231784">
                      <a:moveTo>
                        <a:pt x="386861" y="228587"/>
                      </a:moveTo>
                      <a:cubicBezTo>
                        <a:pt x="399561" y="220066"/>
                        <a:pt x="407403" y="162418"/>
                        <a:pt x="390058" y="87910"/>
                      </a:cubicBezTo>
                      <a:cubicBezTo>
                        <a:pt x="295691" y="-157526"/>
                        <a:pt x="37301" y="183825"/>
                        <a:pt x="0" y="231784"/>
                      </a:cubicBezTo>
                      <a:lnTo>
                        <a:pt x="386861" y="228587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Sļíḑé">
                  <a:extLst>
                    <a:ext uri="{FF2B5EF4-FFF2-40B4-BE49-F238E27FC236}">
                      <a16:creationId xmlns:a16="http://schemas.microsoft.com/office/drawing/2014/main" xmlns="" id="{65C1AA7D-169B-4BDD-83B7-00B394B43A67}"/>
                    </a:ext>
                  </a:extLst>
                </p:cNvPr>
                <p:cNvSpPr/>
                <p:nvPr/>
              </p:nvSpPr>
              <p:spPr>
                <a:xfrm flipH="1">
                  <a:off x="6595750" y="2021434"/>
                  <a:ext cx="2844558" cy="2190498"/>
                </a:xfrm>
                <a:custGeom>
                  <a:avLst/>
                  <a:gdLst>
                    <a:gd name="connsiteX0" fmla="*/ 0 w 2042024"/>
                    <a:gd name="connsiteY0" fmla="*/ 1566371 h 1570472"/>
                    <a:gd name="connsiteX1" fmla="*/ 959505 w 2042024"/>
                    <a:gd name="connsiteY1" fmla="*/ 0 h 1570472"/>
                    <a:gd name="connsiteX2" fmla="*/ 1943613 w 2042024"/>
                    <a:gd name="connsiteY2" fmla="*/ 24603 h 1570472"/>
                    <a:gd name="connsiteX3" fmla="*/ 2042024 w 2042024"/>
                    <a:gd name="connsiteY3" fmla="*/ 106612 h 1570472"/>
                    <a:gd name="connsiteX4" fmla="*/ 1021012 w 2042024"/>
                    <a:gd name="connsiteY4" fmla="*/ 1570472 h 1570472"/>
                    <a:gd name="connsiteX5" fmla="*/ 0 w 2042024"/>
                    <a:gd name="connsiteY5" fmla="*/ 1566371 h 15704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112234"/>
                    <a:gd name="connsiteY0" fmla="*/ 1602749 h 1602749"/>
                    <a:gd name="connsiteX1" fmla="*/ 947203 w 2112234"/>
                    <a:gd name="connsiteY1" fmla="*/ 28177 h 1602749"/>
                    <a:gd name="connsiteX2" fmla="*/ 1931311 w 2112234"/>
                    <a:gd name="connsiteY2" fmla="*/ 52780 h 1602749"/>
                    <a:gd name="connsiteX3" fmla="*/ 2029722 w 2112234"/>
                    <a:gd name="connsiteY3" fmla="*/ 134789 h 1602749"/>
                    <a:gd name="connsiteX4" fmla="*/ 1029212 w 2112234"/>
                    <a:gd name="connsiteY4" fmla="*/ 1594548 h 1602749"/>
                    <a:gd name="connsiteX5" fmla="*/ 0 w 2112234"/>
                    <a:gd name="connsiteY5" fmla="*/ 1602749 h 1602749"/>
                    <a:gd name="connsiteX0" fmla="*/ 0 w 2094991"/>
                    <a:gd name="connsiteY0" fmla="*/ 1602749 h 1602749"/>
                    <a:gd name="connsiteX1" fmla="*/ 947203 w 2094991"/>
                    <a:gd name="connsiteY1" fmla="*/ 28177 h 1602749"/>
                    <a:gd name="connsiteX2" fmla="*/ 1931311 w 2094991"/>
                    <a:gd name="connsiteY2" fmla="*/ 52780 h 1602749"/>
                    <a:gd name="connsiteX3" fmla="*/ 2029722 w 2094991"/>
                    <a:gd name="connsiteY3" fmla="*/ 134789 h 1602749"/>
                    <a:gd name="connsiteX4" fmla="*/ 1029212 w 2094991"/>
                    <a:gd name="connsiteY4" fmla="*/ 1594548 h 1602749"/>
                    <a:gd name="connsiteX5" fmla="*/ 0 w 2094991"/>
                    <a:gd name="connsiteY5" fmla="*/ 1602749 h 1602749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6763"/>
                    <a:gd name="connsiteY0" fmla="*/ 1574572 h 1574572"/>
                    <a:gd name="connsiteX1" fmla="*/ 947203 w 2026763"/>
                    <a:gd name="connsiteY1" fmla="*/ 0 h 1574572"/>
                    <a:gd name="connsiteX2" fmla="*/ 1931311 w 2026763"/>
                    <a:gd name="connsiteY2" fmla="*/ 24603 h 1574572"/>
                    <a:gd name="connsiteX3" fmla="*/ 2026763 w 2026763"/>
                    <a:gd name="connsiteY3" fmla="*/ 118448 h 1574572"/>
                    <a:gd name="connsiteX4" fmla="*/ 1029212 w 2026763"/>
                    <a:gd name="connsiteY4" fmla="*/ 1566371 h 1574572"/>
                    <a:gd name="connsiteX5" fmla="*/ 0 w 2026763"/>
                    <a:gd name="connsiteY5" fmla="*/ 1574572 h 1574572"/>
                    <a:gd name="connsiteX0" fmla="*/ 0 w 2026763"/>
                    <a:gd name="connsiteY0" fmla="*/ 1574572 h 1589231"/>
                    <a:gd name="connsiteX1" fmla="*/ 947203 w 2026763"/>
                    <a:gd name="connsiteY1" fmla="*/ 0 h 1589231"/>
                    <a:gd name="connsiteX2" fmla="*/ 1931311 w 2026763"/>
                    <a:gd name="connsiteY2" fmla="*/ 24603 h 1589231"/>
                    <a:gd name="connsiteX3" fmla="*/ 2026763 w 2026763"/>
                    <a:gd name="connsiteY3" fmla="*/ 118448 h 1589231"/>
                    <a:gd name="connsiteX4" fmla="*/ 1029212 w 2026763"/>
                    <a:gd name="connsiteY4" fmla="*/ 1589231 h 1589231"/>
                    <a:gd name="connsiteX5" fmla="*/ 0 w 2026763"/>
                    <a:gd name="connsiteY5" fmla="*/ 1574572 h 1589231"/>
                    <a:gd name="connsiteX0" fmla="*/ 0 w 2026763"/>
                    <a:gd name="connsiteY0" fmla="*/ 1574572 h 1601616"/>
                    <a:gd name="connsiteX1" fmla="*/ 947203 w 2026763"/>
                    <a:gd name="connsiteY1" fmla="*/ 0 h 1601616"/>
                    <a:gd name="connsiteX2" fmla="*/ 1931311 w 2026763"/>
                    <a:gd name="connsiteY2" fmla="*/ 24603 h 1601616"/>
                    <a:gd name="connsiteX3" fmla="*/ 2026763 w 2026763"/>
                    <a:gd name="connsiteY3" fmla="*/ 118448 h 1601616"/>
                    <a:gd name="connsiteX4" fmla="*/ 1029212 w 2026763"/>
                    <a:gd name="connsiteY4" fmla="*/ 1589231 h 1601616"/>
                    <a:gd name="connsiteX5" fmla="*/ 0 w 2026763"/>
                    <a:gd name="connsiteY5" fmla="*/ 1574572 h 1601616"/>
                    <a:gd name="connsiteX0" fmla="*/ 0 w 2026763"/>
                    <a:gd name="connsiteY0" fmla="*/ 1574572 h 1593194"/>
                    <a:gd name="connsiteX1" fmla="*/ 947203 w 2026763"/>
                    <a:gd name="connsiteY1" fmla="*/ 0 h 1593194"/>
                    <a:gd name="connsiteX2" fmla="*/ 1931311 w 2026763"/>
                    <a:gd name="connsiteY2" fmla="*/ 24603 h 1593194"/>
                    <a:gd name="connsiteX3" fmla="*/ 2026763 w 2026763"/>
                    <a:gd name="connsiteY3" fmla="*/ 118448 h 1593194"/>
                    <a:gd name="connsiteX4" fmla="*/ 1029212 w 2026763"/>
                    <a:gd name="connsiteY4" fmla="*/ 1589231 h 1593194"/>
                    <a:gd name="connsiteX5" fmla="*/ 0 w 2026763"/>
                    <a:gd name="connsiteY5" fmla="*/ 1574572 h 1593194"/>
                    <a:gd name="connsiteX0" fmla="*/ 0 w 2023046"/>
                    <a:gd name="connsiteY0" fmla="*/ 1563421 h 1589231"/>
                    <a:gd name="connsiteX1" fmla="*/ 943486 w 2023046"/>
                    <a:gd name="connsiteY1" fmla="*/ 0 h 1589231"/>
                    <a:gd name="connsiteX2" fmla="*/ 1927594 w 2023046"/>
                    <a:gd name="connsiteY2" fmla="*/ 24603 h 1589231"/>
                    <a:gd name="connsiteX3" fmla="*/ 2023046 w 2023046"/>
                    <a:gd name="connsiteY3" fmla="*/ 118448 h 1589231"/>
                    <a:gd name="connsiteX4" fmla="*/ 1025495 w 2023046"/>
                    <a:gd name="connsiteY4" fmla="*/ 1589231 h 1589231"/>
                    <a:gd name="connsiteX5" fmla="*/ 0 w 2023046"/>
                    <a:gd name="connsiteY5" fmla="*/ 1563421 h 1589231"/>
                    <a:gd name="connsiteX0" fmla="*/ 0 w 2023046"/>
                    <a:gd name="connsiteY0" fmla="*/ 1563421 h 1574847"/>
                    <a:gd name="connsiteX1" fmla="*/ 943486 w 2023046"/>
                    <a:gd name="connsiteY1" fmla="*/ 0 h 1574847"/>
                    <a:gd name="connsiteX2" fmla="*/ 1927594 w 2023046"/>
                    <a:gd name="connsiteY2" fmla="*/ 24603 h 1574847"/>
                    <a:gd name="connsiteX3" fmla="*/ 2023046 w 2023046"/>
                    <a:gd name="connsiteY3" fmla="*/ 118448 h 1574847"/>
                    <a:gd name="connsiteX4" fmla="*/ 1029212 w 2023046"/>
                    <a:gd name="connsiteY4" fmla="*/ 1548343 h 1574847"/>
                    <a:gd name="connsiteX5" fmla="*/ 0 w 2023046"/>
                    <a:gd name="connsiteY5" fmla="*/ 1563421 h 1574847"/>
                    <a:gd name="connsiteX0" fmla="*/ 0 w 2023046"/>
                    <a:gd name="connsiteY0" fmla="*/ 1563421 h 1563421"/>
                    <a:gd name="connsiteX1" fmla="*/ 943486 w 2023046"/>
                    <a:gd name="connsiteY1" fmla="*/ 0 h 1563421"/>
                    <a:gd name="connsiteX2" fmla="*/ 1927594 w 2023046"/>
                    <a:gd name="connsiteY2" fmla="*/ 24603 h 1563421"/>
                    <a:gd name="connsiteX3" fmla="*/ 2023046 w 2023046"/>
                    <a:gd name="connsiteY3" fmla="*/ 118448 h 1563421"/>
                    <a:gd name="connsiteX4" fmla="*/ 1029212 w 2023046"/>
                    <a:gd name="connsiteY4" fmla="*/ 1548343 h 1563421"/>
                    <a:gd name="connsiteX5" fmla="*/ 0 w 2023046"/>
                    <a:gd name="connsiteY5" fmla="*/ 1563421 h 1563421"/>
                    <a:gd name="connsiteX0" fmla="*/ 0 w 2023046"/>
                    <a:gd name="connsiteY0" fmla="*/ 1563421 h 1568845"/>
                    <a:gd name="connsiteX1" fmla="*/ 943486 w 2023046"/>
                    <a:gd name="connsiteY1" fmla="*/ 0 h 1568845"/>
                    <a:gd name="connsiteX2" fmla="*/ 1927594 w 2023046"/>
                    <a:gd name="connsiteY2" fmla="*/ 24603 h 1568845"/>
                    <a:gd name="connsiteX3" fmla="*/ 2023046 w 2023046"/>
                    <a:gd name="connsiteY3" fmla="*/ 118448 h 1568845"/>
                    <a:gd name="connsiteX4" fmla="*/ 1012811 w 2023046"/>
                    <a:gd name="connsiteY4" fmla="*/ 1568845 h 1568845"/>
                    <a:gd name="connsiteX5" fmla="*/ 0 w 2023046"/>
                    <a:gd name="connsiteY5" fmla="*/ 1563421 h 1568845"/>
                    <a:gd name="connsiteX0" fmla="*/ 0 w 2023046"/>
                    <a:gd name="connsiteY0" fmla="*/ 1575722 h 1575722"/>
                    <a:gd name="connsiteX1" fmla="*/ 943486 w 2023046"/>
                    <a:gd name="connsiteY1" fmla="*/ 0 h 1575722"/>
                    <a:gd name="connsiteX2" fmla="*/ 1927594 w 2023046"/>
                    <a:gd name="connsiteY2" fmla="*/ 24603 h 1575722"/>
                    <a:gd name="connsiteX3" fmla="*/ 2023046 w 2023046"/>
                    <a:gd name="connsiteY3" fmla="*/ 118448 h 1575722"/>
                    <a:gd name="connsiteX4" fmla="*/ 1012811 w 2023046"/>
                    <a:gd name="connsiteY4" fmla="*/ 1568845 h 1575722"/>
                    <a:gd name="connsiteX5" fmla="*/ 0 w 2023046"/>
                    <a:gd name="connsiteY5" fmla="*/ 1575722 h 1575722"/>
                    <a:gd name="connsiteX0" fmla="*/ 0 w 2023046"/>
                    <a:gd name="connsiteY0" fmla="*/ 1557880 h 1557880"/>
                    <a:gd name="connsiteX1" fmla="*/ 947947 w 2023046"/>
                    <a:gd name="connsiteY1" fmla="*/ 0 h 1557880"/>
                    <a:gd name="connsiteX2" fmla="*/ 1927594 w 2023046"/>
                    <a:gd name="connsiteY2" fmla="*/ 6761 h 1557880"/>
                    <a:gd name="connsiteX3" fmla="*/ 2023046 w 2023046"/>
                    <a:gd name="connsiteY3" fmla="*/ 100606 h 1557880"/>
                    <a:gd name="connsiteX4" fmla="*/ 1012811 w 2023046"/>
                    <a:gd name="connsiteY4" fmla="*/ 1551003 h 1557880"/>
                    <a:gd name="connsiteX5" fmla="*/ 0 w 2023046"/>
                    <a:gd name="connsiteY5" fmla="*/ 1557880 h 1557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23046" h="1557880">
                      <a:moveTo>
                        <a:pt x="0" y="1557880"/>
                      </a:moveTo>
                      <a:cubicBezTo>
                        <a:pt x="656072" y="163728"/>
                        <a:pt x="648615" y="123013"/>
                        <a:pt x="947947" y="0"/>
                      </a:cubicBezTo>
                      <a:lnTo>
                        <a:pt x="1927594" y="6761"/>
                      </a:lnTo>
                      <a:cubicBezTo>
                        <a:pt x="1981807" y="34055"/>
                        <a:pt x="1994802" y="50814"/>
                        <a:pt x="2023046" y="100606"/>
                      </a:cubicBezTo>
                      <a:cubicBezTo>
                        <a:pt x="1744216" y="-198728"/>
                        <a:pt x="1262938" y="1099954"/>
                        <a:pt x="1012811" y="1551003"/>
                      </a:cubicBezTo>
                      <a:lnTo>
                        <a:pt x="0" y="155788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íş1îḍé">
                <a:extLst>
                  <a:ext uri="{FF2B5EF4-FFF2-40B4-BE49-F238E27FC236}">
                    <a16:creationId xmlns:a16="http://schemas.microsoft.com/office/drawing/2014/main" xmlns="" id="{1F80B2C4-DE4D-4030-BF1A-6CE60C96DCCD}"/>
                  </a:ext>
                </a:extLst>
              </p:cNvPr>
              <p:cNvGrpSpPr/>
              <p:nvPr/>
            </p:nvGrpSpPr>
            <p:grpSpPr>
              <a:xfrm>
                <a:off x="3215681" y="2076450"/>
                <a:ext cx="3035894" cy="2310369"/>
                <a:chOff x="3236480" y="2021433"/>
                <a:chExt cx="2864179" cy="2179697"/>
              </a:xfrm>
              <a:gradFill flip="none" rotWithShape="1">
                <a:gsLst>
                  <a:gs pos="0">
                    <a:srgbClr val="0170C1">
                      <a:shade val="30000"/>
                      <a:satMod val="115000"/>
                    </a:srgbClr>
                  </a:gs>
                  <a:gs pos="50000">
                    <a:srgbClr val="0170C1">
                      <a:shade val="67500"/>
                      <a:satMod val="115000"/>
                    </a:srgbClr>
                  </a:gs>
                  <a:gs pos="100000">
                    <a:srgbClr val="0170C1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</p:grpSpPr>
            <p:sp>
              <p:nvSpPr>
                <p:cNvPr id="24" name="íṧḷiḍè">
                  <a:extLst>
                    <a:ext uri="{FF2B5EF4-FFF2-40B4-BE49-F238E27FC236}">
                      <a16:creationId xmlns:a16="http://schemas.microsoft.com/office/drawing/2014/main" xmlns="" id="{BE1B1F4C-F358-450C-9E79-E2C88DD6D2F6}"/>
                    </a:ext>
                  </a:extLst>
                </p:cNvPr>
                <p:cNvSpPr/>
                <p:nvPr/>
              </p:nvSpPr>
              <p:spPr>
                <a:xfrm>
                  <a:off x="5538099" y="2073819"/>
                  <a:ext cx="562560" cy="325906"/>
                </a:xfrm>
                <a:custGeom>
                  <a:avLst/>
                  <a:gdLst>
                    <a:gd name="connsiteX0" fmla="*/ 367678 w 370875"/>
                    <a:gd name="connsiteY0" fmla="*/ 140677 h 140677"/>
                    <a:gd name="connsiteX1" fmla="*/ 370875 w 370875"/>
                    <a:gd name="connsiteY1" fmla="*/ 0 h 140677"/>
                    <a:gd name="connsiteX2" fmla="*/ 0 w 370875"/>
                    <a:gd name="connsiteY2" fmla="*/ 134282 h 140677"/>
                    <a:gd name="connsiteX3" fmla="*/ 367678 w 370875"/>
                    <a:gd name="connsiteY3" fmla="*/ 140677 h 140677"/>
                    <a:gd name="connsiteX0" fmla="*/ 367678 w 370875"/>
                    <a:gd name="connsiteY0" fmla="*/ 232793 h 232793"/>
                    <a:gd name="connsiteX1" fmla="*/ 370875 w 370875"/>
                    <a:gd name="connsiteY1" fmla="*/ 92116 h 232793"/>
                    <a:gd name="connsiteX2" fmla="*/ 0 w 370875"/>
                    <a:gd name="connsiteY2" fmla="*/ 226398 h 232793"/>
                    <a:gd name="connsiteX3" fmla="*/ 367678 w 370875"/>
                    <a:gd name="connsiteY3" fmla="*/ 232793 h 232793"/>
                    <a:gd name="connsiteX0" fmla="*/ 367678 w 370875"/>
                    <a:gd name="connsiteY0" fmla="*/ 233290 h 233290"/>
                    <a:gd name="connsiteX1" fmla="*/ 370875 w 370875"/>
                    <a:gd name="connsiteY1" fmla="*/ 92613 h 233290"/>
                    <a:gd name="connsiteX2" fmla="*/ 0 w 370875"/>
                    <a:gd name="connsiteY2" fmla="*/ 226895 h 233290"/>
                    <a:gd name="connsiteX3" fmla="*/ 367678 w 370875"/>
                    <a:gd name="connsiteY3" fmla="*/ 233290 h 233290"/>
                    <a:gd name="connsiteX0" fmla="*/ 367678 w 370875"/>
                    <a:gd name="connsiteY0" fmla="*/ 229170 h 229170"/>
                    <a:gd name="connsiteX1" fmla="*/ 370875 w 370875"/>
                    <a:gd name="connsiteY1" fmla="*/ 88493 h 229170"/>
                    <a:gd name="connsiteX2" fmla="*/ 0 w 370875"/>
                    <a:gd name="connsiteY2" fmla="*/ 222775 h 229170"/>
                    <a:gd name="connsiteX3" fmla="*/ 367678 w 370875"/>
                    <a:gd name="connsiteY3" fmla="*/ 229170 h 229170"/>
                    <a:gd name="connsiteX0" fmla="*/ 386861 w 390058"/>
                    <a:gd name="connsiteY0" fmla="*/ 227542 h 230739"/>
                    <a:gd name="connsiteX1" fmla="*/ 390058 w 390058"/>
                    <a:gd name="connsiteY1" fmla="*/ 86865 h 230739"/>
                    <a:gd name="connsiteX2" fmla="*/ 0 w 390058"/>
                    <a:gd name="connsiteY2" fmla="*/ 230739 h 230739"/>
                    <a:gd name="connsiteX3" fmla="*/ 386861 w 390058"/>
                    <a:gd name="connsiteY3" fmla="*/ 227542 h 230739"/>
                    <a:gd name="connsiteX0" fmla="*/ 386861 w 390058"/>
                    <a:gd name="connsiteY0" fmla="*/ 231640 h 234837"/>
                    <a:gd name="connsiteX1" fmla="*/ 390058 w 390058"/>
                    <a:gd name="connsiteY1" fmla="*/ 90963 h 234837"/>
                    <a:gd name="connsiteX2" fmla="*/ 0 w 390058"/>
                    <a:gd name="connsiteY2" fmla="*/ 234837 h 234837"/>
                    <a:gd name="connsiteX3" fmla="*/ 386861 w 390058"/>
                    <a:gd name="connsiteY3" fmla="*/ 231640 h 234837"/>
                    <a:gd name="connsiteX0" fmla="*/ 386861 w 397219"/>
                    <a:gd name="connsiteY0" fmla="*/ 231640 h 234837"/>
                    <a:gd name="connsiteX1" fmla="*/ 390058 w 397219"/>
                    <a:gd name="connsiteY1" fmla="*/ 90963 h 234837"/>
                    <a:gd name="connsiteX2" fmla="*/ 0 w 397219"/>
                    <a:gd name="connsiteY2" fmla="*/ 234837 h 234837"/>
                    <a:gd name="connsiteX3" fmla="*/ 386861 w 397219"/>
                    <a:gd name="connsiteY3" fmla="*/ 231640 h 234837"/>
                    <a:gd name="connsiteX0" fmla="*/ 386861 w 401264"/>
                    <a:gd name="connsiteY0" fmla="*/ 231640 h 234837"/>
                    <a:gd name="connsiteX1" fmla="*/ 390058 w 401264"/>
                    <a:gd name="connsiteY1" fmla="*/ 90963 h 234837"/>
                    <a:gd name="connsiteX2" fmla="*/ 0 w 401264"/>
                    <a:gd name="connsiteY2" fmla="*/ 234837 h 234837"/>
                    <a:gd name="connsiteX3" fmla="*/ 386861 w 401264"/>
                    <a:gd name="connsiteY3" fmla="*/ 231640 h 234837"/>
                    <a:gd name="connsiteX0" fmla="*/ 386861 w 406990"/>
                    <a:gd name="connsiteY0" fmla="*/ 231640 h 234837"/>
                    <a:gd name="connsiteX1" fmla="*/ 390058 w 406990"/>
                    <a:gd name="connsiteY1" fmla="*/ 90963 h 234837"/>
                    <a:gd name="connsiteX2" fmla="*/ 0 w 406990"/>
                    <a:gd name="connsiteY2" fmla="*/ 234837 h 234837"/>
                    <a:gd name="connsiteX3" fmla="*/ 386861 w 406990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31640 h 234837"/>
                    <a:gd name="connsiteX1" fmla="*/ 390058 w 400092"/>
                    <a:gd name="connsiteY1" fmla="*/ 90963 h 234837"/>
                    <a:gd name="connsiteX2" fmla="*/ 0 w 400092"/>
                    <a:gd name="connsiteY2" fmla="*/ 234837 h 234837"/>
                    <a:gd name="connsiteX3" fmla="*/ 386861 w 400092"/>
                    <a:gd name="connsiteY3" fmla="*/ 231640 h 234837"/>
                    <a:gd name="connsiteX0" fmla="*/ 386861 w 400092"/>
                    <a:gd name="connsiteY0" fmla="*/ 228587 h 231784"/>
                    <a:gd name="connsiteX1" fmla="*/ 390058 w 400092"/>
                    <a:gd name="connsiteY1" fmla="*/ 87910 h 231784"/>
                    <a:gd name="connsiteX2" fmla="*/ 0 w 400092"/>
                    <a:gd name="connsiteY2" fmla="*/ 231784 h 231784"/>
                    <a:gd name="connsiteX3" fmla="*/ 386861 w 400092"/>
                    <a:gd name="connsiteY3" fmla="*/ 228587 h 23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92" h="231784">
                      <a:moveTo>
                        <a:pt x="386861" y="228587"/>
                      </a:moveTo>
                      <a:cubicBezTo>
                        <a:pt x="399561" y="220066"/>
                        <a:pt x="407403" y="162418"/>
                        <a:pt x="390058" y="87910"/>
                      </a:cubicBezTo>
                      <a:cubicBezTo>
                        <a:pt x="295691" y="-157526"/>
                        <a:pt x="37301" y="183825"/>
                        <a:pt x="0" y="231784"/>
                      </a:cubicBezTo>
                      <a:lnTo>
                        <a:pt x="386861" y="228587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ṩľidè">
                  <a:extLst>
                    <a:ext uri="{FF2B5EF4-FFF2-40B4-BE49-F238E27FC236}">
                      <a16:creationId xmlns:a16="http://schemas.microsoft.com/office/drawing/2014/main" xmlns="" id="{94CABE13-E682-4559-A3F9-10795AADA734}"/>
                    </a:ext>
                  </a:extLst>
                </p:cNvPr>
                <p:cNvSpPr/>
                <p:nvPr/>
              </p:nvSpPr>
              <p:spPr>
                <a:xfrm>
                  <a:off x="3236480" y="2021433"/>
                  <a:ext cx="2836007" cy="2179697"/>
                </a:xfrm>
                <a:custGeom>
                  <a:avLst/>
                  <a:gdLst>
                    <a:gd name="connsiteX0" fmla="*/ 0 w 2042024"/>
                    <a:gd name="connsiteY0" fmla="*/ 1566371 h 1570472"/>
                    <a:gd name="connsiteX1" fmla="*/ 959505 w 2042024"/>
                    <a:gd name="connsiteY1" fmla="*/ 0 h 1570472"/>
                    <a:gd name="connsiteX2" fmla="*/ 1943613 w 2042024"/>
                    <a:gd name="connsiteY2" fmla="*/ 24603 h 1570472"/>
                    <a:gd name="connsiteX3" fmla="*/ 2042024 w 2042024"/>
                    <a:gd name="connsiteY3" fmla="*/ 106612 h 1570472"/>
                    <a:gd name="connsiteX4" fmla="*/ 1021012 w 2042024"/>
                    <a:gd name="connsiteY4" fmla="*/ 1570472 h 1570472"/>
                    <a:gd name="connsiteX5" fmla="*/ 0 w 2042024"/>
                    <a:gd name="connsiteY5" fmla="*/ 1566371 h 15704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08710 w 2029722"/>
                    <a:gd name="connsiteY4" fmla="*/ 1570472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08710 w 2029722"/>
                    <a:gd name="connsiteY5" fmla="*/ 1570472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09219 w 2029722"/>
                    <a:gd name="connsiteY3" fmla="*/ 57406 h 1574572"/>
                    <a:gd name="connsiteX4" fmla="*/ 2029722 w 2029722"/>
                    <a:gd name="connsiteY4" fmla="*/ 106612 h 1574572"/>
                    <a:gd name="connsiteX5" fmla="*/ 1029212 w 2029722"/>
                    <a:gd name="connsiteY5" fmla="*/ 1566371 h 1574572"/>
                    <a:gd name="connsiteX6" fmla="*/ 0 w 2029722"/>
                    <a:gd name="connsiteY6" fmla="*/ 1574572 h 1574572"/>
                    <a:gd name="connsiteX0" fmla="*/ 0 w 2112234"/>
                    <a:gd name="connsiteY0" fmla="*/ 1602749 h 1602749"/>
                    <a:gd name="connsiteX1" fmla="*/ 947203 w 2112234"/>
                    <a:gd name="connsiteY1" fmla="*/ 28177 h 1602749"/>
                    <a:gd name="connsiteX2" fmla="*/ 1931311 w 2112234"/>
                    <a:gd name="connsiteY2" fmla="*/ 52780 h 1602749"/>
                    <a:gd name="connsiteX3" fmla="*/ 2029722 w 2112234"/>
                    <a:gd name="connsiteY3" fmla="*/ 134789 h 1602749"/>
                    <a:gd name="connsiteX4" fmla="*/ 1029212 w 2112234"/>
                    <a:gd name="connsiteY4" fmla="*/ 1594548 h 1602749"/>
                    <a:gd name="connsiteX5" fmla="*/ 0 w 2112234"/>
                    <a:gd name="connsiteY5" fmla="*/ 1602749 h 1602749"/>
                    <a:gd name="connsiteX0" fmla="*/ 0 w 2094991"/>
                    <a:gd name="connsiteY0" fmla="*/ 1602749 h 1602749"/>
                    <a:gd name="connsiteX1" fmla="*/ 947203 w 2094991"/>
                    <a:gd name="connsiteY1" fmla="*/ 28177 h 1602749"/>
                    <a:gd name="connsiteX2" fmla="*/ 1931311 w 2094991"/>
                    <a:gd name="connsiteY2" fmla="*/ 52780 h 1602749"/>
                    <a:gd name="connsiteX3" fmla="*/ 2029722 w 2094991"/>
                    <a:gd name="connsiteY3" fmla="*/ 134789 h 1602749"/>
                    <a:gd name="connsiteX4" fmla="*/ 1029212 w 2094991"/>
                    <a:gd name="connsiteY4" fmla="*/ 1594548 h 1602749"/>
                    <a:gd name="connsiteX5" fmla="*/ 0 w 2094991"/>
                    <a:gd name="connsiteY5" fmla="*/ 1602749 h 1602749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9722"/>
                    <a:gd name="connsiteY0" fmla="*/ 1574572 h 1574572"/>
                    <a:gd name="connsiteX1" fmla="*/ 947203 w 2029722"/>
                    <a:gd name="connsiteY1" fmla="*/ 0 h 1574572"/>
                    <a:gd name="connsiteX2" fmla="*/ 1931311 w 2029722"/>
                    <a:gd name="connsiteY2" fmla="*/ 24603 h 1574572"/>
                    <a:gd name="connsiteX3" fmla="*/ 2029722 w 2029722"/>
                    <a:gd name="connsiteY3" fmla="*/ 106612 h 1574572"/>
                    <a:gd name="connsiteX4" fmla="*/ 1029212 w 2029722"/>
                    <a:gd name="connsiteY4" fmla="*/ 1566371 h 1574572"/>
                    <a:gd name="connsiteX5" fmla="*/ 0 w 2029722"/>
                    <a:gd name="connsiteY5" fmla="*/ 1574572 h 1574572"/>
                    <a:gd name="connsiteX0" fmla="*/ 0 w 2026763"/>
                    <a:gd name="connsiteY0" fmla="*/ 1574572 h 1574572"/>
                    <a:gd name="connsiteX1" fmla="*/ 947203 w 2026763"/>
                    <a:gd name="connsiteY1" fmla="*/ 0 h 1574572"/>
                    <a:gd name="connsiteX2" fmla="*/ 1931311 w 2026763"/>
                    <a:gd name="connsiteY2" fmla="*/ 24603 h 1574572"/>
                    <a:gd name="connsiteX3" fmla="*/ 2026763 w 2026763"/>
                    <a:gd name="connsiteY3" fmla="*/ 118448 h 1574572"/>
                    <a:gd name="connsiteX4" fmla="*/ 1029212 w 2026763"/>
                    <a:gd name="connsiteY4" fmla="*/ 1566371 h 1574572"/>
                    <a:gd name="connsiteX5" fmla="*/ 0 w 2026763"/>
                    <a:gd name="connsiteY5" fmla="*/ 1574572 h 1574572"/>
                    <a:gd name="connsiteX0" fmla="*/ 0 w 2016965"/>
                    <a:gd name="connsiteY0" fmla="*/ 1568040 h 1568040"/>
                    <a:gd name="connsiteX1" fmla="*/ 937405 w 2016965"/>
                    <a:gd name="connsiteY1" fmla="*/ 0 h 1568040"/>
                    <a:gd name="connsiteX2" fmla="*/ 1921513 w 2016965"/>
                    <a:gd name="connsiteY2" fmla="*/ 24603 h 1568040"/>
                    <a:gd name="connsiteX3" fmla="*/ 2016965 w 2016965"/>
                    <a:gd name="connsiteY3" fmla="*/ 118448 h 1568040"/>
                    <a:gd name="connsiteX4" fmla="*/ 1019414 w 2016965"/>
                    <a:gd name="connsiteY4" fmla="*/ 1566371 h 1568040"/>
                    <a:gd name="connsiteX5" fmla="*/ 0 w 2016965"/>
                    <a:gd name="connsiteY5" fmla="*/ 1568040 h 1568040"/>
                    <a:gd name="connsiteX0" fmla="*/ 0 w 2016965"/>
                    <a:gd name="connsiteY0" fmla="*/ 1550198 h 1550198"/>
                    <a:gd name="connsiteX1" fmla="*/ 932945 w 2016965"/>
                    <a:gd name="connsiteY1" fmla="*/ 0 h 1550198"/>
                    <a:gd name="connsiteX2" fmla="*/ 1921513 w 2016965"/>
                    <a:gd name="connsiteY2" fmla="*/ 6761 h 1550198"/>
                    <a:gd name="connsiteX3" fmla="*/ 2016965 w 2016965"/>
                    <a:gd name="connsiteY3" fmla="*/ 100606 h 1550198"/>
                    <a:gd name="connsiteX4" fmla="*/ 1019414 w 2016965"/>
                    <a:gd name="connsiteY4" fmla="*/ 1548529 h 1550198"/>
                    <a:gd name="connsiteX5" fmla="*/ 0 w 2016965"/>
                    <a:gd name="connsiteY5" fmla="*/ 1550198 h 155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16965" h="1550198">
                      <a:moveTo>
                        <a:pt x="0" y="1550198"/>
                      </a:moveTo>
                      <a:cubicBezTo>
                        <a:pt x="656072" y="156046"/>
                        <a:pt x="633613" y="123013"/>
                        <a:pt x="932945" y="0"/>
                      </a:cubicBezTo>
                      <a:lnTo>
                        <a:pt x="1921513" y="6761"/>
                      </a:lnTo>
                      <a:cubicBezTo>
                        <a:pt x="1975726" y="34055"/>
                        <a:pt x="1988721" y="50814"/>
                        <a:pt x="2016965" y="100606"/>
                      </a:cubicBezTo>
                      <a:cubicBezTo>
                        <a:pt x="1738135" y="-198728"/>
                        <a:pt x="1269541" y="1097480"/>
                        <a:pt x="1019414" y="1548529"/>
                      </a:cubicBezTo>
                      <a:lnTo>
                        <a:pt x="0" y="1550198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6" name="íšḻiḍè">
              <a:extLst>
                <a:ext uri="{FF2B5EF4-FFF2-40B4-BE49-F238E27FC236}">
                  <a16:creationId xmlns:a16="http://schemas.microsoft.com/office/drawing/2014/main" xmlns="" id="{C043EE67-C565-4F34-AFB4-D01778EB04A0}"/>
                </a:ext>
              </a:extLst>
            </p:cNvPr>
            <p:cNvGrpSpPr/>
            <p:nvPr/>
          </p:nvGrpSpPr>
          <p:grpSpPr>
            <a:xfrm>
              <a:off x="7370711" y="2526898"/>
              <a:ext cx="1240640" cy="995422"/>
              <a:chOff x="1885766" y="4330112"/>
              <a:chExt cx="914400" cy="733664"/>
            </a:xfrm>
          </p:grpSpPr>
          <p:sp>
            <p:nvSpPr>
              <p:cNvPr id="20" name="îṩḻïḍè">
                <a:extLst>
                  <a:ext uri="{FF2B5EF4-FFF2-40B4-BE49-F238E27FC236}">
                    <a16:creationId xmlns:a16="http://schemas.microsoft.com/office/drawing/2014/main" xmlns="" id="{2015410E-2539-4782-8259-94976D3B094E}"/>
                  </a:ext>
                </a:extLst>
              </p:cNvPr>
              <p:cNvSpPr/>
              <p:nvPr/>
            </p:nvSpPr>
            <p:spPr>
              <a:xfrm>
                <a:off x="2192288" y="4330112"/>
                <a:ext cx="301356" cy="30096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21" name="íṩļídé">
                <a:extLst>
                  <a:ext uri="{FF2B5EF4-FFF2-40B4-BE49-F238E27FC236}">
                    <a16:creationId xmlns:a16="http://schemas.microsoft.com/office/drawing/2014/main" xmlns="" id="{8D339B4C-9CD3-4290-9ECD-EE4A043FAD9E}"/>
                  </a:ext>
                </a:extLst>
              </p:cNvPr>
              <p:cNvSpPr txBox="1"/>
              <p:nvPr/>
            </p:nvSpPr>
            <p:spPr>
              <a:xfrm>
                <a:off x="1885766" y="454205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i$líḋé">
              <a:extLst>
                <a:ext uri="{FF2B5EF4-FFF2-40B4-BE49-F238E27FC236}">
                  <a16:creationId xmlns:a16="http://schemas.microsoft.com/office/drawing/2014/main" xmlns="" id="{F27A0552-BAE1-450D-AFC0-746E316775BF}"/>
                </a:ext>
              </a:extLst>
            </p:cNvPr>
            <p:cNvGrpSpPr/>
            <p:nvPr/>
          </p:nvGrpSpPr>
          <p:grpSpPr>
            <a:xfrm>
              <a:off x="3553207" y="2526898"/>
              <a:ext cx="1240640" cy="995422"/>
              <a:chOff x="1885766" y="4330112"/>
              <a:chExt cx="914400" cy="733664"/>
            </a:xfrm>
          </p:grpSpPr>
          <p:sp>
            <p:nvSpPr>
              <p:cNvPr id="18" name="îşļíḓê">
                <a:extLst>
                  <a:ext uri="{FF2B5EF4-FFF2-40B4-BE49-F238E27FC236}">
                    <a16:creationId xmlns:a16="http://schemas.microsoft.com/office/drawing/2014/main" xmlns="" id="{6A752AB4-196E-4302-B870-7F8B0CC972F3}"/>
                  </a:ext>
                </a:extLst>
              </p:cNvPr>
              <p:cNvSpPr/>
              <p:nvPr/>
            </p:nvSpPr>
            <p:spPr>
              <a:xfrm>
                <a:off x="2192288" y="4330112"/>
                <a:ext cx="301356" cy="30096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19" name="íśļiḍê">
                <a:extLst>
                  <a:ext uri="{FF2B5EF4-FFF2-40B4-BE49-F238E27FC236}">
                    <a16:creationId xmlns:a16="http://schemas.microsoft.com/office/drawing/2014/main" xmlns="" id="{2F836906-E198-4A5B-9305-E7DA59B55C48}"/>
                  </a:ext>
                </a:extLst>
              </p:cNvPr>
              <p:cNvSpPr txBox="1"/>
              <p:nvPr/>
            </p:nvSpPr>
            <p:spPr>
              <a:xfrm>
                <a:off x="1885766" y="454205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117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/>
                </a:solidFill>
              </a:rPr>
              <a:t>Click to edit Master title style</a:t>
            </a:r>
            <a:endParaRPr lang="zh-CN" altLang="en-US" dirty="0">
              <a:solidFill>
                <a:schemeClr val="accent5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184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CFF47E-BA59-4340-9C41-F0B06C63A1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99378" cy="4464496"/>
            <a:chOff x="721109" y="1391756"/>
            <a:chExt cx="10799378" cy="4464496"/>
          </a:xfrm>
        </p:grpSpPr>
        <p:grpSp>
          <p:nvGrpSpPr>
            <p:cNvPr id="6" name="íşḷiďé">
              <a:extLst>
                <a:ext uri="{FF2B5EF4-FFF2-40B4-BE49-F238E27FC236}">
                  <a16:creationId xmlns:a16="http://schemas.microsoft.com/office/drawing/2014/main" xmlns="" id="{7A949CA5-5375-4259-96F7-0C7B1E228776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8" name="iSḻíďê">
                <a:extLst>
                  <a:ext uri="{FF2B5EF4-FFF2-40B4-BE49-F238E27FC236}">
                    <a16:creationId xmlns:a16="http://schemas.microsoft.com/office/drawing/2014/main" xmlns="" id="{DF7163D7-5070-49D5-802E-82F9BA2412B9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7" name="iŝlîḍe">
                  <a:extLst>
                    <a:ext uri="{FF2B5EF4-FFF2-40B4-BE49-F238E27FC236}">
                      <a16:creationId xmlns:a16="http://schemas.microsoft.com/office/drawing/2014/main" xmlns="" id="{5C4A153C-72D8-45EB-9577-9A673016E5E8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ŝḻíďe">
                  <a:extLst>
                    <a:ext uri="{FF2B5EF4-FFF2-40B4-BE49-F238E27FC236}">
                      <a16:creationId xmlns:a16="http://schemas.microsoft.com/office/drawing/2014/main" xmlns="" id="{BF4873D9-906E-4193-AAC9-DC01AC0A794E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2" name="iṥḻíḓé">
                    <a:extLst>
                      <a:ext uri="{FF2B5EF4-FFF2-40B4-BE49-F238E27FC236}">
                        <a16:creationId xmlns:a16="http://schemas.microsoft.com/office/drawing/2014/main" xmlns="" id="{700ECFC8-A965-41F1-916A-F3504B2AE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îŝľíďe">
                    <a:extLst>
                      <a:ext uri="{FF2B5EF4-FFF2-40B4-BE49-F238E27FC236}">
                        <a16:creationId xmlns:a16="http://schemas.microsoft.com/office/drawing/2014/main" xmlns="" id="{7A73500A-EDD9-4BDB-AB2F-3EC905292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iśļiḑê">
                    <a:extLst>
                      <a:ext uri="{FF2B5EF4-FFF2-40B4-BE49-F238E27FC236}">
                        <a16:creationId xmlns:a16="http://schemas.microsoft.com/office/drawing/2014/main" xmlns="" id="{D0F3732F-C90D-418B-9B84-7F925299D7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íṧḷíḍè">
                    <a:extLst>
                      <a:ext uri="{FF2B5EF4-FFF2-40B4-BE49-F238E27FC236}">
                        <a16:creationId xmlns:a16="http://schemas.microsoft.com/office/drawing/2014/main" xmlns="" id="{7BCB6E94-81A1-4012-8535-4EBF8EA114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îṩlíďe">
                    <a:extLst>
                      <a:ext uri="{FF2B5EF4-FFF2-40B4-BE49-F238E27FC236}">
                        <a16:creationId xmlns:a16="http://schemas.microsoft.com/office/drawing/2014/main" xmlns="" id="{BE15871B-976C-48E7-AF4D-32443BABB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iŝľïḑê">
                    <a:extLst>
                      <a:ext uri="{FF2B5EF4-FFF2-40B4-BE49-F238E27FC236}">
                        <a16:creationId xmlns:a16="http://schemas.microsoft.com/office/drawing/2014/main" xmlns="" id="{80EAC980-FF8A-495F-90D4-8F828A3DC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îş1íḍê">
                    <a:extLst>
                      <a:ext uri="{FF2B5EF4-FFF2-40B4-BE49-F238E27FC236}">
                        <a16:creationId xmlns:a16="http://schemas.microsoft.com/office/drawing/2014/main" xmlns="" id="{846796ED-BCD6-4DA5-A386-E862E9AF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ï$ḻïḍê">
                  <a:extLst>
                    <a:ext uri="{FF2B5EF4-FFF2-40B4-BE49-F238E27FC236}">
                      <a16:creationId xmlns:a16="http://schemas.microsoft.com/office/drawing/2014/main" xmlns="" id="{2421E743-200E-4AE7-833B-1EFD3D638F07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9" name="ïšliḋê">
                    <a:extLst>
                      <a:ext uri="{FF2B5EF4-FFF2-40B4-BE49-F238E27FC236}">
                        <a16:creationId xmlns:a16="http://schemas.microsoft.com/office/drawing/2014/main" xmlns="" id="{B4DF4A38-F61B-40D1-93CB-FCBB5A0D3D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is1ídé">
                    <a:extLst>
                      <a:ext uri="{FF2B5EF4-FFF2-40B4-BE49-F238E27FC236}">
                        <a16:creationId xmlns:a16="http://schemas.microsoft.com/office/drawing/2014/main" xmlns="" id="{FC7F7EFD-6EFC-4FB0-A487-F016CB992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íṧlíďè">
                    <a:extLst>
                      <a:ext uri="{FF2B5EF4-FFF2-40B4-BE49-F238E27FC236}">
                        <a16:creationId xmlns:a16="http://schemas.microsoft.com/office/drawing/2014/main" xmlns="" id="{83D22329-7888-4645-B378-5F369C56F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iSlíḑe">
                  <a:extLst>
                    <a:ext uri="{FF2B5EF4-FFF2-40B4-BE49-F238E27FC236}">
                      <a16:creationId xmlns:a16="http://schemas.microsoft.com/office/drawing/2014/main" xmlns="" id="{76C5FDB7-AF80-4FC9-8673-FB9042BF94CB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6" name="iśḷiḋe">
                    <a:extLst>
                      <a:ext uri="{FF2B5EF4-FFF2-40B4-BE49-F238E27FC236}">
                        <a16:creationId xmlns:a16="http://schemas.microsoft.com/office/drawing/2014/main" xmlns="" id="{F95D740E-A86C-45EF-A6E9-8AFDAD8550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î$ḷîḍé">
                    <a:extLst>
                      <a:ext uri="{FF2B5EF4-FFF2-40B4-BE49-F238E27FC236}">
                        <a16:creationId xmlns:a16="http://schemas.microsoft.com/office/drawing/2014/main" xmlns="" id="{A059EE1A-69D2-48FA-BD5F-D3C103982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ïSľïḍè">
                    <a:extLst>
                      <a:ext uri="{FF2B5EF4-FFF2-40B4-BE49-F238E27FC236}">
                        <a16:creationId xmlns:a16="http://schemas.microsoft.com/office/drawing/2014/main" xmlns="" id="{3215F959-2ED6-469F-8EE9-E54912DEE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išlïďê">
                  <a:extLst>
                    <a:ext uri="{FF2B5EF4-FFF2-40B4-BE49-F238E27FC236}">
                      <a16:creationId xmlns:a16="http://schemas.microsoft.com/office/drawing/2014/main" xmlns="" id="{AD490C2F-571E-482E-AF76-123F27D1B811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2" name="iṡlíḋê">
                    <a:extLst>
                      <a:ext uri="{FF2B5EF4-FFF2-40B4-BE49-F238E27FC236}">
                        <a16:creationId xmlns:a16="http://schemas.microsoft.com/office/drawing/2014/main" xmlns="" id="{9714E0DE-C1EE-416F-B83E-8A29C4175A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iṥļïḍé">
                    <a:extLst>
                      <a:ext uri="{FF2B5EF4-FFF2-40B4-BE49-F238E27FC236}">
                        <a16:creationId xmlns:a16="http://schemas.microsoft.com/office/drawing/2014/main" xmlns="" id="{2D3EE1A6-006A-47DC-883A-D2CF7F8CD3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$1îḋe">
                    <a:extLst>
                      <a:ext uri="{FF2B5EF4-FFF2-40B4-BE49-F238E27FC236}">
                        <a16:creationId xmlns:a16="http://schemas.microsoft.com/office/drawing/2014/main" xmlns="" id="{2A79A12F-2318-468A-BF00-27D276B73B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šḷiḑe">
                    <a:extLst>
                      <a:ext uri="{FF2B5EF4-FFF2-40B4-BE49-F238E27FC236}">
                        <a16:creationId xmlns:a16="http://schemas.microsoft.com/office/drawing/2014/main" xmlns="" id="{5DA9AA52-4EA6-48AB-98F7-2F50782B18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iṡḷíḓe">
                    <a:extLst>
                      <a:ext uri="{FF2B5EF4-FFF2-40B4-BE49-F238E27FC236}">
                        <a16:creationId xmlns:a16="http://schemas.microsoft.com/office/drawing/2014/main" xmlns="" id="{3EE2C312-CF48-483A-9E66-43DB0E7BB1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iṥľîḋé">
                    <a:extLst>
                      <a:ext uri="{FF2B5EF4-FFF2-40B4-BE49-F238E27FC236}">
                        <a16:creationId xmlns:a16="http://schemas.microsoft.com/office/drawing/2014/main" xmlns="" id="{3E18B5A8-74B4-455B-8268-5F6D89824B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išḻidé">
                    <a:extLst>
                      <a:ext uri="{FF2B5EF4-FFF2-40B4-BE49-F238E27FC236}">
                        <a16:creationId xmlns:a16="http://schemas.microsoft.com/office/drawing/2014/main" xmlns="" id="{66E6069B-1848-43D0-B802-7DF16BA2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šḷide">
                    <a:extLst>
                      <a:ext uri="{FF2B5EF4-FFF2-40B4-BE49-F238E27FC236}">
                        <a16:creationId xmlns:a16="http://schemas.microsoft.com/office/drawing/2014/main" xmlns="" id="{2B67E3B5-EAA3-4768-BD46-3AE358D4C6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îsḷíďé">
                    <a:extLst>
                      <a:ext uri="{FF2B5EF4-FFF2-40B4-BE49-F238E27FC236}">
                        <a16:creationId xmlns:a16="http://schemas.microsoft.com/office/drawing/2014/main" xmlns="" id="{60E4A56D-1772-4A72-B598-35035032D5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ïsḻiḋê">
                    <a:extLst>
                      <a:ext uri="{FF2B5EF4-FFF2-40B4-BE49-F238E27FC236}">
                        <a16:creationId xmlns:a16="http://schemas.microsoft.com/office/drawing/2014/main" xmlns="" id="{B67856D8-21FA-438E-AB23-60E335D241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iŝḻíḑê">
                    <a:extLst>
                      <a:ext uri="{FF2B5EF4-FFF2-40B4-BE49-F238E27FC236}">
                        <a16:creationId xmlns:a16="http://schemas.microsoft.com/office/drawing/2014/main" xmlns="" id="{635B5063-0772-4028-ABBE-4AF53298E8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ṧ1íḑè">
                    <a:extLst>
                      <a:ext uri="{FF2B5EF4-FFF2-40B4-BE49-F238E27FC236}">
                        <a16:creationId xmlns:a16="http://schemas.microsoft.com/office/drawing/2014/main" xmlns="" id="{8770D0CF-9BDD-4A4A-842B-94148AB1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işḻiḍé">
                    <a:extLst>
                      <a:ext uri="{FF2B5EF4-FFF2-40B4-BE49-F238E27FC236}">
                        <a16:creationId xmlns:a16="http://schemas.microsoft.com/office/drawing/2014/main" xmlns="" id="{96CF8A11-0661-42AB-829F-F12F9D095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íslîḓé">
                    <a:extLst>
                      <a:ext uri="{FF2B5EF4-FFF2-40B4-BE49-F238E27FC236}">
                        <a16:creationId xmlns:a16="http://schemas.microsoft.com/office/drawing/2014/main" xmlns="" id="{59EAE320-6647-4DF4-9953-F272B34F87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ṣľídè">
                  <a:extLst>
                    <a:ext uri="{FF2B5EF4-FFF2-40B4-BE49-F238E27FC236}">
                      <a16:creationId xmlns:a16="http://schemas.microsoft.com/office/drawing/2014/main" xmlns="" id="{75BA1DB4-28EE-45BE-B8D2-F7FA3C5A3879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6" name="íšļïďe">
                    <a:extLst>
                      <a:ext uri="{FF2B5EF4-FFF2-40B4-BE49-F238E27FC236}">
                        <a16:creationId xmlns:a16="http://schemas.microsoft.com/office/drawing/2014/main" xmlns="" id="{5C27EA90-4DF0-4E01-9B8D-258637854B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Sļiďè">
                    <a:extLst>
                      <a:ext uri="{FF2B5EF4-FFF2-40B4-BE49-F238E27FC236}">
                        <a16:creationId xmlns:a16="http://schemas.microsoft.com/office/drawing/2014/main" xmlns="" id="{193B38FC-C707-4DE3-B0BF-CBE607FAB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ïsľïḑè">
                    <a:extLst>
                      <a:ext uri="{FF2B5EF4-FFF2-40B4-BE49-F238E27FC236}">
                        <a16:creationId xmlns:a16="http://schemas.microsoft.com/office/drawing/2014/main" xmlns="" id="{458E68B4-11C3-4A28-903C-F526BBC855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sļíḋê">
                    <a:extLst>
                      <a:ext uri="{FF2B5EF4-FFF2-40B4-BE49-F238E27FC236}">
                        <a16:creationId xmlns:a16="http://schemas.microsoft.com/office/drawing/2014/main" xmlns="" id="{C39E61A7-838B-4302-ACE0-73066647D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îṧļíḓe">
                    <a:extLst>
                      <a:ext uri="{FF2B5EF4-FFF2-40B4-BE49-F238E27FC236}">
                        <a16:creationId xmlns:a16="http://schemas.microsoft.com/office/drawing/2014/main" xmlns="" id="{2815BBDA-6855-4D76-A4BC-2343B06A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îṩḻiḋé">
                    <a:extLst>
                      <a:ext uri="{FF2B5EF4-FFF2-40B4-BE49-F238E27FC236}">
                        <a16:creationId xmlns:a16="http://schemas.microsoft.com/office/drawing/2014/main" xmlns="" id="{E7BCAFA8-62BA-4FF1-966E-542E0875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ïŝ1iḍê">
                  <a:extLst>
                    <a:ext uri="{FF2B5EF4-FFF2-40B4-BE49-F238E27FC236}">
                      <a16:creationId xmlns:a16="http://schemas.microsoft.com/office/drawing/2014/main" xmlns="" id="{AD51E157-CFCA-481C-80E6-C6431D23F088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2" name="iṥḻïḓè">
                    <a:extLst>
                      <a:ext uri="{FF2B5EF4-FFF2-40B4-BE49-F238E27FC236}">
                        <a16:creationId xmlns:a16="http://schemas.microsoft.com/office/drawing/2014/main" xmlns="" id="{FF9F13CF-B343-4D67-9523-59EF4220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îS1îḋè">
                    <a:extLst>
                      <a:ext uri="{FF2B5EF4-FFF2-40B4-BE49-F238E27FC236}">
                        <a16:creationId xmlns:a16="http://schemas.microsoft.com/office/drawing/2014/main" xmlns="" id="{236E7160-F3CB-470A-A812-6E435B68E5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iṡļïḍé">
                    <a:extLst>
                      <a:ext uri="{FF2B5EF4-FFF2-40B4-BE49-F238E27FC236}">
                        <a16:creationId xmlns:a16="http://schemas.microsoft.com/office/drawing/2014/main" xmlns="" id="{35655CE2-D48F-4200-9EF6-519526AAD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iṧḷîde">
                    <a:extLst>
                      <a:ext uri="{FF2B5EF4-FFF2-40B4-BE49-F238E27FC236}">
                        <a16:creationId xmlns:a16="http://schemas.microsoft.com/office/drawing/2014/main" xmlns="" id="{476505BD-599A-4AA2-9A77-B2E514674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îṣḷïďè">
                  <a:extLst>
                    <a:ext uri="{FF2B5EF4-FFF2-40B4-BE49-F238E27FC236}">
                      <a16:creationId xmlns:a16="http://schemas.microsoft.com/office/drawing/2014/main" xmlns="" id="{1CE06109-8B1B-47A9-A25C-1D2F71B68449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7" name="íṩlîḍè">
                    <a:extLst>
                      <a:ext uri="{FF2B5EF4-FFF2-40B4-BE49-F238E27FC236}">
                        <a16:creationId xmlns:a16="http://schemas.microsoft.com/office/drawing/2014/main" xmlns="" id="{30D3D4A3-45B4-4A73-A4B4-79C7FAF28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ṥḻïḓe">
                    <a:extLst>
                      <a:ext uri="{FF2B5EF4-FFF2-40B4-BE49-F238E27FC236}">
                        <a16:creationId xmlns:a16="http://schemas.microsoft.com/office/drawing/2014/main" xmlns="" id="{5354E841-E389-4FB6-89BD-AE75E6C4AF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í$liḓe">
                    <a:extLst>
                      <a:ext uri="{FF2B5EF4-FFF2-40B4-BE49-F238E27FC236}">
                        <a16:creationId xmlns:a16="http://schemas.microsoft.com/office/drawing/2014/main" xmlns="" id="{86FA8B6D-788C-4179-9F52-16A823CC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sľidè">
                    <a:extLst>
                      <a:ext uri="{FF2B5EF4-FFF2-40B4-BE49-F238E27FC236}">
                        <a16:creationId xmlns:a16="http://schemas.microsoft.com/office/drawing/2014/main" xmlns="" id="{28BA9821-8457-4141-9AB5-4AAB17C60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ṧ1idè">
                    <a:extLst>
                      <a:ext uri="{FF2B5EF4-FFF2-40B4-BE49-F238E27FC236}">
                        <a16:creationId xmlns:a16="http://schemas.microsoft.com/office/drawing/2014/main" xmlns="" id="{FF7617A3-6585-4FDA-A8FA-A7DD1AC605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iṣļïďê">
                  <a:extLst>
                    <a:ext uri="{FF2B5EF4-FFF2-40B4-BE49-F238E27FC236}">
                      <a16:creationId xmlns:a16="http://schemas.microsoft.com/office/drawing/2014/main" xmlns="" id="{81E75EE9-1FC1-4338-BAC9-E7EE3001E1FB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2" name="ïṥľîḍè">
                    <a:extLst>
                      <a:ext uri="{FF2B5EF4-FFF2-40B4-BE49-F238E27FC236}">
                        <a16:creationId xmlns:a16="http://schemas.microsoft.com/office/drawing/2014/main" xmlns="" id="{59AC5151-4253-4E7B-9B8C-9DE2776B7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$ḷîdé">
                    <a:extLst>
                      <a:ext uri="{FF2B5EF4-FFF2-40B4-BE49-F238E27FC236}">
                        <a16:creationId xmlns:a16="http://schemas.microsoft.com/office/drawing/2014/main" xmlns="" id="{B93F0666-8A64-4FE8-83B6-99F0A8790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îṡļíḍe">
                    <a:extLst>
                      <a:ext uri="{FF2B5EF4-FFF2-40B4-BE49-F238E27FC236}">
                        <a16:creationId xmlns:a16="http://schemas.microsoft.com/office/drawing/2014/main" xmlns="" id="{DA43179C-4071-4B3C-AC18-236D3D0D39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íS1îḓe">
                    <a:extLst>
                      <a:ext uri="{FF2B5EF4-FFF2-40B4-BE49-F238E27FC236}">
                        <a16:creationId xmlns:a16="http://schemas.microsoft.com/office/drawing/2014/main" xmlns="" id="{4B7455DD-33B4-483F-98B9-7C23E52269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îśľïďé">
                    <a:extLst>
                      <a:ext uri="{FF2B5EF4-FFF2-40B4-BE49-F238E27FC236}">
                        <a16:creationId xmlns:a16="http://schemas.microsoft.com/office/drawing/2014/main" xmlns="" id="{23B1CB67-ACF3-49CD-B612-A824CBF2F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ṣļîḍe">
                  <a:extLst>
                    <a:ext uri="{FF2B5EF4-FFF2-40B4-BE49-F238E27FC236}">
                      <a16:creationId xmlns:a16="http://schemas.microsoft.com/office/drawing/2014/main" xmlns="" id="{0D797235-10EE-43F7-8D50-5D6125B79B1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80" name="í$ľíďe">
                    <a:extLst>
                      <a:ext uri="{FF2B5EF4-FFF2-40B4-BE49-F238E27FC236}">
                        <a16:creationId xmlns:a16="http://schemas.microsoft.com/office/drawing/2014/main" xmlns="" id="{3046FAFD-F6B0-4742-9F27-28F4D6C0F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ṧḷïďé">
                    <a:extLst>
                      <a:ext uri="{FF2B5EF4-FFF2-40B4-BE49-F238E27FC236}">
                        <a16:creationId xmlns:a16="http://schemas.microsoft.com/office/drawing/2014/main" xmlns="" id="{686EA66D-BE03-4D3A-AE3F-AD5FD8AAB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îšḷiḍe">
                  <a:extLst>
                    <a:ext uri="{FF2B5EF4-FFF2-40B4-BE49-F238E27FC236}">
                      <a16:creationId xmlns:a16="http://schemas.microsoft.com/office/drawing/2014/main" xmlns="" id="{739D080F-AA85-42F7-9EE5-4209EF235E4B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8" name="íṡḻïḓé">
                    <a:extLst>
                      <a:ext uri="{FF2B5EF4-FFF2-40B4-BE49-F238E27FC236}">
                        <a16:creationId xmlns:a16="http://schemas.microsoft.com/office/drawing/2014/main" xmlns="" id="{FDF2DABE-66EE-4B77-BD75-40E7E0D06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ľïḓe">
                    <a:extLst>
                      <a:ext uri="{FF2B5EF4-FFF2-40B4-BE49-F238E27FC236}">
                        <a16:creationId xmlns:a16="http://schemas.microsoft.com/office/drawing/2014/main" xmlns="" id="{2B95F1F5-7194-451A-BE65-EF1B94609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îṥ1îďé">
                  <a:extLst>
                    <a:ext uri="{FF2B5EF4-FFF2-40B4-BE49-F238E27FC236}">
                      <a16:creationId xmlns:a16="http://schemas.microsoft.com/office/drawing/2014/main" xmlns="" id="{1ED02428-3A6C-4747-B33D-2B2482B02F17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3" name="íṡḷíďe">
                    <a:extLst>
                      <a:ext uri="{FF2B5EF4-FFF2-40B4-BE49-F238E27FC236}">
                        <a16:creationId xmlns:a16="http://schemas.microsoft.com/office/drawing/2014/main" xmlns="" id="{4E04A73C-AB76-4E2C-979E-18E4240FE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ïṡlidê">
                    <a:extLst>
                      <a:ext uri="{FF2B5EF4-FFF2-40B4-BE49-F238E27FC236}">
                        <a16:creationId xmlns:a16="http://schemas.microsoft.com/office/drawing/2014/main" xmlns="" id="{DF4297A6-5F9D-410F-996C-B55754007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íSļíḑé">
                    <a:extLst>
                      <a:ext uri="{FF2B5EF4-FFF2-40B4-BE49-F238E27FC236}">
                        <a16:creationId xmlns:a16="http://schemas.microsoft.com/office/drawing/2014/main" xmlns="" id="{20D768CF-C0AF-49CF-8CC7-F8ADA390E6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ṩ1îdè">
                    <a:extLst>
                      <a:ext uri="{FF2B5EF4-FFF2-40B4-BE49-F238E27FC236}">
                        <a16:creationId xmlns:a16="http://schemas.microsoft.com/office/drawing/2014/main" xmlns="" id="{81814475-90A5-4C8F-934E-CA9D1FDE0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şļîdé">
                    <a:extLst>
                      <a:ext uri="{FF2B5EF4-FFF2-40B4-BE49-F238E27FC236}">
                        <a16:creationId xmlns:a16="http://schemas.microsoft.com/office/drawing/2014/main" xmlns="" id="{4E79F9B2-4906-414E-ACC4-7B00EB8DF6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šļíďê">
                  <a:extLst>
                    <a:ext uri="{FF2B5EF4-FFF2-40B4-BE49-F238E27FC236}">
                      <a16:creationId xmlns:a16="http://schemas.microsoft.com/office/drawing/2014/main" xmlns="" id="{BF6CD541-629A-4DB8-846F-CC0961F9632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5" name="iŝľídé">
                    <a:extLst>
                      <a:ext uri="{FF2B5EF4-FFF2-40B4-BE49-F238E27FC236}">
                        <a16:creationId xmlns:a16="http://schemas.microsoft.com/office/drawing/2014/main" xmlns="" id="{C9A4B73F-65E0-4443-9F91-E123A3D048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ṡḷîďè">
                    <a:extLst>
                      <a:ext uri="{FF2B5EF4-FFF2-40B4-BE49-F238E27FC236}">
                        <a16:creationId xmlns:a16="http://schemas.microsoft.com/office/drawing/2014/main" xmlns="" id="{5472DCE3-F2D7-4C7B-BEAD-03C678899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śľïḍé">
                    <a:extLst>
                      <a:ext uri="{FF2B5EF4-FFF2-40B4-BE49-F238E27FC236}">
                        <a16:creationId xmlns:a16="http://schemas.microsoft.com/office/drawing/2014/main" xmlns="" id="{508CCDBC-0E0D-4DAF-BC50-5AB3C35FC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iśļîḋè">
                    <a:extLst>
                      <a:ext uri="{FF2B5EF4-FFF2-40B4-BE49-F238E27FC236}">
                        <a16:creationId xmlns:a16="http://schemas.microsoft.com/office/drawing/2014/main" xmlns="" id="{F7A046A8-5DEA-4FAB-A0F8-DBA6CF52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ïṧlíḋe">
                    <a:extLst>
                      <a:ext uri="{FF2B5EF4-FFF2-40B4-BE49-F238E27FC236}">
                        <a16:creationId xmlns:a16="http://schemas.microsoft.com/office/drawing/2014/main" xmlns="" id="{5692AE8A-FD96-4D7E-BEF5-BEE4D63DE5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ślîdè">
                    <a:extLst>
                      <a:ext uri="{FF2B5EF4-FFF2-40B4-BE49-F238E27FC236}">
                        <a16:creationId xmlns:a16="http://schemas.microsoft.com/office/drawing/2014/main" xmlns="" id="{E8D914CB-9C7C-4D9E-BE47-C949EFB29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îşḻïde">
                    <a:extLst>
                      <a:ext uri="{FF2B5EF4-FFF2-40B4-BE49-F238E27FC236}">
                        <a16:creationId xmlns:a16="http://schemas.microsoft.com/office/drawing/2014/main" xmlns="" id="{22549FBE-0506-4990-AE3E-E6C5D478A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ïšľîḍê">
                    <a:extLst>
                      <a:ext uri="{FF2B5EF4-FFF2-40B4-BE49-F238E27FC236}">
                        <a16:creationId xmlns:a16="http://schemas.microsoft.com/office/drawing/2014/main" xmlns="" id="{790CEFF8-17B9-46DF-9A89-DE00CF673E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ísḻïḓè">
                  <a:extLst>
                    <a:ext uri="{FF2B5EF4-FFF2-40B4-BE49-F238E27FC236}">
                      <a16:creationId xmlns:a16="http://schemas.microsoft.com/office/drawing/2014/main" xmlns="" id="{DEB8EFA4-369F-4B3C-AE67-724A3487DEC2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60" name="iSľïḑê">
                    <a:extLst>
                      <a:ext uri="{FF2B5EF4-FFF2-40B4-BE49-F238E27FC236}">
                        <a16:creationId xmlns:a16="http://schemas.microsoft.com/office/drawing/2014/main" xmlns="" id="{B881176D-E52B-4FEC-9E6F-B975EA8307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ṩľïḍè">
                    <a:extLst>
                      <a:ext uri="{FF2B5EF4-FFF2-40B4-BE49-F238E27FC236}">
                        <a16:creationId xmlns:a16="http://schemas.microsoft.com/office/drawing/2014/main" xmlns="" id="{E3DCD9F7-727B-4150-9775-68B4DA3280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íş1îďé">
                    <a:extLst>
                      <a:ext uri="{FF2B5EF4-FFF2-40B4-BE49-F238E27FC236}">
                        <a16:creationId xmlns:a16="http://schemas.microsoft.com/office/drawing/2014/main" xmlns="" id="{FB601E1F-01B7-4533-88F5-1E954E22CA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ṣliḍè">
                    <a:extLst>
                      <a:ext uri="{FF2B5EF4-FFF2-40B4-BE49-F238E27FC236}">
                        <a16:creationId xmlns:a16="http://schemas.microsoft.com/office/drawing/2014/main" xmlns="" id="{4C0B45A9-2A7B-4FBF-B0E8-6A96D957CE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î$líḓè">
                    <a:extLst>
                      <a:ext uri="{FF2B5EF4-FFF2-40B4-BE49-F238E27FC236}">
                        <a16:creationId xmlns:a16="http://schemas.microsoft.com/office/drawing/2014/main" xmlns="" id="{CBD4E474-42C4-4DD2-A911-4C7DE7B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iśļîdè">
                  <a:extLst>
                    <a:ext uri="{FF2B5EF4-FFF2-40B4-BE49-F238E27FC236}">
                      <a16:creationId xmlns:a16="http://schemas.microsoft.com/office/drawing/2014/main" xmlns="" id="{1B17FF17-FCD2-4A78-9B37-07CDD65A8067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6" name="ïśľíḍe">
                    <a:extLst>
                      <a:ext uri="{FF2B5EF4-FFF2-40B4-BE49-F238E27FC236}">
                        <a16:creationId xmlns:a16="http://schemas.microsoft.com/office/drawing/2014/main" xmlns="" id="{342D0557-6362-4247-8D7B-C089FFB297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îŝḷîḍé">
                    <a:extLst>
                      <a:ext uri="{FF2B5EF4-FFF2-40B4-BE49-F238E27FC236}">
                        <a16:creationId xmlns:a16="http://schemas.microsoft.com/office/drawing/2014/main" xmlns="" id="{765AE389-7811-4376-BC3C-18A973F5C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ṣļîḑe">
                    <a:extLst>
                      <a:ext uri="{FF2B5EF4-FFF2-40B4-BE49-F238E27FC236}">
                        <a16:creationId xmlns:a16="http://schemas.microsoft.com/office/drawing/2014/main" xmlns="" id="{F30F0A78-02A2-4B84-B08B-4CDD5E7D79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$ḻïḍé">
                    <a:extLst>
                      <a:ext uri="{FF2B5EF4-FFF2-40B4-BE49-F238E27FC236}">
                        <a16:creationId xmlns:a16="http://schemas.microsoft.com/office/drawing/2014/main" xmlns="" id="{991D5386-9154-46C1-B5DD-152C35E40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2" name="ïśliḑé">
                  <a:extLst>
                    <a:ext uri="{FF2B5EF4-FFF2-40B4-BE49-F238E27FC236}">
                      <a16:creationId xmlns:a16="http://schemas.microsoft.com/office/drawing/2014/main" xmlns="" id="{5A0F96C2-1A45-415C-90E7-70E1520CA1AD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3" name="îşḷidè">
                    <a:extLst>
                      <a:ext uri="{FF2B5EF4-FFF2-40B4-BE49-F238E27FC236}">
                        <a16:creationId xmlns:a16="http://schemas.microsoft.com/office/drawing/2014/main" xmlns="" id="{0555C5EE-9960-4728-823E-5E38053871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îṧḷide">
                    <a:extLst>
                      <a:ext uri="{FF2B5EF4-FFF2-40B4-BE49-F238E27FC236}">
                        <a16:creationId xmlns:a16="http://schemas.microsoft.com/office/drawing/2014/main" xmlns="" id="{3E1F9C74-7B1E-4174-B1A8-6CCF6C90A2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şļïde">
                    <a:extLst>
                      <a:ext uri="{FF2B5EF4-FFF2-40B4-BE49-F238E27FC236}">
                        <a16:creationId xmlns:a16="http://schemas.microsoft.com/office/drawing/2014/main" xmlns="" id="{417E57D1-F897-44AA-96D7-1795FD4D95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iṡlíḋè">
                <a:extLst>
                  <a:ext uri="{FF2B5EF4-FFF2-40B4-BE49-F238E27FC236}">
                    <a16:creationId xmlns:a16="http://schemas.microsoft.com/office/drawing/2014/main" xmlns="" id="{9F7FACF4-1187-494A-BCC6-BAACEA1A04D2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30" name="ïṣlïdê">
                  <a:extLst>
                    <a:ext uri="{FF2B5EF4-FFF2-40B4-BE49-F238E27FC236}">
                      <a16:creationId xmlns:a16="http://schemas.microsoft.com/office/drawing/2014/main" xmlns="" id="{598311AB-7E0B-41CF-BC4D-872C4B2CD432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sļiḋé">
                  <a:extLst>
                    <a:ext uri="{FF2B5EF4-FFF2-40B4-BE49-F238E27FC236}">
                      <a16:creationId xmlns:a16="http://schemas.microsoft.com/office/drawing/2014/main" xmlns="" id="{1B4813FF-C455-496D-BA56-8384FDB85203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sḷïḓè">
                  <a:extLst>
                    <a:ext uri="{FF2B5EF4-FFF2-40B4-BE49-F238E27FC236}">
                      <a16:creationId xmlns:a16="http://schemas.microsoft.com/office/drawing/2014/main" xmlns="" id="{362986F0-0085-4032-80CB-34D5F1F17BD7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ṣļíďé">
                  <a:extLst>
                    <a:ext uri="{FF2B5EF4-FFF2-40B4-BE49-F238E27FC236}">
                      <a16:creationId xmlns:a16="http://schemas.microsoft.com/office/drawing/2014/main" xmlns="" id="{2CCF57F7-0DFC-4468-A42F-EDD3FD25D235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šļîḓé">
                  <a:extLst>
                    <a:ext uri="{FF2B5EF4-FFF2-40B4-BE49-F238E27FC236}">
                      <a16:creationId xmlns:a16="http://schemas.microsoft.com/office/drawing/2014/main" xmlns="" id="{931D3271-8ECA-47DB-AE58-C125A30611BB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s1îḓê">
                  <a:extLst>
                    <a:ext uri="{FF2B5EF4-FFF2-40B4-BE49-F238E27FC236}">
                      <a16:creationId xmlns:a16="http://schemas.microsoft.com/office/drawing/2014/main" xmlns="" id="{9E681CE1-0222-4F48-BBE3-85DA3C4EE382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ṧḻïḋe">
                  <a:extLst>
                    <a:ext uri="{FF2B5EF4-FFF2-40B4-BE49-F238E27FC236}">
                      <a16:creationId xmlns:a16="http://schemas.microsoft.com/office/drawing/2014/main" xmlns="" id="{571CC505-93F1-4795-A35A-543AD15BFDA8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îṩļiḑê">
              <a:extLst>
                <a:ext uri="{FF2B5EF4-FFF2-40B4-BE49-F238E27FC236}">
                  <a16:creationId xmlns:a16="http://schemas.microsoft.com/office/drawing/2014/main" xmlns="" id="{B00ECDAF-0424-483C-B7DD-800799663ACA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E37737F-4B8B-414F-9AEC-F2AF33A0954E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2934474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ṥḷïďe">
              <a:extLst>
                <a:ext uri="{FF2B5EF4-FFF2-40B4-BE49-F238E27FC236}">
                  <a16:creationId xmlns:a16="http://schemas.microsoft.com/office/drawing/2014/main" xmlns="" id="{418AD324-41B7-4C4F-8209-5E716EC9C8B7}"/>
                </a:ext>
              </a:extLst>
            </p:cNvPr>
            <p:cNvGrpSpPr/>
            <p:nvPr/>
          </p:nvGrpSpPr>
          <p:grpSpPr>
            <a:xfrm>
              <a:off x="4518571" y="1665238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ísliḍé">
                <a:extLst>
                  <a:ext uri="{FF2B5EF4-FFF2-40B4-BE49-F238E27FC236}">
                    <a16:creationId xmlns:a16="http://schemas.microsoft.com/office/drawing/2014/main" xmlns="" id="{C3A995C3-E320-4951-9E56-E9701CE05E24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7" name="îṣḷîďè">
                <a:extLst>
                  <a:ext uri="{FF2B5EF4-FFF2-40B4-BE49-F238E27FC236}">
                    <a16:creationId xmlns:a16="http://schemas.microsoft.com/office/drawing/2014/main" xmlns="" id="{2A016157-5B03-448A-A29D-D42A2403E9C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2B07FE5-0CA1-444B-9413-F6E116B7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4436045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ṧḷîḋe">
              <a:extLst>
                <a:ext uri="{FF2B5EF4-FFF2-40B4-BE49-F238E27FC236}">
                  <a16:creationId xmlns:a16="http://schemas.microsoft.com/office/drawing/2014/main" xmlns="" id="{1CBEF2EA-3131-48C6-BDBB-2DD60D447E22}"/>
                </a:ext>
              </a:extLst>
            </p:cNvPr>
            <p:cNvGrpSpPr/>
            <p:nvPr/>
          </p:nvGrpSpPr>
          <p:grpSpPr>
            <a:xfrm>
              <a:off x="5146791" y="3155877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i$ľïḑe">
                <a:extLst>
                  <a:ext uri="{FF2B5EF4-FFF2-40B4-BE49-F238E27FC236}">
                    <a16:creationId xmlns:a16="http://schemas.microsoft.com/office/drawing/2014/main" xmlns="" id="{30096987-42EA-429E-BC76-7D4A4564E49D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5" name="íṧlïḋê">
                <a:extLst>
                  <a:ext uri="{FF2B5EF4-FFF2-40B4-BE49-F238E27FC236}">
                    <a16:creationId xmlns:a16="http://schemas.microsoft.com/office/drawing/2014/main" xmlns="" id="{F77CC69E-33E3-4D1B-96B2-088F2F21AF0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š1íďe">
              <a:extLst>
                <a:ext uri="{FF2B5EF4-FFF2-40B4-BE49-F238E27FC236}">
                  <a16:creationId xmlns:a16="http://schemas.microsoft.com/office/drawing/2014/main" xmlns="" id="{E7282BB3-CF77-45AA-BB15-444373F50E39}"/>
                </a:ext>
              </a:extLst>
            </p:cNvPr>
            <p:cNvGrpSpPr/>
            <p:nvPr/>
          </p:nvGrpSpPr>
          <p:grpSpPr>
            <a:xfrm>
              <a:off x="4755799" y="4572785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2" name="îṣľîḑé">
                <a:extLst>
                  <a:ext uri="{FF2B5EF4-FFF2-40B4-BE49-F238E27FC236}">
                    <a16:creationId xmlns:a16="http://schemas.microsoft.com/office/drawing/2014/main" xmlns="" id="{916526C9-C3B7-40C2-8EF0-0F07D1772F2F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3" name="iṣlîḋé">
                <a:extLst>
                  <a:ext uri="{FF2B5EF4-FFF2-40B4-BE49-F238E27FC236}">
                    <a16:creationId xmlns:a16="http://schemas.microsoft.com/office/drawing/2014/main" xmlns="" id="{A826D1D0-4ABD-4848-A728-0DF74B2DF079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şļîḑé">
              <a:extLst>
                <a:ext uri="{FF2B5EF4-FFF2-40B4-BE49-F238E27FC236}">
                  <a16:creationId xmlns:a16="http://schemas.microsoft.com/office/drawing/2014/main" xmlns="" id="{B1C08092-4814-4C0B-96DA-668D1A894322}"/>
                </a:ext>
              </a:extLst>
            </p:cNvPr>
            <p:cNvGrpSpPr/>
            <p:nvPr/>
          </p:nvGrpSpPr>
          <p:grpSpPr>
            <a:xfrm>
              <a:off x="5589075" y="1549813"/>
              <a:ext cx="5931412" cy="1059056"/>
              <a:chOff x="5589075" y="1432904"/>
              <a:chExt cx="5931412" cy="1059056"/>
            </a:xfrm>
          </p:grpSpPr>
          <p:sp>
            <p:nvSpPr>
              <p:cNvPr id="20" name="íṩḷîde">
                <a:extLst>
                  <a:ext uri="{FF2B5EF4-FFF2-40B4-BE49-F238E27FC236}">
                    <a16:creationId xmlns:a16="http://schemas.microsoft.com/office/drawing/2014/main" xmlns="" id="{179FEE9F-46C5-478B-B07F-515AC7FA3E07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iṧḻîḓê">
                <a:extLst>
                  <a:ext uri="{FF2B5EF4-FFF2-40B4-BE49-F238E27FC236}">
                    <a16:creationId xmlns:a16="http://schemas.microsoft.com/office/drawing/2014/main" xmlns="" id="{4FBB8EDA-81F3-44AA-B8BA-CD24AC647C7D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íŝliḋé">
              <a:extLst>
                <a:ext uri="{FF2B5EF4-FFF2-40B4-BE49-F238E27FC236}">
                  <a16:creationId xmlns:a16="http://schemas.microsoft.com/office/drawing/2014/main" xmlns="" id="{629EA600-9211-41C2-A6CA-FE19CAA17058}"/>
                </a:ext>
              </a:extLst>
            </p:cNvPr>
            <p:cNvGrpSpPr/>
            <p:nvPr/>
          </p:nvGrpSpPr>
          <p:grpSpPr>
            <a:xfrm>
              <a:off x="5928677" y="3123379"/>
              <a:ext cx="5591809" cy="1059056"/>
              <a:chOff x="5589075" y="1432904"/>
              <a:chExt cx="5931412" cy="1059056"/>
            </a:xfrm>
          </p:grpSpPr>
          <p:sp>
            <p:nvSpPr>
              <p:cNvPr id="18" name="îŝḻíḓê">
                <a:extLst>
                  <a:ext uri="{FF2B5EF4-FFF2-40B4-BE49-F238E27FC236}">
                    <a16:creationId xmlns:a16="http://schemas.microsoft.com/office/drawing/2014/main" xmlns="" id="{D1E325F8-7946-41A4-9D74-2A9AB55DB178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śḷiḍê">
                <a:extLst>
                  <a:ext uri="{FF2B5EF4-FFF2-40B4-BE49-F238E27FC236}">
                    <a16:creationId xmlns:a16="http://schemas.microsoft.com/office/drawing/2014/main" xmlns="" id="{98AD38A5-0D02-4E34-8AA5-23AAD819C5EB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îşḻîḍe">
              <a:extLst>
                <a:ext uri="{FF2B5EF4-FFF2-40B4-BE49-F238E27FC236}">
                  <a16:creationId xmlns:a16="http://schemas.microsoft.com/office/drawing/2014/main" xmlns="" id="{CE5B3538-C06C-457D-BDEA-FD8B89A990F6}"/>
                </a:ext>
              </a:extLst>
            </p:cNvPr>
            <p:cNvGrpSpPr/>
            <p:nvPr/>
          </p:nvGrpSpPr>
          <p:grpSpPr>
            <a:xfrm>
              <a:off x="5589075" y="4516159"/>
              <a:ext cx="5931412" cy="1059056"/>
              <a:chOff x="5589075" y="1432904"/>
              <a:chExt cx="5931412" cy="1059056"/>
            </a:xfrm>
          </p:grpSpPr>
          <p:sp>
            <p:nvSpPr>
              <p:cNvPr id="16" name="is1iḑè">
                <a:extLst>
                  <a:ext uri="{FF2B5EF4-FFF2-40B4-BE49-F238E27FC236}">
                    <a16:creationId xmlns:a16="http://schemas.microsoft.com/office/drawing/2014/main" xmlns="" id="{5F375360-5B08-4748-AFDD-FFE99DF3612B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iṣḻïḑe">
                <a:extLst>
                  <a:ext uri="{FF2B5EF4-FFF2-40B4-BE49-F238E27FC236}">
                    <a16:creationId xmlns:a16="http://schemas.microsoft.com/office/drawing/2014/main" xmlns="" id="{786A50A2-56C5-4442-9F5A-B0A78F73F825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94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F0839F8F-9EFA-423E-B45A-919F1847B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551" y="2338388"/>
            <a:ext cx="5445125" cy="2208213"/>
          </a:xfrm>
          <a:prstGeom prst="rect">
            <a:avLst/>
          </a:prstGeom>
          <a:solidFill>
            <a:srgbClr val="8726D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8CDD134-5ECF-44EC-90D4-230680E78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4088" y="2573338"/>
            <a:ext cx="4970463" cy="1735138"/>
          </a:xfrm>
          <a:prstGeom prst="rect">
            <a:avLst/>
          </a:prstGeom>
          <a:solidFill>
            <a:srgbClr val="EB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BA8E8E8-69FC-4038-A39A-385389EDEA00}"/>
              </a:ext>
            </a:extLst>
          </p:cNvPr>
          <p:cNvSpPr txBox="1"/>
          <p:nvPr/>
        </p:nvSpPr>
        <p:spPr>
          <a:xfrm>
            <a:off x="5433713" y="1478784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01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1889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D72DDBE-6BED-41E1-AC77-563F958AE5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îṧliḍe">
              <a:extLst>
                <a:ext uri="{FF2B5EF4-FFF2-40B4-BE49-F238E27FC236}">
                  <a16:creationId xmlns:a16="http://schemas.microsoft.com/office/drawing/2014/main" xmlns="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îṡ1iďé">
                <a:extLst>
                  <a:ext uri="{FF2B5EF4-FFF2-40B4-BE49-F238E27FC236}">
                    <a16:creationId xmlns:a16="http://schemas.microsoft.com/office/drawing/2014/main" xmlns="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îṡľîḍe">
                  <a:extLst>
                    <a:ext uri="{FF2B5EF4-FFF2-40B4-BE49-F238E27FC236}">
                      <a16:creationId xmlns:a16="http://schemas.microsoft.com/office/drawing/2014/main" xmlns="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îśḻiďé">
                  <a:extLst>
                    <a:ext uri="{FF2B5EF4-FFF2-40B4-BE49-F238E27FC236}">
                      <a16:creationId xmlns:a16="http://schemas.microsoft.com/office/drawing/2014/main" xmlns="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íṣļiďè">
                  <a:extLst>
                    <a:ext uri="{FF2B5EF4-FFF2-40B4-BE49-F238E27FC236}">
                      <a16:creationId xmlns:a16="http://schemas.microsoft.com/office/drawing/2014/main" xmlns="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ïŝḻiḑè">
                <a:extLst>
                  <a:ext uri="{FF2B5EF4-FFF2-40B4-BE49-F238E27FC236}">
                    <a16:creationId xmlns:a16="http://schemas.microsoft.com/office/drawing/2014/main" xmlns="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iṩ1iḋé">
              <a:extLst>
                <a:ext uri="{FF2B5EF4-FFF2-40B4-BE49-F238E27FC236}">
                  <a16:creationId xmlns:a16="http://schemas.microsoft.com/office/drawing/2014/main" xmlns="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îşḷíďè">
                <a:extLst>
                  <a:ext uri="{FF2B5EF4-FFF2-40B4-BE49-F238E27FC236}">
                    <a16:creationId xmlns:a16="http://schemas.microsoft.com/office/drawing/2014/main" xmlns="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ïsļiďè">
                  <a:extLst>
                    <a:ext uri="{FF2B5EF4-FFF2-40B4-BE49-F238E27FC236}">
                      <a16:creationId xmlns:a16="http://schemas.microsoft.com/office/drawing/2014/main" xmlns="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íṣľïďé">
                  <a:extLst>
                    <a:ext uri="{FF2B5EF4-FFF2-40B4-BE49-F238E27FC236}">
                      <a16:creationId xmlns:a16="http://schemas.microsoft.com/office/drawing/2014/main" xmlns="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îSļíďè">
                <a:extLst>
                  <a:ext uri="{FF2B5EF4-FFF2-40B4-BE49-F238E27FC236}">
                    <a16:creationId xmlns:a16="http://schemas.microsoft.com/office/drawing/2014/main" xmlns="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isľíďé">
              <a:extLst>
                <a:ext uri="{FF2B5EF4-FFF2-40B4-BE49-F238E27FC236}">
                  <a16:creationId xmlns:a16="http://schemas.microsoft.com/office/drawing/2014/main" xmlns="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îśḷîḓé">
                <a:extLst>
                  <a:ext uri="{FF2B5EF4-FFF2-40B4-BE49-F238E27FC236}">
                    <a16:creationId xmlns:a16="http://schemas.microsoft.com/office/drawing/2014/main" xmlns="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ṥ1îḓê">
                <a:extLst>
                  <a:ext uri="{FF2B5EF4-FFF2-40B4-BE49-F238E27FC236}">
                    <a16:creationId xmlns:a16="http://schemas.microsoft.com/office/drawing/2014/main" xmlns="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śḷiḓè">
                <a:extLst>
                  <a:ext uri="{FF2B5EF4-FFF2-40B4-BE49-F238E27FC236}">
                    <a16:creationId xmlns:a16="http://schemas.microsoft.com/office/drawing/2014/main" xmlns="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ṥľîḓè">
                <a:extLst>
                  <a:ext uri="{FF2B5EF4-FFF2-40B4-BE49-F238E27FC236}">
                    <a16:creationId xmlns:a16="http://schemas.microsoft.com/office/drawing/2014/main" xmlns="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ṩļïḍê">
                <a:extLst>
                  <a:ext uri="{FF2B5EF4-FFF2-40B4-BE49-F238E27FC236}">
                    <a16:creationId xmlns:a16="http://schemas.microsoft.com/office/drawing/2014/main" xmlns="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ṥḻîḓe">
                <a:extLst>
                  <a:ext uri="{FF2B5EF4-FFF2-40B4-BE49-F238E27FC236}">
                    <a16:creationId xmlns:a16="http://schemas.microsoft.com/office/drawing/2014/main" xmlns="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ľïḋè">
                <a:extLst>
                  <a:ext uri="{FF2B5EF4-FFF2-40B4-BE49-F238E27FC236}">
                    <a16:creationId xmlns:a16="http://schemas.microsoft.com/office/drawing/2014/main" xmlns="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šḻîḑé">
                <a:extLst>
                  <a:ext uri="{FF2B5EF4-FFF2-40B4-BE49-F238E27FC236}">
                    <a16:creationId xmlns:a16="http://schemas.microsoft.com/office/drawing/2014/main" xmlns="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ṥliḑè">
                <a:extLst>
                  <a:ext uri="{FF2B5EF4-FFF2-40B4-BE49-F238E27FC236}">
                    <a16:creationId xmlns:a16="http://schemas.microsoft.com/office/drawing/2014/main" xmlns="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şļíḋe">
                <a:extLst>
                  <a:ext uri="{FF2B5EF4-FFF2-40B4-BE49-F238E27FC236}">
                    <a16:creationId xmlns:a16="http://schemas.microsoft.com/office/drawing/2014/main" xmlns="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S1iḓe">
                <a:extLst>
                  <a:ext uri="{FF2B5EF4-FFF2-40B4-BE49-F238E27FC236}">
                    <a16:creationId xmlns:a16="http://schemas.microsoft.com/office/drawing/2014/main" xmlns="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ŝļîḑè">
                <a:extLst>
                  <a:ext uri="{FF2B5EF4-FFF2-40B4-BE49-F238E27FC236}">
                    <a16:creationId xmlns:a16="http://schemas.microsoft.com/office/drawing/2014/main" xmlns="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liḋê">
                <a:extLst>
                  <a:ext uri="{FF2B5EF4-FFF2-40B4-BE49-F238E27FC236}">
                    <a16:creationId xmlns:a16="http://schemas.microsoft.com/office/drawing/2014/main" xmlns="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ḻïḋê">
                <a:extLst>
                  <a:ext uri="{FF2B5EF4-FFF2-40B4-BE49-F238E27FC236}">
                    <a16:creationId xmlns:a16="http://schemas.microsoft.com/office/drawing/2014/main" xmlns="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ḻîḓé">
                <a:extLst>
                  <a:ext uri="{FF2B5EF4-FFF2-40B4-BE49-F238E27FC236}">
                    <a16:creationId xmlns:a16="http://schemas.microsoft.com/office/drawing/2014/main" xmlns="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1íḓe">
                <a:extLst>
                  <a:ext uri="{FF2B5EF4-FFF2-40B4-BE49-F238E27FC236}">
                    <a16:creationId xmlns:a16="http://schemas.microsoft.com/office/drawing/2014/main" xmlns="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$1îḓê">
                <a:extLst>
                  <a:ext uri="{FF2B5EF4-FFF2-40B4-BE49-F238E27FC236}">
                    <a16:creationId xmlns:a16="http://schemas.microsoft.com/office/drawing/2014/main" xmlns="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ḻïḋê">
                <a:extLst>
                  <a:ext uri="{FF2B5EF4-FFF2-40B4-BE49-F238E27FC236}">
                    <a16:creationId xmlns:a16="http://schemas.microsoft.com/office/drawing/2014/main" xmlns="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ṧḷîdè">
                <a:extLst>
                  <a:ext uri="{FF2B5EF4-FFF2-40B4-BE49-F238E27FC236}">
                    <a16:creationId xmlns:a16="http://schemas.microsoft.com/office/drawing/2014/main" xmlns="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ḷiḑe">
                <a:extLst>
                  <a:ext uri="{FF2B5EF4-FFF2-40B4-BE49-F238E27FC236}">
                    <a16:creationId xmlns:a16="http://schemas.microsoft.com/office/drawing/2014/main" xmlns="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ḻïdé">
                <a:extLst>
                  <a:ext uri="{FF2B5EF4-FFF2-40B4-BE49-F238E27FC236}">
                    <a16:creationId xmlns:a16="http://schemas.microsoft.com/office/drawing/2014/main" xmlns="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ṣ1iḓe">
                <a:extLst>
                  <a:ext uri="{FF2B5EF4-FFF2-40B4-BE49-F238E27FC236}">
                    <a16:creationId xmlns:a16="http://schemas.microsoft.com/office/drawing/2014/main" xmlns="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ŝ1iďe">
                <a:extLst>
                  <a:ext uri="{FF2B5EF4-FFF2-40B4-BE49-F238E27FC236}">
                    <a16:creationId xmlns:a16="http://schemas.microsoft.com/office/drawing/2014/main" xmlns="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ľiḑê">
                <a:extLst>
                  <a:ext uri="{FF2B5EF4-FFF2-40B4-BE49-F238E27FC236}">
                    <a16:creationId xmlns:a16="http://schemas.microsoft.com/office/drawing/2014/main" xmlns="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ḻîdé">
                <a:extLst>
                  <a:ext uri="{FF2B5EF4-FFF2-40B4-BE49-F238E27FC236}">
                    <a16:creationId xmlns:a16="http://schemas.microsoft.com/office/drawing/2014/main" xmlns="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ļiḍè">
                <a:extLst>
                  <a:ext uri="{FF2B5EF4-FFF2-40B4-BE49-F238E27FC236}">
                    <a16:creationId xmlns:a16="http://schemas.microsoft.com/office/drawing/2014/main" xmlns="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$1íḍé">
                <a:extLst>
                  <a:ext uri="{FF2B5EF4-FFF2-40B4-BE49-F238E27FC236}">
                    <a16:creationId xmlns:a16="http://schemas.microsoft.com/office/drawing/2014/main" xmlns="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ḻîďè">
                <a:extLst>
                  <a:ext uri="{FF2B5EF4-FFF2-40B4-BE49-F238E27FC236}">
                    <a16:creationId xmlns:a16="http://schemas.microsoft.com/office/drawing/2014/main" xmlns="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$lîḋê">
                <a:extLst>
                  <a:ext uri="{FF2B5EF4-FFF2-40B4-BE49-F238E27FC236}">
                    <a16:creationId xmlns:a16="http://schemas.microsoft.com/office/drawing/2014/main" xmlns="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$ḷiḓe">
                <a:extLst>
                  <a:ext uri="{FF2B5EF4-FFF2-40B4-BE49-F238E27FC236}">
                    <a16:creationId xmlns:a16="http://schemas.microsoft.com/office/drawing/2014/main" xmlns="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ṣļíḓê">
                <a:extLst>
                  <a:ext uri="{FF2B5EF4-FFF2-40B4-BE49-F238E27FC236}">
                    <a16:creationId xmlns:a16="http://schemas.microsoft.com/office/drawing/2014/main" xmlns="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ṣlîḋé">
                <a:extLst>
                  <a:ext uri="{FF2B5EF4-FFF2-40B4-BE49-F238E27FC236}">
                    <a16:creationId xmlns:a16="http://schemas.microsoft.com/office/drawing/2014/main" xmlns="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ïṩlíḑê">
                <a:extLst>
                  <a:ext uri="{FF2B5EF4-FFF2-40B4-BE49-F238E27FC236}">
                    <a16:creationId xmlns:a16="http://schemas.microsoft.com/office/drawing/2014/main" xmlns="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Sḷíďê">
                  <a:extLst>
                    <a:ext uri="{FF2B5EF4-FFF2-40B4-BE49-F238E27FC236}">
                      <a16:creationId xmlns:a16="http://schemas.microsoft.com/office/drawing/2014/main" xmlns="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iŝlîḍê">
                    <a:extLst>
                      <a:ext uri="{FF2B5EF4-FFF2-40B4-BE49-F238E27FC236}">
                        <a16:creationId xmlns:a16="http://schemas.microsoft.com/office/drawing/2014/main" xmlns="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ïṩḻíḋê">
                    <a:extLst>
                      <a:ext uri="{FF2B5EF4-FFF2-40B4-BE49-F238E27FC236}">
                        <a16:creationId xmlns:a16="http://schemas.microsoft.com/office/drawing/2014/main" xmlns="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iSḻíḑê">
                  <a:extLst>
                    <a:ext uri="{FF2B5EF4-FFF2-40B4-BE49-F238E27FC236}">
                      <a16:creationId xmlns:a16="http://schemas.microsoft.com/office/drawing/2014/main" xmlns="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íṣḻïḍe">
                    <a:extLst>
                      <a:ext uri="{FF2B5EF4-FFF2-40B4-BE49-F238E27FC236}">
                        <a16:creationId xmlns:a16="http://schemas.microsoft.com/office/drawing/2014/main" xmlns="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ïṧľïḍê">
                    <a:extLst>
                      <a:ext uri="{FF2B5EF4-FFF2-40B4-BE49-F238E27FC236}">
                        <a16:creationId xmlns:a16="http://schemas.microsoft.com/office/drawing/2014/main" xmlns="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íṥ1íḍe">
                  <a:extLst>
                    <a:ext uri="{FF2B5EF4-FFF2-40B4-BE49-F238E27FC236}">
                      <a16:creationId xmlns:a16="http://schemas.microsoft.com/office/drawing/2014/main" xmlns="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i$1iḋè">
                    <a:extLst>
                      <a:ext uri="{FF2B5EF4-FFF2-40B4-BE49-F238E27FC236}">
                        <a16:creationId xmlns:a16="http://schemas.microsoft.com/office/drawing/2014/main" xmlns="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iš1îḓè">
                    <a:extLst>
                      <a:ext uri="{FF2B5EF4-FFF2-40B4-BE49-F238E27FC236}">
                        <a16:creationId xmlns:a16="http://schemas.microsoft.com/office/drawing/2014/main" xmlns="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îṡḻïďè">
                  <a:extLst>
                    <a:ext uri="{FF2B5EF4-FFF2-40B4-BE49-F238E27FC236}">
                      <a16:creationId xmlns:a16="http://schemas.microsoft.com/office/drawing/2014/main" xmlns="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îşḷïdè">
                    <a:extLst>
                      <a:ext uri="{FF2B5EF4-FFF2-40B4-BE49-F238E27FC236}">
                        <a16:creationId xmlns:a16="http://schemas.microsoft.com/office/drawing/2014/main" xmlns="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íśľïde">
                    <a:extLst>
                      <a:ext uri="{FF2B5EF4-FFF2-40B4-BE49-F238E27FC236}">
                        <a16:creationId xmlns:a16="http://schemas.microsoft.com/office/drawing/2014/main" xmlns="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ïSļíḋé">
                  <a:extLst>
                    <a:ext uri="{FF2B5EF4-FFF2-40B4-BE49-F238E27FC236}">
                      <a16:creationId xmlns:a16="http://schemas.microsoft.com/office/drawing/2014/main" xmlns="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ïṣliḓè">
                    <a:extLst>
                      <a:ext uri="{FF2B5EF4-FFF2-40B4-BE49-F238E27FC236}">
                        <a16:creationId xmlns:a16="http://schemas.microsoft.com/office/drawing/2014/main" xmlns="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Slíḓè">
                    <a:extLst>
                      <a:ext uri="{FF2B5EF4-FFF2-40B4-BE49-F238E27FC236}">
                        <a16:creationId xmlns:a16="http://schemas.microsoft.com/office/drawing/2014/main" xmlns="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íŝḷiḋe">
                <a:extLst>
                  <a:ext uri="{FF2B5EF4-FFF2-40B4-BE49-F238E27FC236}">
                    <a16:creationId xmlns:a16="http://schemas.microsoft.com/office/drawing/2014/main" xmlns="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îŝlîḍè">
                  <a:extLst>
                    <a:ext uri="{FF2B5EF4-FFF2-40B4-BE49-F238E27FC236}">
                      <a16:creationId xmlns:a16="http://schemas.microsoft.com/office/drawing/2014/main" xmlns="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šḻíḋè">
                  <a:extLst>
                    <a:ext uri="{FF2B5EF4-FFF2-40B4-BE49-F238E27FC236}">
                      <a16:creationId xmlns:a16="http://schemas.microsoft.com/office/drawing/2014/main" xmlns="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ïś1ïdê">
                <a:extLst>
                  <a:ext uri="{FF2B5EF4-FFF2-40B4-BE49-F238E27FC236}">
                    <a16:creationId xmlns:a16="http://schemas.microsoft.com/office/drawing/2014/main" xmlns="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îšḷïḓe">
                  <a:extLst>
                    <a:ext uri="{FF2B5EF4-FFF2-40B4-BE49-F238E27FC236}">
                      <a16:creationId xmlns:a16="http://schemas.microsoft.com/office/drawing/2014/main" xmlns="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$lïḋé">
                  <a:extLst>
                    <a:ext uri="{FF2B5EF4-FFF2-40B4-BE49-F238E27FC236}">
                      <a16:creationId xmlns:a16="http://schemas.microsoft.com/office/drawing/2014/main" xmlns="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íŝļîdè">
                <a:extLst>
                  <a:ext uri="{FF2B5EF4-FFF2-40B4-BE49-F238E27FC236}">
                    <a16:creationId xmlns:a16="http://schemas.microsoft.com/office/drawing/2014/main" xmlns="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iS1îḋé">
                  <a:extLst>
                    <a:ext uri="{FF2B5EF4-FFF2-40B4-BE49-F238E27FC236}">
                      <a16:creationId xmlns:a16="http://schemas.microsoft.com/office/drawing/2014/main" xmlns="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slíḋè">
                  <a:extLst>
                    <a:ext uri="{FF2B5EF4-FFF2-40B4-BE49-F238E27FC236}">
                      <a16:creationId xmlns:a16="http://schemas.microsoft.com/office/drawing/2014/main" xmlns="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îṩḻiďè">
                <a:extLst>
                  <a:ext uri="{FF2B5EF4-FFF2-40B4-BE49-F238E27FC236}">
                    <a16:creationId xmlns:a16="http://schemas.microsoft.com/office/drawing/2014/main" xmlns="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iŝḻïde">
                  <a:extLst>
                    <a:ext uri="{FF2B5EF4-FFF2-40B4-BE49-F238E27FC236}">
                      <a16:creationId xmlns:a16="http://schemas.microsoft.com/office/drawing/2014/main" xmlns="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ṥlîḑê">
                  <a:extLst>
                    <a:ext uri="{FF2B5EF4-FFF2-40B4-BE49-F238E27FC236}">
                      <a16:creationId xmlns:a16="http://schemas.microsoft.com/office/drawing/2014/main" xmlns="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ïš1íḑê">
                <a:extLst>
                  <a:ext uri="{FF2B5EF4-FFF2-40B4-BE49-F238E27FC236}">
                    <a16:creationId xmlns:a16="http://schemas.microsoft.com/office/drawing/2014/main" xmlns="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îśľidè">
                  <a:extLst>
                    <a:ext uri="{FF2B5EF4-FFF2-40B4-BE49-F238E27FC236}">
                      <a16:creationId xmlns:a16="http://schemas.microsoft.com/office/drawing/2014/main" xmlns="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işľîḍè">
                  <a:extLst>
                    <a:ext uri="{FF2B5EF4-FFF2-40B4-BE49-F238E27FC236}">
                      <a16:creationId xmlns:a16="http://schemas.microsoft.com/office/drawing/2014/main" xmlns="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íṧḷídê">
                <a:extLst>
                  <a:ext uri="{FF2B5EF4-FFF2-40B4-BE49-F238E27FC236}">
                    <a16:creationId xmlns:a16="http://schemas.microsoft.com/office/drawing/2014/main" xmlns="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ísļide">
                  <a:extLst>
                    <a:ext uri="{FF2B5EF4-FFF2-40B4-BE49-F238E27FC236}">
                      <a16:creationId xmlns:a16="http://schemas.microsoft.com/office/drawing/2014/main" xmlns="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Sḷíḓê">
                  <a:extLst>
                    <a:ext uri="{FF2B5EF4-FFF2-40B4-BE49-F238E27FC236}">
                      <a16:creationId xmlns:a16="http://schemas.microsoft.com/office/drawing/2014/main" xmlns="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iślïḑe">
                <a:extLst>
                  <a:ext uri="{FF2B5EF4-FFF2-40B4-BE49-F238E27FC236}">
                    <a16:creationId xmlns:a16="http://schemas.microsoft.com/office/drawing/2014/main" xmlns="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iṥ1iḍê">
                  <a:extLst>
                    <a:ext uri="{FF2B5EF4-FFF2-40B4-BE49-F238E27FC236}">
                      <a16:creationId xmlns:a16="http://schemas.microsoft.com/office/drawing/2014/main" xmlns="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ṩļíďe">
                  <a:extLst>
                    <a:ext uri="{FF2B5EF4-FFF2-40B4-BE49-F238E27FC236}">
                      <a16:creationId xmlns:a16="http://schemas.microsoft.com/office/drawing/2014/main" xmlns="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í$1ïḍè">
                <a:extLst>
                  <a:ext uri="{FF2B5EF4-FFF2-40B4-BE49-F238E27FC236}">
                    <a16:creationId xmlns:a16="http://schemas.microsoft.com/office/drawing/2014/main" xmlns="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iṧliḑe">
                <a:extLst>
                  <a:ext uri="{FF2B5EF4-FFF2-40B4-BE49-F238E27FC236}">
                    <a16:creationId xmlns:a16="http://schemas.microsoft.com/office/drawing/2014/main" xmlns="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ïṥľîḑê">
                  <a:extLst>
                    <a:ext uri="{FF2B5EF4-FFF2-40B4-BE49-F238E27FC236}">
                      <a16:creationId xmlns:a16="http://schemas.microsoft.com/office/drawing/2014/main" xmlns="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sľiḑè">
                  <a:extLst>
                    <a:ext uri="{FF2B5EF4-FFF2-40B4-BE49-F238E27FC236}">
                      <a16:creationId xmlns:a16="http://schemas.microsoft.com/office/drawing/2014/main" xmlns="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îś1iďê">
                <a:extLst>
                  <a:ext uri="{FF2B5EF4-FFF2-40B4-BE49-F238E27FC236}">
                    <a16:creationId xmlns:a16="http://schemas.microsoft.com/office/drawing/2014/main" xmlns="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iṡľíḓè">
                  <a:extLst>
                    <a:ext uri="{FF2B5EF4-FFF2-40B4-BE49-F238E27FC236}">
                      <a16:creationId xmlns:a16="http://schemas.microsoft.com/office/drawing/2014/main" xmlns="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Sľîḍê">
                  <a:extLst>
                    <a:ext uri="{FF2B5EF4-FFF2-40B4-BE49-F238E27FC236}">
                      <a16:creationId xmlns:a16="http://schemas.microsoft.com/office/drawing/2014/main" xmlns="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îśḻîḋè">
                <a:extLst>
                  <a:ext uri="{FF2B5EF4-FFF2-40B4-BE49-F238E27FC236}">
                    <a16:creationId xmlns:a16="http://schemas.microsoft.com/office/drawing/2014/main" xmlns="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îS1îďê">
                  <a:extLst>
                    <a:ext uri="{FF2B5EF4-FFF2-40B4-BE49-F238E27FC236}">
                      <a16:creationId xmlns:a16="http://schemas.microsoft.com/office/drawing/2014/main" xmlns="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ṡḷíḋè">
                  <a:extLst>
                    <a:ext uri="{FF2B5EF4-FFF2-40B4-BE49-F238E27FC236}">
                      <a16:creationId xmlns:a16="http://schemas.microsoft.com/office/drawing/2014/main" xmlns="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ïṩḷiḍè">
                <a:extLst>
                  <a:ext uri="{FF2B5EF4-FFF2-40B4-BE49-F238E27FC236}">
                    <a16:creationId xmlns:a16="http://schemas.microsoft.com/office/drawing/2014/main" xmlns="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îṥḻiḍè">
                  <a:extLst>
                    <a:ext uri="{FF2B5EF4-FFF2-40B4-BE49-F238E27FC236}">
                      <a16:creationId xmlns:a16="http://schemas.microsoft.com/office/drawing/2014/main" xmlns="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sḻidé">
                  <a:extLst>
                    <a:ext uri="{FF2B5EF4-FFF2-40B4-BE49-F238E27FC236}">
                      <a16:creationId xmlns:a16="http://schemas.microsoft.com/office/drawing/2014/main" xmlns="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îšľîḑè">
                <a:extLst>
                  <a:ext uri="{FF2B5EF4-FFF2-40B4-BE49-F238E27FC236}">
                    <a16:creationId xmlns:a16="http://schemas.microsoft.com/office/drawing/2014/main" xmlns="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išļîḍê">
                <a:extLst>
                  <a:ext uri="{FF2B5EF4-FFF2-40B4-BE49-F238E27FC236}">
                    <a16:creationId xmlns:a16="http://schemas.microsoft.com/office/drawing/2014/main" xmlns="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ïṡlíďè">
                  <a:extLst>
                    <a:ext uri="{FF2B5EF4-FFF2-40B4-BE49-F238E27FC236}">
                      <a16:creationId xmlns:a16="http://schemas.microsoft.com/office/drawing/2014/main" xmlns="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slíde">
                  <a:extLst>
                    <a:ext uri="{FF2B5EF4-FFF2-40B4-BE49-F238E27FC236}">
                      <a16:creationId xmlns:a16="http://schemas.microsoft.com/office/drawing/2014/main" xmlns="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iṥḻïďe">
                <a:extLst>
                  <a:ext uri="{FF2B5EF4-FFF2-40B4-BE49-F238E27FC236}">
                    <a16:creationId xmlns:a16="http://schemas.microsoft.com/office/drawing/2014/main" xmlns="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ïŝ1iḓè">
                  <a:extLst>
                    <a:ext uri="{FF2B5EF4-FFF2-40B4-BE49-F238E27FC236}">
                      <a16:creationId xmlns:a16="http://schemas.microsoft.com/office/drawing/2014/main" xmlns="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ļiḋe">
                  <a:extLst>
                    <a:ext uri="{FF2B5EF4-FFF2-40B4-BE49-F238E27FC236}">
                      <a16:creationId xmlns:a16="http://schemas.microsoft.com/office/drawing/2014/main" xmlns="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ïṧlïḓè">
                <a:extLst>
                  <a:ext uri="{FF2B5EF4-FFF2-40B4-BE49-F238E27FC236}">
                    <a16:creationId xmlns:a16="http://schemas.microsoft.com/office/drawing/2014/main" xmlns="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ïŝḻíďe">
                  <a:extLst>
                    <a:ext uri="{FF2B5EF4-FFF2-40B4-BE49-F238E27FC236}">
                      <a16:creationId xmlns:a16="http://schemas.microsoft.com/office/drawing/2014/main" xmlns="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ṩḻíḑê">
                  <a:extLst>
                    <a:ext uri="{FF2B5EF4-FFF2-40B4-BE49-F238E27FC236}">
                      <a16:creationId xmlns:a16="http://schemas.microsoft.com/office/drawing/2014/main" xmlns="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ïśḻïďê">
                <a:extLst>
                  <a:ext uri="{FF2B5EF4-FFF2-40B4-BE49-F238E27FC236}">
                    <a16:creationId xmlns:a16="http://schemas.microsoft.com/office/drawing/2014/main" xmlns="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i$ļíḋè">
                  <a:extLst>
                    <a:ext uri="{FF2B5EF4-FFF2-40B4-BE49-F238E27FC236}">
                      <a16:creationId xmlns:a16="http://schemas.microsoft.com/office/drawing/2014/main" xmlns="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š1ïḋè">
                  <a:extLst>
                    <a:ext uri="{FF2B5EF4-FFF2-40B4-BE49-F238E27FC236}">
                      <a16:creationId xmlns:a16="http://schemas.microsoft.com/office/drawing/2014/main" xmlns="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ś1idè">
              <a:extLst>
                <a:ext uri="{FF2B5EF4-FFF2-40B4-BE49-F238E27FC236}">
                  <a16:creationId xmlns:a16="http://schemas.microsoft.com/office/drawing/2014/main" xmlns="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982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7" name="f7069c05-22f4-46d9-912f-7a82c67496d6" descr="jhwAAB+LCAAAAAAABADlWVtv2jAU/i/e9hZQblDKW9quG9q6olF1naY+pIkBb4mDEjP1Iv777JCLTRzqlHYUKl7A/s7xuX4+Fg/gPbmbQdAHo9CNyQlyJ7EbDggMgQYGPujjeRBo4AhhH+HJpziazxLQ//VQiPE7PxCZHkdBFF+6wRwyBRgR5AbLn/2KkIAdxohacJeu1WEprKLrfDxGHryYwhDmmAuEiYP90dT1KUJv69SBGE2mBMMkyRbOb35Dj3Bi/UOGmidTqvPd6WnnY+fYMZmy9Bh9sdDACHoR9v+PkS29bXRkZpqCmSc99hHNrAt3HukzhFE4DzNYevKZe8stGfpyEfl+AHnYABMY/y0SarC19PuIxPSA0ygOXUIPfNAXH8ow2N12atcA+/CWSuXGAiH/mZGs9KQVxjaKAkvLrRQaurRoIbVN4nVVrkRrwMGTgILNg9S/PIiFYpqdGfxG0cykzFW2ZIBr0YvcIKobYlL1b6HVGnYBb0kzV5gE74Qs+mt9YAp4FzITBOMftfs7DFyC/sJhlBAU4WYurAjz3tBeSSC5GsLYo9Yc3eXQ1I+0McxeFVXmJm/wFPCzTo0UwytpGSXiSsRnv0o0iy6j0Ci+ycpDA8J5FUDLqM2QoEWQKBNWjX2z3D0pZ5JcXcKYIM8NnABNcEgNYFIRIRG7Pj5HMbqPMBG3abFC4k3p/hcIZxkXjdA9PXDsBglcG9fW45FVC21LDK4Y3adGdYsdsb4hKKLzDB3BaVHsiHThyPX+bNQRgpYX6ogt5Y4P6Sapk2CeI3XLi0KeOi4rSomT3jybpi2fppoOAtUUOR4LWzZkcQGqTI4qQ8LS55UZQToegMW1xL1inFacpLc12nV6bb2c7MzC36ZD3UveR+WFI7+QvsIxaXIblQtmTWcIa2Ztd6zANEHz5rfRluZKU22uXFv1ebuovB9f9E3YER5btnnQdRzxsVUp/RVGUnvPvD4GK4pyQN+88jdPDZ+9QrI2G1XtvpJ1+g4vKtZ6Y2RtqZC1pUbWlkDW1u6StbVPZN0VyNro9g4dXUrW1l6StcWTtSqf7SRZW2+ArMXJ2n5jZG2rkLWtRta2QNb27pK1vU9k3RP/bTG6B44tJWt7L8na5slalc92kqxtZbK+XvwD3awEl44cAAA=">
            <a:extLst>
              <a:ext uri="{FF2B5EF4-FFF2-40B4-BE49-F238E27FC236}">
                <a16:creationId xmlns:a16="http://schemas.microsoft.com/office/drawing/2014/main" xmlns="" id="{4CDBBD5C-7F25-4BBA-AD81-5C861E096074}"/>
              </a:ext>
            </a:extLst>
          </p:cNvPr>
          <p:cNvGrpSpPr>
            <a:grpSpLocks noChangeAspect="1"/>
          </p:cNvGrpSpPr>
          <p:nvPr/>
        </p:nvGrpSpPr>
        <p:grpSpPr>
          <a:xfrm>
            <a:off x="2170750" y="1879792"/>
            <a:ext cx="7850501" cy="3098416"/>
            <a:chOff x="2170749" y="1879791"/>
            <a:chExt cx="7850501" cy="3098416"/>
          </a:xfrm>
        </p:grpSpPr>
        <p:sp>
          <p:nvSpPr>
            <p:cNvPr id="8" name="AreaShape">
              <a:extLst>
                <a:ext uri="{FF2B5EF4-FFF2-40B4-BE49-F238E27FC236}">
                  <a16:creationId xmlns:a16="http://schemas.microsoft.com/office/drawing/2014/main" xmlns="" id="{C8DC9CC1-F140-4B93-AC30-70DA2E6B4EE5}"/>
                </a:ext>
              </a:extLst>
            </p:cNvPr>
            <p:cNvSpPr/>
            <p:nvPr/>
          </p:nvSpPr>
          <p:spPr>
            <a:xfrm>
              <a:off x="2170749" y="1879791"/>
              <a:ext cx="7850501" cy="30984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Shape1">
              <a:extLst>
                <a:ext uri="{FF2B5EF4-FFF2-40B4-BE49-F238E27FC236}">
                  <a16:creationId xmlns:a16="http://schemas.microsoft.com/office/drawing/2014/main" xmlns="" id="{E058A572-DB56-4C45-A702-F0D772FA7BDA}"/>
                </a:ext>
              </a:extLst>
            </p:cNvPr>
            <p:cNvSpPr/>
            <p:nvPr/>
          </p:nvSpPr>
          <p:spPr bwMode="auto">
            <a:xfrm>
              <a:off x="3329759" y="2172493"/>
              <a:ext cx="2168526" cy="2513013"/>
            </a:xfrm>
            <a:custGeom>
              <a:avLst/>
              <a:gdLst>
                <a:gd name="T0" fmla="*/ 613 w 655"/>
                <a:gd name="T1" fmla="*/ 498 h 761"/>
                <a:gd name="T2" fmla="*/ 611 w 655"/>
                <a:gd name="T3" fmla="*/ 464 h 761"/>
                <a:gd name="T4" fmla="*/ 574 w 655"/>
                <a:gd name="T5" fmla="*/ 521 h 761"/>
                <a:gd name="T6" fmla="*/ 584 w 655"/>
                <a:gd name="T7" fmla="*/ 560 h 761"/>
                <a:gd name="T8" fmla="*/ 572 w 655"/>
                <a:gd name="T9" fmla="*/ 480 h 761"/>
                <a:gd name="T10" fmla="*/ 590 w 655"/>
                <a:gd name="T11" fmla="*/ 459 h 761"/>
                <a:gd name="T12" fmla="*/ 603 w 655"/>
                <a:gd name="T13" fmla="*/ 501 h 761"/>
                <a:gd name="T14" fmla="*/ 597 w 655"/>
                <a:gd name="T15" fmla="*/ 424 h 761"/>
                <a:gd name="T16" fmla="*/ 588 w 655"/>
                <a:gd name="T17" fmla="*/ 391 h 761"/>
                <a:gd name="T18" fmla="*/ 574 w 655"/>
                <a:gd name="T19" fmla="*/ 386 h 761"/>
                <a:gd name="T20" fmla="*/ 560 w 655"/>
                <a:gd name="T21" fmla="*/ 529 h 761"/>
                <a:gd name="T22" fmla="*/ 543 w 655"/>
                <a:gd name="T23" fmla="*/ 568 h 761"/>
                <a:gd name="T24" fmla="*/ 558 w 655"/>
                <a:gd name="T25" fmla="*/ 487 h 761"/>
                <a:gd name="T26" fmla="*/ 539 w 655"/>
                <a:gd name="T27" fmla="*/ 605 h 761"/>
                <a:gd name="T28" fmla="*/ 531 w 655"/>
                <a:gd name="T29" fmla="*/ 556 h 761"/>
                <a:gd name="T30" fmla="*/ 515 w 655"/>
                <a:gd name="T31" fmla="*/ 484 h 761"/>
                <a:gd name="T32" fmla="*/ 532 w 655"/>
                <a:gd name="T33" fmla="*/ 611 h 761"/>
                <a:gd name="T34" fmla="*/ 483 w 655"/>
                <a:gd name="T35" fmla="*/ 600 h 761"/>
                <a:gd name="T36" fmla="*/ 501 w 655"/>
                <a:gd name="T37" fmla="*/ 636 h 761"/>
                <a:gd name="T38" fmla="*/ 498 w 655"/>
                <a:gd name="T39" fmla="*/ 583 h 761"/>
                <a:gd name="T40" fmla="*/ 462 w 655"/>
                <a:gd name="T41" fmla="*/ 644 h 761"/>
                <a:gd name="T42" fmla="*/ 441 w 655"/>
                <a:gd name="T43" fmla="*/ 672 h 761"/>
                <a:gd name="T44" fmla="*/ 406 w 655"/>
                <a:gd name="T45" fmla="*/ 610 h 761"/>
                <a:gd name="T46" fmla="*/ 378 w 655"/>
                <a:gd name="T47" fmla="*/ 697 h 761"/>
                <a:gd name="T48" fmla="*/ 373 w 655"/>
                <a:gd name="T49" fmla="*/ 676 h 761"/>
                <a:gd name="T50" fmla="*/ 402 w 655"/>
                <a:gd name="T51" fmla="*/ 566 h 761"/>
                <a:gd name="T52" fmla="*/ 366 w 655"/>
                <a:gd name="T53" fmla="*/ 648 h 761"/>
                <a:gd name="T54" fmla="*/ 327 w 655"/>
                <a:gd name="T55" fmla="*/ 677 h 761"/>
                <a:gd name="T56" fmla="*/ 303 w 655"/>
                <a:gd name="T57" fmla="*/ 673 h 761"/>
                <a:gd name="T58" fmla="*/ 336 w 655"/>
                <a:gd name="T59" fmla="*/ 647 h 761"/>
                <a:gd name="T60" fmla="*/ 363 w 655"/>
                <a:gd name="T61" fmla="*/ 591 h 761"/>
                <a:gd name="T62" fmla="*/ 351 w 655"/>
                <a:gd name="T63" fmla="*/ 617 h 761"/>
                <a:gd name="T64" fmla="*/ 318 w 655"/>
                <a:gd name="T65" fmla="*/ 650 h 761"/>
                <a:gd name="T66" fmla="*/ 275 w 655"/>
                <a:gd name="T67" fmla="*/ 653 h 761"/>
                <a:gd name="T68" fmla="*/ 254 w 655"/>
                <a:gd name="T69" fmla="*/ 647 h 761"/>
                <a:gd name="T70" fmla="*/ 257 w 655"/>
                <a:gd name="T71" fmla="*/ 668 h 761"/>
                <a:gd name="T72" fmla="*/ 270 w 655"/>
                <a:gd name="T73" fmla="*/ 678 h 761"/>
                <a:gd name="T74" fmla="*/ 297 w 655"/>
                <a:gd name="T75" fmla="*/ 687 h 761"/>
                <a:gd name="T76" fmla="*/ 319 w 655"/>
                <a:gd name="T77" fmla="*/ 691 h 761"/>
                <a:gd name="T78" fmla="*/ 345 w 655"/>
                <a:gd name="T79" fmla="*/ 709 h 761"/>
                <a:gd name="T80" fmla="*/ 375 w 655"/>
                <a:gd name="T81" fmla="*/ 716 h 761"/>
                <a:gd name="T82" fmla="*/ 383 w 655"/>
                <a:gd name="T83" fmla="*/ 711 h 761"/>
                <a:gd name="T84" fmla="*/ 428 w 655"/>
                <a:gd name="T85" fmla="*/ 687 h 761"/>
                <a:gd name="T86" fmla="*/ 433 w 655"/>
                <a:gd name="T87" fmla="*/ 709 h 761"/>
                <a:gd name="T88" fmla="*/ 428 w 655"/>
                <a:gd name="T89" fmla="*/ 704 h 761"/>
                <a:gd name="T90" fmla="*/ 445 w 655"/>
                <a:gd name="T91" fmla="*/ 585 h 761"/>
                <a:gd name="T92" fmla="*/ 440 w 655"/>
                <a:gd name="T93" fmla="*/ 706 h 761"/>
                <a:gd name="T94" fmla="*/ 447 w 655"/>
                <a:gd name="T95" fmla="*/ 682 h 761"/>
                <a:gd name="T96" fmla="*/ 491 w 655"/>
                <a:gd name="T97" fmla="*/ 683 h 761"/>
                <a:gd name="T98" fmla="*/ 489 w 655"/>
                <a:gd name="T99" fmla="*/ 675 h 761"/>
                <a:gd name="T100" fmla="*/ 519 w 655"/>
                <a:gd name="T101" fmla="*/ 655 h 761"/>
                <a:gd name="T102" fmla="*/ 527 w 655"/>
                <a:gd name="T103" fmla="*/ 659 h 761"/>
                <a:gd name="T104" fmla="*/ 541 w 655"/>
                <a:gd name="T105" fmla="*/ 619 h 761"/>
                <a:gd name="T106" fmla="*/ 570 w 655"/>
                <a:gd name="T107" fmla="*/ 621 h 761"/>
                <a:gd name="T108" fmla="*/ 561 w 655"/>
                <a:gd name="T109" fmla="*/ 612 h 761"/>
                <a:gd name="T110" fmla="*/ 591 w 655"/>
                <a:gd name="T111" fmla="*/ 585 h 761"/>
                <a:gd name="T112" fmla="*/ 593 w 655"/>
                <a:gd name="T113" fmla="*/ 535 h 761"/>
                <a:gd name="T114" fmla="*/ 606 w 655"/>
                <a:gd name="T115" fmla="*/ 546 h 761"/>
                <a:gd name="T116" fmla="*/ 614 w 655"/>
                <a:gd name="T117" fmla="*/ 514 h 761"/>
                <a:gd name="T118" fmla="*/ 0 w 655"/>
                <a:gd name="T119" fmla="*/ 720 h 761"/>
                <a:gd name="T120" fmla="*/ 465 w 655"/>
                <a:gd name="T121" fmla="*/ 148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5" h="761">
                  <a:moveTo>
                    <a:pt x="582" y="356"/>
                  </a:moveTo>
                  <a:cubicBezTo>
                    <a:pt x="510" y="252"/>
                    <a:pt x="366" y="226"/>
                    <a:pt x="261" y="299"/>
                  </a:cubicBezTo>
                  <a:cubicBezTo>
                    <a:pt x="157" y="371"/>
                    <a:pt x="131" y="515"/>
                    <a:pt x="204" y="620"/>
                  </a:cubicBezTo>
                  <a:cubicBezTo>
                    <a:pt x="276" y="724"/>
                    <a:pt x="420" y="750"/>
                    <a:pt x="525" y="677"/>
                  </a:cubicBezTo>
                  <a:cubicBezTo>
                    <a:pt x="629" y="605"/>
                    <a:pt x="655" y="461"/>
                    <a:pt x="582" y="356"/>
                  </a:cubicBezTo>
                  <a:close/>
                  <a:moveTo>
                    <a:pt x="613" y="498"/>
                  </a:moveTo>
                  <a:cubicBezTo>
                    <a:pt x="611" y="503"/>
                    <a:pt x="608" y="501"/>
                    <a:pt x="606" y="495"/>
                  </a:cubicBezTo>
                  <a:cubicBezTo>
                    <a:pt x="604" y="489"/>
                    <a:pt x="605" y="481"/>
                    <a:pt x="607" y="477"/>
                  </a:cubicBezTo>
                  <a:cubicBezTo>
                    <a:pt x="610" y="473"/>
                    <a:pt x="613" y="475"/>
                    <a:pt x="614" y="481"/>
                  </a:cubicBezTo>
                  <a:cubicBezTo>
                    <a:pt x="616" y="486"/>
                    <a:pt x="615" y="494"/>
                    <a:pt x="613" y="498"/>
                  </a:cubicBezTo>
                  <a:close/>
                  <a:moveTo>
                    <a:pt x="610" y="447"/>
                  </a:moveTo>
                  <a:cubicBezTo>
                    <a:pt x="613" y="453"/>
                    <a:pt x="613" y="460"/>
                    <a:pt x="611" y="464"/>
                  </a:cubicBezTo>
                  <a:cubicBezTo>
                    <a:pt x="609" y="468"/>
                    <a:pt x="606" y="466"/>
                    <a:pt x="603" y="459"/>
                  </a:cubicBezTo>
                  <a:cubicBezTo>
                    <a:pt x="601" y="453"/>
                    <a:pt x="601" y="445"/>
                    <a:pt x="603" y="441"/>
                  </a:cubicBezTo>
                  <a:cubicBezTo>
                    <a:pt x="605" y="438"/>
                    <a:pt x="608" y="441"/>
                    <a:pt x="610" y="447"/>
                  </a:cubicBezTo>
                  <a:close/>
                  <a:moveTo>
                    <a:pt x="582" y="543"/>
                  </a:moveTo>
                  <a:cubicBezTo>
                    <a:pt x="578" y="549"/>
                    <a:pt x="572" y="548"/>
                    <a:pt x="570" y="542"/>
                  </a:cubicBezTo>
                  <a:cubicBezTo>
                    <a:pt x="567" y="536"/>
                    <a:pt x="569" y="526"/>
                    <a:pt x="574" y="521"/>
                  </a:cubicBezTo>
                  <a:cubicBezTo>
                    <a:pt x="579" y="516"/>
                    <a:pt x="584" y="517"/>
                    <a:pt x="586" y="523"/>
                  </a:cubicBezTo>
                  <a:cubicBezTo>
                    <a:pt x="588" y="529"/>
                    <a:pt x="586" y="538"/>
                    <a:pt x="582" y="543"/>
                  </a:cubicBezTo>
                  <a:close/>
                  <a:moveTo>
                    <a:pt x="578" y="579"/>
                  </a:moveTo>
                  <a:cubicBezTo>
                    <a:pt x="573" y="584"/>
                    <a:pt x="568" y="585"/>
                    <a:pt x="566" y="580"/>
                  </a:cubicBezTo>
                  <a:cubicBezTo>
                    <a:pt x="565" y="574"/>
                    <a:pt x="567" y="566"/>
                    <a:pt x="572" y="560"/>
                  </a:cubicBezTo>
                  <a:cubicBezTo>
                    <a:pt x="577" y="555"/>
                    <a:pt x="582" y="555"/>
                    <a:pt x="584" y="560"/>
                  </a:cubicBezTo>
                  <a:cubicBezTo>
                    <a:pt x="585" y="566"/>
                    <a:pt x="582" y="574"/>
                    <a:pt x="578" y="579"/>
                  </a:cubicBezTo>
                  <a:close/>
                  <a:moveTo>
                    <a:pt x="572" y="480"/>
                  </a:moveTo>
                  <a:cubicBezTo>
                    <a:pt x="576" y="475"/>
                    <a:pt x="582" y="477"/>
                    <a:pt x="585" y="484"/>
                  </a:cubicBezTo>
                  <a:cubicBezTo>
                    <a:pt x="588" y="491"/>
                    <a:pt x="587" y="500"/>
                    <a:pt x="583" y="505"/>
                  </a:cubicBezTo>
                  <a:cubicBezTo>
                    <a:pt x="578" y="510"/>
                    <a:pt x="573" y="508"/>
                    <a:pt x="569" y="502"/>
                  </a:cubicBezTo>
                  <a:cubicBezTo>
                    <a:pt x="566" y="495"/>
                    <a:pt x="568" y="485"/>
                    <a:pt x="572" y="480"/>
                  </a:cubicBezTo>
                  <a:close/>
                  <a:moveTo>
                    <a:pt x="585" y="440"/>
                  </a:moveTo>
                  <a:cubicBezTo>
                    <a:pt x="581" y="433"/>
                    <a:pt x="581" y="424"/>
                    <a:pt x="584" y="421"/>
                  </a:cubicBezTo>
                  <a:cubicBezTo>
                    <a:pt x="587" y="418"/>
                    <a:pt x="592" y="421"/>
                    <a:pt x="595" y="427"/>
                  </a:cubicBezTo>
                  <a:cubicBezTo>
                    <a:pt x="598" y="434"/>
                    <a:pt x="598" y="442"/>
                    <a:pt x="595" y="445"/>
                  </a:cubicBezTo>
                  <a:cubicBezTo>
                    <a:pt x="593" y="449"/>
                    <a:pt x="588" y="446"/>
                    <a:pt x="585" y="440"/>
                  </a:cubicBezTo>
                  <a:close/>
                  <a:moveTo>
                    <a:pt x="590" y="459"/>
                  </a:moveTo>
                  <a:cubicBezTo>
                    <a:pt x="594" y="455"/>
                    <a:pt x="598" y="457"/>
                    <a:pt x="600" y="464"/>
                  </a:cubicBezTo>
                  <a:cubicBezTo>
                    <a:pt x="603" y="470"/>
                    <a:pt x="602" y="478"/>
                    <a:pt x="600" y="483"/>
                  </a:cubicBezTo>
                  <a:cubicBezTo>
                    <a:pt x="597" y="487"/>
                    <a:pt x="592" y="485"/>
                    <a:pt x="589" y="479"/>
                  </a:cubicBezTo>
                  <a:cubicBezTo>
                    <a:pt x="587" y="472"/>
                    <a:pt x="587" y="463"/>
                    <a:pt x="590" y="459"/>
                  </a:cubicBezTo>
                  <a:close/>
                  <a:moveTo>
                    <a:pt x="594" y="498"/>
                  </a:moveTo>
                  <a:cubicBezTo>
                    <a:pt x="597" y="493"/>
                    <a:pt x="601" y="495"/>
                    <a:pt x="603" y="501"/>
                  </a:cubicBezTo>
                  <a:cubicBezTo>
                    <a:pt x="605" y="506"/>
                    <a:pt x="603" y="515"/>
                    <a:pt x="600" y="520"/>
                  </a:cubicBezTo>
                  <a:cubicBezTo>
                    <a:pt x="597" y="524"/>
                    <a:pt x="593" y="524"/>
                    <a:pt x="591" y="518"/>
                  </a:cubicBezTo>
                  <a:cubicBezTo>
                    <a:pt x="589" y="511"/>
                    <a:pt x="590" y="502"/>
                    <a:pt x="594" y="498"/>
                  </a:cubicBezTo>
                  <a:close/>
                  <a:moveTo>
                    <a:pt x="603" y="414"/>
                  </a:moveTo>
                  <a:cubicBezTo>
                    <a:pt x="606" y="420"/>
                    <a:pt x="607" y="427"/>
                    <a:pt x="606" y="430"/>
                  </a:cubicBezTo>
                  <a:cubicBezTo>
                    <a:pt x="604" y="433"/>
                    <a:pt x="600" y="430"/>
                    <a:pt x="597" y="424"/>
                  </a:cubicBezTo>
                  <a:cubicBezTo>
                    <a:pt x="594" y="417"/>
                    <a:pt x="593" y="410"/>
                    <a:pt x="595" y="407"/>
                  </a:cubicBezTo>
                  <a:cubicBezTo>
                    <a:pt x="597" y="405"/>
                    <a:pt x="601" y="408"/>
                    <a:pt x="603" y="414"/>
                  </a:cubicBezTo>
                  <a:close/>
                  <a:moveTo>
                    <a:pt x="585" y="376"/>
                  </a:moveTo>
                  <a:cubicBezTo>
                    <a:pt x="586" y="375"/>
                    <a:pt x="590" y="378"/>
                    <a:pt x="594" y="384"/>
                  </a:cubicBezTo>
                  <a:cubicBezTo>
                    <a:pt x="597" y="390"/>
                    <a:pt x="598" y="396"/>
                    <a:pt x="597" y="398"/>
                  </a:cubicBezTo>
                  <a:cubicBezTo>
                    <a:pt x="595" y="400"/>
                    <a:pt x="592" y="397"/>
                    <a:pt x="588" y="391"/>
                  </a:cubicBezTo>
                  <a:cubicBezTo>
                    <a:pt x="585" y="385"/>
                    <a:pt x="583" y="378"/>
                    <a:pt x="585" y="376"/>
                  </a:cubicBezTo>
                  <a:close/>
                  <a:moveTo>
                    <a:pt x="574" y="386"/>
                  </a:moveTo>
                  <a:cubicBezTo>
                    <a:pt x="577" y="384"/>
                    <a:pt x="582" y="387"/>
                    <a:pt x="586" y="393"/>
                  </a:cubicBezTo>
                  <a:cubicBezTo>
                    <a:pt x="589" y="399"/>
                    <a:pt x="590" y="407"/>
                    <a:pt x="588" y="409"/>
                  </a:cubicBezTo>
                  <a:cubicBezTo>
                    <a:pt x="585" y="412"/>
                    <a:pt x="580" y="409"/>
                    <a:pt x="576" y="402"/>
                  </a:cubicBezTo>
                  <a:cubicBezTo>
                    <a:pt x="572" y="396"/>
                    <a:pt x="572" y="388"/>
                    <a:pt x="574" y="386"/>
                  </a:cubicBezTo>
                  <a:close/>
                  <a:moveTo>
                    <a:pt x="567" y="438"/>
                  </a:moveTo>
                  <a:cubicBezTo>
                    <a:pt x="571" y="434"/>
                    <a:pt x="577" y="437"/>
                    <a:pt x="581" y="444"/>
                  </a:cubicBezTo>
                  <a:cubicBezTo>
                    <a:pt x="584" y="451"/>
                    <a:pt x="584" y="460"/>
                    <a:pt x="580" y="464"/>
                  </a:cubicBezTo>
                  <a:cubicBezTo>
                    <a:pt x="576" y="469"/>
                    <a:pt x="570" y="466"/>
                    <a:pt x="566" y="459"/>
                  </a:cubicBezTo>
                  <a:cubicBezTo>
                    <a:pt x="562" y="452"/>
                    <a:pt x="563" y="442"/>
                    <a:pt x="567" y="438"/>
                  </a:cubicBezTo>
                  <a:close/>
                  <a:moveTo>
                    <a:pt x="560" y="529"/>
                  </a:moveTo>
                  <a:cubicBezTo>
                    <a:pt x="554" y="535"/>
                    <a:pt x="547" y="534"/>
                    <a:pt x="544" y="527"/>
                  </a:cubicBezTo>
                  <a:cubicBezTo>
                    <a:pt x="540" y="520"/>
                    <a:pt x="542" y="510"/>
                    <a:pt x="548" y="504"/>
                  </a:cubicBezTo>
                  <a:cubicBezTo>
                    <a:pt x="553" y="499"/>
                    <a:pt x="561" y="500"/>
                    <a:pt x="564" y="507"/>
                  </a:cubicBezTo>
                  <a:cubicBezTo>
                    <a:pt x="567" y="514"/>
                    <a:pt x="565" y="524"/>
                    <a:pt x="560" y="529"/>
                  </a:cubicBezTo>
                  <a:close/>
                  <a:moveTo>
                    <a:pt x="558" y="569"/>
                  </a:moveTo>
                  <a:cubicBezTo>
                    <a:pt x="553" y="575"/>
                    <a:pt x="546" y="574"/>
                    <a:pt x="543" y="568"/>
                  </a:cubicBezTo>
                  <a:cubicBezTo>
                    <a:pt x="540" y="562"/>
                    <a:pt x="543" y="553"/>
                    <a:pt x="549" y="547"/>
                  </a:cubicBezTo>
                  <a:cubicBezTo>
                    <a:pt x="554" y="542"/>
                    <a:pt x="561" y="542"/>
                    <a:pt x="564" y="548"/>
                  </a:cubicBezTo>
                  <a:cubicBezTo>
                    <a:pt x="566" y="554"/>
                    <a:pt x="564" y="564"/>
                    <a:pt x="558" y="569"/>
                  </a:cubicBezTo>
                  <a:close/>
                  <a:moveTo>
                    <a:pt x="544" y="460"/>
                  </a:moveTo>
                  <a:cubicBezTo>
                    <a:pt x="549" y="455"/>
                    <a:pt x="557" y="457"/>
                    <a:pt x="561" y="464"/>
                  </a:cubicBezTo>
                  <a:cubicBezTo>
                    <a:pt x="564" y="472"/>
                    <a:pt x="563" y="482"/>
                    <a:pt x="558" y="487"/>
                  </a:cubicBezTo>
                  <a:cubicBezTo>
                    <a:pt x="553" y="492"/>
                    <a:pt x="545" y="490"/>
                    <a:pt x="541" y="482"/>
                  </a:cubicBezTo>
                  <a:cubicBezTo>
                    <a:pt x="537" y="475"/>
                    <a:pt x="538" y="464"/>
                    <a:pt x="544" y="460"/>
                  </a:cubicBezTo>
                  <a:close/>
                  <a:moveTo>
                    <a:pt x="546" y="586"/>
                  </a:moveTo>
                  <a:cubicBezTo>
                    <a:pt x="552" y="581"/>
                    <a:pt x="558" y="581"/>
                    <a:pt x="560" y="586"/>
                  </a:cubicBezTo>
                  <a:cubicBezTo>
                    <a:pt x="562" y="591"/>
                    <a:pt x="559" y="599"/>
                    <a:pt x="554" y="604"/>
                  </a:cubicBezTo>
                  <a:cubicBezTo>
                    <a:pt x="548" y="609"/>
                    <a:pt x="542" y="610"/>
                    <a:pt x="539" y="605"/>
                  </a:cubicBezTo>
                  <a:cubicBezTo>
                    <a:pt x="537" y="600"/>
                    <a:pt x="540" y="592"/>
                    <a:pt x="546" y="586"/>
                  </a:cubicBezTo>
                  <a:close/>
                  <a:moveTo>
                    <a:pt x="531" y="556"/>
                  </a:moveTo>
                  <a:cubicBezTo>
                    <a:pt x="525" y="562"/>
                    <a:pt x="516" y="561"/>
                    <a:pt x="512" y="554"/>
                  </a:cubicBezTo>
                  <a:cubicBezTo>
                    <a:pt x="508" y="547"/>
                    <a:pt x="511" y="536"/>
                    <a:pt x="518" y="531"/>
                  </a:cubicBezTo>
                  <a:cubicBezTo>
                    <a:pt x="524" y="525"/>
                    <a:pt x="533" y="526"/>
                    <a:pt x="536" y="533"/>
                  </a:cubicBezTo>
                  <a:cubicBezTo>
                    <a:pt x="540" y="540"/>
                    <a:pt x="538" y="550"/>
                    <a:pt x="531" y="556"/>
                  </a:cubicBezTo>
                  <a:close/>
                  <a:moveTo>
                    <a:pt x="529" y="595"/>
                  </a:moveTo>
                  <a:cubicBezTo>
                    <a:pt x="523" y="601"/>
                    <a:pt x="515" y="601"/>
                    <a:pt x="512" y="595"/>
                  </a:cubicBezTo>
                  <a:cubicBezTo>
                    <a:pt x="508" y="589"/>
                    <a:pt x="511" y="580"/>
                    <a:pt x="518" y="574"/>
                  </a:cubicBezTo>
                  <a:cubicBezTo>
                    <a:pt x="525" y="568"/>
                    <a:pt x="533" y="569"/>
                    <a:pt x="536" y="575"/>
                  </a:cubicBezTo>
                  <a:cubicBezTo>
                    <a:pt x="539" y="581"/>
                    <a:pt x="536" y="590"/>
                    <a:pt x="529" y="595"/>
                  </a:cubicBezTo>
                  <a:close/>
                  <a:moveTo>
                    <a:pt x="515" y="484"/>
                  </a:moveTo>
                  <a:cubicBezTo>
                    <a:pt x="521" y="479"/>
                    <a:pt x="530" y="481"/>
                    <a:pt x="534" y="488"/>
                  </a:cubicBezTo>
                  <a:cubicBezTo>
                    <a:pt x="539" y="496"/>
                    <a:pt x="537" y="506"/>
                    <a:pt x="531" y="512"/>
                  </a:cubicBezTo>
                  <a:cubicBezTo>
                    <a:pt x="524" y="518"/>
                    <a:pt x="515" y="516"/>
                    <a:pt x="511" y="508"/>
                  </a:cubicBezTo>
                  <a:cubicBezTo>
                    <a:pt x="506" y="501"/>
                    <a:pt x="508" y="490"/>
                    <a:pt x="515" y="484"/>
                  </a:cubicBezTo>
                  <a:close/>
                  <a:moveTo>
                    <a:pt x="516" y="612"/>
                  </a:moveTo>
                  <a:cubicBezTo>
                    <a:pt x="522" y="607"/>
                    <a:pt x="530" y="606"/>
                    <a:pt x="532" y="611"/>
                  </a:cubicBezTo>
                  <a:cubicBezTo>
                    <a:pt x="535" y="616"/>
                    <a:pt x="531" y="624"/>
                    <a:pt x="525" y="629"/>
                  </a:cubicBezTo>
                  <a:cubicBezTo>
                    <a:pt x="519" y="634"/>
                    <a:pt x="511" y="634"/>
                    <a:pt x="509" y="630"/>
                  </a:cubicBezTo>
                  <a:cubicBezTo>
                    <a:pt x="506" y="625"/>
                    <a:pt x="509" y="617"/>
                    <a:pt x="516" y="612"/>
                  </a:cubicBezTo>
                  <a:close/>
                  <a:moveTo>
                    <a:pt x="497" y="621"/>
                  </a:moveTo>
                  <a:cubicBezTo>
                    <a:pt x="490" y="626"/>
                    <a:pt x="481" y="626"/>
                    <a:pt x="477" y="620"/>
                  </a:cubicBezTo>
                  <a:cubicBezTo>
                    <a:pt x="473" y="615"/>
                    <a:pt x="476" y="606"/>
                    <a:pt x="483" y="600"/>
                  </a:cubicBezTo>
                  <a:cubicBezTo>
                    <a:pt x="491" y="595"/>
                    <a:pt x="500" y="596"/>
                    <a:pt x="504" y="601"/>
                  </a:cubicBezTo>
                  <a:cubicBezTo>
                    <a:pt x="507" y="607"/>
                    <a:pt x="504" y="616"/>
                    <a:pt x="497" y="621"/>
                  </a:cubicBezTo>
                  <a:close/>
                  <a:moveTo>
                    <a:pt x="494" y="652"/>
                  </a:moveTo>
                  <a:cubicBezTo>
                    <a:pt x="487" y="656"/>
                    <a:pt x="479" y="657"/>
                    <a:pt x="475" y="653"/>
                  </a:cubicBezTo>
                  <a:cubicBezTo>
                    <a:pt x="472" y="648"/>
                    <a:pt x="475" y="641"/>
                    <a:pt x="482" y="636"/>
                  </a:cubicBezTo>
                  <a:cubicBezTo>
                    <a:pt x="489" y="631"/>
                    <a:pt x="498" y="631"/>
                    <a:pt x="501" y="636"/>
                  </a:cubicBezTo>
                  <a:cubicBezTo>
                    <a:pt x="504" y="640"/>
                    <a:pt x="500" y="647"/>
                    <a:pt x="494" y="652"/>
                  </a:cubicBezTo>
                  <a:close/>
                  <a:moveTo>
                    <a:pt x="498" y="583"/>
                  </a:moveTo>
                  <a:cubicBezTo>
                    <a:pt x="491" y="589"/>
                    <a:pt x="481" y="588"/>
                    <a:pt x="477" y="581"/>
                  </a:cubicBezTo>
                  <a:cubicBezTo>
                    <a:pt x="472" y="574"/>
                    <a:pt x="475" y="564"/>
                    <a:pt x="483" y="558"/>
                  </a:cubicBezTo>
                  <a:cubicBezTo>
                    <a:pt x="490" y="553"/>
                    <a:pt x="500" y="554"/>
                    <a:pt x="504" y="561"/>
                  </a:cubicBezTo>
                  <a:cubicBezTo>
                    <a:pt x="508" y="568"/>
                    <a:pt x="505" y="577"/>
                    <a:pt x="498" y="583"/>
                  </a:cubicBezTo>
                  <a:close/>
                  <a:moveTo>
                    <a:pt x="480" y="511"/>
                  </a:moveTo>
                  <a:cubicBezTo>
                    <a:pt x="488" y="505"/>
                    <a:pt x="498" y="507"/>
                    <a:pt x="502" y="515"/>
                  </a:cubicBezTo>
                  <a:cubicBezTo>
                    <a:pt x="507" y="523"/>
                    <a:pt x="505" y="533"/>
                    <a:pt x="498" y="539"/>
                  </a:cubicBezTo>
                  <a:cubicBezTo>
                    <a:pt x="490" y="545"/>
                    <a:pt x="480" y="544"/>
                    <a:pt x="475" y="536"/>
                  </a:cubicBezTo>
                  <a:cubicBezTo>
                    <a:pt x="470" y="528"/>
                    <a:pt x="472" y="517"/>
                    <a:pt x="480" y="511"/>
                  </a:cubicBezTo>
                  <a:close/>
                  <a:moveTo>
                    <a:pt x="462" y="644"/>
                  </a:moveTo>
                  <a:cubicBezTo>
                    <a:pt x="455" y="648"/>
                    <a:pt x="445" y="648"/>
                    <a:pt x="441" y="643"/>
                  </a:cubicBezTo>
                  <a:cubicBezTo>
                    <a:pt x="437" y="638"/>
                    <a:pt x="439" y="630"/>
                    <a:pt x="447" y="625"/>
                  </a:cubicBezTo>
                  <a:cubicBezTo>
                    <a:pt x="454" y="620"/>
                    <a:pt x="464" y="621"/>
                    <a:pt x="468" y="626"/>
                  </a:cubicBezTo>
                  <a:cubicBezTo>
                    <a:pt x="472" y="631"/>
                    <a:pt x="469" y="639"/>
                    <a:pt x="462" y="644"/>
                  </a:cubicBezTo>
                  <a:close/>
                  <a:moveTo>
                    <a:pt x="461" y="671"/>
                  </a:moveTo>
                  <a:cubicBezTo>
                    <a:pt x="454" y="675"/>
                    <a:pt x="445" y="675"/>
                    <a:pt x="441" y="672"/>
                  </a:cubicBezTo>
                  <a:cubicBezTo>
                    <a:pt x="437" y="668"/>
                    <a:pt x="440" y="661"/>
                    <a:pt x="447" y="657"/>
                  </a:cubicBezTo>
                  <a:cubicBezTo>
                    <a:pt x="454" y="653"/>
                    <a:pt x="463" y="653"/>
                    <a:pt x="467" y="658"/>
                  </a:cubicBezTo>
                  <a:cubicBezTo>
                    <a:pt x="470" y="661"/>
                    <a:pt x="468" y="668"/>
                    <a:pt x="461" y="671"/>
                  </a:cubicBezTo>
                  <a:close/>
                  <a:moveTo>
                    <a:pt x="425" y="632"/>
                  </a:moveTo>
                  <a:cubicBezTo>
                    <a:pt x="417" y="637"/>
                    <a:pt x="407" y="636"/>
                    <a:pt x="402" y="630"/>
                  </a:cubicBezTo>
                  <a:cubicBezTo>
                    <a:pt x="396" y="623"/>
                    <a:pt x="398" y="615"/>
                    <a:pt x="406" y="610"/>
                  </a:cubicBezTo>
                  <a:cubicBezTo>
                    <a:pt x="414" y="605"/>
                    <a:pt x="425" y="606"/>
                    <a:pt x="430" y="613"/>
                  </a:cubicBezTo>
                  <a:cubicBezTo>
                    <a:pt x="435" y="619"/>
                    <a:pt x="433" y="628"/>
                    <a:pt x="425" y="632"/>
                  </a:cubicBezTo>
                  <a:close/>
                  <a:moveTo>
                    <a:pt x="381" y="688"/>
                  </a:moveTo>
                  <a:cubicBezTo>
                    <a:pt x="387" y="685"/>
                    <a:pt x="396" y="686"/>
                    <a:pt x="401" y="690"/>
                  </a:cubicBezTo>
                  <a:cubicBezTo>
                    <a:pt x="405" y="693"/>
                    <a:pt x="403" y="697"/>
                    <a:pt x="397" y="699"/>
                  </a:cubicBezTo>
                  <a:cubicBezTo>
                    <a:pt x="391" y="701"/>
                    <a:pt x="383" y="700"/>
                    <a:pt x="378" y="697"/>
                  </a:cubicBezTo>
                  <a:cubicBezTo>
                    <a:pt x="374" y="694"/>
                    <a:pt x="375" y="690"/>
                    <a:pt x="381" y="688"/>
                  </a:cubicBezTo>
                  <a:close/>
                  <a:moveTo>
                    <a:pt x="373" y="676"/>
                  </a:moveTo>
                  <a:cubicBezTo>
                    <a:pt x="368" y="672"/>
                    <a:pt x="369" y="666"/>
                    <a:pt x="376" y="663"/>
                  </a:cubicBezTo>
                  <a:cubicBezTo>
                    <a:pt x="383" y="660"/>
                    <a:pt x="392" y="661"/>
                    <a:pt x="397" y="666"/>
                  </a:cubicBezTo>
                  <a:cubicBezTo>
                    <a:pt x="402" y="670"/>
                    <a:pt x="400" y="676"/>
                    <a:pt x="393" y="679"/>
                  </a:cubicBezTo>
                  <a:cubicBezTo>
                    <a:pt x="387" y="682"/>
                    <a:pt x="378" y="680"/>
                    <a:pt x="373" y="676"/>
                  </a:cubicBezTo>
                  <a:close/>
                  <a:moveTo>
                    <a:pt x="410" y="646"/>
                  </a:moveTo>
                  <a:cubicBezTo>
                    <a:pt x="418" y="642"/>
                    <a:pt x="428" y="643"/>
                    <a:pt x="432" y="648"/>
                  </a:cubicBezTo>
                  <a:cubicBezTo>
                    <a:pt x="437" y="653"/>
                    <a:pt x="434" y="660"/>
                    <a:pt x="427" y="664"/>
                  </a:cubicBezTo>
                  <a:cubicBezTo>
                    <a:pt x="420" y="667"/>
                    <a:pt x="410" y="667"/>
                    <a:pt x="406" y="662"/>
                  </a:cubicBezTo>
                  <a:cubicBezTo>
                    <a:pt x="401" y="657"/>
                    <a:pt x="403" y="650"/>
                    <a:pt x="410" y="646"/>
                  </a:cubicBezTo>
                  <a:close/>
                  <a:moveTo>
                    <a:pt x="402" y="566"/>
                  </a:moveTo>
                  <a:cubicBezTo>
                    <a:pt x="410" y="561"/>
                    <a:pt x="422" y="562"/>
                    <a:pt x="427" y="570"/>
                  </a:cubicBezTo>
                  <a:cubicBezTo>
                    <a:pt x="432" y="577"/>
                    <a:pt x="430" y="588"/>
                    <a:pt x="422" y="593"/>
                  </a:cubicBezTo>
                  <a:cubicBezTo>
                    <a:pt x="414" y="598"/>
                    <a:pt x="403" y="597"/>
                    <a:pt x="397" y="589"/>
                  </a:cubicBezTo>
                  <a:cubicBezTo>
                    <a:pt x="392" y="582"/>
                    <a:pt x="394" y="572"/>
                    <a:pt x="402" y="566"/>
                  </a:cubicBezTo>
                  <a:close/>
                  <a:moveTo>
                    <a:pt x="389" y="652"/>
                  </a:moveTo>
                  <a:cubicBezTo>
                    <a:pt x="382" y="655"/>
                    <a:pt x="372" y="654"/>
                    <a:pt x="366" y="648"/>
                  </a:cubicBezTo>
                  <a:cubicBezTo>
                    <a:pt x="361" y="642"/>
                    <a:pt x="362" y="635"/>
                    <a:pt x="370" y="631"/>
                  </a:cubicBezTo>
                  <a:cubicBezTo>
                    <a:pt x="377" y="627"/>
                    <a:pt x="387" y="628"/>
                    <a:pt x="393" y="635"/>
                  </a:cubicBezTo>
                  <a:cubicBezTo>
                    <a:pt x="398" y="640"/>
                    <a:pt x="396" y="648"/>
                    <a:pt x="389" y="652"/>
                  </a:cubicBezTo>
                  <a:close/>
                  <a:moveTo>
                    <a:pt x="308" y="659"/>
                  </a:moveTo>
                  <a:cubicBezTo>
                    <a:pt x="314" y="657"/>
                    <a:pt x="323" y="660"/>
                    <a:pt x="328" y="665"/>
                  </a:cubicBezTo>
                  <a:cubicBezTo>
                    <a:pt x="333" y="670"/>
                    <a:pt x="333" y="675"/>
                    <a:pt x="327" y="677"/>
                  </a:cubicBezTo>
                  <a:cubicBezTo>
                    <a:pt x="322" y="678"/>
                    <a:pt x="313" y="676"/>
                    <a:pt x="308" y="671"/>
                  </a:cubicBezTo>
                  <a:cubicBezTo>
                    <a:pt x="303" y="666"/>
                    <a:pt x="303" y="661"/>
                    <a:pt x="308" y="659"/>
                  </a:cubicBezTo>
                  <a:close/>
                  <a:moveTo>
                    <a:pt x="304" y="682"/>
                  </a:moveTo>
                  <a:cubicBezTo>
                    <a:pt x="299" y="683"/>
                    <a:pt x="292" y="680"/>
                    <a:pt x="287" y="676"/>
                  </a:cubicBezTo>
                  <a:cubicBezTo>
                    <a:pt x="282" y="672"/>
                    <a:pt x="281" y="668"/>
                    <a:pt x="285" y="667"/>
                  </a:cubicBezTo>
                  <a:cubicBezTo>
                    <a:pt x="289" y="665"/>
                    <a:pt x="297" y="668"/>
                    <a:pt x="303" y="673"/>
                  </a:cubicBezTo>
                  <a:cubicBezTo>
                    <a:pt x="308" y="677"/>
                    <a:pt x="308" y="682"/>
                    <a:pt x="304" y="682"/>
                  </a:cubicBezTo>
                  <a:close/>
                  <a:moveTo>
                    <a:pt x="336" y="647"/>
                  </a:moveTo>
                  <a:cubicBezTo>
                    <a:pt x="343" y="644"/>
                    <a:pt x="353" y="646"/>
                    <a:pt x="358" y="652"/>
                  </a:cubicBezTo>
                  <a:cubicBezTo>
                    <a:pt x="364" y="657"/>
                    <a:pt x="363" y="664"/>
                    <a:pt x="356" y="666"/>
                  </a:cubicBezTo>
                  <a:cubicBezTo>
                    <a:pt x="350" y="669"/>
                    <a:pt x="340" y="667"/>
                    <a:pt x="335" y="662"/>
                  </a:cubicBezTo>
                  <a:cubicBezTo>
                    <a:pt x="329" y="657"/>
                    <a:pt x="330" y="650"/>
                    <a:pt x="336" y="647"/>
                  </a:cubicBezTo>
                  <a:close/>
                  <a:moveTo>
                    <a:pt x="345" y="675"/>
                  </a:moveTo>
                  <a:cubicBezTo>
                    <a:pt x="351" y="673"/>
                    <a:pt x="360" y="675"/>
                    <a:pt x="365" y="679"/>
                  </a:cubicBezTo>
                  <a:cubicBezTo>
                    <a:pt x="370" y="683"/>
                    <a:pt x="369" y="688"/>
                    <a:pt x="363" y="690"/>
                  </a:cubicBezTo>
                  <a:cubicBezTo>
                    <a:pt x="357" y="692"/>
                    <a:pt x="349" y="690"/>
                    <a:pt x="344" y="686"/>
                  </a:cubicBezTo>
                  <a:cubicBezTo>
                    <a:pt x="338" y="682"/>
                    <a:pt x="339" y="677"/>
                    <a:pt x="345" y="675"/>
                  </a:cubicBezTo>
                  <a:close/>
                  <a:moveTo>
                    <a:pt x="363" y="591"/>
                  </a:moveTo>
                  <a:cubicBezTo>
                    <a:pt x="371" y="586"/>
                    <a:pt x="382" y="588"/>
                    <a:pt x="388" y="595"/>
                  </a:cubicBezTo>
                  <a:cubicBezTo>
                    <a:pt x="394" y="602"/>
                    <a:pt x="392" y="612"/>
                    <a:pt x="384" y="616"/>
                  </a:cubicBezTo>
                  <a:cubicBezTo>
                    <a:pt x="376" y="621"/>
                    <a:pt x="366" y="619"/>
                    <a:pt x="360" y="612"/>
                  </a:cubicBezTo>
                  <a:cubicBezTo>
                    <a:pt x="354" y="605"/>
                    <a:pt x="356" y="596"/>
                    <a:pt x="363" y="591"/>
                  </a:cubicBezTo>
                  <a:close/>
                  <a:moveTo>
                    <a:pt x="328" y="612"/>
                  </a:moveTo>
                  <a:cubicBezTo>
                    <a:pt x="335" y="608"/>
                    <a:pt x="346" y="610"/>
                    <a:pt x="351" y="617"/>
                  </a:cubicBezTo>
                  <a:cubicBezTo>
                    <a:pt x="357" y="623"/>
                    <a:pt x="356" y="632"/>
                    <a:pt x="349" y="635"/>
                  </a:cubicBezTo>
                  <a:cubicBezTo>
                    <a:pt x="342" y="639"/>
                    <a:pt x="332" y="636"/>
                    <a:pt x="326" y="630"/>
                  </a:cubicBezTo>
                  <a:cubicBezTo>
                    <a:pt x="321" y="624"/>
                    <a:pt x="321" y="615"/>
                    <a:pt x="328" y="612"/>
                  </a:cubicBezTo>
                  <a:close/>
                  <a:moveTo>
                    <a:pt x="298" y="628"/>
                  </a:moveTo>
                  <a:cubicBezTo>
                    <a:pt x="304" y="625"/>
                    <a:pt x="313" y="628"/>
                    <a:pt x="319" y="634"/>
                  </a:cubicBezTo>
                  <a:cubicBezTo>
                    <a:pt x="324" y="640"/>
                    <a:pt x="324" y="647"/>
                    <a:pt x="318" y="650"/>
                  </a:cubicBezTo>
                  <a:cubicBezTo>
                    <a:pt x="312" y="652"/>
                    <a:pt x="303" y="650"/>
                    <a:pt x="298" y="644"/>
                  </a:cubicBezTo>
                  <a:cubicBezTo>
                    <a:pt x="292" y="638"/>
                    <a:pt x="292" y="631"/>
                    <a:pt x="298" y="628"/>
                  </a:cubicBezTo>
                  <a:close/>
                  <a:moveTo>
                    <a:pt x="273" y="640"/>
                  </a:moveTo>
                  <a:cubicBezTo>
                    <a:pt x="278" y="638"/>
                    <a:pt x="286" y="641"/>
                    <a:pt x="292" y="646"/>
                  </a:cubicBezTo>
                  <a:cubicBezTo>
                    <a:pt x="297" y="652"/>
                    <a:pt x="297" y="658"/>
                    <a:pt x="292" y="660"/>
                  </a:cubicBezTo>
                  <a:cubicBezTo>
                    <a:pt x="288" y="661"/>
                    <a:pt x="280" y="658"/>
                    <a:pt x="275" y="653"/>
                  </a:cubicBezTo>
                  <a:cubicBezTo>
                    <a:pt x="269" y="648"/>
                    <a:pt x="269" y="642"/>
                    <a:pt x="273" y="640"/>
                  </a:cubicBezTo>
                  <a:close/>
                  <a:moveTo>
                    <a:pt x="254" y="647"/>
                  </a:moveTo>
                  <a:cubicBezTo>
                    <a:pt x="258" y="646"/>
                    <a:pt x="265" y="649"/>
                    <a:pt x="270" y="655"/>
                  </a:cubicBezTo>
                  <a:cubicBezTo>
                    <a:pt x="275" y="660"/>
                    <a:pt x="276" y="665"/>
                    <a:pt x="272" y="665"/>
                  </a:cubicBezTo>
                  <a:cubicBezTo>
                    <a:pt x="269" y="666"/>
                    <a:pt x="262" y="663"/>
                    <a:pt x="257" y="658"/>
                  </a:cubicBezTo>
                  <a:cubicBezTo>
                    <a:pt x="252" y="653"/>
                    <a:pt x="251" y="648"/>
                    <a:pt x="254" y="647"/>
                  </a:cubicBezTo>
                  <a:close/>
                  <a:moveTo>
                    <a:pt x="230" y="638"/>
                  </a:moveTo>
                  <a:cubicBezTo>
                    <a:pt x="226" y="633"/>
                    <a:pt x="224" y="628"/>
                    <a:pt x="227" y="626"/>
                  </a:cubicBezTo>
                  <a:cubicBezTo>
                    <a:pt x="229" y="625"/>
                    <a:pt x="235" y="629"/>
                    <a:pt x="240" y="634"/>
                  </a:cubicBezTo>
                  <a:cubicBezTo>
                    <a:pt x="245" y="640"/>
                    <a:pt x="246" y="645"/>
                    <a:pt x="243" y="646"/>
                  </a:cubicBezTo>
                  <a:cubicBezTo>
                    <a:pt x="241" y="647"/>
                    <a:pt x="235" y="643"/>
                    <a:pt x="230" y="638"/>
                  </a:cubicBezTo>
                  <a:close/>
                  <a:moveTo>
                    <a:pt x="257" y="668"/>
                  </a:moveTo>
                  <a:cubicBezTo>
                    <a:pt x="254" y="668"/>
                    <a:pt x="249" y="665"/>
                    <a:pt x="244" y="660"/>
                  </a:cubicBezTo>
                  <a:cubicBezTo>
                    <a:pt x="240" y="656"/>
                    <a:pt x="238" y="652"/>
                    <a:pt x="240" y="651"/>
                  </a:cubicBezTo>
                  <a:cubicBezTo>
                    <a:pt x="243" y="651"/>
                    <a:pt x="249" y="654"/>
                    <a:pt x="253" y="659"/>
                  </a:cubicBezTo>
                  <a:cubicBezTo>
                    <a:pt x="258" y="664"/>
                    <a:pt x="260" y="668"/>
                    <a:pt x="257" y="668"/>
                  </a:cubicBezTo>
                  <a:close/>
                  <a:moveTo>
                    <a:pt x="285" y="685"/>
                  </a:moveTo>
                  <a:cubicBezTo>
                    <a:pt x="281" y="685"/>
                    <a:pt x="275" y="682"/>
                    <a:pt x="270" y="678"/>
                  </a:cubicBezTo>
                  <a:cubicBezTo>
                    <a:pt x="266" y="674"/>
                    <a:pt x="264" y="670"/>
                    <a:pt x="267" y="670"/>
                  </a:cubicBezTo>
                  <a:cubicBezTo>
                    <a:pt x="271" y="670"/>
                    <a:pt x="277" y="673"/>
                    <a:pt x="282" y="677"/>
                  </a:cubicBezTo>
                  <a:cubicBezTo>
                    <a:pt x="287" y="681"/>
                    <a:pt x="288" y="685"/>
                    <a:pt x="285" y="685"/>
                  </a:cubicBezTo>
                  <a:close/>
                  <a:moveTo>
                    <a:pt x="315" y="699"/>
                  </a:moveTo>
                  <a:cubicBezTo>
                    <a:pt x="311" y="699"/>
                    <a:pt x="304" y="696"/>
                    <a:pt x="299" y="693"/>
                  </a:cubicBezTo>
                  <a:cubicBezTo>
                    <a:pt x="294" y="690"/>
                    <a:pt x="293" y="687"/>
                    <a:pt x="297" y="687"/>
                  </a:cubicBezTo>
                  <a:cubicBezTo>
                    <a:pt x="301" y="686"/>
                    <a:pt x="309" y="689"/>
                    <a:pt x="314" y="692"/>
                  </a:cubicBezTo>
                  <a:cubicBezTo>
                    <a:pt x="319" y="696"/>
                    <a:pt x="319" y="699"/>
                    <a:pt x="315" y="699"/>
                  </a:cubicBezTo>
                  <a:close/>
                  <a:moveTo>
                    <a:pt x="319" y="683"/>
                  </a:moveTo>
                  <a:cubicBezTo>
                    <a:pt x="324" y="682"/>
                    <a:pt x="332" y="684"/>
                    <a:pt x="337" y="688"/>
                  </a:cubicBezTo>
                  <a:cubicBezTo>
                    <a:pt x="342" y="691"/>
                    <a:pt x="342" y="695"/>
                    <a:pt x="337" y="696"/>
                  </a:cubicBezTo>
                  <a:cubicBezTo>
                    <a:pt x="332" y="697"/>
                    <a:pt x="324" y="695"/>
                    <a:pt x="319" y="691"/>
                  </a:cubicBezTo>
                  <a:cubicBezTo>
                    <a:pt x="314" y="688"/>
                    <a:pt x="314" y="684"/>
                    <a:pt x="319" y="683"/>
                  </a:cubicBezTo>
                  <a:close/>
                  <a:moveTo>
                    <a:pt x="345" y="709"/>
                  </a:moveTo>
                  <a:cubicBezTo>
                    <a:pt x="341" y="710"/>
                    <a:pt x="333" y="708"/>
                    <a:pt x="329" y="705"/>
                  </a:cubicBezTo>
                  <a:cubicBezTo>
                    <a:pt x="324" y="703"/>
                    <a:pt x="324" y="700"/>
                    <a:pt x="328" y="700"/>
                  </a:cubicBezTo>
                  <a:cubicBezTo>
                    <a:pt x="333" y="699"/>
                    <a:pt x="341" y="701"/>
                    <a:pt x="346" y="704"/>
                  </a:cubicBezTo>
                  <a:cubicBezTo>
                    <a:pt x="350" y="707"/>
                    <a:pt x="350" y="709"/>
                    <a:pt x="345" y="709"/>
                  </a:cubicBezTo>
                  <a:close/>
                  <a:moveTo>
                    <a:pt x="353" y="696"/>
                  </a:moveTo>
                  <a:cubicBezTo>
                    <a:pt x="358" y="695"/>
                    <a:pt x="367" y="696"/>
                    <a:pt x="371" y="699"/>
                  </a:cubicBezTo>
                  <a:cubicBezTo>
                    <a:pt x="376" y="702"/>
                    <a:pt x="375" y="705"/>
                    <a:pt x="369" y="706"/>
                  </a:cubicBezTo>
                  <a:cubicBezTo>
                    <a:pt x="364" y="707"/>
                    <a:pt x="356" y="706"/>
                    <a:pt x="351" y="703"/>
                  </a:cubicBezTo>
                  <a:cubicBezTo>
                    <a:pt x="347" y="700"/>
                    <a:pt x="347" y="697"/>
                    <a:pt x="353" y="696"/>
                  </a:cubicBezTo>
                  <a:close/>
                  <a:moveTo>
                    <a:pt x="375" y="716"/>
                  </a:moveTo>
                  <a:cubicBezTo>
                    <a:pt x="370" y="717"/>
                    <a:pt x="363" y="716"/>
                    <a:pt x="359" y="714"/>
                  </a:cubicBezTo>
                  <a:cubicBezTo>
                    <a:pt x="354" y="712"/>
                    <a:pt x="355" y="710"/>
                    <a:pt x="360" y="710"/>
                  </a:cubicBezTo>
                  <a:cubicBezTo>
                    <a:pt x="365" y="709"/>
                    <a:pt x="373" y="710"/>
                    <a:pt x="377" y="712"/>
                  </a:cubicBezTo>
                  <a:cubicBezTo>
                    <a:pt x="381" y="714"/>
                    <a:pt x="380" y="716"/>
                    <a:pt x="375" y="716"/>
                  </a:cubicBezTo>
                  <a:close/>
                  <a:moveTo>
                    <a:pt x="400" y="712"/>
                  </a:moveTo>
                  <a:cubicBezTo>
                    <a:pt x="395" y="713"/>
                    <a:pt x="387" y="713"/>
                    <a:pt x="383" y="711"/>
                  </a:cubicBezTo>
                  <a:cubicBezTo>
                    <a:pt x="379" y="709"/>
                    <a:pt x="380" y="706"/>
                    <a:pt x="386" y="705"/>
                  </a:cubicBezTo>
                  <a:cubicBezTo>
                    <a:pt x="392" y="703"/>
                    <a:pt x="400" y="704"/>
                    <a:pt x="404" y="706"/>
                  </a:cubicBezTo>
                  <a:cubicBezTo>
                    <a:pt x="408" y="708"/>
                    <a:pt x="406" y="711"/>
                    <a:pt x="400" y="712"/>
                  </a:cubicBezTo>
                  <a:close/>
                  <a:moveTo>
                    <a:pt x="413" y="675"/>
                  </a:moveTo>
                  <a:cubicBezTo>
                    <a:pt x="420" y="672"/>
                    <a:pt x="429" y="672"/>
                    <a:pt x="433" y="676"/>
                  </a:cubicBezTo>
                  <a:cubicBezTo>
                    <a:pt x="437" y="679"/>
                    <a:pt x="435" y="684"/>
                    <a:pt x="428" y="687"/>
                  </a:cubicBezTo>
                  <a:cubicBezTo>
                    <a:pt x="421" y="690"/>
                    <a:pt x="413" y="690"/>
                    <a:pt x="408" y="687"/>
                  </a:cubicBezTo>
                  <a:cubicBezTo>
                    <a:pt x="404" y="683"/>
                    <a:pt x="406" y="678"/>
                    <a:pt x="413" y="675"/>
                  </a:cubicBezTo>
                  <a:close/>
                  <a:moveTo>
                    <a:pt x="428" y="714"/>
                  </a:moveTo>
                  <a:cubicBezTo>
                    <a:pt x="423" y="715"/>
                    <a:pt x="416" y="716"/>
                    <a:pt x="412" y="715"/>
                  </a:cubicBezTo>
                  <a:cubicBezTo>
                    <a:pt x="409" y="713"/>
                    <a:pt x="411" y="711"/>
                    <a:pt x="416" y="709"/>
                  </a:cubicBezTo>
                  <a:cubicBezTo>
                    <a:pt x="422" y="708"/>
                    <a:pt x="430" y="707"/>
                    <a:pt x="433" y="709"/>
                  </a:cubicBezTo>
                  <a:cubicBezTo>
                    <a:pt x="436" y="710"/>
                    <a:pt x="434" y="712"/>
                    <a:pt x="428" y="714"/>
                  </a:cubicBezTo>
                  <a:close/>
                  <a:moveTo>
                    <a:pt x="428" y="704"/>
                  </a:moveTo>
                  <a:cubicBezTo>
                    <a:pt x="422" y="706"/>
                    <a:pt x="414" y="706"/>
                    <a:pt x="411" y="704"/>
                  </a:cubicBezTo>
                  <a:cubicBezTo>
                    <a:pt x="407" y="701"/>
                    <a:pt x="409" y="698"/>
                    <a:pt x="415" y="695"/>
                  </a:cubicBezTo>
                  <a:cubicBezTo>
                    <a:pt x="422" y="693"/>
                    <a:pt x="430" y="693"/>
                    <a:pt x="433" y="696"/>
                  </a:cubicBezTo>
                  <a:cubicBezTo>
                    <a:pt x="437" y="698"/>
                    <a:pt x="435" y="701"/>
                    <a:pt x="428" y="704"/>
                  </a:cubicBezTo>
                  <a:close/>
                  <a:moveTo>
                    <a:pt x="442" y="539"/>
                  </a:moveTo>
                  <a:cubicBezTo>
                    <a:pt x="450" y="533"/>
                    <a:pt x="461" y="535"/>
                    <a:pt x="466" y="543"/>
                  </a:cubicBezTo>
                  <a:cubicBezTo>
                    <a:pt x="471" y="550"/>
                    <a:pt x="469" y="561"/>
                    <a:pt x="461" y="567"/>
                  </a:cubicBezTo>
                  <a:cubicBezTo>
                    <a:pt x="453" y="572"/>
                    <a:pt x="442" y="571"/>
                    <a:pt x="437" y="564"/>
                  </a:cubicBezTo>
                  <a:cubicBezTo>
                    <a:pt x="431" y="556"/>
                    <a:pt x="433" y="545"/>
                    <a:pt x="442" y="539"/>
                  </a:cubicBezTo>
                  <a:close/>
                  <a:moveTo>
                    <a:pt x="445" y="585"/>
                  </a:moveTo>
                  <a:cubicBezTo>
                    <a:pt x="453" y="580"/>
                    <a:pt x="463" y="581"/>
                    <a:pt x="468" y="588"/>
                  </a:cubicBezTo>
                  <a:cubicBezTo>
                    <a:pt x="472" y="594"/>
                    <a:pt x="470" y="604"/>
                    <a:pt x="462" y="609"/>
                  </a:cubicBezTo>
                  <a:cubicBezTo>
                    <a:pt x="454" y="614"/>
                    <a:pt x="444" y="613"/>
                    <a:pt x="439" y="607"/>
                  </a:cubicBezTo>
                  <a:cubicBezTo>
                    <a:pt x="434" y="600"/>
                    <a:pt x="437" y="591"/>
                    <a:pt x="445" y="585"/>
                  </a:cubicBezTo>
                  <a:close/>
                  <a:moveTo>
                    <a:pt x="456" y="705"/>
                  </a:moveTo>
                  <a:cubicBezTo>
                    <a:pt x="450" y="707"/>
                    <a:pt x="443" y="708"/>
                    <a:pt x="440" y="706"/>
                  </a:cubicBezTo>
                  <a:cubicBezTo>
                    <a:pt x="437" y="705"/>
                    <a:pt x="439" y="702"/>
                    <a:pt x="445" y="699"/>
                  </a:cubicBezTo>
                  <a:cubicBezTo>
                    <a:pt x="452" y="697"/>
                    <a:pt x="459" y="696"/>
                    <a:pt x="462" y="698"/>
                  </a:cubicBezTo>
                  <a:cubicBezTo>
                    <a:pt x="464" y="699"/>
                    <a:pt x="461" y="702"/>
                    <a:pt x="456" y="705"/>
                  </a:cubicBezTo>
                  <a:close/>
                  <a:moveTo>
                    <a:pt x="459" y="691"/>
                  </a:moveTo>
                  <a:cubicBezTo>
                    <a:pt x="452" y="694"/>
                    <a:pt x="444" y="695"/>
                    <a:pt x="441" y="692"/>
                  </a:cubicBezTo>
                  <a:cubicBezTo>
                    <a:pt x="438" y="690"/>
                    <a:pt x="440" y="685"/>
                    <a:pt x="447" y="682"/>
                  </a:cubicBezTo>
                  <a:cubicBezTo>
                    <a:pt x="454" y="679"/>
                    <a:pt x="462" y="678"/>
                    <a:pt x="465" y="681"/>
                  </a:cubicBezTo>
                  <a:cubicBezTo>
                    <a:pt x="468" y="684"/>
                    <a:pt x="465" y="688"/>
                    <a:pt x="459" y="691"/>
                  </a:cubicBezTo>
                  <a:close/>
                  <a:moveTo>
                    <a:pt x="484" y="692"/>
                  </a:moveTo>
                  <a:cubicBezTo>
                    <a:pt x="478" y="695"/>
                    <a:pt x="471" y="696"/>
                    <a:pt x="469" y="694"/>
                  </a:cubicBezTo>
                  <a:cubicBezTo>
                    <a:pt x="466" y="693"/>
                    <a:pt x="469" y="689"/>
                    <a:pt x="476" y="685"/>
                  </a:cubicBezTo>
                  <a:cubicBezTo>
                    <a:pt x="482" y="682"/>
                    <a:pt x="489" y="681"/>
                    <a:pt x="491" y="683"/>
                  </a:cubicBezTo>
                  <a:cubicBezTo>
                    <a:pt x="493" y="685"/>
                    <a:pt x="490" y="689"/>
                    <a:pt x="484" y="692"/>
                  </a:cubicBezTo>
                  <a:close/>
                  <a:moveTo>
                    <a:pt x="489" y="675"/>
                  </a:moveTo>
                  <a:cubicBezTo>
                    <a:pt x="483" y="679"/>
                    <a:pt x="475" y="680"/>
                    <a:pt x="473" y="677"/>
                  </a:cubicBezTo>
                  <a:cubicBezTo>
                    <a:pt x="470" y="674"/>
                    <a:pt x="473" y="668"/>
                    <a:pt x="479" y="664"/>
                  </a:cubicBezTo>
                  <a:cubicBezTo>
                    <a:pt x="486" y="660"/>
                    <a:pt x="494" y="659"/>
                    <a:pt x="497" y="663"/>
                  </a:cubicBezTo>
                  <a:cubicBezTo>
                    <a:pt x="499" y="666"/>
                    <a:pt x="496" y="671"/>
                    <a:pt x="489" y="675"/>
                  </a:cubicBezTo>
                  <a:close/>
                  <a:moveTo>
                    <a:pt x="512" y="675"/>
                  </a:moveTo>
                  <a:cubicBezTo>
                    <a:pt x="506" y="679"/>
                    <a:pt x="500" y="680"/>
                    <a:pt x="498" y="679"/>
                  </a:cubicBezTo>
                  <a:cubicBezTo>
                    <a:pt x="496" y="676"/>
                    <a:pt x="500" y="671"/>
                    <a:pt x="506" y="667"/>
                  </a:cubicBezTo>
                  <a:cubicBezTo>
                    <a:pt x="512" y="663"/>
                    <a:pt x="518" y="662"/>
                    <a:pt x="520" y="664"/>
                  </a:cubicBezTo>
                  <a:cubicBezTo>
                    <a:pt x="521" y="667"/>
                    <a:pt x="518" y="671"/>
                    <a:pt x="512" y="675"/>
                  </a:cubicBezTo>
                  <a:close/>
                  <a:moveTo>
                    <a:pt x="519" y="655"/>
                  </a:moveTo>
                  <a:cubicBezTo>
                    <a:pt x="513" y="660"/>
                    <a:pt x="506" y="661"/>
                    <a:pt x="504" y="658"/>
                  </a:cubicBezTo>
                  <a:cubicBezTo>
                    <a:pt x="502" y="654"/>
                    <a:pt x="505" y="648"/>
                    <a:pt x="512" y="643"/>
                  </a:cubicBezTo>
                  <a:cubicBezTo>
                    <a:pt x="518" y="638"/>
                    <a:pt x="525" y="637"/>
                    <a:pt x="527" y="641"/>
                  </a:cubicBezTo>
                  <a:cubicBezTo>
                    <a:pt x="529" y="644"/>
                    <a:pt x="525" y="651"/>
                    <a:pt x="519" y="655"/>
                  </a:cubicBezTo>
                  <a:close/>
                  <a:moveTo>
                    <a:pt x="539" y="656"/>
                  </a:moveTo>
                  <a:cubicBezTo>
                    <a:pt x="533" y="660"/>
                    <a:pt x="528" y="662"/>
                    <a:pt x="527" y="659"/>
                  </a:cubicBezTo>
                  <a:cubicBezTo>
                    <a:pt x="525" y="657"/>
                    <a:pt x="529" y="651"/>
                    <a:pt x="534" y="647"/>
                  </a:cubicBezTo>
                  <a:cubicBezTo>
                    <a:pt x="540" y="642"/>
                    <a:pt x="546" y="641"/>
                    <a:pt x="547" y="643"/>
                  </a:cubicBezTo>
                  <a:cubicBezTo>
                    <a:pt x="548" y="646"/>
                    <a:pt x="544" y="652"/>
                    <a:pt x="539" y="656"/>
                  </a:cubicBezTo>
                  <a:close/>
                  <a:moveTo>
                    <a:pt x="547" y="633"/>
                  </a:moveTo>
                  <a:cubicBezTo>
                    <a:pt x="542" y="638"/>
                    <a:pt x="536" y="639"/>
                    <a:pt x="534" y="636"/>
                  </a:cubicBezTo>
                  <a:cubicBezTo>
                    <a:pt x="532" y="632"/>
                    <a:pt x="535" y="625"/>
                    <a:pt x="541" y="619"/>
                  </a:cubicBezTo>
                  <a:cubicBezTo>
                    <a:pt x="547" y="614"/>
                    <a:pt x="553" y="614"/>
                    <a:pt x="554" y="618"/>
                  </a:cubicBezTo>
                  <a:cubicBezTo>
                    <a:pt x="556" y="621"/>
                    <a:pt x="553" y="628"/>
                    <a:pt x="547" y="633"/>
                  </a:cubicBezTo>
                  <a:close/>
                  <a:moveTo>
                    <a:pt x="563" y="634"/>
                  </a:moveTo>
                  <a:cubicBezTo>
                    <a:pt x="558" y="639"/>
                    <a:pt x="554" y="641"/>
                    <a:pt x="553" y="638"/>
                  </a:cubicBezTo>
                  <a:cubicBezTo>
                    <a:pt x="552" y="635"/>
                    <a:pt x="555" y="629"/>
                    <a:pt x="560" y="624"/>
                  </a:cubicBezTo>
                  <a:cubicBezTo>
                    <a:pt x="565" y="619"/>
                    <a:pt x="570" y="618"/>
                    <a:pt x="570" y="621"/>
                  </a:cubicBezTo>
                  <a:cubicBezTo>
                    <a:pt x="571" y="624"/>
                    <a:pt x="567" y="630"/>
                    <a:pt x="563" y="634"/>
                  </a:cubicBezTo>
                  <a:close/>
                  <a:moveTo>
                    <a:pt x="561" y="612"/>
                  </a:moveTo>
                  <a:cubicBezTo>
                    <a:pt x="559" y="607"/>
                    <a:pt x="562" y="600"/>
                    <a:pt x="568" y="595"/>
                  </a:cubicBezTo>
                  <a:cubicBezTo>
                    <a:pt x="572" y="589"/>
                    <a:pt x="577" y="589"/>
                    <a:pt x="578" y="593"/>
                  </a:cubicBezTo>
                  <a:cubicBezTo>
                    <a:pt x="579" y="597"/>
                    <a:pt x="576" y="604"/>
                    <a:pt x="571" y="609"/>
                  </a:cubicBezTo>
                  <a:cubicBezTo>
                    <a:pt x="567" y="614"/>
                    <a:pt x="562" y="615"/>
                    <a:pt x="561" y="612"/>
                  </a:cubicBezTo>
                  <a:close/>
                  <a:moveTo>
                    <a:pt x="583" y="612"/>
                  </a:moveTo>
                  <a:cubicBezTo>
                    <a:pt x="579" y="617"/>
                    <a:pt x="576" y="618"/>
                    <a:pt x="575" y="615"/>
                  </a:cubicBezTo>
                  <a:cubicBezTo>
                    <a:pt x="575" y="612"/>
                    <a:pt x="578" y="605"/>
                    <a:pt x="582" y="600"/>
                  </a:cubicBezTo>
                  <a:cubicBezTo>
                    <a:pt x="586" y="595"/>
                    <a:pt x="590" y="594"/>
                    <a:pt x="590" y="598"/>
                  </a:cubicBezTo>
                  <a:cubicBezTo>
                    <a:pt x="590" y="601"/>
                    <a:pt x="587" y="607"/>
                    <a:pt x="583" y="612"/>
                  </a:cubicBezTo>
                  <a:close/>
                  <a:moveTo>
                    <a:pt x="591" y="585"/>
                  </a:moveTo>
                  <a:cubicBezTo>
                    <a:pt x="588" y="590"/>
                    <a:pt x="584" y="591"/>
                    <a:pt x="583" y="587"/>
                  </a:cubicBezTo>
                  <a:cubicBezTo>
                    <a:pt x="582" y="583"/>
                    <a:pt x="585" y="575"/>
                    <a:pt x="589" y="570"/>
                  </a:cubicBezTo>
                  <a:cubicBezTo>
                    <a:pt x="593" y="565"/>
                    <a:pt x="597" y="564"/>
                    <a:pt x="597" y="569"/>
                  </a:cubicBezTo>
                  <a:cubicBezTo>
                    <a:pt x="598" y="573"/>
                    <a:pt x="595" y="581"/>
                    <a:pt x="591" y="585"/>
                  </a:cubicBezTo>
                  <a:close/>
                  <a:moveTo>
                    <a:pt x="588" y="554"/>
                  </a:moveTo>
                  <a:cubicBezTo>
                    <a:pt x="587" y="549"/>
                    <a:pt x="589" y="540"/>
                    <a:pt x="593" y="535"/>
                  </a:cubicBezTo>
                  <a:cubicBezTo>
                    <a:pt x="597" y="530"/>
                    <a:pt x="600" y="531"/>
                    <a:pt x="602" y="536"/>
                  </a:cubicBezTo>
                  <a:cubicBezTo>
                    <a:pt x="603" y="542"/>
                    <a:pt x="601" y="550"/>
                    <a:pt x="597" y="554"/>
                  </a:cubicBezTo>
                  <a:cubicBezTo>
                    <a:pt x="594" y="560"/>
                    <a:pt x="590" y="560"/>
                    <a:pt x="588" y="554"/>
                  </a:cubicBezTo>
                  <a:close/>
                  <a:moveTo>
                    <a:pt x="607" y="562"/>
                  </a:moveTo>
                  <a:cubicBezTo>
                    <a:pt x="604" y="567"/>
                    <a:pt x="601" y="568"/>
                    <a:pt x="601" y="563"/>
                  </a:cubicBezTo>
                  <a:cubicBezTo>
                    <a:pt x="601" y="559"/>
                    <a:pt x="603" y="551"/>
                    <a:pt x="606" y="546"/>
                  </a:cubicBezTo>
                  <a:cubicBezTo>
                    <a:pt x="608" y="541"/>
                    <a:pt x="611" y="542"/>
                    <a:pt x="611" y="546"/>
                  </a:cubicBezTo>
                  <a:cubicBezTo>
                    <a:pt x="612" y="551"/>
                    <a:pt x="610" y="558"/>
                    <a:pt x="607" y="562"/>
                  </a:cubicBezTo>
                  <a:close/>
                  <a:moveTo>
                    <a:pt x="612" y="532"/>
                  </a:moveTo>
                  <a:cubicBezTo>
                    <a:pt x="609" y="536"/>
                    <a:pt x="606" y="536"/>
                    <a:pt x="605" y="531"/>
                  </a:cubicBezTo>
                  <a:cubicBezTo>
                    <a:pt x="604" y="525"/>
                    <a:pt x="605" y="517"/>
                    <a:pt x="608" y="513"/>
                  </a:cubicBezTo>
                  <a:cubicBezTo>
                    <a:pt x="611" y="508"/>
                    <a:pt x="614" y="509"/>
                    <a:pt x="614" y="514"/>
                  </a:cubicBezTo>
                  <a:cubicBezTo>
                    <a:pt x="615" y="520"/>
                    <a:pt x="614" y="527"/>
                    <a:pt x="612" y="532"/>
                  </a:cubicBezTo>
                  <a:close/>
                  <a:moveTo>
                    <a:pt x="119" y="681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681"/>
                    <a:pt x="77" y="681"/>
                    <a:pt x="77" y="681"/>
                  </a:cubicBezTo>
                  <a:cubicBezTo>
                    <a:pt x="33" y="685"/>
                    <a:pt x="0" y="701"/>
                    <a:pt x="0" y="720"/>
                  </a:cubicBezTo>
                  <a:cubicBezTo>
                    <a:pt x="0" y="743"/>
                    <a:pt x="44" y="761"/>
                    <a:pt x="98" y="761"/>
                  </a:cubicBezTo>
                  <a:cubicBezTo>
                    <a:pt x="152" y="761"/>
                    <a:pt x="195" y="743"/>
                    <a:pt x="195" y="720"/>
                  </a:cubicBezTo>
                  <a:cubicBezTo>
                    <a:pt x="195" y="701"/>
                    <a:pt x="163" y="685"/>
                    <a:pt x="119" y="681"/>
                  </a:cubicBezTo>
                  <a:close/>
                  <a:moveTo>
                    <a:pt x="134" y="0"/>
                  </a:moveTo>
                  <a:cubicBezTo>
                    <a:pt x="134" y="296"/>
                    <a:pt x="134" y="296"/>
                    <a:pt x="134" y="296"/>
                  </a:cubicBezTo>
                  <a:cubicBezTo>
                    <a:pt x="465" y="148"/>
                    <a:pt x="465" y="148"/>
                    <a:pt x="465" y="148"/>
                  </a:cubicBezTo>
                  <a:lnTo>
                    <a:pt x="13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46000">
                  <a:schemeClr val="accent5">
                    <a:lumMod val="100000"/>
                  </a:schemeClr>
                </a:gs>
                <a:gs pos="46100">
                  <a:schemeClr val="lt1">
                    <a:lumMod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SorbShape1">
              <a:extLst>
                <a:ext uri="{FF2B5EF4-FFF2-40B4-BE49-F238E27FC236}">
                  <a16:creationId xmlns:a16="http://schemas.microsoft.com/office/drawing/2014/main" xmlns="" id="{79C8F30E-9023-4AF9-BA64-8874B11BBA60}"/>
                </a:ext>
              </a:extLst>
            </p:cNvPr>
            <p:cNvCxnSpPr>
              <a:cxnSpLocks/>
            </p:cNvCxnSpPr>
            <p:nvPr/>
          </p:nvCxnSpPr>
          <p:spPr>
            <a:xfrm>
              <a:off x="2745521" y="3555504"/>
              <a:ext cx="2669986" cy="0"/>
            </a:xfrm>
            <a:prstGeom prst="line">
              <a:avLst/>
            </a:prstGeom>
            <a:ln w="254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ValueBack1">
              <a:extLst>
                <a:ext uri="{FF2B5EF4-FFF2-40B4-BE49-F238E27FC236}">
                  <a16:creationId xmlns:a16="http://schemas.microsoft.com/office/drawing/2014/main" xmlns="" id="{4B14F6B6-D74E-4FC0-9D42-F51A57B36300}"/>
                </a:ext>
              </a:extLst>
            </p:cNvPr>
            <p:cNvSpPr/>
            <p:nvPr/>
          </p:nvSpPr>
          <p:spPr>
            <a:xfrm>
              <a:off x="2622503" y="3241840"/>
              <a:ext cx="577036" cy="577036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Text1">
              <a:extLst>
                <a:ext uri="{FF2B5EF4-FFF2-40B4-BE49-F238E27FC236}">
                  <a16:creationId xmlns:a16="http://schemas.microsoft.com/office/drawing/2014/main" xmlns="" id="{63CBFCB3-95B6-4E29-9F80-444772D42BE2}"/>
                </a:ext>
              </a:extLst>
            </p:cNvPr>
            <p:cNvSpPr txBox="1"/>
            <p:nvPr/>
          </p:nvSpPr>
          <p:spPr>
            <a:xfrm>
              <a:off x="2741958" y="3409725"/>
              <a:ext cx="338126" cy="24126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13" name="RelativeShape2">
              <a:extLst>
                <a:ext uri="{FF2B5EF4-FFF2-40B4-BE49-F238E27FC236}">
                  <a16:creationId xmlns:a16="http://schemas.microsoft.com/office/drawing/2014/main" xmlns="" id="{3D8C359D-D7D7-4E66-8B37-E60463C3487D}"/>
                </a:ext>
              </a:extLst>
            </p:cNvPr>
            <p:cNvSpPr/>
            <p:nvPr/>
          </p:nvSpPr>
          <p:spPr>
            <a:xfrm>
              <a:off x="6021297" y="2826682"/>
              <a:ext cx="3020067" cy="6574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Shape2">
              <a:extLst>
                <a:ext uri="{FF2B5EF4-FFF2-40B4-BE49-F238E27FC236}">
                  <a16:creationId xmlns:a16="http://schemas.microsoft.com/office/drawing/2014/main" xmlns="" id="{02979EF9-43CD-4848-94F9-DC92A6241ADA}"/>
                </a:ext>
              </a:extLst>
            </p:cNvPr>
            <p:cNvSpPr/>
            <p:nvPr/>
          </p:nvSpPr>
          <p:spPr>
            <a:xfrm>
              <a:off x="6021297" y="2826682"/>
              <a:ext cx="1751639" cy="65741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Text2">
              <a:extLst>
                <a:ext uri="{FF2B5EF4-FFF2-40B4-BE49-F238E27FC236}">
                  <a16:creationId xmlns:a16="http://schemas.microsoft.com/office/drawing/2014/main" xmlns="" id="{C5F14673-2BE6-4DEB-BABA-803A2C1B8A23}"/>
                </a:ext>
              </a:extLst>
            </p:cNvPr>
            <p:cNvSpPr txBox="1"/>
            <p:nvPr/>
          </p:nvSpPr>
          <p:spPr>
            <a:xfrm>
              <a:off x="9188597" y="2732239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58%</a:t>
              </a:r>
            </a:p>
          </p:txBody>
        </p:sp>
        <p:sp>
          <p:nvSpPr>
            <p:cNvPr id="16" name="RelativeShape3">
              <a:extLst>
                <a:ext uri="{FF2B5EF4-FFF2-40B4-BE49-F238E27FC236}">
                  <a16:creationId xmlns:a16="http://schemas.microsoft.com/office/drawing/2014/main" xmlns="" id="{E3B67DB0-A35E-47CC-9B57-68CBE30B4925}"/>
                </a:ext>
              </a:extLst>
            </p:cNvPr>
            <p:cNvSpPr/>
            <p:nvPr/>
          </p:nvSpPr>
          <p:spPr>
            <a:xfrm>
              <a:off x="6021297" y="3307038"/>
              <a:ext cx="3020067" cy="6574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3">
              <a:extLst>
                <a:ext uri="{FF2B5EF4-FFF2-40B4-BE49-F238E27FC236}">
                  <a16:creationId xmlns:a16="http://schemas.microsoft.com/office/drawing/2014/main" xmlns="" id="{B7AD9547-55AB-49AE-84D1-7AE1080C2FC7}"/>
                </a:ext>
              </a:extLst>
            </p:cNvPr>
            <p:cNvSpPr/>
            <p:nvPr/>
          </p:nvSpPr>
          <p:spPr>
            <a:xfrm>
              <a:off x="6021297" y="3307038"/>
              <a:ext cx="1389231" cy="65741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Text3">
              <a:extLst>
                <a:ext uri="{FF2B5EF4-FFF2-40B4-BE49-F238E27FC236}">
                  <a16:creationId xmlns:a16="http://schemas.microsoft.com/office/drawing/2014/main" xmlns="" id="{E1A0E845-4139-414A-8ECC-1A8DF79D10C8}"/>
                </a:ext>
              </a:extLst>
            </p:cNvPr>
            <p:cNvSpPr txBox="1"/>
            <p:nvPr/>
          </p:nvSpPr>
          <p:spPr>
            <a:xfrm>
              <a:off x="9188597" y="3199744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19" name="RelativeShape4">
              <a:extLst>
                <a:ext uri="{FF2B5EF4-FFF2-40B4-BE49-F238E27FC236}">
                  <a16:creationId xmlns:a16="http://schemas.microsoft.com/office/drawing/2014/main" xmlns="" id="{3FC19FBB-88B5-46C8-8099-21FC3F21CCC3}"/>
                </a:ext>
              </a:extLst>
            </p:cNvPr>
            <p:cNvSpPr/>
            <p:nvPr/>
          </p:nvSpPr>
          <p:spPr>
            <a:xfrm>
              <a:off x="6021297" y="3751216"/>
              <a:ext cx="3020067" cy="6574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4">
              <a:extLst>
                <a:ext uri="{FF2B5EF4-FFF2-40B4-BE49-F238E27FC236}">
                  <a16:creationId xmlns:a16="http://schemas.microsoft.com/office/drawing/2014/main" xmlns="" id="{D86FFCF7-8176-4784-ABC1-576059D0012C}"/>
                </a:ext>
              </a:extLst>
            </p:cNvPr>
            <p:cNvSpPr/>
            <p:nvPr/>
          </p:nvSpPr>
          <p:spPr>
            <a:xfrm>
              <a:off x="6021297" y="3751216"/>
              <a:ext cx="1751639" cy="65741"/>
            </a:xfrm>
            <a:prstGeom prst="round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ValueText4">
              <a:extLst>
                <a:ext uri="{FF2B5EF4-FFF2-40B4-BE49-F238E27FC236}">
                  <a16:creationId xmlns:a16="http://schemas.microsoft.com/office/drawing/2014/main" xmlns="" id="{B1AB3087-74BF-4A91-A32A-155FF9A39BD0}"/>
                </a:ext>
              </a:extLst>
            </p:cNvPr>
            <p:cNvSpPr txBox="1"/>
            <p:nvPr/>
          </p:nvSpPr>
          <p:spPr>
            <a:xfrm>
              <a:off x="9188597" y="3662002"/>
              <a:ext cx="494464" cy="2441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58%</a:t>
              </a:r>
            </a:p>
          </p:txBody>
        </p:sp>
        <p:sp>
          <p:nvSpPr>
            <p:cNvPr id="22" name="IconShape1">
              <a:extLst>
                <a:ext uri="{FF2B5EF4-FFF2-40B4-BE49-F238E27FC236}">
                  <a16:creationId xmlns:a16="http://schemas.microsoft.com/office/drawing/2014/main" xmlns="" id="{481D69FD-6BAF-4BB3-AB2D-CA6035F27C41}"/>
                </a:ext>
              </a:extLst>
            </p:cNvPr>
            <p:cNvSpPr/>
            <p:nvPr/>
          </p:nvSpPr>
          <p:spPr bwMode="auto">
            <a:xfrm>
              <a:off x="5680735" y="2566685"/>
              <a:ext cx="263864" cy="339510"/>
            </a:xfrm>
            <a:custGeom>
              <a:avLst/>
              <a:gdLst>
                <a:gd name="connsiteX0" fmla="*/ 159898 w 468907"/>
                <a:gd name="connsiteY0" fmla="*/ 449854 h 603334"/>
                <a:gd name="connsiteX1" fmla="*/ 159898 w 468907"/>
                <a:gd name="connsiteY1" fmla="*/ 506002 h 603334"/>
                <a:gd name="connsiteX2" fmla="*/ 204396 w 468907"/>
                <a:gd name="connsiteY2" fmla="*/ 550446 h 603334"/>
                <a:gd name="connsiteX3" fmla="*/ 248895 w 468907"/>
                <a:gd name="connsiteY3" fmla="*/ 506002 h 603334"/>
                <a:gd name="connsiteX4" fmla="*/ 248895 w 468907"/>
                <a:gd name="connsiteY4" fmla="*/ 449854 h 603334"/>
                <a:gd name="connsiteX5" fmla="*/ 408644 w 468907"/>
                <a:gd name="connsiteY5" fmla="*/ 525705 h 603334"/>
                <a:gd name="connsiteX6" fmla="*/ 204396 w 468907"/>
                <a:gd name="connsiteY6" fmla="*/ 603334 h 603334"/>
                <a:gd name="connsiteX7" fmla="*/ 0 w 468907"/>
                <a:gd name="connsiteY7" fmla="*/ 525705 h 603334"/>
                <a:gd name="connsiteX8" fmla="*/ 159898 w 468907"/>
                <a:gd name="connsiteY8" fmla="*/ 449854 h 603334"/>
                <a:gd name="connsiteX9" fmla="*/ 204406 w 468907"/>
                <a:gd name="connsiteY9" fmla="*/ 0 h 603334"/>
                <a:gd name="connsiteX10" fmla="*/ 224136 w 468907"/>
                <a:gd name="connsiteY10" fmla="*/ 19701 h 603334"/>
                <a:gd name="connsiteX11" fmla="*/ 224136 w 468907"/>
                <a:gd name="connsiteY11" fmla="*/ 41772 h 603334"/>
                <a:gd name="connsiteX12" fmla="*/ 247278 w 468907"/>
                <a:gd name="connsiteY12" fmla="*/ 53326 h 603334"/>
                <a:gd name="connsiteX13" fmla="*/ 248910 w 468907"/>
                <a:gd name="connsiteY13" fmla="*/ 54067 h 603334"/>
                <a:gd name="connsiteX14" fmla="*/ 339698 w 468907"/>
                <a:gd name="connsiteY14" fmla="*/ 53326 h 603334"/>
                <a:gd name="connsiteX15" fmla="*/ 406157 w 468907"/>
                <a:gd name="connsiteY15" fmla="*/ 44438 h 603334"/>
                <a:gd name="connsiteX16" fmla="*/ 451847 w 468907"/>
                <a:gd name="connsiteY16" fmla="*/ 53622 h 603334"/>
                <a:gd name="connsiteX17" fmla="*/ 468907 w 468907"/>
                <a:gd name="connsiteY17" fmla="*/ 74360 h 603334"/>
                <a:gd name="connsiteX18" fmla="*/ 468907 w 468907"/>
                <a:gd name="connsiteY18" fmla="*/ 225746 h 603334"/>
                <a:gd name="connsiteX19" fmla="*/ 461045 w 468907"/>
                <a:gd name="connsiteY19" fmla="*/ 242040 h 603334"/>
                <a:gd name="connsiteX20" fmla="*/ 443540 w 468907"/>
                <a:gd name="connsiteY20" fmla="*/ 246484 h 603334"/>
                <a:gd name="connsiteX21" fmla="*/ 406157 w 468907"/>
                <a:gd name="connsiteY21" fmla="*/ 238930 h 603334"/>
                <a:gd name="connsiteX22" fmla="*/ 339698 w 468907"/>
                <a:gd name="connsiteY22" fmla="*/ 247817 h 603334"/>
                <a:gd name="connsiteX23" fmla="*/ 248910 w 468907"/>
                <a:gd name="connsiteY23" fmla="*/ 248558 h 603334"/>
                <a:gd name="connsiteX24" fmla="*/ 247278 w 468907"/>
                <a:gd name="connsiteY24" fmla="*/ 247817 h 603334"/>
                <a:gd name="connsiteX25" fmla="*/ 224136 w 468907"/>
                <a:gd name="connsiteY25" fmla="*/ 236264 h 603334"/>
                <a:gd name="connsiteX26" fmla="*/ 224136 w 468907"/>
                <a:gd name="connsiteY26" fmla="*/ 506004 h 603334"/>
                <a:gd name="connsiteX27" fmla="*/ 204406 w 468907"/>
                <a:gd name="connsiteY27" fmla="*/ 525853 h 603334"/>
                <a:gd name="connsiteX28" fmla="*/ 184528 w 468907"/>
                <a:gd name="connsiteY28" fmla="*/ 506004 h 603334"/>
                <a:gd name="connsiteX29" fmla="*/ 184528 w 468907"/>
                <a:gd name="connsiteY29" fmla="*/ 19701 h 603334"/>
                <a:gd name="connsiteX30" fmla="*/ 204406 w 468907"/>
                <a:gd name="connsiteY30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8907" h="603334">
                  <a:moveTo>
                    <a:pt x="159898" y="449854"/>
                  </a:moveTo>
                  <a:lnTo>
                    <a:pt x="159898" y="506002"/>
                  </a:lnTo>
                  <a:cubicBezTo>
                    <a:pt x="159898" y="530594"/>
                    <a:pt x="179774" y="550446"/>
                    <a:pt x="204396" y="550446"/>
                  </a:cubicBezTo>
                  <a:cubicBezTo>
                    <a:pt x="228870" y="550446"/>
                    <a:pt x="248895" y="530594"/>
                    <a:pt x="248895" y="506002"/>
                  </a:cubicBezTo>
                  <a:lnTo>
                    <a:pt x="248895" y="449854"/>
                  </a:lnTo>
                  <a:cubicBezTo>
                    <a:pt x="340265" y="457558"/>
                    <a:pt x="408644" y="488520"/>
                    <a:pt x="408644" y="525705"/>
                  </a:cubicBezTo>
                  <a:cubicBezTo>
                    <a:pt x="408644" y="568520"/>
                    <a:pt x="317126" y="603334"/>
                    <a:pt x="204396" y="603334"/>
                  </a:cubicBezTo>
                  <a:cubicBezTo>
                    <a:pt x="91518" y="603334"/>
                    <a:pt x="0" y="568520"/>
                    <a:pt x="0" y="525705"/>
                  </a:cubicBezTo>
                  <a:cubicBezTo>
                    <a:pt x="0" y="488520"/>
                    <a:pt x="68379" y="457558"/>
                    <a:pt x="159898" y="449854"/>
                  </a:cubicBezTo>
                  <a:close/>
                  <a:moveTo>
                    <a:pt x="204406" y="0"/>
                  </a:moveTo>
                  <a:cubicBezTo>
                    <a:pt x="215236" y="0"/>
                    <a:pt x="224136" y="8888"/>
                    <a:pt x="224136" y="19701"/>
                  </a:cubicBezTo>
                  <a:lnTo>
                    <a:pt x="224136" y="41772"/>
                  </a:lnTo>
                  <a:lnTo>
                    <a:pt x="247278" y="53326"/>
                  </a:lnTo>
                  <a:cubicBezTo>
                    <a:pt x="247872" y="53622"/>
                    <a:pt x="248317" y="53770"/>
                    <a:pt x="248910" y="54067"/>
                  </a:cubicBezTo>
                  <a:cubicBezTo>
                    <a:pt x="277541" y="67842"/>
                    <a:pt x="311215" y="67694"/>
                    <a:pt x="339698" y="53326"/>
                  </a:cubicBezTo>
                  <a:cubicBezTo>
                    <a:pt x="360318" y="43105"/>
                    <a:pt x="383756" y="39994"/>
                    <a:pt x="406157" y="44438"/>
                  </a:cubicBezTo>
                  <a:lnTo>
                    <a:pt x="451847" y="53622"/>
                  </a:lnTo>
                  <a:cubicBezTo>
                    <a:pt x="461786" y="55548"/>
                    <a:pt x="468907" y="64287"/>
                    <a:pt x="468907" y="74360"/>
                  </a:cubicBezTo>
                  <a:lnTo>
                    <a:pt x="468907" y="225746"/>
                  </a:lnTo>
                  <a:cubicBezTo>
                    <a:pt x="468907" y="231968"/>
                    <a:pt x="466088" y="238041"/>
                    <a:pt x="461045" y="242040"/>
                  </a:cubicBezTo>
                  <a:cubicBezTo>
                    <a:pt x="456149" y="246040"/>
                    <a:pt x="449770" y="247669"/>
                    <a:pt x="443540" y="246484"/>
                  </a:cubicBezTo>
                  <a:lnTo>
                    <a:pt x="406157" y="238930"/>
                  </a:lnTo>
                  <a:cubicBezTo>
                    <a:pt x="383756" y="234486"/>
                    <a:pt x="360318" y="237597"/>
                    <a:pt x="339698" y="247817"/>
                  </a:cubicBezTo>
                  <a:cubicBezTo>
                    <a:pt x="311215" y="262186"/>
                    <a:pt x="277541" y="262334"/>
                    <a:pt x="248910" y="248558"/>
                  </a:cubicBezTo>
                  <a:cubicBezTo>
                    <a:pt x="248317" y="248410"/>
                    <a:pt x="247872" y="248114"/>
                    <a:pt x="247278" y="247817"/>
                  </a:cubicBezTo>
                  <a:lnTo>
                    <a:pt x="224136" y="236264"/>
                  </a:lnTo>
                  <a:lnTo>
                    <a:pt x="224136" y="506004"/>
                  </a:lnTo>
                  <a:cubicBezTo>
                    <a:pt x="224136" y="516965"/>
                    <a:pt x="215236" y="525853"/>
                    <a:pt x="204406" y="525853"/>
                  </a:cubicBezTo>
                  <a:cubicBezTo>
                    <a:pt x="193429" y="525853"/>
                    <a:pt x="184528" y="516965"/>
                    <a:pt x="184528" y="506004"/>
                  </a:cubicBezTo>
                  <a:lnTo>
                    <a:pt x="184528" y="19701"/>
                  </a:lnTo>
                  <a:cubicBezTo>
                    <a:pt x="184528" y="8888"/>
                    <a:pt x="193429" y="0"/>
                    <a:pt x="20440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23" name="IconShape2">
              <a:extLst>
                <a:ext uri="{FF2B5EF4-FFF2-40B4-BE49-F238E27FC236}">
                  <a16:creationId xmlns:a16="http://schemas.microsoft.com/office/drawing/2014/main" xmlns="" id="{BEB01BC3-9B34-4177-8F61-B85188A9ED81}"/>
                </a:ext>
              </a:extLst>
            </p:cNvPr>
            <p:cNvSpPr/>
            <p:nvPr/>
          </p:nvSpPr>
          <p:spPr bwMode="auto">
            <a:xfrm>
              <a:off x="5675929" y="3033268"/>
              <a:ext cx="263864" cy="339510"/>
            </a:xfrm>
            <a:custGeom>
              <a:avLst/>
              <a:gdLst>
                <a:gd name="connsiteX0" fmla="*/ 159898 w 468907"/>
                <a:gd name="connsiteY0" fmla="*/ 449854 h 603334"/>
                <a:gd name="connsiteX1" fmla="*/ 159898 w 468907"/>
                <a:gd name="connsiteY1" fmla="*/ 506002 h 603334"/>
                <a:gd name="connsiteX2" fmla="*/ 204396 w 468907"/>
                <a:gd name="connsiteY2" fmla="*/ 550446 h 603334"/>
                <a:gd name="connsiteX3" fmla="*/ 248895 w 468907"/>
                <a:gd name="connsiteY3" fmla="*/ 506002 h 603334"/>
                <a:gd name="connsiteX4" fmla="*/ 248895 w 468907"/>
                <a:gd name="connsiteY4" fmla="*/ 449854 h 603334"/>
                <a:gd name="connsiteX5" fmla="*/ 408644 w 468907"/>
                <a:gd name="connsiteY5" fmla="*/ 525705 h 603334"/>
                <a:gd name="connsiteX6" fmla="*/ 204396 w 468907"/>
                <a:gd name="connsiteY6" fmla="*/ 603334 h 603334"/>
                <a:gd name="connsiteX7" fmla="*/ 0 w 468907"/>
                <a:gd name="connsiteY7" fmla="*/ 525705 h 603334"/>
                <a:gd name="connsiteX8" fmla="*/ 159898 w 468907"/>
                <a:gd name="connsiteY8" fmla="*/ 449854 h 603334"/>
                <a:gd name="connsiteX9" fmla="*/ 204406 w 468907"/>
                <a:gd name="connsiteY9" fmla="*/ 0 h 603334"/>
                <a:gd name="connsiteX10" fmla="*/ 224136 w 468907"/>
                <a:gd name="connsiteY10" fmla="*/ 19701 h 603334"/>
                <a:gd name="connsiteX11" fmla="*/ 224136 w 468907"/>
                <a:gd name="connsiteY11" fmla="*/ 41772 h 603334"/>
                <a:gd name="connsiteX12" fmla="*/ 247278 w 468907"/>
                <a:gd name="connsiteY12" fmla="*/ 53326 h 603334"/>
                <a:gd name="connsiteX13" fmla="*/ 248910 w 468907"/>
                <a:gd name="connsiteY13" fmla="*/ 54067 h 603334"/>
                <a:gd name="connsiteX14" fmla="*/ 339698 w 468907"/>
                <a:gd name="connsiteY14" fmla="*/ 53326 h 603334"/>
                <a:gd name="connsiteX15" fmla="*/ 406157 w 468907"/>
                <a:gd name="connsiteY15" fmla="*/ 44438 h 603334"/>
                <a:gd name="connsiteX16" fmla="*/ 451847 w 468907"/>
                <a:gd name="connsiteY16" fmla="*/ 53622 h 603334"/>
                <a:gd name="connsiteX17" fmla="*/ 468907 w 468907"/>
                <a:gd name="connsiteY17" fmla="*/ 74360 h 603334"/>
                <a:gd name="connsiteX18" fmla="*/ 468907 w 468907"/>
                <a:gd name="connsiteY18" fmla="*/ 225746 h 603334"/>
                <a:gd name="connsiteX19" fmla="*/ 461045 w 468907"/>
                <a:gd name="connsiteY19" fmla="*/ 242040 h 603334"/>
                <a:gd name="connsiteX20" fmla="*/ 443540 w 468907"/>
                <a:gd name="connsiteY20" fmla="*/ 246484 h 603334"/>
                <a:gd name="connsiteX21" fmla="*/ 406157 w 468907"/>
                <a:gd name="connsiteY21" fmla="*/ 238930 h 603334"/>
                <a:gd name="connsiteX22" fmla="*/ 339698 w 468907"/>
                <a:gd name="connsiteY22" fmla="*/ 247817 h 603334"/>
                <a:gd name="connsiteX23" fmla="*/ 248910 w 468907"/>
                <a:gd name="connsiteY23" fmla="*/ 248558 h 603334"/>
                <a:gd name="connsiteX24" fmla="*/ 247278 w 468907"/>
                <a:gd name="connsiteY24" fmla="*/ 247817 h 603334"/>
                <a:gd name="connsiteX25" fmla="*/ 224136 w 468907"/>
                <a:gd name="connsiteY25" fmla="*/ 236264 h 603334"/>
                <a:gd name="connsiteX26" fmla="*/ 224136 w 468907"/>
                <a:gd name="connsiteY26" fmla="*/ 506004 h 603334"/>
                <a:gd name="connsiteX27" fmla="*/ 204406 w 468907"/>
                <a:gd name="connsiteY27" fmla="*/ 525853 h 603334"/>
                <a:gd name="connsiteX28" fmla="*/ 184528 w 468907"/>
                <a:gd name="connsiteY28" fmla="*/ 506004 h 603334"/>
                <a:gd name="connsiteX29" fmla="*/ 184528 w 468907"/>
                <a:gd name="connsiteY29" fmla="*/ 19701 h 603334"/>
                <a:gd name="connsiteX30" fmla="*/ 204406 w 468907"/>
                <a:gd name="connsiteY30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8907" h="603334">
                  <a:moveTo>
                    <a:pt x="159898" y="449854"/>
                  </a:moveTo>
                  <a:lnTo>
                    <a:pt x="159898" y="506002"/>
                  </a:lnTo>
                  <a:cubicBezTo>
                    <a:pt x="159898" y="530594"/>
                    <a:pt x="179774" y="550446"/>
                    <a:pt x="204396" y="550446"/>
                  </a:cubicBezTo>
                  <a:cubicBezTo>
                    <a:pt x="228870" y="550446"/>
                    <a:pt x="248895" y="530594"/>
                    <a:pt x="248895" y="506002"/>
                  </a:cubicBezTo>
                  <a:lnTo>
                    <a:pt x="248895" y="449854"/>
                  </a:lnTo>
                  <a:cubicBezTo>
                    <a:pt x="340265" y="457558"/>
                    <a:pt x="408644" y="488520"/>
                    <a:pt x="408644" y="525705"/>
                  </a:cubicBezTo>
                  <a:cubicBezTo>
                    <a:pt x="408644" y="568520"/>
                    <a:pt x="317126" y="603334"/>
                    <a:pt x="204396" y="603334"/>
                  </a:cubicBezTo>
                  <a:cubicBezTo>
                    <a:pt x="91518" y="603334"/>
                    <a:pt x="0" y="568520"/>
                    <a:pt x="0" y="525705"/>
                  </a:cubicBezTo>
                  <a:cubicBezTo>
                    <a:pt x="0" y="488520"/>
                    <a:pt x="68379" y="457558"/>
                    <a:pt x="159898" y="449854"/>
                  </a:cubicBezTo>
                  <a:close/>
                  <a:moveTo>
                    <a:pt x="204406" y="0"/>
                  </a:moveTo>
                  <a:cubicBezTo>
                    <a:pt x="215236" y="0"/>
                    <a:pt x="224136" y="8888"/>
                    <a:pt x="224136" y="19701"/>
                  </a:cubicBezTo>
                  <a:lnTo>
                    <a:pt x="224136" y="41772"/>
                  </a:lnTo>
                  <a:lnTo>
                    <a:pt x="247278" y="53326"/>
                  </a:lnTo>
                  <a:cubicBezTo>
                    <a:pt x="247872" y="53622"/>
                    <a:pt x="248317" y="53770"/>
                    <a:pt x="248910" y="54067"/>
                  </a:cubicBezTo>
                  <a:cubicBezTo>
                    <a:pt x="277541" y="67842"/>
                    <a:pt x="311215" y="67694"/>
                    <a:pt x="339698" y="53326"/>
                  </a:cubicBezTo>
                  <a:cubicBezTo>
                    <a:pt x="360318" y="43105"/>
                    <a:pt x="383756" y="39994"/>
                    <a:pt x="406157" y="44438"/>
                  </a:cubicBezTo>
                  <a:lnTo>
                    <a:pt x="451847" y="53622"/>
                  </a:lnTo>
                  <a:cubicBezTo>
                    <a:pt x="461786" y="55548"/>
                    <a:pt x="468907" y="64287"/>
                    <a:pt x="468907" y="74360"/>
                  </a:cubicBezTo>
                  <a:lnTo>
                    <a:pt x="468907" y="225746"/>
                  </a:lnTo>
                  <a:cubicBezTo>
                    <a:pt x="468907" y="231968"/>
                    <a:pt x="466088" y="238041"/>
                    <a:pt x="461045" y="242040"/>
                  </a:cubicBezTo>
                  <a:cubicBezTo>
                    <a:pt x="456149" y="246040"/>
                    <a:pt x="449770" y="247669"/>
                    <a:pt x="443540" y="246484"/>
                  </a:cubicBezTo>
                  <a:lnTo>
                    <a:pt x="406157" y="238930"/>
                  </a:lnTo>
                  <a:cubicBezTo>
                    <a:pt x="383756" y="234486"/>
                    <a:pt x="360318" y="237597"/>
                    <a:pt x="339698" y="247817"/>
                  </a:cubicBezTo>
                  <a:cubicBezTo>
                    <a:pt x="311215" y="262186"/>
                    <a:pt x="277541" y="262334"/>
                    <a:pt x="248910" y="248558"/>
                  </a:cubicBezTo>
                  <a:cubicBezTo>
                    <a:pt x="248317" y="248410"/>
                    <a:pt x="247872" y="248114"/>
                    <a:pt x="247278" y="247817"/>
                  </a:cubicBezTo>
                  <a:lnTo>
                    <a:pt x="224136" y="236264"/>
                  </a:lnTo>
                  <a:lnTo>
                    <a:pt x="224136" y="506004"/>
                  </a:lnTo>
                  <a:cubicBezTo>
                    <a:pt x="224136" y="516965"/>
                    <a:pt x="215236" y="525853"/>
                    <a:pt x="204406" y="525853"/>
                  </a:cubicBezTo>
                  <a:cubicBezTo>
                    <a:pt x="193429" y="525853"/>
                    <a:pt x="184528" y="516965"/>
                    <a:pt x="184528" y="506004"/>
                  </a:cubicBezTo>
                  <a:lnTo>
                    <a:pt x="184528" y="19701"/>
                  </a:lnTo>
                  <a:cubicBezTo>
                    <a:pt x="184528" y="8888"/>
                    <a:pt x="193429" y="0"/>
                    <a:pt x="2044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</p:sp>
        <p:sp>
          <p:nvSpPr>
            <p:cNvPr id="24" name="IconShape3">
              <a:extLst>
                <a:ext uri="{FF2B5EF4-FFF2-40B4-BE49-F238E27FC236}">
                  <a16:creationId xmlns:a16="http://schemas.microsoft.com/office/drawing/2014/main" xmlns="" id="{D617CC44-5D00-4AA4-8D46-1EB27F802332}"/>
                </a:ext>
              </a:extLst>
            </p:cNvPr>
            <p:cNvSpPr/>
            <p:nvPr/>
          </p:nvSpPr>
          <p:spPr bwMode="auto">
            <a:xfrm>
              <a:off x="5671535" y="3485221"/>
              <a:ext cx="263864" cy="339510"/>
            </a:xfrm>
            <a:custGeom>
              <a:avLst/>
              <a:gdLst>
                <a:gd name="connsiteX0" fmla="*/ 159898 w 468907"/>
                <a:gd name="connsiteY0" fmla="*/ 449854 h 603334"/>
                <a:gd name="connsiteX1" fmla="*/ 159898 w 468907"/>
                <a:gd name="connsiteY1" fmla="*/ 506002 h 603334"/>
                <a:gd name="connsiteX2" fmla="*/ 204396 w 468907"/>
                <a:gd name="connsiteY2" fmla="*/ 550446 h 603334"/>
                <a:gd name="connsiteX3" fmla="*/ 248895 w 468907"/>
                <a:gd name="connsiteY3" fmla="*/ 506002 h 603334"/>
                <a:gd name="connsiteX4" fmla="*/ 248895 w 468907"/>
                <a:gd name="connsiteY4" fmla="*/ 449854 h 603334"/>
                <a:gd name="connsiteX5" fmla="*/ 408644 w 468907"/>
                <a:gd name="connsiteY5" fmla="*/ 525705 h 603334"/>
                <a:gd name="connsiteX6" fmla="*/ 204396 w 468907"/>
                <a:gd name="connsiteY6" fmla="*/ 603334 h 603334"/>
                <a:gd name="connsiteX7" fmla="*/ 0 w 468907"/>
                <a:gd name="connsiteY7" fmla="*/ 525705 h 603334"/>
                <a:gd name="connsiteX8" fmla="*/ 159898 w 468907"/>
                <a:gd name="connsiteY8" fmla="*/ 449854 h 603334"/>
                <a:gd name="connsiteX9" fmla="*/ 204406 w 468907"/>
                <a:gd name="connsiteY9" fmla="*/ 0 h 603334"/>
                <a:gd name="connsiteX10" fmla="*/ 224136 w 468907"/>
                <a:gd name="connsiteY10" fmla="*/ 19701 h 603334"/>
                <a:gd name="connsiteX11" fmla="*/ 224136 w 468907"/>
                <a:gd name="connsiteY11" fmla="*/ 41772 h 603334"/>
                <a:gd name="connsiteX12" fmla="*/ 247278 w 468907"/>
                <a:gd name="connsiteY12" fmla="*/ 53326 h 603334"/>
                <a:gd name="connsiteX13" fmla="*/ 248910 w 468907"/>
                <a:gd name="connsiteY13" fmla="*/ 54067 h 603334"/>
                <a:gd name="connsiteX14" fmla="*/ 339698 w 468907"/>
                <a:gd name="connsiteY14" fmla="*/ 53326 h 603334"/>
                <a:gd name="connsiteX15" fmla="*/ 406157 w 468907"/>
                <a:gd name="connsiteY15" fmla="*/ 44438 h 603334"/>
                <a:gd name="connsiteX16" fmla="*/ 451847 w 468907"/>
                <a:gd name="connsiteY16" fmla="*/ 53622 h 603334"/>
                <a:gd name="connsiteX17" fmla="*/ 468907 w 468907"/>
                <a:gd name="connsiteY17" fmla="*/ 74360 h 603334"/>
                <a:gd name="connsiteX18" fmla="*/ 468907 w 468907"/>
                <a:gd name="connsiteY18" fmla="*/ 225746 h 603334"/>
                <a:gd name="connsiteX19" fmla="*/ 461045 w 468907"/>
                <a:gd name="connsiteY19" fmla="*/ 242040 h 603334"/>
                <a:gd name="connsiteX20" fmla="*/ 443540 w 468907"/>
                <a:gd name="connsiteY20" fmla="*/ 246484 h 603334"/>
                <a:gd name="connsiteX21" fmla="*/ 406157 w 468907"/>
                <a:gd name="connsiteY21" fmla="*/ 238930 h 603334"/>
                <a:gd name="connsiteX22" fmla="*/ 339698 w 468907"/>
                <a:gd name="connsiteY22" fmla="*/ 247817 h 603334"/>
                <a:gd name="connsiteX23" fmla="*/ 248910 w 468907"/>
                <a:gd name="connsiteY23" fmla="*/ 248558 h 603334"/>
                <a:gd name="connsiteX24" fmla="*/ 247278 w 468907"/>
                <a:gd name="connsiteY24" fmla="*/ 247817 h 603334"/>
                <a:gd name="connsiteX25" fmla="*/ 224136 w 468907"/>
                <a:gd name="connsiteY25" fmla="*/ 236264 h 603334"/>
                <a:gd name="connsiteX26" fmla="*/ 224136 w 468907"/>
                <a:gd name="connsiteY26" fmla="*/ 506004 h 603334"/>
                <a:gd name="connsiteX27" fmla="*/ 204406 w 468907"/>
                <a:gd name="connsiteY27" fmla="*/ 525853 h 603334"/>
                <a:gd name="connsiteX28" fmla="*/ 184528 w 468907"/>
                <a:gd name="connsiteY28" fmla="*/ 506004 h 603334"/>
                <a:gd name="connsiteX29" fmla="*/ 184528 w 468907"/>
                <a:gd name="connsiteY29" fmla="*/ 19701 h 603334"/>
                <a:gd name="connsiteX30" fmla="*/ 204406 w 468907"/>
                <a:gd name="connsiteY30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8907" h="603334">
                  <a:moveTo>
                    <a:pt x="159898" y="449854"/>
                  </a:moveTo>
                  <a:lnTo>
                    <a:pt x="159898" y="506002"/>
                  </a:lnTo>
                  <a:cubicBezTo>
                    <a:pt x="159898" y="530594"/>
                    <a:pt x="179774" y="550446"/>
                    <a:pt x="204396" y="550446"/>
                  </a:cubicBezTo>
                  <a:cubicBezTo>
                    <a:pt x="228870" y="550446"/>
                    <a:pt x="248895" y="530594"/>
                    <a:pt x="248895" y="506002"/>
                  </a:cubicBezTo>
                  <a:lnTo>
                    <a:pt x="248895" y="449854"/>
                  </a:lnTo>
                  <a:cubicBezTo>
                    <a:pt x="340265" y="457558"/>
                    <a:pt x="408644" y="488520"/>
                    <a:pt x="408644" y="525705"/>
                  </a:cubicBezTo>
                  <a:cubicBezTo>
                    <a:pt x="408644" y="568520"/>
                    <a:pt x="317126" y="603334"/>
                    <a:pt x="204396" y="603334"/>
                  </a:cubicBezTo>
                  <a:cubicBezTo>
                    <a:pt x="91518" y="603334"/>
                    <a:pt x="0" y="568520"/>
                    <a:pt x="0" y="525705"/>
                  </a:cubicBezTo>
                  <a:cubicBezTo>
                    <a:pt x="0" y="488520"/>
                    <a:pt x="68379" y="457558"/>
                    <a:pt x="159898" y="449854"/>
                  </a:cubicBezTo>
                  <a:close/>
                  <a:moveTo>
                    <a:pt x="204406" y="0"/>
                  </a:moveTo>
                  <a:cubicBezTo>
                    <a:pt x="215236" y="0"/>
                    <a:pt x="224136" y="8888"/>
                    <a:pt x="224136" y="19701"/>
                  </a:cubicBezTo>
                  <a:lnTo>
                    <a:pt x="224136" y="41772"/>
                  </a:lnTo>
                  <a:lnTo>
                    <a:pt x="247278" y="53326"/>
                  </a:lnTo>
                  <a:cubicBezTo>
                    <a:pt x="247872" y="53622"/>
                    <a:pt x="248317" y="53770"/>
                    <a:pt x="248910" y="54067"/>
                  </a:cubicBezTo>
                  <a:cubicBezTo>
                    <a:pt x="277541" y="67842"/>
                    <a:pt x="311215" y="67694"/>
                    <a:pt x="339698" y="53326"/>
                  </a:cubicBezTo>
                  <a:cubicBezTo>
                    <a:pt x="360318" y="43105"/>
                    <a:pt x="383756" y="39994"/>
                    <a:pt x="406157" y="44438"/>
                  </a:cubicBezTo>
                  <a:lnTo>
                    <a:pt x="451847" y="53622"/>
                  </a:lnTo>
                  <a:cubicBezTo>
                    <a:pt x="461786" y="55548"/>
                    <a:pt x="468907" y="64287"/>
                    <a:pt x="468907" y="74360"/>
                  </a:cubicBezTo>
                  <a:lnTo>
                    <a:pt x="468907" y="225746"/>
                  </a:lnTo>
                  <a:cubicBezTo>
                    <a:pt x="468907" y="231968"/>
                    <a:pt x="466088" y="238041"/>
                    <a:pt x="461045" y="242040"/>
                  </a:cubicBezTo>
                  <a:cubicBezTo>
                    <a:pt x="456149" y="246040"/>
                    <a:pt x="449770" y="247669"/>
                    <a:pt x="443540" y="246484"/>
                  </a:cubicBezTo>
                  <a:lnTo>
                    <a:pt x="406157" y="238930"/>
                  </a:lnTo>
                  <a:cubicBezTo>
                    <a:pt x="383756" y="234486"/>
                    <a:pt x="360318" y="237597"/>
                    <a:pt x="339698" y="247817"/>
                  </a:cubicBezTo>
                  <a:cubicBezTo>
                    <a:pt x="311215" y="262186"/>
                    <a:pt x="277541" y="262334"/>
                    <a:pt x="248910" y="248558"/>
                  </a:cubicBezTo>
                  <a:cubicBezTo>
                    <a:pt x="248317" y="248410"/>
                    <a:pt x="247872" y="248114"/>
                    <a:pt x="247278" y="247817"/>
                  </a:cubicBezTo>
                  <a:lnTo>
                    <a:pt x="224136" y="236264"/>
                  </a:lnTo>
                  <a:lnTo>
                    <a:pt x="224136" y="506004"/>
                  </a:lnTo>
                  <a:cubicBezTo>
                    <a:pt x="224136" y="516965"/>
                    <a:pt x="215236" y="525853"/>
                    <a:pt x="204406" y="525853"/>
                  </a:cubicBezTo>
                  <a:cubicBezTo>
                    <a:pt x="193429" y="525853"/>
                    <a:pt x="184528" y="516965"/>
                    <a:pt x="184528" y="506004"/>
                  </a:cubicBezTo>
                  <a:lnTo>
                    <a:pt x="184528" y="19701"/>
                  </a:lnTo>
                  <a:cubicBezTo>
                    <a:pt x="184528" y="8888"/>
                    <a:pt x="193429" y="0"/>
                    <a:pt x="2044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</p:sp>
        <p:cxnSp>
          <p:nvCxnSpPr>
            <p:cNvPr id="25" name="ExtraShape31">
              <a:extLst>
                <a:ext uri="{FF2B5EF4-FFF2-40B4-BE49-F238E27FC236}">
                  <a16:creationId xmlns:a16="http://schemas.microsoft.com/office/drawing/2014/main" xmlns="" id="{9DC0A573-AA00-454B-B82E-504B94C07A51}"/>
                </a:ext>
              </a:extLst>
            </p:cNvPr>
            <p:cNvCxnSpPr>
              <a:cxnSpLocks/>
            </p:cNvCxnSpPr>
            <p:nvPr/>
          </p:nvCxnSpPr>
          <p:spPr>
            <a:xfrm>
              <a:off x="5766453" y="4350502"/>
              <a:ext cx="185452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stomText1">
              <a:extLst>
                <a:ext uri="{FF2B5EF4-FFF2-40B4-BE49-F238E27FC236}">
                  <a16:creationId xmlns:a16="http://schemas.microsoft.com/office/drawing/2014/main" xmlns="" id="{09D16E14-6AC0-4CC4-873F-B6C671C9B150}"/>
                </a:ext>
              </a:extLst>
            </p:cNvPr>
            <p:cNvSpPr/>
            <p:nvPr/>
          </p:nvSpPr>
          <p:spPr>
            <a:xfrm>
              <a:off x="5766454" y="4401143"/>
              <a:ext cx="1854526" cy="284363"/>
            </a:xfrm>
            <a:prstGeom prst="rect">
              <a:avLst/>
            </a:prstGeom>
            <a:noFill/>
          </p:spPr>
          <p:txBody>
            <a:bodyPr wrap="none" lIns="0" tIns="46800" rIns="90000" bIns="46800">
              <a:normAutofit fontScale="8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:a16="http://schemas.microsoft.com/office/drawing/2014/main" xmlns="" id="{E96A80BB-5E18-4EF5-8639-EB036727133F}"/>
                </a:ext>
              </a:extLst>
            </p:cNvPr>
            <p:cNvSpPr/>
            <p:nvPr/>
          </p:nvSpPr>
          <p:spPr>
            <a:xfrm>
              <a:off x="5766453" y="3956402"/>
              <a:ext cx="1854528" cy="394100"/>
            </a:xfrm>
            <a:prstGeom prst="rect">
              <a:avLst/>
            </a:prstGeom>
            <a:noFill/>
          </p:spPr>
          <p:txBody>
            <a:bodyPr wrap="none" lIns="0" tIns="46800" rIns="90000" bIns="46800" anchor="ctr">
              <a:normAutofit fontScale="8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SorbShape1-1">
              <a:extLst>
                <a:ext uri="{FF2B5EF4-FFF2-40B4-BE49-F238E27FC236}">
                  <a16:creationId xmlns:a16="http://schemas.microsoft.com/office/drawing/2014/main" xmlns="" id="{30CAD9A7-77AB-43D3-9DFA-9EE13013DD47}"/>
                </a:ext>
              </a:extLst>
            </p:cNvPr>
            <p:cNvSpPr/>
            <p:nvPr/>
          </p:nvSpPr>
          <p:spPr>
            <a:xfrm>
              <a:off x="3324772" y="3530358"/>
              <a:ext cx="2068752" cy="1156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SorbShape11-1">
              <a:extLst>
                <a:ext uri="{FF2B5EF4-FFF2-40B4-BE49-F238E27FC236}">
                  <a16:creationId xmlns:a16="http://schemas.microsoft.com/office/drawing/2014/main" xmlns="" id="{DA9AB7CF-2DCA-4054-A969-C24D002BB92A}"/>
                </a:ext>
              </a:extLst>
            </p:cNvPr>
            <p:cNvSpPr/>
            <p:nvPr/>
          </p:nvSpPr>
          <p:spPr>
            <a:xfrm>
              <a:off x="3324772" y="2172493"/>
              <a:ext cx="2068752" cy="25145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453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2035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2FB2107-FBD4-44C9-991E-8B852A4EA7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20786"/>
            <a:ext cx="11518900" cy="3053141"/>
            <a:chOff x="0" y="1520786"/>
            <a:chExt cx="11518900" cy="3053141"/>
          </a:xfrm>
        </p:grpSpPr>
        <p:sp>
          <p:nvSpPr>
            <p:cNvPr id="24" name="îšḻiḑé">
              <a:extLst>
                <a:ext uri="{FF2B5EF4-FFF2-40B4-BE49-F238E27FC236}">
                  <a16:creationId xmlns:a16="http://schemas.microsoft.com/office/drawing/2014/main" xmlns="" id="{E769BA61-2D8C-4F8E-87F0-00DBCF793158}"/>
                </a:ext>
              </a:extLst>
            </p:cNvPr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5" name="íšliḓe">
              <a:extLst>
                <a:ext uri="{FF2B5EF4-FFF2-40B4-BE49-F238E27FC236}">
                  <a16:creationId xmlns:a16="http://schemas.microsoft.com/office/drawing/2014/main" xmlns="" id="{684DCD86-1E9C-4900-B163-4579B5A24BC4}"/>
                </a:ext>
              </a:extLst>
            </p:cNvPr>
            <p:cNvSpPr/>
            <p:nvPr/>
          </p:nvSpPr>
          <p:spPr bwMode="auto">
            <a:xfrm>
              <a:off x="660400" y="2284073"/>
              <a:ext cx="5363592" cy="76328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6" name="ïṣľïďé">
              <a:extLst>
                <a:ext uri="{FF2B5EF4-FFF2-40B4-BE49-F238E27FC236}">
                  <a16:creationId xmlns:a16="http://schemas.microsoft.com/office/drawing/2014/main" xmlns="" id="{0B75025A-8C17-42B6-8F86-FD5D15769239}"/>
                </a:ext>
              </a:extLst>
            </p:cNvPr>
            <p:cNvSpPr/>
            <p:nvPr/>
          </p:nvSpPr>
          <p:spPr bwMode="auto">
            <a:xfrm>
              <a:off x="660400" y="3047358"/>
              <a:ext cx="5363592" cy="763285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7" name="iŝlíďê">
              <a:extLst>
                <a:ext uri="{FF2B5EF4-FFF2-40B4-BE49-F238E27FC236}">
                  <a16:creationId xmlns:a16="http://schemas.microsoft.com/office/drawing/2014/main" xmlns="" id="{78AEA115-4A71-4493-803D-CF5912003B70}"/>
                </a:ext>
              </a:extLst>
            </p:cNvPr>
            <p:cNvSpPr/>
            <p:nvPr/>
          </p:nvSpPr>
          <p:spPr bwMode="auto">
            <a:xfrm>
              <a:off x="660400" y="3810642"/>
              <a:ext cx="5363592" cy="763285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8" name="işlïḑé">
              <a:extLst>
                <a:ext uri="{FF2B5EF4-FFF2-40B4-BE49-F238E27FC236}">
                  <a16:creationId xmlns:a16="http://schemas.microsoft.com/office/drawing/2014/main" xmlns="" id="{DA77ACD2-EB2F-48EC-BFE6-09F16ABC3DD6}"/>
                </a:ext>
              </a:extLst>
            </p:cNvPr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4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9" name="ïśļiḍê">
              <a:extLst>
                <a:ext uri="{FF2B5EF4-FFF2-40B4-BE49-F238E27FC236}">
                  <a16:creationId xmlns:a16="http://schemas.microsoft.com/office/drawing/2014/main" xmlns="" id="{B2989E6A-2B48-4637-B7CE-4D4495C71E6F}"/>
                </a:ext>
              </a:extLst>
            </p:cNvPr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0" name="iṡļiḓê">
              <a:extLst>
                <a:ext uri="{FF2B5EF4-FFF2-40B4-BE49-F238E27FC236}">
                  <a16:creationId xmlns:a16="http://schemas.microsoft.com/office/drawing/2014/main" xmlns="" id="{F5908FC4-B312-43B7-97F7-0242B936FD6A}"/>
                </a:ext>
              </a:extLst>
            </p:cNvPr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2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1" name="íšḻide">
              <a:extLst>
                <a:ext uri="{FF2B5EF4-FFF2-40B4-BE49-F238E27FC236}">
                  <a16:creationId xmlns:a16="http://schemas.microsoft.com/office/drawing/2014/main" xmlns="" id="{2799D1E9-FEFE-4D61-9AFB-B6EB651F2004}"/>
                </a:ext>
              </a:extLst>
            </p:cNvPr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2" name="ïšľíďé">
              <a:extLst>
                <a:ext uri="{FF2B5EF4-FFF2-40B4-BE49-F238E27FC236}">
                  <a16:creationId xmlns:a16="http://schemas.microsoft.com/office/drawing/2014/main" xmlns="" id="{D3B6525B-09F8-4750-A1AB-2B448D42FE8B}"/>
                </a:ext>
              </a:extLst>
            </p:cNvPr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33" name="ïśḻïdé">
              <a:extLst>
                <a:ext uri="{FF2B5EF4-FFF2-40B4-BE49-F238E27FC236}">
                  <a16:creationId xmlns:a16="http://schemas.microsoft.com/office/drawing/2014/main" xmlns="" id="{0E569B9E-07F8-4761-AA34-409E63C4BD7E}"/>
                </a:ext>
              </a:extLst>
            </p:cNvPr>
            <p:cNvSpPr/>
            <p:nvPr/>
          </p:nvSpPr>
          <p:spPr bwMode="auto">
            <a:xfrm>
              <a:off x="6405636" y="236719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34" name="íṩlîḋé">
              <a:extLst>
                <a:ext uri="{FF2B5EF4-FFF2-40B4-BE49-F238E27FC236}">
                  <a16:creationId xmlns:a16="http://schemas.microsoft.com/office/drawing/2014/main" xmlns="" id="{991EA641-2CB5-4AA8-A418-E658C1A343F3}"/>
                </a:ext>
              </a:extLst>
            </p:cNvPr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35" name="îšlíḓè">
              <a:extLst>
                <a:ext uri="{FF2B5EF4-FFF2-40B4-BE49-F238E27FC236}">
                  <a16:creationId xmlns:a16="http://schemas.microsoft.com/office/drawing/2014/main" xmlns="" id="{C10176D6-0CC9-42B9-93B2-F5F4F526F361}"/>
                </a:ext>
              </a:extLst>
            </p:cNvPr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36" name="iSḻîḓe">
              <a:extLst>
                <a:ext uri="{FF2B5EF4-FFF2-40B4-BE49-F238E27FC236}">
                  <a16:creationId xmlns:a16="http://schemas.microsoft.com/office/drawing/2014/main" xmlns="" id="{A230A96D-B38E-4843-A4D7-457314E7BE04}"/>
                </a:ext>
              </a:extLst>
            </p:cNvPr>
            <p:cNvSpPr txBox="1"/>
            <p:nvPr/>
          </p:nvSpPr>
          <p:spPr bwMode="auto">
            <a:xfrm>
              <a:off x="651000" y="1520786"/>
              <a:ext cx="229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40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11B0ECE5-C86F-4703-B016-6110DE2DFEC2}"/>
                </a:ext>
              </a:extLst>
            </p:cNvPr>
            <p:cNvCxnSpPr/>
            <p:nvPr/>
          </p:nvCxnSpPr>
          <p:spPr>
            <a:xfrm>
              <a:off x="6276000" y="2284072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648CEDEF-B36B-449E-A917-140E0BAD4F05}"/>
                </a:ext>
              </a:extLst>
            </p:cNvPr>
            <p:cNvCxnSpPr/>
            <p:nvPr/>
          </p:nvCxnSpPr>
          <p:spPr>
            <a:xfrm>
              <a:off x="6276000" y="3047356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F5FD280-969D-4056-9C44-28F192126BAC}"/>
                </a:ext>
              </a:extLst>
            </p:cNvPr>
            <p:cNvCxnSpPr/>
            <p:nvPr/>
          </p:nvCxnSpPr>
          <p:spPr>
            <a:xfrm>
              <a:off x="6276000" y="3810640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33C5901D-CEF1-4470-8775-0223FF66C428}"/>
                </a:ext>
              </a:extLst>
            </p:cNvPr>
            <p:cNvCxnSpPr/>
            <p:nvPr/>
          </p:nvCxnSpPr>
          <p:spPr>
            <a:xfrm>
              <a:off x="6276000" y="4573927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755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5" name="1853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C4A159-D890-4C86-8AD1-0CDFA36FC3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4251" y="1125538"/>
            <a:ext cx="10766237" cy="5018087"/>
            <a:chOff x="754251" y="1125538"/>
            <a:chExt cx="10766237" cy="5018087"/>
          </a:xfrm>
        </p:grpSpPr>
        <p:grpSp>
          <p:nvGrpSpPr>
            <p:cNvPr id="6" name="îšľï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353ADC15-C3E9-464F-8B2D-0C454622AB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000" y="1125538"/>
              <a:ext cx="8934488" cy="5018087"/>
              <a:chOff x="2586000" y="1125538"/>
              <a:chExt cx="8934488" cy="5018087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6FAFE71A-F6FC-413C-A9D9-06417682F5B5}"/>
                  </a:ext>
                </a:extLst>
              </p:cNvPr>
              <p:cNvCxnSpPr/>
              <p:nvPr/>
            </p:nvCxnSpPr>
            <p:spPr>
              <a:xfrm>
                <a:off x="2586000" y="1125538"/>
                <a:ext cx="0" cy="5018087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iṥḻîde">
                <a:extLst>
                  <a:ext uri="{FF2B5EF4-FFF2-40B4-BE49-F238E27FC236}">
                    <a16:creationId xmlns:a16="http://schemas.microsoft.com/office/drawing/2014/main" xmlns="" id="{BF5338BA-BE7D-4792-A5B2-C323207B69E2}"/>
                  </a:ext>
                </a:extLst>
              </p:cNvPr>
              <p:cNvSpPr/>
              <p:nvPr/>
            </p:nvSpPr>
            <p:spPr bwMode="auto">
              <a:xfrm>
                <a:off x="3077477" y="1949238"/>
                <a:ext cx="1845000" cy="1845000"/>
              </a:xfrm>
              <a:prstGeom prst="ellipse">
                <a:avLst/>
              </a:prstGeom>
              <a:blipFill>
                <a:blip r:embed="rId3"/>
                <a:stretch>
                  <a:fillRect l="-25230" r="-248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" name="ïśľídè">
                <a:extLst>
                  <a:ext uri="{FF2B5EF4-FFF2-40B4-BE49-F238E27FC236}">
                    <a16:creationId xmlns:a16="http://schemas.microsoft.com/office/drawing/2014/main" xmlns="" id="{028E11AF-3CD3-4005-AB9E-BCC77EA0D60A}"/>
                  </a:ext>
                </a:extLst>
              </p:cNvPr>
              <p:cNvGrpSpPr/>
              <p:nvPr/>
            </p:nvGrpSpPr>
            <p:grpSpPr>
              <a:xfrm>
                <a:off x="2811001" y="4024100"/>
                <a:ext cx="2377953" cy="1890000"/>
                <a:chOff x="3313099" y="3789000"/>
                <a:chExt cx="2377953" cy="1890000"/>
              </a:xfrm>
            </p:grpSpPr>
            <p:sp>
              <p:nvSpPr>
                <p:cNvPr id="23" name="íşľïdé">
                  <a:extLst>
                    <a:ext uri="{FF2B5EF4-FFF2-40B4-BE49-F238E27FC236}">
                      <a16:creationId xmlns:a16="http://schemas.microsoft.com/office/drawing/2014/main" xmlns="" id="{E6B40A41-A64E-4843-8D86-CA1C3A8230A2}"/>
                    </a:ext>
                  </a:extLst>
                </p:cNvPr>
                <p:cNvSpPr/>
                <p:nvPr/>
              </p:nvSpPr>
              <p:spPr bwMode="auto">
                <a:xfrm>
                  <a:off x="3313099" y="4174975"/>
                  <a:ext cx="2377953" cy="1504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</p:txBody>
            </p:sp>
            <p:sp>
              <p:nvSpPr>
                <p:cNvPr id="24" name="îsḷíďè">
                  <a:extLst>
                    <a:ext uri="{FF2B5EF4-FFF2-40B4-BE49-F238E27FC236}">
                      <a16:creationId xmlns:a16="http://schemas.microsoft.com/office/drawing/2014/main" xmlns="" id="{62191CFE-6F0D-43B4-9AC4-BFAE2BBED669}"/>
                    </a:ext>
                  </a:extLst>
                </p:cNvPr>
                <p:cNvSpPr txBox="1"/>
                <p:nvPr/>
              </p:nvSpPr>
              <p:spPr bwMode="auto">
                <a:xfrm>
                  <a:off x="3313105" y="3789000"/>
                  <a:ext cx="2377941" cy="385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3" name="iŝlïḑè">
                <a:extLst>
                  <a:ext uri="{FF2B5EF4-FFF2-40B4-BE49-F238E27FC236}">
                    <a16:creationId xmlns:a16="http://schemas.microsoft.com/office/drawing/2014/main" xmlns="" id="{4559C990-8FB1-4360-8564-EBF63E75CBD6}"/>
                  </a:ext>
                </a:extLst>
              </p:cNvPr>
              <p:cNvSpPr/>
              <p:nvPr/>
            </p:nvSpPr>
            <p:spPr bwMode="auto">
              <a:xfrm>
                <a:off x="6243244" y="1949238"/>
                <a:ext cx="1845000" cy="1845000"/>
              </a:xfrm>
              <a:prstGeom prst="ellipse">
                <a:avLst/>
              </a:prstGeom>
              <a:blipFill>
                <a:blip r:embed="rId4"/>
                <a:stretch>
                  <a:fillRect l="-25948" r="-2559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" name="ïṥḷidê">
                <a:extLst>
                  <a:ext uri="{FF2B5EF4-FFF2-40B4-BE49-F238E27FC236}">
                    <a16:creationId xmlns:a16="http://schemas.microsoft.com/office/drawing/2014/main" xmlns="" id="{828BD0B1-1F35-45BE-B12A-D63AB30C2C97}"/>
                  </a:ext>
                </a:extLst>
              </p:cNvPr>
              <p:cNvGrpSpPr/>
              <p:nvPr/>
            </p:nvGrpSpPr>
            <p:grpSpPr>
              <a:xfrm>
                <a:off x="5976768" y="4024100"/>
                <a:ext cx="2377953" cy="1890000"/>
                <a:chOff x="3313099" y="3789000"/>
                <a:chExt cx="2377953" cy="1890000"/>
              </a:xfrm>
            </p:grpSpPr>
            <p:sp>
              <p:nvSpPr>
                <p:cNvPr id="21" name="iSḷíḍe">
                  <a:extLst>
                    <a:ext uri="{FF2B5EF4-FFF2-40B4-BE49-F238E27FC236}">
                      <a16:creationId xmlns:a16="http://schemas.microsoft.com/office/drawing/2014/main" xmlns="" id="{4D74A262-B4AA-457B-A86A-4E605922B26E}"/>
                    </a:ext>
                  </a:extLst>
                </p:cNvPr>
                <p:cNvSpPr/>
                <p:nvPr/>
              </p:nvSpPr>
              <p:spPr bwMode="auto">
                <a:xfrm>
                  <a:off x="3313099" y="4174975"/>
                  <a:ext cx="2377953" cy="1504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</p:txBody>
            </p:sp>
            <p:sp>
              <p:nvSpPr>
                <p:cNvPr id="22" name="ísḻîḑê">
                  <a:extLst>
                    <a:ext uri="{FF2B5EF4-FFF2-40B4-BE49-F238E27FC236}">
                      <a16:creationId xmlns:a16="http://schemas.microsoft.com/office/drawing/2014/main" xmlns="" id="{78D5F4A5-864B-4102-8A02-F10F1D11A695}"/>
                    </a:ext>
                  </a:extLst>
                </p:cNvPr>
                <p:cNvSpPr txBox="1"/>
                <p:nvPr/>
              </p:nvSpPr>
              <p:spPr bwMode="auto">
                <a:xfrm>
                  <a:off x="3313105" y="3789000"/>
                  <a:ext cx="2377941" cy="385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5" name="ïṩļîḍê">
                <a:extLst>
                  <a:ext uri="{FF2B5EF4-FFF2-40B4-BE49-F238E27FC236}">
                    <a16:creationId xmlns:a16="http://schemas.microsoft.com/office/drawing/2014/main" xmlns="" id="{3CBEABB0-E84A-4AE2-A1C3-A78F2F7DAD56}"/>
                  </a:ext>
                </a:extLst>
              </p:cNvPr>
              <p:cNvSpPr/>
              <p:nvPr/>
            </p:nvSpPr>
            <p:spPr bwMode="auto">
              <a:xfrm>
                <a:off x="9409011" y="1949238"/>
                <a:ext cx="1845000" cy="1845000"/>
              </a:xfrm>
              <a:prstGeom prst="ellipse">
                <a:avLst/>
              </a:prstGeom>
              <a:blipFill>
                <a:blip r:embed="rId5"/>
                <a:stretch>
                  <a:fillRect l="-25201" r="-2485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6" name="îṧlïḋè">
                <a:extLst>
                  <a:ext uri="{FF2B5EF4-FFF2-40B4-BE49-F238E27FC236}">
                    <a16:creationId xmlns:a16="http://schemas.microsoft.com/office/drawing/2014/main" xmlns="" id="{BE439423-3633-44CB-953C-D87355E9652B}"/>
                  </a:ext>
                </a:extLst>
              </p:cNvPr>
              <p:cNvGrpSpPr/>
              <p:nvPr/>
            </p:nvGrpSpPr>
            <p:grpSpPr>
              <a:xfrm>
                <a:off x="9142535" y="4024100"/>
                <a:ext cx="2377953" cy="1890000"/>
                <a:chOff x="3313099" y="3789000"/>
                <a:chExt cx="2377953" cy="1890000"/>
              </a:xfrm>
            </p:grpSpPr>
            <p:sp>
              <p:nvSpPr>
                <p:cNvPr id="19" name="îSḷîḍé">
                  <a:extLst>
                    <a:ext uri="{FF2B5EF4-FFF2-40B4-BE49-F238E27FC236}">
                      <a16:creationId xmlns:a16="http://schemas.microsoft.com/office/drawing/2014/main" xmlns="" id="{78FC9345-F871-4D56-8F08-D1F97B604275}"/>
                    </a:ext>
                  </a:extLst>
                </p:cNvPr>
                <p:cNvSpPr/>
                <p:nvPr/>
              </p:nvSpPr>
              <p:spPr bwMode="auto">
                <a:xfrm>
                  <a:off x="3313099" y="4174975"/>
                  <a:ext cx="2377953" cy="1504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You can use the icon library in iSlide  (www.islide.cc) to filter and replace existing icon elements with one click.</a:t>
                  </a:r>
                </a:p>
              </p:txBody>
            </p:sp>
            <p:sp>
              <p:nvSpPr>
                <p:cNvPr id="20" name="íṥľîďe">
                  <a:extLst>
                    <a:ext uri="{FF2B5EF4-FFF2-40B4-BE49-F238E27FC236}">
                      <a16:creationId xmlns:a16="http://schemas.microsoft.com/office/drawing/2014/main" xmlns="" id="{C372C68C-EB38-426F-8668-E3EA31B328C6}"/>
                    </a:ext>
                  </a:extLst>
                </p:cNvPr>
                <p:cNvSpPr txBox="1"/>
                <p:nvPr/>
              </p:nvSpPr>
              <p:spPr bwMode="auto">
                <a:xfrm>
                  <a:off x="3313105" y="3789000"/>
                  <a:ext cx="2377941" cy="385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DE6B49E0-273C-4374-987C-251AC7B1AA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11000" y="4024100"/>
                <a:ext cx="0" cy="1589557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06639F14-4FDC-4D3B-81BE-A8689C1110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89628" y="4024100"/>
                <a:ext cx="0" cy="1589557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ïśḻîḍè">
              <a:extLst>
                <a:ext uri="{FF2B5EF4-FFF2-40B4-BE49-F238E27FC236}">
                  <a16:creationId xmlns:a16="http://schemas.microsoft.com/office/drawing/2014/main" xmlns="" id="{A6BBAAC2-8050-42AC-9A2C-593D3FF20BD5}"/>
                </a:ext>
              </a:extLst>
            </p:cNvPr>
            <p:cNvGrpSpPr/>
            <p:nvPr/>
          </p:nvGrpSpPr>
          <p:grpSpPr>
            <a:xfrm>
              <a:off x="754251" y="1270360"/>
              <a:ext cx="1765014" cy="1158515"/>
              <a:chOff x="669926" y="1251699"/>
              <a:chExt cx="1916074" cy="1158515"/>
            </a:xfrm>
          </p:grpSpPr>
          <p:sp>
            <p:nvSpPr>
              <p:cNvPr id="8" name="î$1îḑê">
                <a:extLst>
                  <a:ext uri="{FF2B5EF4-FFF2-40B4-BE49-F238E27FC236}">
                    <a16:creationId xmlns:a16="http://schemas.microsoft.com/office/drawing/2014/main" xmlns="" id="{5500410A-327E-450B-A305-B14F436D9E32}"/>
                  </a:ext>
                </a:extLst>
              </p:cNvPr>
              <p:cNvSpPr/>
              <p:nvPr/>
            </p:nvSpPr>
            <p:spPr bwMode="auto">
              <a:xfrm>
                <a:off x="669926" y="1664579"/>
                <a:ext cx="1916074" cy="745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</a:t>
                </a:r>
              </a:p>
            </p:txBody>
          </p:sp>
          <p:sp>
            <p:nvSpPr>
              <p:cNvPr id="9" name="íşļíḑê">
                <a:extLst>
                  <a:ext uri="{FF2B5EF4-FFF2-40B4-BE49-F238E27FC236}">
                    <a16:creationId xmlns:a16="http://schemas.microsoft.com/office/drawing/2014/main" xmlns="" id="{07CF0864-D4E9-491D-BB79-EE8D6688B117}"/>
                  </a:ext>
                </a:extLst>
              </p:cNvPr>
              <p:cNvSpPr txBox="1"/>
              <p:nvPr/>
            </p:nvSpPr>
            <p:spPr bwMode="auto">
              <a:xfrm>
                <a:off x="669926" y="1251699"/>
                <a:ext cx="191607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57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1856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4754B4-8550-461B-A45C-D5ABBCD55EA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íṩļîďè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iṣ1ïďé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ïs1îḓe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í$ḻïḑê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îšḷïde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$ḻïdé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ïSļiďè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îṧḻîde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śļïḋe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îṩḻîde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ï$ļïḍé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š1íḑé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íSlídê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ïSḻîḑé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îṣḻïḍé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ï$1îḍê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ïṧľiďe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ïşļïḍe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164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c057e9ae-abbc-4a60-939b-b099ecfc61b2" descr="9BQAAB+LCAAAAAAABADtVl2T0jAU/S9R32CntIJu30AHZfxiFkbXcXjIthcabVMmDTvsMvx3E2jahLZQdHTsrsMLTc5Nzrn39vZs0FN+twTkokmEGX9N8ILhaMQhQi008pFLV2HYQgNCfUIXb1i8WibI/bbJwvSdL4QHn3G4AhlLCSc43D+6BbyCfSCURKsohVkXlljCa22pY+0Xie+HoMNGlAO7zW7oyLXd/wln4oJhzCLMxYUba/sMpVvIfS5wWxnsw1oEtdB0T0vxSenJBJTqlBtS5jhOOIlpHjHGIm8gKJWIPQjKoYIWME48HPZDsqARUMlYCADuBWL3bczIfUy5uf8e5lxsvgNYpumbkHtx3RyHCagkBHgJH8U1SttuwRZhVxBiTm4NhLFmo22mKgPJZBzCWsbJsyyXeW6EUkHZSPG2VZmeKaz5eQmVEXo2y0pfJWZHRx6gU08pnMe7Sb0widnN0VbIAe3qRjBOMSJ+vwsUqV/K6kGwnt1P83kC/HoMzBNsBneG+HR+HGLy9MmhYyvA16pDrItuEaMf0tYQ1+kgS/HpU/nbu+/TUxWr0+t6vbRqFbNeVrVZSd2yyf8qDmN2evIrWGFf5IF4MA0gAoWZEsr71BdsfTX2B4wsAk4hSVT6br6Dx7UwtydRqyQQZz4ZDju9l5d9Cyml1rZs/KsL647/A3yd1tyFFBuy78kuSZlr/VDQqegfK/EAez/0qiqaRi33i0fewL8trldPXKFnm6EuK5191peoYeI6NT4V9cQdnTH/uLvsdnV3aT8yd+nUcZdOPXfpGO7Saa67dB6lu6xqhRzQrm4E4xQj4r+7/GPu8nTF6tWrtPEfkrt8YbhLZ9jvXdql7tJ+iO7SaZxFOcddNk/dGe6yweJOu8u64mbi9xNFbQs/9BQAAA==">
            <a:extLst>
              <a:ext uri="{FF2B5EF4-FFF2-40B4-BE49-F238E27FC236}">
                <a16:creationId xmlns:a16="http://schemas.microsoft.com/office/drawing/2014/main" xmlns="" id="{B5E32BA3-6043-4331-A40C-D58F3B0C33CB}"/>
              </a:ext>
            </a:extLst>
          </p:cNvPr>
          <p:cNvGrpSpPr>
            <a:grpSpLocks noChangeAspect="1"/>
          </p:cNvGrpSpPr>
          <p:nvPr/>
        </p:nvGrpSpPr>
        <p:grpSpPr>
          <a:xfrm>
            <a:off x="2000054" y="1534443"/>
            <a:ext cx="8191893" cy="3789114"/>
            <a:chOff x="2000053" y="1631299"/>
            <a:chExt cx="8191893" cy="3789114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946A6737-0830-4CD2-BF3F-0BD9167B0914}"/>
                </a:ext>
              </a:extLst>
            </p:cNvPr>
            <p:cNvSpPr/>
            <p:nvPr/>
          </p:nvSpPr>
          <p:spPr>
            <a:xfrm>
              <a:off x="2000053" y="1631299"/>
              <a:ext cx="8191893" cy="37891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ExtraShape31">
              <a:extLst>
                <a:ext uri="{FF2B5EF4-FFF2-40B4-BE49-F238E27FC236}">
                  <a16:creationId xmlns:a16="http://schemas.microsoft.com/office/drawing/2014/main" xmlns="" id="{9DC0A573-AA00-454B-B82E-504B94C07A51}"/>
                </a:ext>
              </a:extLst>
            </p:cNvPr>
            <p:cNvCxnSpPr>
              <a:cxnSpLocks/>
            </p:cNvCxnSpPr>
            <p:nvPr/>
          </p:nvCxnSpPr>
          <p:spPr>
            <a:xfrm>
              <a:off x="6135005" y="4421911"/>
              <a:ext cx="185452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stomText1">
              <a:extLst>
                <a:ext uri="{FF2B5EF4-FFF2-40B4-BE49-F238E27FC236}">
                  <a16:creationId xmlns:a16="http://schemas.microsoft.com/office/drawing/2014/main" xmlns="" id="{09D16E14-6AC0-4CC4-873F-B6C671C9B150}"/>
                </a:ext>
              </a:extLst>
            </p:cNvPr>
            <p:cNvSpPr/>
            <p:nvPr/>
          </p:nvSpPr>
          <p:spPr>
            <a:xfrm>
              <a:off x="6135006" y="4472552"/>
              <a:ext cx="1854526" cy="28436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9" name="CustomText2">
              <a:extLst>
                <a:ext uri="{FF2B5EF4-FFF2-40B4-BE49-F238E27FC236}">
                  <a16:creationId xmlns:a16="http://schemas.microsoft.com/office/drawing/2014/main" xmlns="" id="{E96A80BB-5E18-4EF5-8639-EB036727133F}"/>
                </a:ext>
              </a:extLst>
            </p:cNvPr>
            <p:cNvSpPr/>
            <p:nvPr/>
          </p:nvSpPr>
          <p:spPr>
            <a:xfrm>
              <a:off x="6135005" y="4027811"/>
              <a:ext cx="1854528" cy="39410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74A371AB-BE0E-41FB-B63C-34E1A60AEFD1}"/>
                </a:ext>
              </a:extLst>
            </p:cNvPr>
            <p:cNvSpPr/>
            <p:nvPr/>
          </p:nvSpPr>
          <p:spPr bwMode="auto">
            <a:xfrm>
              <a:off x="2764065" y="2215149"/>
              <a:ext cx="2282854" cy="1776991"/>
            </a:xfrm>
            <a:custGeom>
              <a:avLst/>
              <a:gdLst>
                <a:gd name="T0" fmla="*/ 0 w 337"/>
                <a:gd name="T1" fmla="*/ 169 h 263"/>
                <a:gd name="T2" fmla="*/ 65 w 337"/>
                <a:gd name="T3" fmla="*/ 263 h 263"/>
                <a:gd name="T4" fmla="*/ 144 w 337"/>
                <a:gd name="T5" fmla="*/ 169 h 263"/>
                <a:gd name="T6" fmla="*/ 101 w 337"/>
                <a:gd name="T7" fmla="*/ 169 h 263"/>
                <a:gd name="T8" fmla="*/ 102 w 337"/>
                <a:gd name="T9" fmla="*/ 162 h 263"/>
                <a:gd name="T10" fmla="*/ 227 w 337"/>
                <a:gd name="T11" fmla="*/ 52 h 263"/>
                <a:gd name="T12" fmla="*/ 303 w 337"/>
                <a:gd name="T13" fmla="*/ 77 h 263"/>
                <a:gd name="T14" fmla="*/ 337 w 337"/>
                <a:gd name="T15" fmla="*/ 38 h 263"/>
                <a:gd name="T16" fmla="*/ 227 w 337"/>
                <a:gd name="T17" fmla="*/ 0 h 263"/>
                <a:gd name="T18" fmla="*/ 49 w 337"/>
                <a:gd name="T19" fmla="*/ 163 h 263"/>
                <a:gd name="T20" fmla="*/ 49 w 337"/>
                <a:gd name="T21" fmla="*/ 169 h 263"/>
                <a:gd name="T22" fmla="*/ 0 w 337"/>
                <a:gd name="T23" fmla="*/ 16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7" h="263">
                  <a:moveTo>
                    <a:pt x="0" y="169"/>
                  </a:moveTo>
                  <a:cubicBezTo>
                    <a:pt x="65" y="263"/>
                    <a:pt x="65" y="263"/>
                    <a:pt x="65" y="26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10" y="99"/>
                    <a:pt x="164" y="52"/>
                    <a:pt x="227" y="52"/>
                  </a:cubicBezTo>
                  <a:cubicBezTo>
                    <a:pt x="254" y="52"/>
                    <a:pt x="281" y="61"/>
                    <a:pt x="303" y="77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06" y="13"/>
                    <a:pt x="267" y="0"/>
                    <a:pt x="227" y="0"/>
                  </a:cubicBezTo>
                  <a:cubicBezTo>
                    <a:pt x="135" y="0"/>
                    <a:pt x="57" y="72"/>
                    <a:pt x="49" y="163"/>
                  </a:cubicBezTo>
                  <a:cubicBezTo>
                    <a:pt x="49" y="169"/>
                    <a:pt x="49" y="169"/>
                    <a:pt x="49" y="169"/>
                  </a:cubicBezTo>
                  <a:lnTo>
                    <a:pt x="0" y="16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conShape">
              <a:extLst>
                <a:ext uri="{FF2B5EF4-FFF2-40B4-BE49-F238E27FC236}">
                  <a16:creationId xmlns:a16="http://schemas.microsoft.com/office/drawing/2014/main" xmlns="" id="{B52C3AD5-AEEF-47E2-86C2-11667AC7BAB2}"/>
                </a:ext>
              </a:extLst>
            </p:cNvPr>
            <p:cNvSpPr/>
            <p:nvPr/>
          </p:nvSpPr>
          <p:spPr bwMode="auto">
            <a:xfrm>
              <a:off x="3869823" y="2844230"/>
              <a:ext cx="859314" cy="1183581"/>
            </a:xfrm>
            <a:custGeom>
              <a:avLst/>
              <a:gdLst>
                <a:gd name="T0" fmla="*/ 127 w 127"/>
                <a:gd name="T1" fmla="*/ 109 h 175"/>
                <a:gd name="T2" fmla="*/ 64 w 127"/>
                <a:gd name="T3" fmla="*/ 175 h 175"/>
                <a:gd name="T4" fmla="*/ 0 w 127"/>
                <a:gd name="T5" fmla="*/ 109 h 175"/>
                <a:gd name="T6" fmla="*/ 64 w 127"/>
                <a:gd name="T7" fmla="*/ 0 h 175"/>
                <a:gd name="T8" fmla="*/ 127 w 127"/>
                <a:gd name="T9" fmla="*/ 10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75">
                  <a:moveTo>
                    <a:pt x="127" y="109"/>
                  </a:moveTo>
                  <a:cubicBezTo>
                    <a:pt x="127" y="151"/>
                    <a:pt x="99" y="175"/>
                    <a:pt x="64" y="175"/>
                  </a:cubicBezTo>
                  <a:cubicBezTo>
                    <a:pt x="29" y="175"/>
                    <a:pt x="0" y="151"/>
                    <a:pt x="0" y="109"/>
                  </a:cubicBezTo>
                  <a:cubicBezTo>
                    <a:pt x="0" y="67"/>
                    <a:pt x="64" y="0"/>
                    <a:pt x="64" y="0"/>
                  </a:cubicBezTo>
                  <a:cubicBezTo>
                    <a:pt x="64" y="0"/>
                    <a:pt x="127" y="67"/>
                    <a:pt x="127" y="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4000">
                  <a:schemeClr val="accent3">
                    <a:lumMod val="100000"/>
                  </a:schemeClr>
                </a:gs>
                <a:gs pos="54100">
                  <a:schemeClr val="lt1">
                    <a:lumMod val="100000"/>
                  </a:schemeClr>
                </a:gs>
              </a:gsLst>
              <a:lin ang="16200000" scaled="1"/>
              <a:tileRect/>
            </a:gradFill>
            <a:ln w="25400">
              <a:solidFill>
                <a:schemeClr val="accent3">
                  <a:lumMod val="100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3C9620FB-478D-4FFA-AF25-25C57E70B731}"/>
                </a:ext>
              </a:extLst>
            </p:cNvPr>
            <p:cNvSpPr/>
            <p:nvPr/>
          </p:nvSpPr>
          <p:spPr bwMode="auto">
            <a:xfrm>
              <a:off x="3531705" y="2910704"/>
              <a:ext cx="2279612" cy="1786720"/>
            </a:xfrm>
            <a:custGeom>
              <a:avLst/>
              <a:gdLst>
                <a:gd name="T0" fmla="*/ 0 w 337"/>
                <a:gd name="T1" fmla="*/ 226 h 264"/>
                <a:gd name="T2" fmla="*/ 110 w 337"/>
                <a:gd name="T3" fmla="*/ 264 h 264"/>
                <a:gd name="T4" fmla="*/ 287 w 337"/>
                <a:gd name="T5" fmla="*/ 100 h 264"/>
                <a:gd name="T6" fmla="*/ 288 w 337"/>
                <a:gd name="T7" fmla="*/ 94 h 264"/>
                <a:gd name="T8" fmla="*/ 337 w 337"/>
                <a:gd name="T9" fmla="*/ 94 h 264"/>
                <a:gd name="T10" fmla="*/ 272 w 337"/>
                <a:gd name="T11" fmla="*/ 0 h 264"/>
                <a:gd name="T12" fmla="*/ 192 w 337"/>
                <a:gd name="T13" fmla="*/ 94 h 264"/>
                <a:gd name="T14" fmla="*/ 236 w 337"/>
                <a:gd name="T15" fmla="*/ 94 h 264"/>
                <a:gd name="T16" fmla="*/ 235 w 337"/>
                <a:gd name="T17" fmla="*/ 102 h 264"/>
                <a:gd name="T18" fmla="*/ 110 w 337"/>
                <a:gd name="T19" fmla="*/ 212 h 264"/>
                <a:gd name="T20" fmla="*/ 34 w 337"/>
                <a:gd name="T21" fmla="*/ 186 h 264"/>
                <a:gd name="T22" fmla="*/ 0 w 337"/>
                <a:gd name="T23" fmla="*/ 22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7" h="264">
                  <a:moveTo>
                    <a:pt x="0" y="226"/>
                  </a:moveTo>
                  <a:cubicBezTo>
                    <a:pt x="31" y="250"/>
                    <a:pt x="70" y="264"/>
                    <a:pt x="110" y="264"/>
                  </a:cubicBezTo>
                  <a:cubicBezTo>
                    <a:pt x="202" y="264"/>
                    <a:pt x="280" y="192"/>
                    <a:pt x="287" y="100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337" y="94"/>
                    <a:pt x="337" y="94"/>
                    <a:pt x="337" y="94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27" y="164"/>
                    <a:pt x="173" y="212"/>
                    <a:pt x="110" y="212"/>
                  </a:cubicBezTo>
                  <a:cubicBezTo>
                    <a:pt x="82" y="212"/>
                    <a:pt x="56" y="203"/>
                    <a:pt x="34" y="186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ExtraShape">
              <a:extLst>
                <a:ext uri="{FF2B5EF4-FFF2-40B4-BE49-F238E27FC236}">
                  <a16:creationId xmlns:a16="http://schemas.microsoft.com/office/drawing/2014/main" xmlns="" id="{E4FEBCA2-A204-4D1C-B3C2-497864C83BC2}"/>
                </a:ext>
              </a:extLst>
            </p:cNvPr>
            <p:cNvSpPr/>
            <p:nvPr/>
          </p:nvSpPr>
          <p:spPr bwMode="auto">
            <a:xfrm>
              <a:off x="2763189" y="2208224"/>
              <a:ext cx="2282854" cy="1776991"/>
            </a:xfrm>
            <a:custGeom>
              <a:avLst/>
              <a:gdLst>
                <a:gd name="T0" fmla="*/ 0 w 337"/>
                <a:gd name="T1" fmla="*/ 169 h 263"/>
                <a:gd name="T2" fmla="*/ 65 w 337"/>
                <a:gd name="T3" fmla="*/ 263 h 263"/>
                <a:gd name="T4" fmla="*/ 144 w 337"/>
                <a:gd name="T5" fmla="*/ 169 h 263"/>
                <a:gd name="T6" fmla="*/ 101 w 337"/>
                <a:gd name="T7" fmla="*/ 169 h 263"/>
                <a:gd name="T8" fmla="*/ 102 w 337"/>
                <a:gd name="T9" fmla="*/ 162 h 263"/>
                <a:gd name="T10" fmla="*/ 227 w 337"/>
                <a:gd name="T11" fmla="*/ 52 h 263"/>
                <a:gd name="T12" fmla="*/ 303 w 337"/>
                <a:gd name="T13" fmla="*/ 77 h 263"/>
                <a:gd name="T14" fmla="*/ 337 w 337"/>
                <a:gd name="T15" fmla="*/ 38 h 263"/>
                <a:gd name="T16" fmla="*/ 227 w 337"/>
                <a:gd name="T17" fmla="*/ 0 h 263"/>
                <a:gd name="T18" fmla="*/ 49 w 337"/>
                <a:gd name="T19" fmla="*/ 163 h 263"/>
                <a:gd name="T20" fmla="*/ 49 w 337"/>
                <a:gd name="T21" fmla="*/ 169 h 263"/>
                <a:gd name="T22" fmla="*/ 0 w 337"/>
                <a:gd name="T23" fmla="*/ 16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7" h="263">
                  <a:moveTo>
                    <a:pt x="0" y="169"/>
                  </a:moveTo>
                  <a:cubicBezTo>
                    <a:pt x="65" y="263"/>
                    <a:pt x="65" y="263"/>
                    <a:pt x="65" y="26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10" y="99"/>
                    <a:pt x="164" y="52"/>
                    <a:pt x="227" y="52"/>
                  </a:cubicBezTo>
                  <a:cubicBezTo>
                    <a:pt x="254" y="52"/>
                    <a:pt x="281" y="61"/>
                    <a:pt x="303" y="77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06" y="13"/>
                    <a:pt x="267" y="0"/>
                    <a:pt x="227" y="0"/>
                  </a:cubicBezTo>
                  <a:cubicBezTo>
                    <a:pt x="135" y="0"/>
                    <a:pt x="57" y="72"/>
                    <a:pt x="49" y="163"/>
                  </a:cubicBezTo>
                  <a:cubicBezTo>
                    <a:pt x="49" y="169"/>
                    <a:pt x="49" y="169"/>
                    <a:pt x="49" y="169"/>
                  </a:cubicBezTo>
                  <a:lnTo>
                    <a:pt x="0" y="169"/>
                  </a:lnTo>
                  <a:close/>
                </a:path>
              </a:pathLst>
            </a:custGeom>
            <a:noFill/>
            <a:ln w="88900">
              <a:solidFill>
                <a:schemeClr val="accent2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ExtraShape">
              <a:extLst>
                <a:ext uri="{FF2B5EF4-FFF2-40B4-BE49-F238E27FC236}">
                  <a16:creationId xmlns:a16="http://schemas.microsoft.com/office/drawing/2014/main" xmlns="" id="{C8AC05DA-E349-482F-95E2-CF5CD41CA7A3}"/>
                </a:ext>
              </a:extLst>
            </p:cNvPr>
            <p:cNvSpPr/>
            <p:nvPr/>
          </p:nvSpPr>
          <p:spPr bwMode="auto">
            <a:xfrm flipH="1" flipV="1">
              <a:off x="3531699" y="2903779"/>
              <a:ext cx="2282854" cy="1776991"/>
            </a:xfrm>
            <a:custGeom>
              <a:avLst/>
              <a:gdLst>
                <a:gd name="T0" fmla="*/ 0 w 337"/>
                <a:gd name="T1" fmla="*/ 169 h 263"/>
                <a:gd name="T2" fmla="*/ 65 w 337"/>
                <a:gd name="T3" fmla="*/ 263 h 263"/>
                <a:gd name="T4" fmla="*/ 144 w 337"/>
                <a:gd name="T5" fmla="*/ 169 h 263"/>
                <a:gd name="T6" fmla="*/ 101 w 337"/>
                <a:gd name="T7" fmla="*/ 169 h 263"/>
                <a:gd name="T8" fmla="*/ 102 w 337"/>
                <a:gd name="T9" fmla="*/ 162 h 263"/>
                <a:gd name="T10" fmla="*/ 227 w 337"/>
                <a:gd name="T11" fmla="*/ 52 h 263"/>
                <a:gd name="T12" fmla="*/ 303 w 337"/>
                <a:gd name="T13" fmla="*/ 77 h 263"/>
                <a:gd name="T14" fmla="*/ 337 w 337"/>
                <a:gd name="T15" fmla="*/ 38 h 263"/>
                <a:gd name="T16" fmla="*/ 227 w 337"/>
                <a:gd name="T17" fmla="*/ 0 h 263"/>
                <a:gd name="T18" fmla="*/ 49 w 337"/>
                <a:gd name="T19" fmla="*/ 163 h 263"/>
                <a:gd name="T20" fmla="*/ 49 w 337"/>
                <a:gd name="T21" fmla="*/ 169 h 263"/>
                <a:gd name="T22" fmla="*/ 0 w 337"/>
                <a:gd name="T23" fmla="*/ 16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7" h="263">
                  <a:moveTo>
                    <a:pt x="0" y="169"/>
                  </a:moveTo>
                  <a:cubicBezTo>
                    <a:pt x="65" y="263"/>
                    <a:pt x="65" y="263"/>
                    <a:pt x="65" y="263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10" y="99"/>
                    <a:pt x="164" y="52"/>
                    <a:pt x="227" y="52"/>
                  </a:cubicBezTo>
                  <a:cubicBezTo>
                    <a:pt x="254" y="52"/>
                    <a:pt x="281" y="61"/>
                    <a:pt x="303" y="77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06" y="13"/>
                    <a:pt x="267" y="0"/>
                    <a:pt x="227" y="0"/>
                  </a:cubicBezTo>
                  <a:cubicBezTo>
                    <a:pt x="135" y="0"/>
                    <a:pt x="57" y="72"/>
                    <a:pt x="49" y="163"/>
                  </a:cubicBezTo>
                  <a:cubicBezTo>
                    <a:pt x="49" y="169"/>
                    <a:pt x="49" y="169"/>
                    <a:pt x="49" y="169"/>
                  </a:cubicBezTo>
                  <a:lnTo>
                    <a:pt x="0" y="169"/>
                  </a:lnTo>
                  <a:close/>
                </a:path>
              </a:pathLst>
            </a:custGeom>
            <a:noFill/>
            <a:ln w="88900">
              <a:solidFill>
                <a:schemeClr val="accent2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4252B441-9527-4755-8404-FD2CBC0DBBAE}"/>
                </a:ext>
              </a:extLst>
            </p:cNvPr>
            <p:cNvSpPr/>
            <p:nvPr/>
          </p:nvSpPr>
          <p:spPr>
            <a:xfrm>
              <a:off x="6135005" y="2794978"/>
              <a:ext cx="3293807" cy="292162"/>
            </a:xfrm>
            <a:prstGeom prst="roundRect">
              <a:avLst>
                <a:gd name="adj" fmla="val 35149"/>
              </a:avLst>
            </a:prstGeom>
            <a:solidFill>
              <a:schemeClr val="accent2">
                <a:lumMod val="100000"/>
              </a:schemeClr>
            </a:solidFill>
            <a:ln w="38100">
              <a:solidFill>
                <a:schemeClr val="accent3">
                  <a:lumMod val="20000"/>
                  <a:lumOff val="80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2">
              <a:extLst>
                <a:ext uri="{FF2B5EF4-FFF2-40B4-BE49-F238E27FC236}">
                  <a16:creationId xmlns:a16="http://schemas.microsoft.com/office/drawing/2014/main" xmlns="" id="{4EDE6F37-DCA8-4E7E-979A-DE995C1CDFA4}"/>
                </a:ext>
              </a:extLst>
            </p:cNvPr>
            <p:cNvSpPr/>
            <p:nvPr/>
          </p:nvSpPr>
          <p:spPr>
            <a:xfrm>
              <a:off x="6242997" y="2858968"/>
              <a:ext cx="3072453" cy="166265"/>
            </a:xfrm>
            <a:prstGeom prst="roundRect">
              <a:avLst>
                <a:gd name="adj" fmla="val 35149"/>
              </a:avLst>
            </a:prstGeom>
            <a:no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2">
              <a:extLst>
                <a:ext uri="{FF2B5EF4-FFF2-40B4-BE49-F238E27FC236}">
                  <a16:creationId xmlns:a16="http://schemas.microsoft.com/office/drawing/2014/main" xmlns="" id="{42C434FF-D6AA-41C5-9452-5C55C34DB70D}"/>
                </a:ext>
              </a:extLst>
            </p:cNvPr>
            <p:cNvSpPr/>
            <p:nvPr/>
          </p:nvSpPr>
          <p:spPr>
            <a:xfrm>
              <a:off x="6242997" y="2858968"/>
              <a:ext cx="1259706" cy="166265"/>
            </a:xfrm>
            <a:prstGeom prst="roundRect">
              <a:avLst>
                <a:gd name="adj" fmla="val 35149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Text2">
              <a:extLst>
                <a:ext uri="{FF2B5EF4-FFF2-40B4-BE49-F238E27FC236}">
                  <a16:creationId xmlns:a16="http://schemas.microsoft.com/office/drawing/2014/main" xmlns="" id="{0D36CA6B-2BEA-4146-8908-EC977153B51D}"/>
                </a:ext>
              </a:extLst>
            </p:cNvPr>
            <p:cNvSpPr/>
            <p:nvPr/>
          </p:nvSpPr>
          <p:spPr>
            <a:xfrm>
              <a:off x="7574724" y="2560410"/>
              <a:ext cx="374159" cy="17941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41%</a:t>
              </a:r>
            </a:p>
          </p:txBody>
        </p:sp>
        <p:cxnSp>
          <p:nvCxnSpPr>
            <p:cNvPr id="19" name="SorbShape2">
              <a:extLst>
                <a:ext uri="{FF2B5EF4-FFF2-40B4-BE49-F238E27FC236}">
                  <a16:creationId xmlns:a16="http://schemas.microsoft.com/office/drawing/2014/main" xmlns="" id="{03BC88C2-A332-4090-B730-269500E4081E}"/>
                </a:ext>
              </a:extLst>
            </p:cNvPr>
            <p:cNvCxnSpPr>
              <a:cxnSpLocks/>
            </p:cNvCxnSpPr>
            <p:nvPr/>
          </p:nvCxnSpPr>
          <p:spPr>
            <a:xfrm>
              <a:off x="6238234" y="2650116"/>
              <a:ext cx="1261659" cy="0"/>
            </a:xfrm>
            <a:prstGeom prst="straightConnector1">
              <a:avLst/>
            </a:prstGeom>
            <a:ln w="12700">
              <a:solidFill>
                <a:schemeClr val="accent2">
                  <a:lumMod val="10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orbShape2-2">
              <a:extLst>
                <a:ext uri="{FF2B5EF4-FFF2-40B4-BE49-F238E27FC236}">
                  <a16:creationId xmlns:a16="http://schemas.microsoft.com/office/drawing/2014/main" xmlns="" id="{CA5E5854-521A-4A58-A933-9A8CE4DF7727}"/>
                </a:ext>
              </a:extLst>
            </p:cNvPr>
            <p:cNvCxnSpPr>
              <a:cxnSpLocks/>
            </p:cNvCxnSpPr>
            <p:nvPr/>
          </p:nvCxnSpPr>
          <p:spPr>
            <a:xfrm>
              <a:off x="6238234" y="2650116"/>
              <a:ext cx="3077216" cy="0"/>
            </a:xfrm>
            <a:prstGeom prst="straightConnector1">
              <a:avLst/>
            </a:prstGeom>
            <a:ln w="127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ValueBack3">
              <a:extLst>
                <a:ext uri="{FF2B5EF4-FFF2-40B4-BE49-F238E27FC236}">
                  <a16:creationId xmlns:a16="http://schemas.microsoft.com/office/drawing/2014/main" xmlns="" id="{61223177-8552-409F-9B4A-6A47971BFA80}"/>
                </a:ext>
              </a:extLst>
            </p:cNvPr>
            <p:cNvSpPr/>
            <p:nvPr/>
          </p:nvSpPr>
          <p:spPr>
            <a:xfrm>
              <a:off x="6135005" y="3589095"/>
              <a:ext cx="3293807" cy="292162"/>
            </a:xfrm>
            <a:prstGeom prst="roundRect">
              <a:avLst>
                <a:gd name="adj" fmla="val 35149"/>
              </a:avLst>
            </a:prstGeom>
            <a:solidFill>
              <a:schemeClr val="accent3">
                <a:lumMod val="100000"/>
              </a:schemeClr>
            </a:solidFill>
            <a:ln w="38100">
              <a:solidFill>
                <a:schemeClr val="bg2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lativeShape3">
              <a:extLst>
                <a:ext uri="{FF2B5EF4-FFF2-40B4-BE49-F238E27FC236}">
                  <a16:creationId xmlns:a16="http://schemas.microsoft.com/office/drawing/2014/main" xmlns="" id="{EABF40C4-A85C-4393-8C86-F0969AC5B404}"/>
                </a:ext>
              </a:extLst>
            </p:cNvPr>
            <p:cNvSpPr/>
            <p:nvPr/>
          </p:nvSpPr>
          <p:spPr>
            <a:xfrm>
              <a:off x="6242998" y="3652044"/>
              <a:ext cx="3072452" cy="166265"/>
            </a:xfrm>
            <a:prstGeom prst="roundRect">
              <a:avLst>
                <a:gd name="adj" fmla="val 35149"/>
              </a:avLst>
            </a:prstGeom>
            <a:no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Shape3">
              <a:extLst>
                <a:ext uri="{FF2B5EF4-FFF2-40B4-BE49-F238E27FC236}">
                  <a16:creationId xmlns:a16="http://schemas.microsoft.com/office/drawing/2014/main" xmlns="" id="{774688CD-F65B-47AF-8CD5-69EE07FEC023}"/>
                </a:ext>
              </a:extLst>
            </p:cNvPr>
            <p:cNvSpPr/>
            <p:nvPr/>
          </p:nvSpPr>
          <p:spPr>
            <a:xfrm>
              <a:off x="6242998" y="3652044"/>
              <a:ext cx="1689849" cy="166265"/>
            </a:xfrm>
            <a:prstGeom prst="roundRect">
              <a:avLst>
                <a:gd name="adj" fmla="val 35149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4" name="SorbShape3">
              <a:extLst>
                <a:ext uri="{FF2B5EF4-FFF2-40B4-BE49-F238E27FC236}">
                  <a16:creationId xmlns:a16="http://schemas.microsoft.com/office/drawing/2014/main" xmlns="" id="{F1B88FAE-5C26-4E0A-A741-B27985278EC1}"/>
                </a:ext>
              </a:extLst>
            </p:cNvPr>
            <p:cNvCxnSpPr>
              <a:cxnSpLocks/>
            </p:cNvCxnSpPr>
            <p:nvPr/>
          </p:nvCxnSpPr>
          <p:spPr>
            <a:xfrm>
              <a:off x="6238234" y="3462617"/>
              <a:ext cx="1692469" cy="0"/>
            </a:xfrm>
            <a:prstGeom prst="straightConnector1">
              <a:avLst/>
            </a:prstGeom>
            <a:ln w="12700">
              <a:solidFill>
                <a:schemeClr val="accent3">
                  <a:lumMod val="10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orbShape3-3">
              <a:extLst>
                <a:ext uri="{FF2B5EF4-FFF2-40B4-BE49-F238E27FC236}">
                  <a16:creationId xmlns:a16="http://schemas.microsoft.com/office/drawing/2014/main" xmlns="" id="{3AD29C0E-E6BF-456E-A448-56CDE5262EFB}"/>
                </a:ext>
              </a:extLst>
            </p:cNvPr>
            <p:cNvCxnSpPr>
              <a:cxnSpLocks/>
            </p:cNvCxnSpPr>
            <p:nvPr/>
          </p:nvCxnSpPr>
          <p:spPr>
            <a:xfrm>
              <a:off x="6238234" y="3462617"/>
              <a:ext cx="3077216" cy="0"/>
            </a:xfrm>
            <a:prstGeom prst="straightConnector1">
              <a:avLst/>
            </a:prstGeom>
            <a:ln w="127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ValueText3">
              <a:extLst>
                <a:ext uri="{FF2B5EF4-FFF2-40B4-BE49-F238E27FC236}">
                  <a16:creationId xmlns:a16="http://schemas.microsoft.com/office/drawing/2014/main" xmlns="" id="{F57686CE-1BE1-464C-81D2-F82948D23361}"/>
                </a:ext>
              </a:extLst>
            </p:cNvPr>
            <p:cNvSpPr/>
            <p:nvPr/>
          </p:nvSpPr>
          <p:spPr>
            <a:xfrm>
              <a:off x="8005535" y="3372912"/>
              <a:ext cx="374159" cy="17941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schemeClr val="accent3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97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185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A9F0B7-C4E4-43E7-95CA-5AB63C161F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205934"/>
            <a:ext cx="10853958" cy="4839268"/>
            <a:chOff x="679450" y="1205934"/>
            <a:chExt cx="10853958" cy="4839268"/>
          </a:xfrm>
        </p:grpSpPr>
        <p:sp>
          <p:nvSpPr>
            <p:cNvPr id="6" name="ïSľiḓe">
              <a:extLst>
                <a:ext uri="{FF2B5EF4-FFF2-40B4-BE49-F238E27FC236}">
                  <a16:creationId xmlns:a16="http://schemas.microsoft.com/office/drawing/2014/main" xmlns="" id="{E492F87F-D585-4D22-A792-AE3798276553}"/>
                </a:ext>
              </a:extLst>
            </p:cNvPr>
            <p:cNvSpPr/>
            <p:nvPr/>
          </p:nvSpPr>
          <p:spPr bwMode="auto">
            <a:xfrm rot="5400000">
              <a:off x="4435568" y="3406061"/>
              <a:ext cx="1515273" cy="913354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ļïḍê">
              <a:extLst>
                <a:ext uri="{FF2B5EF4-FFF2-40B4-BE49-F238E27FC236}">
                  <a16:creationId xmlns:a16="http://schemas.microsoft.com/office/drawing/2014/main" xmlns="" id="{98D067DB-455F-4513-A013-A741C60BACD1}"/>
                </a:ext>
              </a:extLst>
            </p:cNvPr>
            <p:cNvSpPr/>
            <p:nvPr/>
          </p:nvSpPr>
          <p:spPr bwMode="auto">
            <a:xfrm rot="16200000">
              <a:off x="4977046" y="3799410"/>
              <a:ext cx="1507232" cy="117721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ľîḑè">
              <a:extLst>
                <a:ext uri="{FF2B5EF4-FFF2-40B4-BE49-F238E27FC236}">
                  <a16:creationId xmlns:a16="http://schemas.microsoft.com/office/drawing/2014/main" xmlns="" id="{4FF87CCD-4E22-4F97-BA08-4857609160B5}"/>
                </a:ext>
              </a:extLst>
            </p:cNvPr>
            <p:cNvSpPr txBox="1"/>
            <p:nvPr/>
          </p:nvSpPr>
          <p:spPr bwMode="auto">
            <a:xfrm>
              <a:off x="5217153" y="4013729"/>
              <a:ext cx="705515" cy="512043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noAutofit/>
            </a:bodyPr>
            <a:lstStyle/>
            <a:p>
              <a:pPr defTabSz="914378">
                <a:spcBef>
                  <a:spcPct val="50000"/>
                </a:spcBef>
                <a:defRPr/>
              </a:pPr>
              <a:r>
                <a:rPr lang="zh-CN" altLang="zh-CN" sz="34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9" name="îşļíḑè">
              <a:extLst>
                <a:ext uri="{FF2B5EF4-FFF2-40B4-BE49-F238E27FC236}">
                  <a16:creationId xmlns:a16="http://schemas.microsoft.com/office/drawing/2014/main" xmlns="" id="{8B65ACCC-6E77-4897-92ED-7ACE285D3132}"/>
                </a:ext>
              </a:extLst>
            </p:cNvPr>
            <p:cNvSpPr/>
            <p:nvPr/>
          </p:nvSpPr>
          <p:spPr bwMode="auto">
            <a:xfrm rot="5400000">
              <a:off x="5165559" y="3406061"/>
              <a:ext cx="1903917" cy="913354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ŝ1îḓé">
              <a:extLst>
                <a:ext uri="{FF2B5EF4-FFF2-40B4-BE49-F238E27FC236}">
                  <a16:creationId xmlns:a16="http://schemas.microsoft.com/office/drawing/2014/main" xmlns="" id="{1B1B46B0-E791-4308-BD88-4610FEB94188}"/>
                </a:ext>
              </a:extLst>
            </p:cNvPr>
            <p:cNvSpPr/>
            <p:nvPr/>
          </p:nvSpPr>
          <p:spPr bwMode="auto">
            <a:xfrm rot="16200000">
              <a:off x="5706592" y="3795877"/>
              <a:ext cx="1896770" cy="118533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lïdè">
              <a:extLst>
                <a:ext uri="{FF2B5EF4-FFF2-40B4-BE49-F238E27FC236}">
                  <a16:creationId xmlns:a16="http://schemas.microsoft.com/office/drawing/2014/main" xmlns="" id="{74562E07-1272-4B50-B5BC-9E6DA17C5A15}"/>
                </a:ext>
              </a:extLst>
            </p:cNvPr>
            <p:cNvSpPr txBox="1"/>
            <p:nvPr/>
          </p:nvSpPr>
          <p:spPr bwMode="auto">
            <a:xfrm>
              <a:off x="6156894" y="4151489"/>
              <a:ext cx="705515" cy="6095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noAutofit/>
            </a:bodyPr>
            <a:lstStyle/>
            <a:p>
              <a:pPr defTabSz="914378">
                <a:spcBef>
                  <a:spcPct val="50000"/>
                </a:spcBef>
                <a:defRPr/>
              </a:pPr>
              <a:r>
                <a:rPr lang="zh-CN" altLang="zh-CN" sz="34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2" name="iŝľïḋè">
              <a:extLst>
                <a:ext uri="{FF2B5EF4-FFF2-40B4-BE49-F238E27FC236}">
                  <a16:creationId xmlns:a16="http://schemas.microsoft.com/office/drawing/2014/main" xmlns="" id="{BF5526D1-E9B7-4EF0-BC2C-BE6B91CAF179}"/>
                </a:ext>
              </a:extLst>
            </p:cNvPr>
            <p:cNvSpPr/>
            <p:nvPr/>
          </p:nvSpPr>
          <p:spPr bwMode="auto">
            <a:xfrm rot="5400000">
              <a:off x="5846048" y="3406508"/>
              <a:ext cx="2389949" cy="913355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şľîḍe">
              <a:extLst>
                <a:ext uri="{FF2B5EF4-FFF2-40B4-BE49-F238E27FC236}">
                  <a16:creationId xmlns:a16="http://schemas.microsoft.com/office/drawing/2014/main" xmlns="" id="{5BBC3C7A-F832-44C4-BECD-7E5FE45AB989}"/>
                </a:ext>
              </a:extLst>
            </p:cNvPr>
            <p:cNvSpPr/>
            <p:nvPr/>
          </p:nvSpPr>
          <p:spPr bwMode="auto">
            <a:xfrm rot="16200000">
              <a:off x="6388825" y="3794497"/>
              <a:ext cx="2380120" cy="117721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ṡľiḍè">
              <a:extLst>
                <a:ext uri="{FF2B5EF4-FFF2-40B4-BE49-F238E27FC236}">
                  <a16:creationId xmlns:a16="http://schemas.microsoft.com/office/drawing/2014/main" xmlns="" id="{7D892C9E-3441-4F83-8288-4986C8172ADD}"/>
                </a:ext>
              </a:extLst>
            </p:cNvPr>
            <p:cNvSpPr txBox="1"/>
            <p:nvPr/>
          </p:nvSpPr>
          <p:spPr bwMode="auto">
            <a:xfrm>
              <a:off x="7052388" y="4398928"/>
              <a:ext cx="705516" cy="65834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normAutofit/>
            </a:bodyPr>
            <a:lstStyle/>
            <a:p>
              <a:pPr defTabSz="914378">
                <a:spcBef>
                  <a:spcPct val="50000"/>
                </a:spcBef>
                <a:defRPr/>
              </a:pPr>
              <a:r>
                <a:rPr lang="zh-CN" altLang="zh-CN" sz="34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5" name="îṡľiḓe">
              <a:extLst>
                <a:ext uri="{FF2B5EF4-FFF2-40B4-BE49-F238E27FC236}">
                  <a16:creationId xmlns:a16="http://schemas.microsoft.com/office/drawing/2014/main" xmlns="" id="{6B3925BD-ACF0-4EDE-AAE7-2525A338075E}"/>
                </a:ext>
              </a:extLst>
            </p:cNvPr>
            <p:cNvSpPr/>
            <p:nvPr/>
          </p:nvSpPr>
          <p:spPr bwMode="auto">
            <a:xfrm rot="5400000">
              <a:off x="6457496" y="3406507"/>
              <a:ext cx="3001061" cy="913354"/>
            </a:xfrm>
            <a:custGeom>
              <a:avLst/>
              <a:gdLst>
                <a:gd name="G0" fmla="+- 2199 0 0"/>
                <a:gd name="G1" fmla="+- 21600 0 2199"/>
                <a:gd name="G2" fmla="*/ 2199 1 2"/>
                <a:gd name="G3" fmla="+- 21600 0 G2"/>
                <a:gd name="G4" fmla="+/ 2199 21600 2"/>
                <a:gd name="G5" fmla="+/ G1 0 2"/>
                <a:gd name="G6" fmla="*/ 21600 21600 2199"/>
                <a:gd name="G7" fmla="*/ G6 1 2"/>
                <a:gd name="G8" fmla="+- 21600 0 G7"/>
                <a:gd name="G9" fmla="*/ 21600 1 2"/>
                <a:gd name="G10" fmla="+- 2199 0 G9"/>
                <a:gd name="G11" fmla="?: G10 G8 0"/>
                <a:gd name="G12" fmla="?: G10 G7 21600"/>
                <a:gd name="T0" fmla="*/ 20500 w 21600"/>
                <a:gd name="T1" fmla="*/ 10800 h 21600"/>
                <a:gd name="T2" fmla="*/ 10800 w 21600"/>
                <a:gd name="T3" fmla="*/ 21600 h 21600"/>
                <a:gd name="T4" fmla="*/ 1100 w 21600"/>
                <a:gd name="T5" fmla="*/ 10800 h 21600"/>
                <a:gd name="T6" fmla="*/ 10800 w 21600"/>
                <a:gd name="T7" fmla="*/ 0 h 21600"/>
                <a:gd name="T8" fmla="*/ 2900 w 21600"/>
                <a:gd name="T9" fmla="*/ 2900 h 21600"/>
                <a:gd name="T10" fmla="*/ 18700 w 21600"/>
                <a:gd name="T11" fmla="*/ 187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99" y="21600"/>
                  </a:lnTo>
                  <a:lnTo>
                    <a:pt x="1940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ṥľïḓé">
              <a:extLst>
                <a:ext uri="{FF2B5EF4-FFF2-40B4-BE49-F238E27FC236}">
                  <a16:creationId xmlns:a16="http://schemas.microsoft.com/office/drawing/2014/main" xmlns="" id="{0BA58F08-C68B-4898-8904-DF8669304726}"/>
                </a:ext>
              </a:extLst>
            </p:cNvPr>
            <p:cNvSpPr/>
            <p:nvPr/>
          </p:nvSpPr>
          <p:spPr bwMode="auto">
            <a:xfrm rot="16200000">
              <a:off x="6987294" y="3829786"/>
              <a:ext cx="2988552" cy="117721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ḷiḍê">
              <a:extLst>
                <a:ext uri="{FF2B5EF4-FFF2-40B4-BE49-F238E27FC236}">
                  <a16:creationId xmlns:a16="http://schemas.microsoft.com/office/drawing/2014/main" xmlns="" id="{036E2B8D-2A38-403E-B20B-FB5FFCEC589B}"/>
                </a:ext>
              </a:extLst>
            </p:cNvPr>
            <p:cNvSpPr txBox="1"/>
            <p:nvPr/>
          </p:nvSpPr>
          <p:spPr bwMode="auto">
            <a:xfrm>
              <a:off x="7965744" y="4677673"/>
              <a:ext cx="705515" cy="73149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normAutofit/>
            </a:bodyPr>
            <a:lstStyle/>
            <a:p>
              <a:pPr defTabSz="914378">
                <a:spcBef>
                  <a:spcPct val="50000"/>
                </a:spcBef>
                <a:defRPr/>
              </a:pPr>
              <a:r>
                <a:rPr lang="zh-CN" altLang="zh-CN" sz="34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18" name="ïṣļíḋé">
              <a:extLst>
                <a:ext uri="{FF2B5EF4-FFF2-40B4-BE49-F238E27FC236}">
                  <a16:creationId xmlns:a16="http://schemas.microsoft.com/office/drawing/2014/main" xmlns="" id="{AA1AE529-B2FB-4EC1-ADF5-7BEB3E95B32B}"/>
                </a:ext>
              </a:extLst>
            </p:cNvPr>
            <p:cNvSpPr txBox="1"/>
            <p:nvPr/>
          </p:nvSpPr>
          <p:spPr>
            <a:xfrm>
              <a:off x="4884524" y="3297438"/>
              <a:ext cx="635328" cy="3047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prstTxWarp prst="textFadeLeft">
                <a:avLst>
                  <a:gd name="adj" fmla="val 28075"/>
                </a:avLst>
              </a:prstTxWarp>
              <a:normAutofit/>
            </a:bodyPr>
            <a:lstStyle/>
            <a:p>
              <a:pPr algn="ctr"/>
              <a:r>
                <a:rPr lang="en-US" altLang="zh-CN" sz="500" b="1" dirty="0">
                  <a:solidFill>
                    <a:schemeClr val="bg1"/>
                  </a:solidFill>
                </a:rPr>
                <a:t>Key words</a:t>
              </a:r>
              <a:endParaRPr lang="zh-CN" altLang="en-US" sz="5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šlïďè">
              <a:extLst>
                <a:ext uri="{FF2B5EF4-FFF2-40B4-BE49-F238E27FC236}">
                  <a16:creationId xmlns:a16="http://schemas.microsoft.com/office/drawing/2014/main" xmlns="" id="{FB707EFD-67CF-4FCD-BB05-BCF259591DDF}"/>
                </a:ext>
              </a:extLst>
            </p:cNvPr>
            <p:cNvSpPr txBox="1"/>
            <p:nvPr/>
          </p:nvSpPr>
          <p:spPr>
            <a:xfrm>
              <a:off x="5827349" y="3140919"/>
              <a:ext cx="687780" cy="329945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prstTxWarp prst="textFadeLeft">
                <a:avLst>
                  <a:gd name="adj" fmla="val 28075"/>
                </a:avLst>
              </a:prstTxWarp>
              <a:normAutofit/>
            </a:bodyPr>
            <a:lstStyle/>
            <a:p>
              <a:pPr algn="ctr"/>
              <a:r>
                <a:rPr lang="en-US" altLang="zh-CN" sz="500" b="1" dirty="0">
                  <a:solidFill>
                    <a:schemeClr val="bg1"/>
                  </a:solidFill>
                </a:rPr>
                <a:t>Key words</a:t>
              </a:r>
              <a:endParaRPr lang="zh-CN" altLang="en-US" sz="5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ṧlïḋé">
              <a:extLst>
                <a:ext uri="{FF2B5EF4-FFF2-40B4-BE49-F238E27FC236}">
                  <a16:creationId xmlns:a16="http://schemas.microsoft.com/office/drawing/2014/main" xmlns="" id="{9D988D63-6132-4881-8A2F-FF155B7FCB4D}"/>
                </a:ext>
              </a:extLst>
            </p:cNvPr>
            <p:cNvSpPr txBox="1"/>
            <p:nvPr/>
          </p:nvSpPr>
          <p:spPr>
            <a:xfrm>
              <a:off x="6674292" y="2962672"/>
              <a:ext cx="770817" cy="36978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prstTxWarp prst="textFadeLeft">
                <a:avLst>
                  <a:gd name="adj" fmla="val 28075"/>
                </a:avLst>
              </a:prstTxWarp>
              <a:normAutofit/>
            </a:bodyPr>
            <a:lstStyle/>
            <a:p>
              <a:pPr algn="ctr"/>
              <a:r>
                <a:rPr lang="en-US" altLang="zh-CN" sz="500" b="1" dirty="0">
                  <a:solidFill>
                    <a:schemeClr val="bg1"/>
                  </a:solidFill>
                </a:rPr>
                <a:t>Key words</a:t>
              </a:r>
              <a:endParaRPr lang="zh-CN" altLang="en-US" sz="5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sḻíďê">
              <a:extLst>
                <a:ext uri="{FF2B5EF4-FFF2-40B4-BE49-F238E27FC236}">
                  <a16:creationId xmlns:a16="http://schemas.microsoft.com/office/drawing/2014/main" xmlns="" id="{7DF62876-8576-4D6B-A600-A07CE6CA3886}"/>
                </a:ext>
              </a:extLst>
            </p:cNvPr>
            <p:cNvSpPr txBox="1"/>
            <p:nvPr/>
          </p:nvSpPr>
          <p:spPr>
            <a:xfrm>
              <a:off x="7539822" y="2815234"/>
              <a:ext cx="811671" cy="38937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prstTxWarp prst="textFadeLeft">
                <a:avLst>
                  <a:gd name="adj" fmla="val 28075"/>
                </a:avLst>
              </a:prstTxWarp>
              <a:normAutofit/>
            </a:bodyPr>
            <a:lstStyle/>
            <a:p>
              <a:pPr algn="ctr"/>
              <a:r>
                <a:rPr lang="en-US" altLang="zh-CN" sz="500" b="1" dirty="0">
                  <a:solidFill>
                    <a:schemeClr val="bg1"/>
                  </a:solidFill>
                </a:rPr>
                <a:t>Key words</a:t>
              </a:r>
              <a:endParaRPr lang="zh-CN" altLang="en-US" sz="5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ï$lîďè">
              <a:extLst>
                <a:ext uri="{FF2B5EF4-FFF2-40B4-BE49-F238E27FC236}">
                  <a16:creationId xmlns:a16="http://schemas.microsoft.com/office/drawing/2014/main" xmlns="" id="{4C09FC6F-212D-494F-A01F-ACF32062C6F6}"/>
                </a:ext>
              </a:extLst>
            </p:cNvPr>
            <p:cNvSpPr/>
            <p:nvPr/>
          </p:nvSpPr>
          <p:spPr bwMode="auto">
            <a:xfrm>
              <a:off x="7148198" y="176024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ŝḻíḋé">
              <a:extLst>
                <a:ext uri="{FF2B5EF4-FFF2-40B4-BE49-F238E27FC236}">
                  <a16:creationId xmlns:a16="http://schemas.microsoft.com/office/drawing/2014/main" xmlns="" id="{050A4A09-981F-433F-96C3-17B7A7EE6EE9}"/>
                </a:ext>
              </a:extLst>
            </p:cNvPr>
            <p:cNvSpPr txBox="1"/>
            <p:nvPr/>
          </p:nvSpPr>
          <p:spPr bwMode="auto">
            <a:xfrm>
              <a:off x="7148198" y="134736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24" name="ïs1ïdê">
              <a:extLst>
                <a:ext uri="{FF2B5EF4-FFF2-40B4-BE49-F238E27FC236}">
                  <a16:creationId xmlns:a16="http://schemas.microsoft.com/office/drawing/2014/main" xmlns="" id="{8B3E4A6D-A3B7-49E8-9F2F-226793C3CC75}"/>
                </a:ext>
              </a:extLst>
            </p:cNvPr>
            <p:cNvSpPr/>
            <p:nvPr/>
          </p:nvSpPr>
          <p:spPr bwMode="auto">
            <a:xfrm>
              <a:off x="6673844" y="1440254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ļiḓê">
              <a:extLst>
                <a:ext uri="{FF2B5EF4-FFF2-40B4-BE49-F238E27FC236}">
                  <a16:creationId xmlns:a16="http://schemas.microsoft.com/office/drawing/2014/main" xmlns="" id="{531CAD60-F0A5-4686-971A-85DD64CC11F2}"/>
                </a:ext>
              </a:extLst>
            </p:cNvPr>
            <p:cNvSpPr/>
            <p:nvPr/>
          </p:nvSpPr>
          <p:spPr bwMode="auto">
            <a:xfrm>
              <a:off x="6299387" y="548780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ṧḷide">
              <a:extLst>
                <a:ext uri="{FF2B5EF4-FFF2-40B4-BE49-F238E27FC236}">
                  <a16:creationId xmlns:a16="http://schemas.microsoft.com/office/drawing/2014/main" xmlns="" id="{B7B1B5D8-00E2-44EB-809E-731908CAEC26}"/>
                </a:ext>
              </a:extLst>
            </p:cNvPr>
            <p:cNvSpPr txBox="1"/>
            <p:nvPr/>
          </p:nvSpPr>
          <p:spPr bwMode="auto">
            <a:xfrm>
              <a:off x="6299387" y="507492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27" name="ïṥḷïḑe">
              <a:extLst>
                <a:ext uri="{FF2B5EF4-FFF2-40B4-BE49-F238E27FC236}">
                  <a16:creationId xmlns:a16="http://schemas.microsoft.com/office/drawing/2014/main" xmlns="" id="{0FB2E287-63B4-423E-8CFD-2CBF0CC63802}"/>
                </a:ext>
              </a:extLst>
            </p:cNvPr>
            <p:cNvSpPr/>
            <p:nvPr/>
          </p:nvSpPr>
          <p:spPr bwMode="auto">
            <a:xfrm>
              <a:off x="5825033" y="5231846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$ḻïḑè">
              <a:extLst>
                <a:ext uri="{FF2B5EF4-FFF2-40B4-BE49-F238E27FC236}">
                  <a16:creationId xmlns:a16="http://schemas.microsoft.com/office/drawing/2014/main" xmlns="" id="{04096AA2-B6E6-45C9-AC7F-BE7D3BF7BB77}"/>
                </a:ext>
              </a:extLst>
            </p:cNvPr>
            <p:cNvSpPr/>
            <p:nvPr/>
          </p:nvSpPr>
          <p:spPr bwMode="auto">
            <a:xfrm>
              <a:off x="9425345" y="394146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íŝļîďe">
              <a:extLst>
                <a:ext uri="{FF2B5EF4-FFF2-40B4-BE49-F238E27FC236}">
                  <a16:creationId xmlns:a16="http://schemas.microsoft.com/office/drawing/2014/main" xmlns="" id="{9F2811F2-FDB2-48B9-99A6-CACACEE00BB0}"/>
                </a:ext>
              </a:extLst>
            </p:cNvPr>
            <p:cNvSpPr txBox="1"/>
            <p:nvPr/>
          </p:nvSpPr>
          <p:spPr bwMode="auto">
            <a:xfrm>
              <a:off x="9425345" y="352858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30" name="îs1iḑê">
              <a:extLst>
                <a:ext uri="{FF2B5EF4-FFF2-40B4-BE49-F238E27FC236}">
                  <a16:creationId xmlns:a16="http://schemas.microsoft.com/office/drawing/2014/main" xmlns="" id="{39DB8EA3-198A-4EC7-B3E3-4ADB86E3647B}"/>
                </a:ext>
              </a:extLst>
            </p:cNvPr>
            <p:cNvSpPr/>
            <p:nvPr/>
          </p:nvSpPr>
          <p:spPr bwMode="auto">
            <a:xfrm>
              <a:off x="8950991" y="3669190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ľiḋe">
              <a:extLst>
                <a:ext uri="{FF2B5EF4-FFF2-40B4-BE49-F238E27FC236}">
                  <a16:creationId xmlns:a16="http://schemas.microsoft.com/office/drawing/2014/main" xmlns="" id="{7BFBCDD9-CC73-453C-9444-6E2B5370CD66}"/>
                </a:ext>
              </a:extLst>
            </p:cNvPr>
            <p:cNvSpPr/>
            <p:nvPr/>
          </p:nvSpPr>
          <p:spPr bwMode="auto">
            <a:xfrm>
              <a:off x="2565354" y="37860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î$ļïḑé">
              <a:extLst>
                <a:ext uri="{FF2B5EF4-FFF2-40B4-BE49-F238E27FC236}">
                  <a16:creationId xmlns:a16="http://schemas.microsoft.com/office/drawing/2014/main" xmlns="" id="{494A271C-42CC-4932-83F9-E5A8EBEDEFE4}"/>
                </a:ext>
              </a:extLst>
            </p:cNvPr>
            <p:cNvSpPr txBox="1"/>
            <p:nvPr/>
          </p:nvSpPr>
          <p:spPr bwMode="auto">
            <a:xfrm>
              <a:off x="2565354" y="3373130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33" name="ïşļiḍê">
              <a:extLst>
                <a:ext uri="{FF2B5EF4-FFF2-40B4-BE49-F238E27FC236}">
                  <a16:creationId xmlns:a16="http://schemas.microsoft.com/office/drawing/2014/main" xmlns="" id="{76553431-E157-422A-A309-5993DE937643}"/>
                </a:ext>
              </a:extLst>
            </p:cNvPr>
            <p:cNvSpPr/>
            <p:nvPr/>
          </p:nvSpPr>
          <p:spPr bwMode="auto">
            <a:xfrm>
              <a:off x="2091000" y="346618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6217CB63-D4CC-49BF-B990-5FB55B90324A}"/>
                </a:ext>
              </a:extLst>
            </p:cNvPr>
            <p:cNvCxnSpPr/>
            <p:nvPr/>
          </p:nvCxnSpPr>
          <p:spPr>
            <a:xfrm>
              <a:off x="831000" y="2664000"/>
              <a:ext cx="5040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ïšļíḓ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9450" y="1205934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12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F0839F8F-9EFA-423E-B45A-919F1847B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551" y="2338388"/>
            <a:ext cx="5445125" cy="2208213"/>
          </a:xfrm>
          <a:prstGeom prst="rect">
            <a:avLst/>
          </a:prstGeom>
          <a:solidFill>
            <a:srgbClr val="8726D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8CDD134-5ECF-44EC-90D4-230680E78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4088" y="2573338"/>
            <a:ext cx="4970463" cy="1735138"/>
          </a:xfrm>
          <a:prstGeom prst="rect">
            <a:avLst/>
          </a:prstGeom>
          <a:solidFill>
            <a:srgbClr val="EB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BA8E8E8-69FC-4038-A39A-385389EDEA00}"/>
              </a:ext>
            </a:extLst>
          </p:cNvPr>
          <p:cNvSpPr txBox="1"/>
          <p:nvPr/>
        </p:nvSpPr>
        <p:spPr>
          <a:xfrm>
            <a:off x="5433713" y="1478784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68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1854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8C18BD9-8541-40F4-8DA5-661E94DE82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1530" y="1311749"/>
            <a:ext cx="10778958" cy="4621691"/>
            <a:chOff x="741530" y="1311749"/>
            <a:chExt cx="10778958" cy="4621691"/>
          </a:xfrm>
        </p:grpSpPr>
        <p:grpSp>
          <p:nvGrpSpPr>
            <p:cNvPr id="6" name="îṣľïḋê">
              <a:extLst>
                <a:ext uri="{FF2B5EF4-FFF2-40B4-BE49-F238E27FC236}">
                  <a16:creationId xmlns:a16="http://schemas.microsoft.com/office/drawing/2014/main" xmlns="" id="{CBCCCDED-8EBE-45B4-99C4-C0FF4CEE6C62}"/>
                </a:ext>
              </a:extLst>
            </p:cNvPr>
            <p:cNvGrpSpPr/>
            <p:nvPr/>
          </p:nvGrpSpPr>
          <p:grpSpPr>
            <a:xfrm>
              <a:off x="741530" y="1607158"/>
              <a:ext cx="3764041" cy="3910078"/>
              <a:chOff x="741530" y="1607158"/>
              <a:chExt cx="3764041" cy="3910078"/>
            </a:xfrm>
          </p:grpSpPr>
          <p:grpSp>
            <p:nvGrpSpPr>
              <p:cNvPr id="27" name="ïŝḻiḓê">
                <a:extLst>
                  <a:ext uri="{FF2B5EF4-FFF2-40B4-BE49-F238E27FC236}">
                    <a16:creationId xmlns:a16="http://schemas.microsoft.com/office/drawing/2014/main" xmlns="" id="{9D1A35CB-938F-4813-9D65-6B5D59035D90}"/>
                  </a:ext>
                </a:extLst>
              </p:cNvPr>
              <p:cNvGrpSpPr/>
              <p:nvPr/>
            </p:nvGrpSpPr>
            <p:grpSpPr>
              <a:xfrm rot="16200000">
                <a:off x="660308" y="1786268"/>
                <a:ext cx="3910078" cy="3551858"/>
                <a:chOff x="4026766" y="1952836"/>
                <a:chExt cx="4085458" cy="3711171"/>
              </a:xfrm>
            </p:grpSpPr>
            <p:grpSp>
              <p:nvGrpSpPr>
                <p:cNvPr id="32" name="íṥ1ïďè">
                  <a:extLst>
                    <a:ext uri="{FF2B5EF4-FFF2-40B4-BE49-F238E27FC236}">
                      <a16:creationId xmlns:a16="http://schemas.microsoft.com/office/drawing/2014/main" xmlns="" id="{29A15666-81B9-4C88-AC96-111C5A707B8C}"/>
                    </a:ext>
                  </a:extLst>
                </p:cNvPr>
                <p:cNvGrpSpPr/>
                <p:nvPr/>
              </p:nvGrpSpPr>
              <p:grpSpPr>
                <a:xfrm>
                  <a:off x="4026766" y="1957654"/>
                  <a:ext cx="4085455" cy="3706353"/>
                  <a:chOff x="4400353" y="2438138"/>
                  <a:chExt cx="3338286" cy="3028515"/>
                </a:xfrm>
              </p:grpSpPr>
              <p:grpSp>
                <p:nvGrpSpPr>
                  <p:cNvPr id="37" name="îsḷiḑè">
                    <a:extLst>
                      <a:ext uri="{FF2B5EF4-FFF2-40B4-BE49-F238E27FC236}">
                        <a16:creationId xmlns:a16="http://schemas.microsoft.com/office/drawing/2014/main" xmlns="" id="{90E92CAD-58A9-4A73-8A76-2EF717529E31}"/>
                      </a:ext>
                    </a:extLst>
                  </p:cNvPr>
                  <p:cNvGrpSpPr/>
                  <p:nvPr/>
                </p:nvGrpSpPr>
                <p:grpSpPr>
                  <a:xfrm>
                    <a:off x="4702433" y="2438138"/>
                    <a:ext cx="2731609" cy="1365804"/>
                    <a:chOff x="0" y="0"/>
                    <a:chExt cx="5214355" cy="2607177"/>
                  </a:xfrm>
                </p:grpSpPr>
                <p:sp>
                  <p:nvSpPr>
                    <p:cNvPr id="41" name="íšḻîḑê">
                      <a:extLst>
                        <a:ext uri="{FF2B5EF4-FFF2-40B4-BE49-F238E27FC236}">
                          <a16:creationId xmlns:a16="http://schemas.microsoft.com/office/drawing/2014/main" xmlns="" id="{1BA5B3C7-FBAE-48D5-B185-81CE86E611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277" y="1153277"/>
                      <a:ext cx="2898226" cy="144909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315" y="21600"/>
                          </a:moveTo>
                          <a:cubicBezTo>
                            <a:pt x="4315" y="14437"/>
                            <a:pt x="7219" y="8631"/>
                            <a:pt x="10800" y="8631"/>
                          </a:cubicBezTo>
                          <a:cubicBezTo>
                            <a:pt x="14381" y="8631"/>
                            <a:pt x="17285" y="14437"/>
                            <a:pt x="17285" y="21600"/>
                          </a:cubicBezTo>
                          <a:lnTo>
                            <a:pt x="21600" y="21600"/>
                          </a:lnTo>
                          <a:cubicBezTo>
                            <a:pt x="21600" y="9671"/>
                            <a:pt x="16765" y="0"/>
                            <a:pt x="10800" y="0"/>
                          </a:cubicBezTo>
                          <a:cubicBezTo>
                            <a:pt x="4835" y="0"/>
                            <a:pt x="0" y="9671"/>
                            <a:pt x="0" y="21600"/>
                          </a:cubicBezTo>
                          <a:cubicBezTo>
                            <a:pt x="0" y="21600"/>
                            <a:pt x="4315" y="21600"/>
                            <a:pt x="4315" y="2160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iṧḻïḑê">
                      <a:extLst>
                        <a:ext uri="{FF2B5EF4-FFF2-40B4-BE49-F238E27FC236}">
                          <a16:creationId xmlns:a16="http://schemas.microsoft.com/office/drawing/2014/main" xmlns="" id="{C88DE824-A2E3-4849-A9B5-DFC7BDC1DA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5214355" cy="260717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397" y="21600"/>
                          </a:moveTo>
                          <a:cubicBezTo>
                            <a:pt x="2397" y="12319"/>
                            <a:pt x="6159" y="4795"/>
                            <a:pt x="10800" y="4795"/>
                          </a:cubicBezTo>
                          <a:cubicBezTo>
                            <a:pt x="15441" y="4795"/>
                            <a:pt x="19203" y="12319"/>
                            <a:pt x="19203" y="21600"/>
                          </a:cubicBezTo>
                          <a:lnTo>
                            <a:pt x="21600" y="21600"/>
                          </a:lnTo>
                          <a:cubicBezTo>
                            <a:pt x="21600" y="9671"/>
                            <a:pt x="16765" y="0"/>
                            <a:pt x="10800" y="0"/>
                          </a:cubicBezTo>
                          <a:cubicBezTo>
                            <a:pt x="4835" y="0"/>
                            <a:pt x="0" y="9671"/>
                            <a:pt x="0" y="21600"/>
                          </a:cubicBezTo>
                          <a:cubicBezTo>
                            <a:pt x="0" y="21600"/>
                            <a:pt x="2397" y="21600"/>
                            <a:pt x="2397" y="2160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8" name="íšliḋe">
                    <a:extLst>
                      <a:ext uri="{FF2B5EF4-FFF2-40B4-BE49-F238E27FC236}">
                        <a16:creationId xmlns:a16="http://schemas.microsoft.com/office/drawing/2014/main" xmlns="" id="{E5695239-2210-4BBE-AFC2-780A446CE422}"/>
                      </a:ext>
                    </a:extLst>
                  </p:cNvPr>
                  <p:cNvGrpSpPr/>
                  <p:nvPr/>
                </p:nvGrpSpPr>
                <p:grpSpPr>
                  <a:xfrm>
                    <a:off x="4400353" y="3797497"/>
                    <a:ext cx="3338286" cy="1669156"/>
                    <a:chOff x="0" y="0"/>
                    <a:chExt cx="6372440" cy="3186242"/>
                  </a:xfrm>
                </p:grpSpPr>
                <p:sp>
                  <p:nvSpPr>
                    <p:cNvPr id="39" name="î$ḻîḋè">
                      <a:extLst>
                        <a:ext uri="{FF2B5EF4-FFF2-40B4-BE49-F238E27FC236}">
                          <a16:creationId xmlns:a16="http://schemas.microsoft.com/office/drawing/2014/main" xmlns="" id="{2EAE0FE7-CC96-4CFE-A008-D4058C50E0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277" y="0"/>
                      <a:ext cx="4056875" cy="202845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600" y="0"/>
                          </a:moveTo>
                          <a:lnTo>
                            <a:pt x="18516" y="0"/>
                          </a:lnTo>
                          <a:cubicBezTo>
                            <a:pt x="18516" y="8522"/>
                            <a:pt x="15061" y="15431"/>
                            <a:pt x="10800" y="15431"/>
                          </a:cubicBezTo>
                          <a:cubicBezTo>
                            <a:pt x="6539" y="15431"/>
                            <a:pt x="3084" y="8522"/>
                            <a:pt x="3084" y="0"/>
                          </a:cubicBezTo>
                          <a:lnTo>
                            <a:pt x="0" y="0"/>
                          </a:lnTo>
                          <a:cubicBezTo>
                            <a:pt x="0" y="11930"/>
                            <a:pt x="4835" y="21600"/>
                            <a:pt x="10800" y="21600"/>
                          </a:cubicBezTo>
                          <a:cubicBezTo>
                            <a:pt x="16765" y="21600"/>
                            <a:pt x="21600" y="11930"/>
                            <a:pt x="21600" y="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îṣlïḑê">
                      <a:extLst>
                        <a:ext uri="{FF2B5EF4-FFF2-40B4-BE49-F238E27FC236}">
                          <a16:creationId xmlns:a16="http://schemas.microsoft.com/office/drawing/2014/main" xmlns="" id="{4DA3D22A-DFF5-4056-8ECC-1458D77B29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6372440" cy="318624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600" y="0"/>
                          </a:moveTo>
                          <a:lnTo>
                            <a:pt x="19637" y="0"/>
                          </a:lnTo>
                          <a:cubicBezTo>
                            <a:pt x="19637" y="9762"/>
                            <a:pt x="15681" y="17675"/>
                            <a:pt x="10800" y="17675"/>
                          </a:cubicBezTo>
                          <a:cubicBezTo>
                            <a:pt x="5919" y="17675"/>
                            <a:pt x="1963" y="9762"/>
                            <a:pt x="1963" y="0"/>
                          </a:cubicBezTo>
                          <a:lnTo>
                            <a:pt x="0" y="0"/>
                          </a:lnTo>
                          <a:cubicBezTo>
                            <a:pt x="0" y="11929"/>
                            <a:pt x="4835" y="21600"/>
                            <a:pt x="10800" y="21600"/>
                          </a:cubicBezTo>
                          <a:cubicBezTo>
                            <a:pt x="16765" y="21600"/>
                            <a:pt x="21600" y="11929"/>
                            <a:pt x="21600" y="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3" name="íṥḷiḋê">
                  <a:extLst>
                    <a:ext uri="{FF2B5EF4-FFF2-40B4-BE49-F238E27FC236}">
                      <a16:creationId xmlns:a16="http://schemas.microsoft.com/office/drawing/2014/main" xmlns="" id="{5C430188-3F2A-4B5E-8BD1-5CA253A77C1A}"/>
                    </a:ext>
                  </a:extLst>
                </p:cNvPr>
                <p:cNvSpPr/>
                <p:nvPr/>
              </p:nvSpPr>
              <p:spPr>
                <a:xfrm>
                  <a:off x="5135840" y="2692218"/>
                  <a:ext cx="1858092" cy="9290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15" y="21600"/>
                      </a:moveTo>
                      <a:cubicBezTo>
                        <a:pt x="4315" y="14437"/>
                        <a:pt x="7219" y="8631"/>
                        <a:pt x="10800" y="8631"/>
                      </a:cubicBezTo>
                      <a:cubicBezTo>
                        <a:pt x="14381" y="8631"/>
                        <a:pt x="17285" y="14437"/>
                        <a:pt x="17285" y="21600"/>
                      </a:cubicBezTo>
                      <a:lnTo>
                        <a:pt x="21600" y="21600"/>
                      </a:lnTo>
                      <a:cubicBezTo>
                        <a:pt x="21600" y="9671"/>
                        <a:pt x="16765" y="0"/>
                        <a:pt x="10800" y="0"/>
                      </a:cubicBezTo>
                      <a:cubicBezTo>
                        <a:pt x="4835" y="0"/>
                        <a:pt x="0" y="9671"/>
                        <a:pt x="0" y="21600"/>
                      </a:cubicBezTo>
                      <a:cubicBezTo>
                        <a:pt x="0" y="21600"/>
                        <a:pt x="4315" y="21600"/>
                        <a:pt x="4315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" name="işḻíḓè">
                  <a:extLst>
                    <a:ext uri="{FF2B5EF4-FFF2-40B4-BE49-F238E27FC236}">
                      <a16:creationId xmlns:a16="http://schemas.microsoft.com/office/drawing/2014/main" xmlns="" id="{BE5A20E4-568B-4DC4-8C96-BAA7AE4D8F9A}"/>
                    </a:ext>
                  </a:extLst>
                </p:cNvPr>
                <p:cNvSpPr/>
                <p:nvPr/>
              </p:nvSpPr>
              <p:spPr>
                <a:xfrm>
                  <a:off x="4766150" y="3616444"/>
                  <a:ext cx="2600915" cy="13004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516" y="0"/>
                      </a:lnTo>
                      <a:cubicBezTo>
                        <a:pt x="18516" y="8522"/>
                        <a:pt x="15061" y="15431"/>
                        <a:pt x="10800" y="15431"/>
                      </a:cubicBezTo>
                      <a:cubicBezTo>
                        <a:pt x="6539" y="15431"/>
                        <a:pt x="3084" y="8522"/>
                        <a:pt x="3084" y="0"/>
                      </a:cubicBezTo>
                      <a:lnTo>
                        <a:pt x="0" y="0"/>
                      </a:lnTo>
                      <a:cubicBezTo>
                        <a:pt x="0" y="11930"/>
                        <a:pt x="4835" y="21600"/>
                        <a:pt x="10800" y="21600"/>
                      </a:cubicBezTo>
                      <a:cubicBezTo>
                        <a:pt x="16765" y="21600"/>
                        <a:pt x="21600" y="11930"/>
                        <a:pt x="216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íşḷîḑé">
                  <a:extLst>
                    <a:ext uri="{FF2B5EF4-FFF2-40B4-BE49-F238E27FC236}">
                      <a16:creationId xmlns:a16="http://schemas.microsoft.com/office/drawing/2014/main" xmlns="" id="{964BF994-B9CE-4480-A6FA-EA9F763D453E}"/>
                    </a:ext>
                  </a:extLst>
                </p:cNvPr>
                <p:cNvSpPr/>
                <p:nvPr/>
              </p:nvSpPr>
              <p:spPr>
                <a:xfrm>
                  <a:off x="4396459" y="1952836"/>
                  <a:ext cx="3342992" cy="16714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397" y="21600"/>
                      </a:moveTo>
                      <a:cubicBezTo>
                        <a:pt x="2397" y="12319"/>
                        <a:pt x="6159" y="4795"/>
                        <a:pt x="10800" y="4795"/>
                      </a:cubicBezTo>
                      <a:cubicBezTo>
                        <a:pt x="15441" y="4795"/>
                        <a:pt x="19203" y="12319"/>
                        <a:pt x="19203" y="21600"/>
                      </a:cubicBezTo>
                      <a:lnTo>
                        <a:pt x="21600" y="21600"/>
                      </a:lnTo>
                      <a:cubicBezTo>
                        <a:pt x="21600" y="9671"/>
                        <a:pt x="16765" y="0"/>
                        <a:pt x="10800" y="0"/>
                      </a:cubicBezTo>
                      <a:cubicBezTo>
                        <a:pt x="4835" y="0"/>
                        <a:pt x="0" y="9671"/>
                        <a:pt x="0" y="21600"/>
                      </a:cubicBezTo>
                      <a:cubicBezTo>
                        <a:pt x="0" y="21600"/>
                        <a:pt x="2397" y="21600"/>
                        <a:pt x="2397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" name="î$ľïḍe">
                  <a:extLst>
                    <a:ext uri="{FF2B5EF4-FFF2-40B4-BE49-F238E27FC236}">
                      <a16:creationId xmlns:a16="http://schemas.microsoft.com/office/drawing/2014/main" xmlns="" id="{6EF22189-C991-4DA4-8E3D-A90CAEDCCE7F}"/>
                    </a:ext>
                  </a:extLst>
                </p:cNvPr>
                <p:cNvSpPr/>
                <p:nvPr/>
              </p:nvSpPr>
              <p:spPr>
                <a:xfrm>
                  <a:off x="4026768" y="3616444"/>
                  <a:ext cx="4085456" cy="20427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9637" y="0"/>
                      </a:lnTo>
                      <a:cubicBezTo>
                        <a:pt x="19637" y="9762"/>
                        <a:pt x="15681" y="17675"/>
                        <a:pt x="10800" y="17675"/>
                      </a:cubicBezTo>
                      <a:cubicBezTo>
                        <a:pt x="5919" y="17675"/>
                        <a:pt x="1963" y="9762"/>
                        <a:pt x="1963" y="0"/>
                      </a:cubicBezTo>
                      <a:lnTo>
                        <a:pt x="0" y="0"/>
                      </a:lnTo>
                      <a:cubicBezTo>
                        <a:pt x="0" y="11929"/>
                        <a:pt x="4835" y="21600"/>
                        <a:pt x="10800" y="21600"/>
                      </a:cubicBezTo>
                      <a:cubicBezTo>
                        <a:pt x="16765" y="21600"/>
                        <a:pt x="21600" y="11929"/>
                        <a:pt x="216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8" name="ïśḷíḑe">
                <a:extLst>
                  <a:ext uri="{FF2B5EF4-FFF2-40B4-BE49-F238E27FC236}">
                    <a16:creationId xmlns:a16="http://schemas.microsoft.com/office/drawing/2014/main" xmlns="" id="{C54787EF-1819-4CC6-B045-112164C0DF23}"/>
                  </a:ext>
                </a:extLst>
              </p:cNvPr>
              <p:cNvSpPr/>
              <p:nvPr/>
            </p:nvSpPr>
            <p:spPr>
              <a:xfrm>
                <a:off x="741530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29" name="ïṥlïḋê">
                <a:extLst>
                  <a:ext uri="{FF2B5EF4-FFF2-40B4-BE49-F238E27FC236}">
                    <a16:creationId xmlns:a16="http://schemas.microsoft.com/office/drawing/2014/main" xmlns="" id="{B0D4713D-A746-43F0-8F33-0F0967460119}"/>
                  </a:ext>
                </a:extLst>
              </p:cNvPr>
              <p:cNvSpPr/>
              <p:nvPr/>
            </p:nvSpPr>
            <p:spPr>
              <a:xfrm>
                <a:off x="1470120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02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iSļiḑé">
                <a:extLst>
                  <a:ext uri="{FF2B5EF4-FFF2-40B4-BE49-F238E27FC236}">
                    <a16:creationId xmlns:a16="http://schemas.microsoft.com/office/drawing/2014/main" xmlns="" id="{6CDDA3B0-4EB9-46C9-A3DC-F7032EE95DBD}"/>
                  </a:ext>
                </a:extLst>
              </p:cNvPr>
              <p:cNvSpPr/>
              <p:nvPr/>
            </p:nvSpPr>
            <p:spPr>
              <a:xfrm>
                <a:off x="3146801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03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ïsľîḍè">
                <a:extLst>
                  <a:ext uri="{FF2B5EF4-FFF2-40B4-BE49-F238E27FC236}">
                    <a16:creationId xmlns:a16="http://schemas.microsoft.com/office/drawing/2014/main" xmlns="" id="{BBF9CA43-3E09-4E6E-8781-DEADE18C9EE8}"/>
                  </a:ext>
                </a:extLst>
              </p:cNvPr>
              <p:cNvSpPr/>
              <p:nvPr/>
            </p:nvSpPr>
            <p:spPr>
              <a:xfrm>
                <a:off x="3860986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04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7" name="îṩ1íďé">
              <a:extLst>
                <a:ext uri="{FF2B5EF4-FFF2-40B4-BE49-F238E27FC236}">
                  <a16:creationId xmlns:a16="http://schemas.microsoft.com/office/drawing/2014/main" xmlns="" id="{34E44036-0D6E-460F-99D9-AB340B079FAE}"/>
                </a:ext>
              </a:extLst>
            </p:cNvPr>
            <p:cNvGrpSpPr/>
            <p:nvPr/>
          </p:nvGrpSpPr>
          <p:grpSpPr>
            <a:xfrm>
              <a:off x="5159896" y="3239901"/>
              <a:ext cx="2746610" cy="970279"/>
              <a:chOff x="4963128" y="4179692"/>
              <a:chExt cx="2746610" cy="970279"/>
            </a:xfrm>
          </p:grpSpPr>
          <p:sp>
            <p:nvSpPr>
              <p:cNvPr id="24" name="îş1ídè">
                <a:extLst>
                  <a:ext uri="{FF2B5EF4-FFF2-40B4-BE49-F238E27FC236}">
                    <a16:creationId xmlns:a16="http://schemas.microsoft.com/office/drawing/2014/main" xmlns="" id="{D803F1CD-83B2-414D-9445-B323F4BBD1EE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5" name="îŝ1îdê">
                <a:extLst>
                  <a:ext uri="{FF2B5EF4-FFF2-40B4-BE49-F238E27FC236}">
                    <a16:creationId xmlns:a16="http://schemas.microsoft.com/office/drawing/2014/main" xmlns="" id="{56A7106C-1007-4363-AED4-B05354B88E95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6" name="išlïḑè">
                <a:extLst>
                  <a:ext uri="{FF2B5EF4-FFF2-40B4-BE49-F238E27FC236}">
                    <a16:creationId xmlns:a16="http://schemas.microsoft.com/office/drawing/2014/main" xmlns="" id="{C79F8D26-0A17-497F-A8FB-5234A79D0A12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işḷïḓe">
              <a:extLst>
                <a:ext uri="{FF2B5EF4-FFF2-40B4-BE49-F238E27FC236}">
                  <a16:creationId xmlns:a16="http://schemas.microsoft.com/office/drawing/2014/main" xmlns="" id="{C78CA31D-0C07-408B-A75B-DE961FB7A31B}"/>
                </a:ext>
              </a:extLst>
            </p:cNvPr>
            <p:cNvGrpSpPr/>
            <p:nvPr/>
          </p:nvGrpSpPr>
          <p:grpSpPr>
            <a:xfrm>
              <a:off x="8688288" y="3239901"/>
              <a:ext cx="2746610" cy="970279"/>
              <a:chOff x="4963128" y="4179692"/>
              <a:chExt cx="2746610" cy="970279"/>
            </a:xfrm>
          </p:grpSpPr>
          <p:sp>
            <p:nvSpPr>
              <p:cNvPr id="21" name="iṩḷîḑè">
                <a:extLst>
                  <a:ext uri="{FF2B5EF4-FFF2-40B4-BE49-F238E27FC236}">
                    <a16:creationId xmlns:a16="http://schemas.microsoft.com/office/drawing/2014/main" xmlns="" id="{197C92AA-1066-4108-BB07-C8384443DF72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2" name="iṥļîďè">
                <a:extLst>
                  <a:ext uri="{FF2B5EF4-FFF2-40B4-BE49-F238E27FC236}">
                    <a16:creationId xmlns:a16="http://schemas.microsoft.com/office/drawing/2014/main" xmlns="" id="{84DCCC36-13B3-4978-8C9A-885C86037F53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3" name="ïṡḻíḓé">
                <a:extLst>
                  <a:ext uri="{FF2B5EF4-FFF2-40B4-BE49-F238E27FC236}">
                    <a16:creationId xmlns:a16="http://schemas.microsoft.com/office/drawing/2014/main" xmlns="" id="{3973A6B0-74AE-47C1-B1CE-C2A93831A13D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Sḻíḋè">
              <a:extLst>
                <a:ext uri="{FF2B5EF4-FFF2-40B4-BE49-F238E27FC236}">
                  <a16:creationId xmlns:a16="http://schemas.microsoft.com/office/drawing/2014/main" xmlns="" id="{894CD112-210D-41E1-B517-B1CC3DB2DD45}"/>
                </a:ext>
              </a:extLst>
            </p:cNvPr>
            <p:cNvGrpSpPr/>
            <p:nvPr/>
          </p:nvGrpSpPr>
          <p:grpSpPr>
            <a:xfrm>
              <a:off x="5144744" y="4907471"/>
              <a:ext cx="2746610" cy="970279"/>
              <a:chOff x="4963128" y="4179692"/>
              <a:chExt cx="2746610" cy="970279"/>
            </a:xfrm>
          </p:grpSpPr>
          <p:sp>
            <p:nvSpPr>
              <p:cNvPr id="18" name="iṡľïḋé">
                <a:extLst>
                  <a:ext uri="{FF2B5EF4-FFF2-40B4-BE49-F238E27FC236}">
                    <a16:creationId xmlns:a16="http://schemas.microsoft.com/office/drawing/2014/main" xmlns="" id="{AF379367-CAFE-429B-BFD1-028FEAFFB71A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9" name="ïṥḻîdé">
                <a:extLst>
                  <a:ext uri="{FF2B5EF4-FFF2-40B4-BE49-F238E27FC236}">
                    <a16:creationId xmlns:a16="http://schemas.microsoft.com/office/drawing/2014/main" xmlns="" id="{B7598972-F88F-4B09-AA12-2893A2A6D4EF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0" name="íşľiḍê">
                <a:extLst>
                  <a:ext uri="{FF2B5EF4-FFF2-40B4-BE49-F238E27FC236}">
                    <a16:creationId xmlns:a16="http://schemas.microsoft.com/office/drawing/2014/main" xmlns="" id="{C8882846-CDB7-45A5-9203-B7BEA353798B}"/>
                  </a:ext>
                </a:extLst>
              </p:cNvPr>
              <p:cNvSpPr/>
              <p:nvPr/>
            </p:nvSpPr>
            <p:spPr bwMode="auto">
              <a:xfrm>
                <a:off x="4963128" y="4280445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" name="iSľïḍé">
              <a:extLst>
                <a:ext uri="{FF2B5EF4-FFF2-40B4-BE49-F238E27FC236}">
                  <a16:creationId xmlns:a16="http://schemas.microsoft.com/office/drawing/2014/main" xmlns="" id="{5245E591-75BC-41EB-8043-8E968BC30D21}"/>
                </a:ext>
              </a:extLst>
            </p:cNvPr>
            <p:cNvGrpSpPr/>
            <p:nvPr/>
          </p:nvGrpSpPr>
          <p:grpSpPr>
            <a:xfrm>
              <a:off x="8688288" y="4907471"/>
              <a:ext cx="2746610" cy="970279"/>
              <a:chOff x="4963128" y="4179692"/>
              <a:chExt cx="2746610" cy="970279"/>
            </a:xfrm>
          </p:grpSpPr>
          <p:sp>
            <p:nvSpPr>
              <p:cNvPr id="15" name="îşľîḋé">
                <a:extLst>
                  <a:ext uri="{FF2B5EF4-FFF2-40B4-BE49-F238E27FC236}">
                    <a16:creationId xmlns:a16="http://schemas.microsoft.com/office/drawing/2014/main" xmlns="" id="{6D8A8416-A95F-4C1D-B5DD-21327E7FAD39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6" name="ïşḷîḓê">
                <a:extLst>
                  <a:ext uri="{FF2B5EF4-FFF2-40B4-BE49-F238E27FC236}">
                    <a16:creationId xmlns:a16="http://schemas.microsoft.com/office/drawing/2014/main" xmlns="" id="{233AD9C0-BE52-4137-9CB9-1B6E70EC90D4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7" name="iŝlîḓè">
                <a:extLst>
                  <a:ext uri="{FF2B5EF4-FFF2-40B4-BE49-F238E27FC236}">
                    <a16:creationId xmlns:a16="http://schemas.microsoft.com/office/drawing/2014/main" xmlns="" id="{7ECA177C-9F6A-432D-8CC9-7A5D6ECC39C7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76DE33F-5752-47E2-A7DA-B7001C78C1B0}"/>
                </a:ext>
              </a:extLst>
            </p:cNvPr>
            <p:cNvCxnSpPr/>
            <p:nvPr/>
          </p:nvCxnSpPr>
          <p:spPr>
            <a:xfrm>
              <a:off x="5175048" y="4561465"/>
              <a:ext cx="63454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6A2A2A4-CBB8-428A-836A-C0646E43C18C}"/>
                </a:ext>
              </a:extLst>
            </p:cNvPr>
            <p:cNvCxnSpPr>
              <a:cxnSpLocks/>
            </p:cNvCxnSpPr>
            <p:nvPr/>
          </p:nvCxnSpPr>
          <p:spPr>
            <a:xfrm>
              <a:off x="8256240" y="3232425"/>
              <a:ext cx="0" cy="27010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ś1iďê">
              <a:extLst>
                <a:ext uri="{FF2B5EF4-FFF2-40B4-BE49-F238E27FC236}">
                  <a16:creationId xmlns:a16="http://schemas.microsoft.com/office/drawing/2014/main" xmlns="" id="{9BE3379A-0C12-4F93-8420-38BA40926F6A}"/>
                </a:ext>
              </a:extLst>
            </p:cNvPr>
            <p:cNvSpPr txBox="1"/>
            <p:nvPr/>
          </p:nvSpPr>
          <p:spPr>
            <a:xfrm>
              <a:off x="5100218" y="131174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F9D76E0-63BE-4F2A-85E3-28BE3BA30B50}"/>
                </a:ext>
              </a:extLst>
            </p:cNvPr>
            <p:cNvCxnSpPr>
              <a:cxnSpLocks/>
            </p:cNvCxnSpPr>
            <p:nvPr/>
          </p:nvCxnSpPr>
          <p:spPr>
            <a:xfrm>
              <a:off x="5125408" y="2620566"/>
              <a:ext cx="6365552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582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5" name="5de3a1a7-eeed-4b37-897e-a4dec4472f67" descr="8CcAAB+LCAAAAAAABADtmG1v2jAQx7+Lt72jVXBCu+UdbGKr9lStaGs19UWWGPCWOCgxVR/Ed59NYmOHJHanoS0U9U2x78539z/jn3gAz+ndAgEfXCRBRt/gYJYFyRlFCeiBswj4ZBnHPTDCJMJk9jZLl4sc+N8fpJu68w3T+dcgXiLuSzDFQVx89LfshdlHTHCyTEoz59hhS8GtstR3ikUcRTFSzc4IRdmNPKHP19b/X9CMHTBOsySg7MAHZ/UClFvAH7w8dlbcOUK3zKkHJkVaIp8yPd6A2jr5Bi/zPM0pTsnG4zxgfUMspZpiK04bU5YWyigOg3gY4xlJEOEZswIQDeds912a4fuUUH3/A5pStvkeoUXZvgt8z46bBnGORBPmwQJ9YseI2tYLfeb2BcUBxTeahbbWBytZlTTizaia9bTI17KXm96wSlnKWotXvcb2TNAtfVxDuYfazTrpm4pZp8MDqKmXKTwub9GWP5qJirNazefpNEf08hxlIctmdKe1v5z4qs1GEeAfOcdwIEyumsIcwU2cq6Y4MsxleftK+/JT/ciNgvBX08Spk9OqkD5rRciNXtut74R0akONLW9UrtbmbwhX3IoW4QoZWnUT4tdeMzvZrmuEk+/M6zROM/M7I8y29lkfcIgmc5QgYTPBhA5JxIqJxCMzyvBsTgnKc9G+Hz9RSBU3f8CtlvmcxXw2Hnvw9GQ4BKJSZ1X32IgDbR+bir3NbK5dtidyGPIpKTNX5mGrTpF+g8Rc3a3vfZGmpmWx2HIF/1lxfYv57Wxx8FHPXltxrbfwf6c9R6U9+MRoD9rQHrSjPajRHuwu7cED7e2O9pomTp0cM+3JWStCHmhv97TXKlwhg/G1lLJVr9k+0d6pRnvueHjyCtbSHtxH2oPdBSIz7XW4ODPt2RbXZdo70WjPfWK059rQnmtHe65Ge253ac890N7uaK9p4tTJMdOenLUi5IH2dk97rcIVMhhfSylb9ZrtE+1Z/7bn7iPtud0FIjPtdbg4M+3ZFtdl2htAlfa8J0Z7ng3teXa052m053WX9rwD7e2O9pomTp0cM+3JWStCHmhv97TXKlwhg/G1lLJVr9k+0Z71b3vePtKe110gMtNeh4sz055tcdfs7zduUclY8CcAAA==">
            <a:extLst>
              <a:ext uri="{FF2B5EF4-FFF2-40B4-BE49-F238E27FC236}">
                <a16:creationId xmlns:a16="http://schemas.microsoft.com/office/drawing/2014/main" xmlns="" id="{17DAB5D5-58A3-4108-8526-B559108A50AA}"/>
              </a:ext>
            </a:extLst>
          </p:cNvPr>
          <p:cNvGrpSpPr>
            <a:grpSpLocks noChangeAspect="1"/>
          </p:cNvGrpSpPr>
          <p:nvPr/>
        </p:nvGrpSpPr>
        <p:grpSpPr>
          <a:xfrm>
            <a:off x="2286000" y="1513115"/>
            <a:ext cx="7620000" cy="3831771"/>
            <a:chOff x="2335748" y="1614242"/>
            <a:chExt cx="7620000" cy="3831771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B04226FE-2B29-4FA5-BEEE-B56D53E3499A}"/>
                </a:ext>
              </a:extLst>
            </p:cNvPr>
            <p:cNvSpPr/>
            <p:nvPr/>
          </p:nvSpPr>
          <p:spPr>
            <a:xfrm>
              <a:off x="2335748" y="1614242"/>
              <a:ext cx="7620000" cy="38317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32D01B50-BE7A-447E-943E-380FC1E29CDD}"/>
                </a:ext>
              </a:extLst>
            </p:cNvPr>
            <p:cNvSpPr/>
            <p:nvPr/>
          </p:nvSpPr>
          <p:spPr>
            <a:xfrm flipH="1">
              <a:off x="3975980" y="2521500"/>
              <a:ext cx="1505415" cy="1008628"/>
            </a:xfrm>
            <a:prstGeom prst="wedgeEllipseCallout">
              <a:avLst>
                <a:gd name="adj1" fmla="val -20833"/>
                <a:gd name="adj2" fmla="val 75560"/>
              </a:avLst>
            </a:prstGeom>
            <a:solidFill>
              <a:schemeClr val="bg1"/>
            </a:solidFill>
            <a:ln w="88900">
              <a:solidFill>
                <a:srgbClr val="3AB0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559C6AB1-010C-4F81-8012-D0C1AFE740A3}"/>
                </a:ext>
              </a:extLst>
            </p:cNvPr>
            <p:cNvSpPr/>
            <p:nvPr/>
          </p:nvSpPr>
          <p:spPr>
            <a:xfrm>
              <a:off x="3156931" y="2194089"/>
              <a:ext cx="1638099" cy="1097527"/>
            </a:xfrm>
            <a:prstGeom prst="wedgeEllipseCallout">
              <a:avLst>
                <a:gd name="adj1" fmla="val -28958"/>
                <a:gd name="adj2" fmla="val 74627"/>
              </a:avLst>
            </a:prstGeom>
            <a:solidFill>
              <a:schemeClr val="bg1"/>
            </a:solidFill>
            <a:ln w="88900">
              <a:solidFill>
                <a:srgbClr val="3AB0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" name="ExtraShape31">
              <a:extLst>
                <a:ext uri="{FF2B5EF4-FFF2-40B4-BE49-F238E27FC236}">
                  <a16:creationId xmlns:a16="http://schemas.microsoft.com/office/drawing/2014/main" xmlns="" id="{74600368-A6D8-4965-8C1C-4FA97A027130}"/>
                </a:ext>
              </a:extLst>
            </p:cNvPr>
            <p:cNvCxnSpPr>
              <a:cxnSpLocks/>
            </p:cNvCxnSpPr>
            <p:nvPr/>
          </p:nvCxnSpPr>
          <p:spPr>
            <a:xfrm>
              <a:off x="3495325" y="4350580"/>
              <a:ext cx="1589953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ustomText1">
              <a:extLst>
                <a:ext uri="{FF2B5EF4-FFF2-40B4-BE49-F238E27FC236}">
                  <a16:creationId xmlns:a16="http://schemas.microsoft.com/office/drawing/2014/main" xmlns="" id="{00A00EEE-9447-4080-8CDC-7097BAD939C6}"/>
                </a:ext>
              </a:extLst>
            </p:cNvPr>
            <p:cNvSpPr/>
            <p:nvPr/>
          </p:nvSpPr>
          <p:spPr>
            <a:xfrm>
              <a:off x="3513431" y="4397593"/>
              <a:ext cx="1545139" cy="26399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1" name="CustomText2">
              <a:extLst>
                <a:ext uri="{FF2B5EF4-FFF2-40B4-BE49-F238E27FC236}">
                  <a16:creationId xmlns:a16="http://schemas.microsoft.com/office/drawing/2014/main" xmlns="" id="{ADBE6181-CA01-4D7C-957F-E857895D6DEF}"/>
                </a:ext>
              </a:extLst>
            </p:cNvPr>
            <p:cNvSpPr/>
            <p:nvPr/>
          </p:nvSpPr>
          <p:spPr>
            <a:xfrm>
              <a:off x="3513431" y="3997211"/>
              <a:ext cx="1545139" cy="3533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BackShape1">
              <a:extLst>
                <a:ext uri="{FF2B5EF4-FFF2-40B4-BE49-F238E27FC236}">
                  <a16:creationId xmlns:a16="http://schemas.microsoft.com/office/drawing/2014/main" xmlns="" id="{0B668AAB-C060-45DC-9E10-85CB71559A48}"/>
                </a:ext>
              </a:extLst>
            </p:cNvPr>
            <p:cNvSpPr/>
            <p:nvPr/>
          </p:nvSpPr>
          <p:spPr>
            <a:xfrm>
              <a:off x="6084173" y="2317808"/>
              <a:ext cx="2950897" cy="2303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RelativeShape1">
              <a:extLst>
                <a:ext uri="{FF2B5EF4-FFF2-40B4-BE49-F238E27FC236}">
                  <a16:creationId xmlns:a16="http://schemas.microsoft.com/office/drawing/2014/main" xmlns="" id="{13688236-559C-4E99-8F34-47CAD96CE4EA}"/>
                </a:ext>
              </a:extLst>
            </p:cNvPr>
            <p:cNvSpPr/>
            <p:nvPr/>
          </p:nvSpPr>
          <p:spPr>
            <a:xfrm>
              <a:off x="6145749" y="2361465"/>
              <a:ext cx="2827746" cy="1430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="" id="{45D5912F-CFD8-4F7C-B29A-53A5459CCAA2}"/>
                </a:ext>
              </a:extLst>
            </p:cNvPr>
            <p:cNvSpPr/>
            <p:nvPr/>
          </p:nvSpPr>
          <p:spPr>
            <a:xfrm>
              <a:off x="6145749" y="2361465"/>
              <a:ext cx="1640093" cy="14302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Back1">
              <a:extLst>
                <a:ext uri="{FF2B5EF4-FFF2-40B4-BE49-F238E27FC236}">
                  <a16:creationId xmlns:a16="http://schemas.microsoft.com/office/drawing/2014/main" xmlns="" id="{A21128B8-FE5C-4BD2-A70C-C91934A8BE97}"/>
                </a:ext>
              </a:extLst>
            </p:cNvPr>
            <p:cNvSpPr/>
            <p:nvPr/>
          </p:nvSpPr>
          <p:spPr>
            <a:xfrm>
              <a:off x="7618263" y="1850867"/>
              <a:ext cx="670316" cy="449112"/>
            </a:xfrm>
            <a:prstGeom prst="wedgeEllipseCallout">
              <a:avLst>
                <a:gd name="adj1" fmla="val -20833"/>
                <a:gd name="adj2" fmla="val 75560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ValueText1">
              <a:extLst>
                <a:ext uri="{FF2B5EF4-FFF2-40B4-BE49-F238E27FC236}">
                  <a16:creationId xmlns:a16="http://schemas.microsoft.com/office/drawing/2014/main" xmlns="" id="{E0A1BC0E-EA47-4DB0-A55E-39B0DCB4623D}"/>
                </a:ext>
              </a:extLst>
            </p:cNvPr>
            <p:cNvSpPr txBox="1"/>
            <p:nvPr/>
          </p:nvSpPr>
          <p:spPr>
            <a:xfrm>
              <a:off x="7691215" y="1961050"/>
              <a:ext cx="524412" cy="228746"/>
            </a:xfrm>
            <a:prstGeom prst="rect">
              <a:avLst/>
            </a:prstGeom>
            <a:noFill/>
          </p:spPr>
          <p:txBody>
            <a:bodyPr wrap="square" rtlCol="0" anchor="ctr" anchorCtr="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2400">
                  <a:solidFill>
                    <a:schemeClr val="accent1"/>
                  </a:solidFill>
                  <a:latin typeface="Impact" panose="020B0806030902050204" pitchFamily="34" charset="0"/>
                </a:rPr>
                <a:t>58%</a:t>
              </a:r>
              <a:endParaRPr lang="en-US" sz="2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BackShape2">
              <a:extLst>
                <a:ext uri="{FF2B5EF4-FFF2-40B4-BE49-F238E27FC236}">
                  <a16:creationId xmlns:a16="http://schemas.microsoft.com/office/drawing/2014/main" xmlns="" id="{D32A77A7-FAA7-409A-9CCB-24D87E72FAE7}"/>
                </a:ext>
              </a:extLst>
            </p:cNvPr>
            <p:cNvSpPr/>
            <p:nvPr/>
          </p:nvSpPr>
          <p:spPr>
            <a:xfrm>
              <a:off x="6084173" y="3061281"/>
              <a:ext cx="2950897" cy="230335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RelativeShape2">
              <a:extLst>
                <a:ext uri="{FF2B5EF4-FFF2-40B4-BE49-F238E27FC236}">
                  <a16:creationId xmlns:a16="http://schemas.microsoft.com/office/drawing/2014/main" xmlns="" id="{DC81B21B-A60B-4FBD-AF7C-EFB66DDEAF61}"/>
                </a:ext>
              </a:extLst>
            </p:cNvPr>
            <p:cNvSpPr/>
            <p:nvPr/>
          </p:nvSpPr>
          <p:spPr>
            <a:xfrm>
              <a:off x="6145749" y="3104938"/>
              <a:ext cx="2827746" cy="1430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Shape2">
              <a:extLst>
                <a:ext uri="{FF2B5EF4-FFF2-40B4-BE49-F238E27FC236}">
                  <a16:creationId xmlns:a16="http://schemas.microsoft.com/office/drawing/2014/main" xmlns="" id="{D691823D-03F9-4FF9-8B62-E6620790AF9D}"/>
                </a:ext>
              </a:extLst>
            </p:cNvPr>
            <p:cNvSpPr/>
            <p:nvPr/>
          </p:nvSpPr>
          <p:spPr>
            <a:xfrm>
              <a:off x="6145749" y="3104938"/>
              <a:ext cx="1413873" cy="14302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ValueBack2">
              <a:extLst>
                <a:ext uri="{FF2B5EF4-FFF2-40B4-BE49-F238E27FC236}">
                  <a16:creationId xmlns:a16="http://schemas.microsoft.com/office/drawing/2014/main" xmlns="" id="{BC55EB9B-4344-4883-8AC4-1E0D57837879}"/>
                </a:ext>
              </a:extLst>
            </p:cNvPr>
            <p:cNvSpPr/>
            <p:nvPr/>
          </p:nvSpPr>
          <p:spPr>
            <a:xfrm>
              <a:off x="7392043" y="2594340"/>
              <a:ext cx="670316" cy="449112"/>
            </a:xfrm>
            <a:prstGeom prst="wedgeEllipseCallout">
              <a:avLst>
                <a:gd name="adj1" fmla="val -20833"/>
                <a:gd name="adj2" fmla="val 75560"/>
              </a:avLst>
            </a:prstGeom>
            <a:solidFill>
              <a:schemeClr val="bg1"/>
            </a:solidFill>
            <a:ln w="25400">
              <a:solidFill>
                <a:schemeClr val="accent3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ValueText2">
              <a:extLst>
                <a:ext uri="{FF2B5EF4-FFF2-40B4-BE49-F238E27FC236}">
                  <a16:creationId xmlns:a16="http://schemas.microsoft.com/office/drawing/2014/main" xmlns="" id="{C418110D-7743-43AD-B3FE-169740DAB4F6}"/>
                </a:ext>
              </a:extLst>
            </p:cNvPr>
            <p:cNvSpPr txBox="1"/>
            <p:nvPr/>
          </p:nvSpPr>
          <p:spPr>
            <a:xfrm>
              <a:off x="7464996" y="2704523"/>
              <a:ext cx="524412" cy="228746"/>
            </a:xfrm>
            <a:prstGeom prst="rect">
              <a:avLst/>
            </a:prstGeom>
            <a:noFill/>
          </p:spPr>
          <p:txBody>
            <a:bodyPr wrap="square" rtlCol="0" anchor="ctr" anchorCtr="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  <a:endParaRPr lang="en-US" sz="24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BackShape3">
              <a:extLst>
                <a:ext uri="{FF2B5EF4-FFF2-40B4-BE49-F238E27FC236}">
                  <a16:creationId xmlns:a16="http://schemas.microsoft.com/office/drawing/2014/main" xmlns="" id="{4FAE5B8E-C91F-4957-88B1-F56542310E55}"/>
                </a:ext>
              </a:extLst>
            </p:cNvPr>
            <p:cNvSpPr/>
            <p:nvPr/>
          </p:nvSpPr>
          <p:spPr>
            <a:xfrm>
              <a:off x="6084173" y="3810533"/>
              <a:ext cx="2950897" cy="2303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RelativeShape3">
              <a:extLst>
                <a:ext uri="{FF2B5EF4-FFF2-40B4-BE49-F238E27FC236}">
                  <a16:creationId xmlns:a16="http://schemas.microsoft.com/office/drawing/2014/main" xmlns="" id="{BF4D7879-CE5A-4FA1-A802-AE79432A5E5B}"/>
                </a:ext>
              </a:extLst>
            </p:cNvPr>
            <p:cNvSpPr/>
            <p:nvPr/>
          </p:nvSpPr>
          <p:spPr>
            <a:xfrm>
              <a:off x="6145749" y="3854190"/>
              <a:ext cx="2827746" cy="1430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ValueShape3">
              <a:extLst>
                <a:ext uri="{FF2B5EF4-FFF2-40B4-BE49-F238E27FC236}">
                  <a16:creationId xmlns:a16="http://schemas.microsoft.com/office/drawing/2014/main" xmlns="" id="{6CB6859E-44B6-4101-9510-277D0910974A}"/>
                </a:ext>
              </a:extLst>
            </p:cNvPr>
            <p:cNvSpPr/>
            <p:nvPr/>
          </p:nvSpPr>
          <p:spPr>
            <a:xfrm>
              <a:off x="6145749" y="3854190"/>
              <a:ext cx="1696648" cy="14302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ValueBack3">
              <a:extLst>
                <a:ext uri="{FF2B5EF4-FFF2-40B4-BE49-F238E27FC236}">
                  <a16:creationId xmlns:a16="http://schemas.microsoft.com/office/drawing/2014/main" xmlns="" id="{98D3E09E-8019-413B-BC07-5BA87B9CFF97}"/>
                </a:ext>
              </a:extLst>
            </p:cNvPr>
            <p:cNvSpPr/>
            <p:nvPr/>
          </p:nvSpPr>
          <p:spPr>
            <a:xfrm>
              <a:off x="7674818" y="3343592"/>
              <a:ext cx="670316" cy="449112"/>
            </a:xfrm>
            <a:prstGeom prst="wedgeEllipseCallout">
              <a:avLst>
                <a:gd name="adj1" fmla="val -20833"/>
                <a:gd name="adj2" fmla="val 75560"/>
              </a:avLst>
            </a:prstGeom>
            <a:solidFill>
              <a:schemeClr val="bg1"/>
            </a:solidFill>
            <a:ln w="2540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ValueText3">
              <a:extLst>
                <a:ext uri="{FF2B5EF4-FFF2-40B4-BE49-F238E27FC236}">
                  <a16:creationId xmlns:a16="http://schemas.microsoft.com/office/drawing/2014/main" xmlns="" id="{37B7EB90-E1E7-471C-9021-855C8E2FA5D9}"/>
                </a:ext>
              </a:extLst>
            </p:cNvPr>
            <p:cNvSpPr txBox="1"/>
            <p:nvPr/>
          </p:nvSpPr>
          <p:spPr>
            <a:xfrm>
              <a:off x="7747770" y="3453775"/>
              <a:ext cx="524412" cy="228746"/>
            </a:xfrm>
            <a:prstGeom prst="rect">
              <a:avLst/>
            </a:prstGeom>
            <a:noFill/>
          </p:spPr>
          <p:txBody>
            <a:bodyPr wrap="square" rtlCol="0" anchor="ctr" anchorCtr="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24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24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BackShape4">
              <a:extLst>
                <a:ext uri="{FF2B5EF4-FFF2-40B4-BE49-F238E27FC236}">
                  <a16:creationId xmlns:a16="http://schemas.microsoft.com/office/drawing/2014/main" xmlns="" id="{FDA9E860-8D76-4A93-9524-3A49FFA2FAC0}"/>
                </a:ext>
              </a:extLst>
            </p:cNvPr>
            <p:cNvSpPr/>
            <p:nvPr/>
          </p:nvSpPr>
          <p:spPr>
            <a:xfrm>
              <a:off x="6084173" y="4554472"/>
              <a:ext cx="2950897" cy="230335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RelativeShape4">
              <a:extLst>
                <a:ext uri="{FF2B5EF4-FFF2-40B4-BE49-F238E27FC236}">
                  <a16:creationId xmlns:a16="http://schemas.microsoft.com/office/drawing/2014/main" xmlns="" id="{98BD96CB-C93E-4E3C-8E55-8434E4DB7C4E}"/>
                </a:ext>
              </a:extLst>
            </p:cNvPr>
            <p:cNvSpPr/>
            <p:nvPr/>
          </p:nvSpPr>
          <p:spPr>
            <a:xfrm>
              <a:off x="6145749" y="4598129"/>
              <a:ext cx="2827746" cy="1430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ValueShape4">
              <a:extLst>
                <a:ext uri="{FF2B5EF4-FFF2-40B4-BE49-F238E27FC236}">
                  <a16:creationId xmlns:a16="http://schemas.microsoft.com/office/drawing/2014/main" xmlns="" id="{6E5F94B6-9C52-4843-B146-8DD3B3CE57BE}"/>
                </a:ext>
              </a:extLst>
            </p:cNvPr>
            <p:cNvSpPr/>
            <p:nvPr/>
          </p:nvSpPr>
          <p:spPr>
            <a:xfrm>
              <a:off x="6145749" y="4598129"/>
              <a:ext cx="1470428" cy="14302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ValueBack4">
              <a:extLst>
                <a:ext uri="{FF2B5EF4-FFF2-40B4-BE49-F238E27FC236}">
                  <a16:creationId xmlns:a16="http://schemas.microsoft.com/office/drawing/2014/main" xmlns="" id="{95C9090C-F5ED-446C-AE67-DCAF98002BAB}"/>
                </a:ext>
              </a:extLst>
            </p:cNvPr>
            <p:cNvSpPr/>
            <p:nvPr/>
          </p:nvSpPr>
          <p:spPr>
            <a:xfrm>
              <a:off x="7448598" y="4087531"/>
              <a:ext cx="670316" cy="449112"/>
            </a:xfrm>
            <a:prstGeom prst="wedgeEllipseCallout">
              <a:avLst>
                <a:gd name="adj1" fmla="val -20833"/>
                <a:gd name="adj2" fmla="val 75560"/>
              </a:avLst>
            </a:prstGeom>
            <a:solidFill>
              <a:schemeClr val="bg1"/>
            </a:solidFill>
            <a:ln w="25400">
              <a:solidFill>
                <a:schemeClr val="accent3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ValueText4">
              <a:extLst>
                <a:ext uri="{FF2B5EF4-FFF2-40B4-BE49-F238E27FC236}">
                  <a16:creationId xmlns:a16="http://schemas.microsoft.com/office/drawing/2014/main" xmlns="" id="{0A09EFC9-2AF5-447C-8227-83C6CE8182D4}"/>
                </a:ext>
              </a:extLst>
            </p:cNvPr>
            <p:cNvSpPr txBox="1"/>
            <p:nvPr/>
          </p:nvSpPr>
          <p:spPr>
            <a:xfrm>
              <a:off x="7521550" y="4197714"/>
              <a:ext cx="524412" cy="228746"/>
            </a:xfrm>
            <a:prstGeom prst="rect">
              <a:avLst/>
            </a:prstGeom>
            <a:noFill/>
          </p:spPr>
          <p:txBody>
            <a:bodyPr wrap="square" rtlCol="0" anchor="ctr" anchorCtr="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  <a:endParaRPr lang="en-US" sz="24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2" name="ExtraShape">
              <a:extLst>
                <a:ext uri="{FF2B5EF4-FFF2-40B4-BE49-F238E27FC236}">
                  <a16:creationId xmlns:a16="http://schemas.microsoft.com/office/drawing/2014/main" xmlns="" id="{354D1391-86A6-4930-96F4-36429BAF2BB0}"/>
                </a:ext>
              </a:extLst>
            </p:cNvPr>
            <p:cNvCxnSpPr>
              <a:cxnSpLocks/>
            </p:cNvCxnSpPr>
            <p:nvPr/>
          </p:nvCxnSpPr>
          <p:spPr>
            <a:xfrm>
              <a:off x="5771293" y="1869240"/>
              <a:ext cx="0" cy="31875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297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1854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2800F4-F7ED-45BD-989A-068E944C2B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ṡ1iḍ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ľïḋè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šļíḓ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ľïḍè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ïď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1íḋé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ļíḋ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ḷîḓè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líḋé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ṡ1îḍ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ḻídè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ļïďé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ļíḋè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Sľi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ïṩļídê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šļiḑè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ïśḻí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šḻîďe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ïš1îďè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ïṣļïḋ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ïşlîḍê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79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183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8772975-D10B-457A-8ABA-48B4EF74AA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650" y="1276994"/>
            <a:ext cx="10748259" cy="4533279"/>
            <a:chOff x="666650" y="1276994"/>
            <a:chExt cx="10748260" cy="4533279"/>
          </a:xfrm>
        </p:grpSpPr>
        <p:grpSp>
          <p:nvGrpSpPr>
            <p:cNvPr id="6" name="iślïd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1F2AFCE6-7E43-4002-AAE2-B876C0CB38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4653" y="2438999"/>
              <a:ext cx="4030257" cy="3098834"/>
              <a:chOff x="3207544" y="1708150"/>
              <a:chExt cx="5776913" cy="4441824"/>
            </a:xfrm>
          </p:grpSpPr>
          <p:sp>
            <p:nvSpPr>
              <p:cNvPr id="182" name="iśľiḑê">
                <a:extLst>
                  <a:ext uri="{FF2B5EF4-FFF2-40B4-BE49-F238E27FC236}">
                    <a16:creationId xmlns:a16="http://schemas.microsoft.com/office/drawing/2014/main" xmlns="" id="{9DAF7C58-ACA7-45AF-8AA1-DE286F70723D}"/>
                  </a:ext>
                </a:extLst>
              </p:cNvPr>
              <p:cNvSpPr/>
              <p:nvPr/>
            </p:nvSpPr>
            <p:spPr bwMode="auto">
              <a:xfrm>
                <a:off x="3766344" y="3467100"/>
                <a:ext cx="4660900" cy="2333624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śḻiḍè">
                <a:extLst>
                  <a:ext uri="{FF2B5EF4-FFF2-40B4-BE49-F238E27FC236}">
                    <a16:creationId xmlns:a16="http://schemas.microsoft.com/office/drawing/2014/main" xmlns="" id="{450FFB3A-1124-4EB1-99E9-0DA95FD92E43}"/>
                  </a:ext>
                </a:extLst>
              </p:cNvPr>
              <p:cNvSpPr/>
              <p:nvPr/>
            </p:nvSpPr>
            <p:spPr bwMode="auto">
              <a:xfrm>
                <a:off x="3810794" y="1768475"/>
                <a:ext cx="4564063" cy="1319212"/>
              </a:xfrm>
              <a:custGeom>
                <a:avLst/>
                <a:gdLst>
                  <a:gd name="T0" fmla="*/ 2875 w 2875"/>
                  <a:gd name="T1" fmla="*/ 831 h 831"/>
                  <a:gd name="T2" fmla="*/ 0 w 2875"/>
                  <a:gd name="T3" fmla="*/ 831 h 831"/>
                  <a:gd name="T4" fmla="*/ 0 w 2875"/>
                  <a:gd name="T5" fmla="*/ 568 h 831"/>
                  <a:gd name="T6" fmla="*/ 1440 w 2875"/>
                  <a:gd name="T7" fmla="*/ 0 h 831"/>
                  <a:gd name="T8" fmla="*/ 2875 w 2875"/>
                  <a:gd name="T9" fmla="*/ 568 h 831"/>
                  <a:gd name="T10" fmla="*/ 2875 w 2875"/>
                  <a:gd name="T11" fmla="*/ 831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5" h="831">
                    <a:moveTo>
                      <a:pt x="2875" y="831"/>
                    </a:moveTo>
                    <a:lnTo>
                      <a:pt x="0" y="831"/>
                    </a:lnTo>
                    <a:lnTo>
                      <a:pt x="0" y="568"/>
                    </a:lnTo>
                    <a:lnTo>
                      <a:pt x="1440" y="0"/>
                    </a:lnTo>
                    <a:lnTo>
                      <a:pt x="2875" y="568"/>
                    </a:lnTo>
                    <a:lnTo>
                      <a:pt x="2875" y="83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śļíḍe">
                <a:extLst>
                  <a:ext uri="{FF2B5EF4-FFF2-40B4-BE49-F238E27FC236}">
                    <a16:creationId xmlns:a16="http://schemas.microsoft.com/office/drawing/2014/main" xmlns="" id="{1B7CDF9E-C2A9-4956-A8B4-2EFA988DB515}"/>
                  </a:ext>
                </a:extLst>
              </p:cNvPr>
              <p:cNvSpPr/>
              <p:nvPr/>
            </p:nvSpPr>
            <p:spPr bwMode="auto">
              <a:xfrm>
                <a:off x="3810794" y="1708150"/>
                <a:ext cx="4564063" cy="1028700"/>
              </a:xfrm>
              <a:custGeom>
                <a:avLst/>
                <a:gdLst>
                  <a:gd name="T0" fmla="*/ 2875 w 2875"/>
                  <a:gd name="T1" fmla="*/ 648 h 648"/>
                  <a:gd name="T2" fmla="*/ 1440 w 2875"/>
                  <a:gd name="T3" fmla="*/ 80 h 648"/>
                  <a:gd name="T4" fmla="*/ 0 w 2875"/>
                  <a:gd name="T5" fmla="*/ 648 h 648"/>
                  <a:gd name="T6" fmla="*/ 0 w 2875"/>
                  <a:gd name="T7" fmla="*/ 568 h 648"/>
                  <a:gd name="T8" fmla="*/ 1440 w 2875"/>
                  <a:gd name="T9" fmla="*/ 0 h 648"/>
                  <a:gd name="T10" fmla="*/ 2875 w 2875"/>
                  <a:gd name="T11" fmla="*/ 568 h 648"/>
                  <a:gd name="T12" fmla="*/ 2875 w 2875"/>
                  <a:gd name="T13" fmla="*/ 648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5" h="648">
                    <a:moveTo>
                      <a:pt x="2875" y="648"/>
                    </a:moveTo>
                    <a:lnTo>
                      <a:pt x="1440" y="80"/>
                    </a:lnTo>
                    <a:lnTo>
                      <a:pt x="0" y="648"/>
                    </a:lnTo>
                    <a:lnTo>
                      <a:pt x="0" y="568"/>
                    </a:lnTo>
                    <a:lnTo>
                      <a:pt x="1440" y="0"/>
                    </a:lnTo>
                    <a:lnTo>
                      <a:pt x="2875" y="568"/>
                    </a:lnTo>
                    <a:lnTo>
                      <a:pt x="2875" y="64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îšḻiḋe">
                <a:extLst>
                  <a:ext uri="{FF2B5EF4-FFF2-40B4-BE49-F238E27FC236}">
                    <a16:creationId xmlns:a16="http://schemas.microsoft.com/office/drawing/2014/main" xmlns="" id="{EA8B856A-C648-4EF8-AC15-CBB081698BBC}"/>
                  </a:ext>
                </a:extLst>
              </p:cNvPr>
              <p:cNvSpPr/>
              <p:nvPr/>
            </p:nvSpPr>
            <p:spPr bwMode="auto">
              <a:xfrm>
                <a:off x="3431382" y="2811462"/>
                <a:ext cx="542925" cy="968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S1íḑe">
                <a:extLst>
                  <a:ext uri="{FF2B5EF4-FFF2-40B4-BE49-F238E27FC236}">
                    <a16:creationId xmlns:a16="http://schemas.microsoft.com/office/drawing/2014/main" xmlns="" id="{639DA10C-E74C-443C-8A8C-04AA7092126E}"/>
                  </a:ext>
                </a:extLst>
              </p:cNvPr>
              <p:cNvSpPr/>
              <p:nvPr/>
            </p:nvSpPr>
            <p:spPr bwMode="auto">
              <a:xfrm>
                <a:off x="3431382" y="2908300"/>
                <a:ext cx="542925" cy="104775"/>
              </a:xfrm>
              <a:custGeom>
                <a:avLst/>
                <a:gdLst>
                  <a:gd name="T0" fmla="*/ 286 w 342"/>
                  <a:gd name="T1" fmla="*/ 66 h 66"/>
                  <a:gd name="T2" fmla="*/ 56 w 342"/>
                  <a:gd name="T3" fmla="*/ 66 h 66"/>
                  <a:gd name="T4" fmla="*/ 0 w 342"/>
                  <a:gd name="T5" fmla="*/ 0 h 66"/>
                  <a:gd name="T6" fmla="*/ 342 w 342"/>
                  <a:gd name="T7" fmla="*/ 0 h 66"/>
                  <a:gd name="T8" fmla="*/ 286 w 342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66">
                    <a:moveTo>
                      <a:pt x="286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342" y="0"/>
                    </a:lnTo>
                    <a:lnTo>
                      <a:pt x="286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sľïḑé">
                <a:extLst>
                  <a:ext uri="{FF2B5EF4-FFF2-40B4-BE49-F238E27FC236}">
                    <a16:creationId xmlns:a16="http://schemas.microsoft.com/office/drawing/2014/main" xmlns="" id="{41015FB0-A880-40E7-AB9A-070D0988D8E6}"/>
                  </a:ext>
                </a:extLst>
              </p:cNvPr>
              <p:cNvSpPr/>
              <p:nvPr/>
            </p:nvSpPr>
            <p:spPr bwMode="auto">
              <a:xfrm>
                <a:off x="8211344" y="2811462"/>
                <a:ext cx="542925" cy="968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îŝľiḋé">
                <a:extLst>
                  <a:ext uri="{FF2B5EF4-FFF2-40B4-BE49-F238E27FC236}">
                    <a16:creationId xmlns:a16="http://schemas.microsoft.com/office/drawing/2014/main" xmlns="" id="{B0CE0536-C627-4042-9C70-6DBA809DC08C}"/>
                  </a:ext>
                </a:extLst>
              </p:cNvPr>
              <p:cNvSpPr/>
              <p:nvPr/>
            </p:nvSpPr>
            <p:spPr bwMode="auto">
              <a:xfrm>
                <a:off x="8211344" y="2908300"/>
                <a:ext cx="542925" cy="104775"/>
              </a:xfrm>
              <a:custGeom>
                <a:avLst/>
                <a:gdLst>
                  <a:gd name="T0" fmla="*/ 286 w 342"/>
                  <a:gd name="T1" fmla="*/ 66 h 66"/>
                  <a:gd name="T2" fmla="*/ 56 w 342"/>
                  <a:gd name="T3" fmla="*/ 66 h 66"/>
                  <a:gd name="T4" fmla="*/ 0 w 342"/>
                  <a:gd name="T5" fmla="*/ 0 h 66"/>
                  <a:gd name="T6" fmla="*/ 342 w 342"/>
                  <a:gd name="T7" fmla="*/ 0 h 66"/>
                  <a:gd name="T8" fmla="*/ 286 w 342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66">
                    <a:moveTo>
                      <a:pt x="286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342" y="0"/>
                    </a:lnTo>
                    <a:lnTo>
                      <a:pt x="286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îşlíḓê">
                <a:extLst>
                  <a:ext uri="{FF2B5EF4-FFF2-40B4-BE49-F238E27FC236}">
                    <a16:creationId xmlns:a16="http://schemas.microsoft.com/office/drawing/2014/main" xmlns="" id="{A0F0C6D5-1C2C-4FE0-93CA-783D86B954E3}"/>
                  </a:ext>
                </a:extLst>
              </p:cNvPr>
              <p:cNvSpPr/>
              <p:nvPr/>
            </p:nvSpPr>
            <p:spPr bwMode="auto">
              <a:xfrm>
                <a:off x="3639344" y="3519487"/>
                <a:ext cx="879475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ïṩľidé">
                <a:extLst>
                  <a:ext uri="{FF2B5EF4-FFF2-40B4-BE49-F238E27FC236}">
                    <a16:creationId xmlns:a16="http://schemas.microsoft.com/office/drawing/2014/main" xmlns="" id="{E200D31E-66A2-45EE-8B7D-E88379039F34}"/>
                  </a:ext>
                </a:extLst>
              </p:cNvPr>
              <p:cNvSpPr/>
              <p:nvPr/>
            </p:nvSpPr>
            <p:spPr bwMode="auto">
              <a:xfrm>
                <a:off x="3639344" y="3624262"/>
                <a:ext cx="879475" cy="104775"/>
              </a:xfrm>
              <a:custGeom>
                <a:avLst/>
                <a:gdLst>
                  <a:gd name="T0" fmla="*/ 497 w 554"/>
                  <a:gd name="T1" fmla="*/ 66 h 66"/>
                  <a:gd name="T2" fmla="*/ 57 w 554"/>
                  <a:gd name="T3" fmla="*/ 66 h 66"/>
                  <a:gd name="T4" fmla="*/ 0 w 554"/>
                  <a:gd name="T5" fmla="*/ 0 h 66"/>
                  <a:gd name="T6" fmla="*/ 554 w 554"/>
                  <a:gd name="T7" fmla="*/ 0 h 66"/>
                  <a:gd name="T8" fmla="*/ 497 w 554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66">
                    <a:moveTo>
                      <a:pt x="497" y="66"/>
                    </a:moveTo>
                    <a:lnTo>
                      <a:pt x="57" y="66"/>
                    </a:lnTo>
                    <a:lnTo>
                      <a:pt x="0" y="0"/>
                    </a:lnTo>
                    <a:lnTo>
                      <a:pt x="554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iš1íḍé">
                <a:extLst>
                  <a:ext uri="{FF2B5EF4-FFF2-40B4-BE49-F238E27FC236}">
                    <a16:creationId xmlns:a16="http://schemas.microsoft.com/office/drawing/2014/main" xmlns="" id="{F85BD471-0431-4C28-8924-8C62BCA7A001}"/>
                  </a:ext>
                </a:extLst>
              </p:cNvPr>
              <p:cNvSpPr/>
              <p:nvPr/>
            </p:nvSpPr>
            <p:spPr bwMode="auto">
              <a:xfrm>
                <a:off x="3639344" y="5629274"/>
                <a:ext cx="879475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ïSḷîďè">
                <a:extLst>
                  <a:ext uri="{FF2B5EF4-FFF2-40B4-BE49-F238E27FC236}">
                    <a16:creationId xmlns:a16="http://schemas.microsoft.com/office/drawing/2014/main" xmlns="" id="{7DFC8D46-29B6-4B26-B636-840F320A0721}"/>
                  </a:ext>
                </a:extLst>
              </p:cNvPr>
              <p:cNvSpPr/>
              <p:nvPr/>
            </p:nvSpPr>
            <p:spPr bwMode="auto">
              <a:xfrm>
                <a:off x="3639344" y="5532437"/>
                <a:ext cx="879475" cy="96837"/>
              </a:xfrm>
              <a:custGeom>
                <a:avLst/>
                <a:gdLst>
                  <a:gd name="T0" fmla="*/ 57 w 554"/>
                  <a:gd name="T1" fmla="*/ 0 h 61"/>
                  <a:gd name="T2" fmla="*/ 497 w 554"/>
                  <a:gd name="T3" fmla="*/ 0 h 61"/>
                  <a:gd name="T4" fmla="*/ 554 w 554"/>
                  <a:gd name="T5" fmla="*/ 61 h 61"/>
                  <a:gd name="T6" fmla="*/ 0 w 554"/>
                  <a:gd name="T7" fmla="*/ 61 h 61"/>
                  <a:gd name="T8" fmla="*/ 57 w 55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61">
                    <a:moveTo>
                      <a:pt x="57" y="0"/>
                    </a:moveTo>
                    <a:lnTo>
                      <a:pt x="497" y="0"/>
                    </a:lnTo>
                    <a:lnTo>
                      <a:pt x="554" y="61"/>
                    </a:lnTo>
                    <a:lnTo>
                      <a:pt x="0" y="6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ïsḷiḓé">
                <a:extLst>
                  <a:ext uri="{FF2B5EF4-FFF2-40B4-BE49-F238E27FC236}">
                    <a16:creationId xmlns:a16="http://schemas.microsoft.com/office/drawing/2014/main" xmlns="" id="{EDDC94C2-D6F7-404D-8522-86F62F41582F}"/>
                  </a:ext>
                </a:extLst>
              </p:cNvPr>
              <p:cNvSpPr/>
              <p:nvPr/>
            </p:nvSpPr>
            <p:spPr bwMode="auto">
              <a:xfrm>
                <a:off x="3721894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ïṩļíḑe">
                <a:extLst>
                  <a:ext uri="{FF2B5EF4-FFF2-40B4-BE49-F238E27FC236}">
                    <a16:creationId xmlns:a16="http://schemas.microsoft.com/office/drawing/2014/main" xmlns="" id="{9FB8CD8A-3EC0-40EA-8D6A-66FFFC288B32}"/>
                  </a:ext>
                </a:extLst>
              </p:cNvPr>
              <p:cNvSpPr/>
              <p:nvPr/>
            </p:nvSpPr>
            <p:spPr bwMode="auto">
              <a:xfrm>
                <a:off x="3721894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ïṡliḍe">
                <a:extLst>
                  <a:ext uri="{FF2B5EF4-FFF2-40B4-BE49-F238E27FC236}">
                    <a16:creationId xmlns:a16="http://schemas.microsoft.com/office/drawing/2014/main" xmlns="" id="{9F5A180C-062C-4B4A-B534-DE04D7F06746}"/>
                  </a:ext>
                </a:extLst>
              </p:cNvPr>
              <p:cNvSpPr/>
              <p:nvPr/>
            </p:nvSpPr>
            <p:spPr bwMode="auto">
              <a:xfrm>
                <a:off x="3848894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îṧ1ïďé">
                <a:extLst>
                  <a:ext uri="{FF2B5EF4-FFF2-40B4-BE49-F238E27FC236}">
                    <a16:creationId xmlns:a16="http://schemas.microsoft.com/office/drawing/2014/main" xmlns="" id="{73A810FF-A57C-473A-9490-17E1682B7F2A}"/>
                  </a:ext>
                </a:extLst>
              </p:cNvPr>
              <p:cNvSpPr/>
              <p:nvPr/>
            </p:nvSpPr>
            <p:spPr bwMode="auto">
              <a:xfrm>
                <a:off x="3974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íślïḋè">
                <a:extLst>
                  <a:ext uri="{FF2B5EF4-FFF2-40B4-BE49-F238E27FC236}">
                    <a16:creationId xmlns:a16="http://schemas.microsoft.com/office/drawing/2014/main" xmlns="" id="{12C4FEC5-FD2E-410A-93E5-B0C16954B150}"/>
                  </a:ext>
                </a:extLst>
              </p:cNvPr>
              <p:cNvSpPr/>
              <p:nvPr/>
            </p:nvSpPr>
            <p:spPr bwMode="auto">
              <a:xfrm>
                <a:off x="4101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ïšḻïḍé">
                <a:extLst>
                  <a:ext uri="{FF2B5EF4-FFF2-40B4-BE49-F238E27FC236}">
                    <a16:creationId xmlns:a16="http://schemas.microsoft.com/office/drawing/2014/main" xmlns="" id="{FDAF1218-03A4-4C9B-BBAE-0D16D8E73479}"/>
                  </a:ext>
                </a:extLst>
              </p:cNvPr>
              <p:cNvSpPr/>
              <p:nvPr/>
            </p:nvSpPr>
            <p:spPr bwMode="auto">
              <a:xfrm>
                <a:off x="42283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išḷïḍé">
                <a:extLst>
                  <a:ext uri="{FF2B5EF4-FFF2-40B4-BE49-F238E27FC236}">
                    <a16:creationId xmlns:a16="http://schemas.microsoft.com/office/drawing/2014/main" xmlns="" id="{6E640861-8008-47A0-84C3-8F2BC4F8DFE5}"/>
                  </a:ext>
                </a:extLst>
              </p:cNvPr>
              <p:cNvSpPr/>
              <p:nvPr/>
            </p:nvSpPr>
            <p:spPr bwMode="auto">
              <a:xfrm>
                <a:off x="4353719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ïŝľïḑe">
                <a:extLst>
                  <a:ext uri="{FF2B5EF4-FFF2-40B4-BE49-F238E27FC236}">
                    <a16:creationId xmlns:a16="http://schemas.microsoft.com/office/drawing/2014/main" xmlns="" id="{490E8CE6-D545-47AA-A721-8988B39B6F67}"/>
                  </a:ext>
                </a:extLst>
              </p:cNvPr>
              <p:cNvSpPr/>
              <p:nvPr/>
            </p:nvSpPr>
            <p:spPr bwMode="auto">
              <a:xfrm>
                <a:off x="4615657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šļîďe">
                <a:extLst>
                  <a:ext uri="{FF2B5EF4-FFF2-40B4-BE49-F238E27FC236}">
                    <a16:creationId xmlns:a16="http://schemas.microsoft.com/office/drawing/2014/main" xmlns="" id="{58FEA048-3333-46B8-8E44-D6A6055A5DDA}"/>
                  </a:ext>
                </a:extLst>
              </p:cNvPr>
              <p:cNvSpPr/>
              <p:nvPr/>
            </p:nvSpPr>
            <p:spPr bwMode="auto">
              <a:xfrm>
                <a:off x="4615657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iş1ïḑè">
                <a:extLst>
                  <a:ext uri="{FF2B5EF4-FFF2-40B4-BE49-F238E27FC236}">
                    <a16:creationId xmlns:a16="http://schemas.microsoft.com/office/drawing/2014/main" xmlns="" id="{52866996-5538-467E-BFF6-89862731D2F9}"/>
                  </a:ext>
                </a:extLst>
              </p:cNvPr>
              <p:cNvSpPr/>
              <p:nvPr/>
            </p:nvSpPr>
            <p:spPr bwMode="auto">
              <a:xfrm>
                <a:off x="4615657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íşlíḍé">
                <a:extLst>
                  <a:ext uri="{FF2B5EF4-FFF2-40B4-BE49-F238E27FC236}">
                    <a16:creationId xmlns:a16="http://schemas.microsoft.com/office/drawing/2014/main" xmlns="" id="{A8AEB9EB-8214-44CB-9E62-C46330B4C9D5}"/>
                  </a:ext>
                </a:extLst>
              </p:cNvPr>
              <p:cNvSpPr/>
              <p:nvPr/>
            </p:nvSpPr>
            <p:spPr bwMode="auto">
              <a:xfrm>
                <a:off x="4615657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išḻíḓé">
                <a:extLst>
                  <a:ext uri="{FF2B5EF4-FFF2-40B4-BE49-F238E27FC236}">
                    <a16:creationId xmlns:a16="http://schemas.microsoft.com/office/drawing/2014/main" xmlns="" id="{C046D27A-69D7-487F-84A4-F2DC3F2CF01A}"/>
                  </a:ext>
                </a:extLst>
              </p:cNvPr>
              <p:cNvSpPr/>
              <p:nvPr/>
            </p:nvSpPr>
            <p:spPr bwMode="auto">
              <a:xfrm>
                <a:off x="4704557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íşľîďè">
                <a:extLst>
                  <a:ext uri="{FF2B5EF4-FFF2-40B4-BE49-F238E27FC236}">
                    <a16:creationId xmlns:a16="http://schemas.microsoft.com/office/drawing/2014/main" xmlns="" id="{FB179448-5858-4A1C-A662-F9B014BC1F09}"/>
                  </a:ext>
                </a:extLst>
              </p:cNvPr>
              <p:cNvSpPr/>
              <p:nvPr/>
            </p:nvSpPr>
            <p:spPr bwMode="auto">
              <a:xfrm>
                <a:off x="470455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íṣḷiḑè">
                <a:extLst>
                  <a:ext uri="{FF2B5EF4-FFF2-40B4-BE49-F238E27FC236}">
                    <a16:creationId xmlns:a16="http://schemas.microsoft.com/office/drawing/2014/main" xmlns="" id="{F7E34D3B-96C0-4BE9-AD98-93233D100B0F}"/>
                  </a:ext>
                </a:extLst>
              </p:cNvPr>
              <p:cNvSpPr/>
              <p:nvPr/>
            </p:nvSpPr>
            <p:spPr bwMode="auto">
              <a:xfrm>
                <a:off x="483155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î$ḻïḓé">
                <a:extLst>
                  <a:ext uri="{FF2B5EF4-FFF2-40B4-BE49-F238E27FC236}">
                    <a16:creationId xmlns:a16="http://schemas.microsoft.com/office/drawing/2014/main" xmlns="" id="{0868B162-1F2E-4E79-830B-88A42B7E7A15}"/>
                  </a:ext>
                </a:extLst>
              </p:cNvPr>
              <p:cNvSpPr/>
              <p:nvPr/>
            </p:nvSpPr>
            <p:spPr bwMode="auto">
              <a:xfrm>
                <a:off x="4956969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ślíḋè">
                <a:extLst>
                  <a:ext uri="{FF2B5EF4-FFF2-40B4-BE49-F238E27FC236}">
                    <a16:creationId xmlns:a16="http://schemas.microsoft.com/office/drawing/2014/main" xmlns="" id="{1DCB0C31-AB9D-49B2-85F4-CECA370E7AAC}"/>
                  </a:ext>
                </a:extLst>
              </p:cNvPr>
              <p:cNvSpPr/>
              <p:nvPr/>
            </p:nvSpPr>
            <p:spPr bwMode="auto">
              <a:xfrm>
                <a:off x="50760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íṣlîḑé">
                <a:extLst>
                  <a:ext uri="{FF2B5EF4-FFF2-40B4-BE49-F238E27FC236}">
                    <a16:creationId xmlns:a16="http://schemas.microsoft.com/office/drawing/2014/main" xmlns="" id="{1E7B8CFF-09C1-467B-B45F-73F8CA792C82}"/>
                  </a:ext>
                </a:extLst>
              </p:cNvPr>
              <p:cNvSpPr/>
              <p:nvPr/>
            </p:nvSpPr>
            <p:spPr bwMode="auto">
              <a:xfrm>
                <a:off x="52030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ṧ1ïḋe">
                <a:extLst>
                  <a:ext uri="{FF2B5EF4-FFF2-40B4-BE49-F238E27FC236}">
                    <a16:creationId xmlns:a16="http://schemas.microsoft.com/office/drawing/2014/main" xmlns="" id="{42363259-FFBF-442A-AC09-9086196EBDF2}"/>
                  </a:ext>
                </a:extLst>
              </p:cNvPr>
              <p:cNvSpPr/>
              <p:nvPr/>
            </p:nvSpPr>
            <p:spPr bwMode="auto">
              <a:xfrm>
                <a:off x="5330032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ïṣ1ïḑê">
                <a:extLst>
                  <a:ext uri="{FF2B5EF4-FFF2-40B4-BE49-F238E27FC236}">
                    <a16:creationId xmlns:a16="http://schemas.microsoft.com/office/drawing/2014/main" xmlns="" id="{4F93C463-669D-45EA-9A24-652DDE865F2C}"/>
                  </a:ext>
                </a:extLst>
              </p:cNvPr>
              <p:cNvSpPr/>
              <p:nvPr/>
            </p:nvSpPr>
            <p:spPr bwMode="auto">
              <a:xfrm>
                <a:off x="6692107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îśľïḑe">
                <a:extLst>
                  <a:ext uri="{FF2B5EF4-FFF2-40B4-BE49-F238E27FC236}">
                    <a16:creationId xmlns:a16="http://schemas.microsoft.com/office/drawing/2014/main" xmlns="" id="{9297A437-4FAA-4382-8064-E013D56AFF5F}"/>
                  </a:ext>
                </a:extLst>
              </p:cNvPr>
              <p:cNvSpPr/>
              <p:nvPr/>
            </p:nvSpPr>
            <p:spPr bwMode="auto">
              <a:xfrm>
                <a:off x="6692107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îṩ1íďé">
                <a:extLst>
                  <a:ext uri="{FF2B5EF4-FFF2-40B4-BE49-F238E27FC236}">
                    <a16:creationId xmlns:a16="http://schemas.microsoft.com/office/drawing/2014/main" xmlns="" id="{F7A52BA3-62B3-4FD4-B328-D92C78F4D37C}"/>
                  </a:ext>
                </a:extLst>
              </p:cNvPr>
              <p:cNvSpPr/>
              <p:nvPr/>
            </p:nvSpPr>
            <p:spPr bwMode="auto">
              <a:xfrm>
                <a:off x="6692107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şļïḋè">
                <a:extLst>
                  <a:ext uri="{FF2B5EF4-FFF2-40B4-BE49-F238E27FC236}">
                    <a16:creationId xmlns:a16="http://schemas.microsoft.com/office/drawing/2014/main" xmlns="" id="{92C62E58-0041-4819-A72C-D61E0EA177A9}"/>
                  </a:ext>
                </a:extLst>
              </p:cNvPr>
              <p:cNvSpPr/>
              <p:nvPr/>
            </p:nvSpPr>
            <p:spPr bwMode="auto">
              <a:xfrm>
                <a:off x="6692107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ïṣḻidé">
                <a:extLst>
                  <a:ext uri="{FF2B5EF4-FFF2-40B4-BE49-F238E27FC236}">
                    <a16:creationId xmlns:a16="http://schemas.microsoft.com/office/drawing/2014/main" xmlns="" id="{A28A2E62-258A-4BC6-970B-F3DD1A915CF8}"/>
                  </a:ext>
                </a:extLst>
              </p:cNvPr>
              <p:cNvSpPr/>
              <p:nvPr/>
            </p:nvSpPr>
            <p:spPr bwMode="auto">
              <a:xfrm>
                <a:off x="6781007" y="3729037"/>
                <a:ext cx="708025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íšḻïde">
                <a:extLst>
                  <a:ext uri="{FF2B5EF4-FFF2-40B4-BE49-F238E27FC236}">
                    <a16:creationId xmlns:a16="http://schemas.microsoft.com/office/drawing/2014/main" xmlns="" id="{51702200-A19E-48AF-B448-4D4D866C2A4D}"/>
                  </a:ext>
                </a:extLst>
              </p:cNvPr>
              <p:cNvSpPr/>
              <p:nvPr/>
            </p:nvSpPr>
            <p:spPr bwMode="auto">
              <a:xfrm>
                <a:off x="6781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íŝļíďê">
                <a:extLst>
                  <a:ext uri="{FF2B5EF4-FFF2-40B4-BE49-F238E27FC236}">
                    <a16:creationId xmlns:a16="http://schemas.microsoft.com/office/drawing/2014/main" xmlns="" id="{03752795-E360-4B5E-BE6D-0B4D47728D80}"/>
                  </a:ext>
                </a:extLst>
              </p:cNvPr>
              <p:cNvSpPr/>
              <p:nvPr/>
            </p:nvSpPr>
            <p:spPr bwMode="auto">
              <a:xfrm>
                <a:off x="6908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iṥ1ide">
                <a:extLst>
                  <a:ext uri="{FF2B5EF4-FFF2-40B4-BE49-F238E27FC236}">
                    <a16:creationId xmlns:a16="http://schemas.microsoft.com/office/drawing/2014/main" xmlns="" id="{C98EEF7C-C193-457E-855A-3FFFBBA09187}"/>
                  </a:ext>
                </a:extLst>
              </p:cNvPr>
              <p:cNvSpPr/>
              <p:nvPr/>
            </p:nvSpPr>
            <p:spPr bwMode="auto">
              <a:xfrm>
                <a:off x="7035007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1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îŝḻîḑè">
                <a:extLst>
                  <a:ext uri="{FF2B5EF4-FFF2-40B4-BE49-F238E27FC236}">
                    <a16:creationId xmlns:a16="http://schemas.microsoft.com/office/drawing/2014/main" xmlns="" id="{AF439BA6-3882-4D5B-B6ED-0E32AAD7C7F3}"/>
                  </a:ext>
                </a:extLst>
              </p:cNvPr>
              <p:cNvSpPr/>
              <p:nvPr/>
            </p:nvSpPr>
            <p:spPr bwMode="auto">
              <a:xfrm>
                <a:off x="715406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íšľïďê">
                <a:extLst>
                  <a:ext uri="{FF2B5EF4-FFF2-40B4-BE49-F238E27FC236}">
                    <a16:creationId xmlns:a16="http://schemas.microsoft.com/office/drawing/2014/main" xmlns="" id="{5CBAAE13-8C6C-4C84-BE58-0827355A035B}"/>
                  </a:ext>
                </a:extLst>
              </p:cNvPr>
              <p:cNvSpPr/>
              <p:nvPr/>
            </p:nvSpPr>
            <p:spPr bwMode="auto">
              <a:xfrm>
                <a:off x="728106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iṩlîḑé">
                <a:extLst>
                  <a:ext uri="{FF2B5EF4-FFF2-40B4-BE49-F238E27FC236}">
                    <a16:creationId xmlns:a16="http://schemas.microsoft.com/office/drawing/2014/main" xmlns="" id="{D840CA08-002F-4914-A792-9284E56D6638}"/>
                  </a:ext>
                </a:extLst>
              </p:cNvPr>
              <p:cNvSpPr/>
              <p:nvPr/>
            </p:nvSpPr>
            <p:spPr bwMode="auto">
              <a:xfrm>
                <a:off x="740648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íṧľïďè">
                <a:extLst>
                  <a:ext uri="{FF2B5EF4-FFF2-40B4-BE49-F238E27FC236}">
                    <a16:creationId xmlns:a16="http://schemas.microsoft.com/office/drawing/2014/main" xmlns="" id="{BAF073B4-E5BD-4CB4-9AF3-1D9B272A668C}"/>
                  </a:ext>
                </a:extLst>
              </p:cNvPr>
              <p:cNvSpPr/>
              <p:nvPr/>
            </p:nvSpPr>
            <p:spPr bwMode="auto">
              <a:xfrm>
                <a:off x="7674769" y="3519487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ïs1îḓé">
                <a:extLst>
                  <a:ext uri="{FF2B5EF4-FFF2-40B4-BE49-F238E27FC236}">
                    <a16:creationId xmlns:a16="http://schemas.microsoft.com/office/drawing/2014/main" xmlns="" id="{1A82D9CC-3E77-490C-BD49-D1BC97897A81}"/>
                  </a:ext>
                </a:extLst>
              </p:cNvPr>
              <p:cNvSpPr/>
              <p:nvPr/>
            </p:nvSpPr>
            <p:spPr bwMode="auto">
              <a:xfrm>
                <a:off x="7674769" y="3624262"/>
                <a:ext cx="877888" cy="104775"/>
              </a:xfrm>
              <a:custGeom>
                <a:avLst/>
                <a:gdLst>
                  <a:gd name="T0" fmla="*/ 497 w 553"/>
                  <a:gd name="T1" fmla="*/ 66 h 66"/>
                  <a:gd name="T2" fmla="*/ 56 w 553"/>
                  <a:gd name="T3" fmla="*/ 66 h 66"/>
                  <a:gd name="T4" fmla="*/ 0 w 553"/>
                  <a:gd name="T5" fmla="*/ 0 h 66"/>
                  <a:gd name="T6" fmla="*/ 553 w 553"/>
                  <a:gd name="T7" fmla="*/ 0 h 66"/>
                  <a:gd name="T8" fmla="*/ 497 w 55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6">
                    <a:moveTo>
                      <a:pt x="497" y="66"/>
                    </a:moveTo>
                    <a:lnTo>
                      <a:pt x="56" y="66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497" y="6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išļïḍè">
                <a:extLst>
                  <a:ext uri="{FF2B5EF4-FFF2-40B4-BE49-F238E27FC236}">
                    <a16:creationId xmlns:a16="http://schemas.microsoft.com/office/drawing/2014/main" xmlns="" id="{45FCDD5A-86A6-4A2A-8F82-54BFFCAECB2A}"/>
                  </a:ext>
                </a:extLst>
              </p:cNvPr>
              <p:cNvSpPr/>
              <p:nvPr/>
            </p:nvSpPr>
            <p:spPr bwMode="auto">
              <a:xfrm>
                <a:off x="7674769" y="5629274"/>
                <a:ext cx="877888" cy="1047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ïŝľîḍe">
                <a:extLst>
                  <a:ext uri="{FF2B5EF4-FFF2-40B4-BE49-F238E27FC236}">
                    <a16:creationId xmlns:a16="http://schemas.microsoft.com/office/drawing/2014/main" xmlns="" id="{56EC25E8-C4A2-4753-AFA7-EE9AD1B37DD9}"/>
                  </a:ext>
                </a:extLst>
              </p:cNvPr>
              <p:cNvSpPr/>
              <p:nvPr/>
            </p:nvSpPr>
            <p:spPr bwMode="auto">
              <a:xfrm>
                <a:off x="7674769" y="5532437"/>
                <a:ext cx="877888" cy="96837"/>
              </a:xfrm>
              <a:custGeom>
                <a:avLst/>
                <a:gdLst>
                  <a:gd name="T0" fmla="*/ 56 w 553"/>
                  <a:gd name="T1" fmla="*/ 0 h 61"/>
                  <a:gd name="T2" fmla="*/ 497 w 553"/>
                  <a:gd name="T3" fmla="*/ 0 h 61"/>
                  <a:gd name="T4" fmla="*/ 553 w 553"/>
                  <a:gd name="T5" fmla="*/ 61 h 61"/>
                  <a:gd name="T6" fmla="*/ 0 w 553"/>
                  <a:gd name="T7" fmla="*/ 61 h 61"/>
                  <a:gd name="T8" fmla="*/ 56 w 5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61">
                    <a:moveTo>
                      <a:pt x="56" y="0"/>
                    </a:moveTo>
                    <a:lnTo>
                      <a:pt x="497" y="0"/>
                    </a:lnTo>
                    <a:lnTo>
                      <a:pt x="553" y="61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îṣḷîḋè">
                <a:extLst>
                  <a:ext uri="{FF2B5EF4-FFF2-40B4-BE49-F238E27FC236}">
                    <a16:creationId xmlns:a16="http://schemas.microsoft.com/office/drawing/2014/main" xmlns="" id="{9C8666C5-D499-4D85-AB04-A26319A928CA}"/>
                  </a:ext>
                </a:extLst>
              </p:cNvPr>
              <p:cNvSpPr/>
              <p:nvPr/>
            </p:nvSpPr>
            <p:spPr bwMode="auto">
              <a:xfrm>
                <a:off x="7757319" y="3729037"/>
                <a:ext cx="706438" cy="180340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îṡ1íḓe">
                <a:extLst>
                  <a:ext uri="{FF2B5EF4-FFF2-40B4-BE49-F238E27FC236}">
                    <a16:creationId xmlns:a16="http://schemas.microsoft.com/office/drawing/2014/main" xmlns="" id="{FF0C6412-CF5B-421C-9DFD-B1BE7919956F}"/>
                  </a:ext>
                </a:extLst>
              </p:cNvPr>
              <p:cNvSpPr/>
              <p:nvPr/>
            </p:nvSpPr>
            <p:spPr bwMode="auto">
              <a:xfrm>
                <a:off x="7757319" y="3729037"/>
                <a:ext cx="80963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ïŝḷîḓè">
                <a:extLst>
                  <a:ext uri="{FF2B5EF4-FFF2-40B4-BE49-F238E27FC236}">
                    <a16:creationId xmlns:a16="http://schemas.microsoft.com/office/drawing/2014/main" xmlns="" id="{14DB84D9-F84F-455D-8B9C-42C7AC38FBAA}"/>
                  </a:ext>
                </a:extLst>
              </p:cNvPr>
              <p:cNvSpPr/>
              <p:nvPr/>
            </p:nvSpPr>
            <p:spPr bwMode="auto">
              <a:xfrm>
                <a:off x="7882732" y="3729037"/>
                <a:ext cx="82550" cy="1803400"/>
              </a:xfrm>
              <a:custGeom>
                <a:avLst/>
                <a:gdLst>
                  <a:gd name="T0" fmla="*/ 11 w 11"/>
                  <a:gd name="T1" fmla="*/ 238 h 242"/>
                  <a:gd name="T2" fmla="*/ 7 w 11"/>
                  <a:gd name="T3" fmla="*/ 242 h 242"/>
                  <a:gd name="T4" fmla="*/ 4 w 11"/>
                  <a:gd name="T5" fmla="*/ 242 h 242"/>
                  <a:gd name="T6" fmla="*/ 0 w 11"/>
                  <a:gd name="T7" fmla="*/ 238 h 242"/>
                  <a:gd name="T8" fmla="*/ 0 w 11"/>
                  <a:gd name="T9" fmla="*/ 4 h 242"/>
                  <a:gd name="T10" fmla="*/ 4 w 11"/>
                  <a:gd name="T11" fmla="*/ 0 h 242"/>
                  <a:gd name="T12" fmla="*/ 7 w 11"/>
                  <a:gd name="T13" fmla="*/ 0 h 242"/>
                  <a:gd name="T14" fmla="*/ 11 w 11"/>
                  <a:gd name="T15" fmla="*/ 4 h 242"/>
                  <a:gd name="T16" fmla="*/ 11 w 11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42">
                    <a:moveTo>
                      <a:pt x="11" y="238"/>
                    </a:moveTo>
                    <a:cubicBezTo>
                      <a:pt x="11" y="240"/>
                      <a:pt x="9" y="242"/>
                      <a:pt x="7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4"/>
                    </a:cubicBezTo>
                    <a:lnTo>
                      <a:pt x="11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íŝ1ïḑê">
                <a:extLst>
                  <a:ext uri="{FF2B5EF4-FFF2-40B4-BE49-F238E27FC236}">
                    <a16:creationId xmlns:a16="http://schemas.microsoft.com/office/drawing/2014/main" xmlns="" id="{CDC58702-6A90-4CD2-A288-924F3EC06D13}"/>
                  </a:ext>
                </a:extLst>
              </p:cNvPr>
              <p:cNvSpPr/>
              <p:nvPr/>
            </p:nvSpPr>
            <p:spPr bwMode="auto">
              <a:xfrm>
                <a:off x="8009732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íś1ïďê">
                <a:extLst>
                  <a:ext uri="{FF2B5EF4-FFF2-40B4-BE49-F238E27FC236}">
                    <a16:creationId xmlns:a16="http://schemas.microsoft.com/office/drawing/2014/main" xmlns="" id="{3B7C5591-67F4-4458-A028-9DC4BDD383B7}"/>
                  </a:ext>
                </a:extLst>
              </p:cNvPr>
              <p:cNvSpPr/>
              <p:nvPr/>
            </p:nvSpPr>
            <p:spPr bwMode="auto">
              <a:xfrm>
                <a:off x="8136732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9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íṧliḋè">
                <a:extLst>
                  <a:ext uri="{FF2B5EF4-FFF2-40B4-BE49-F238E27FC236}">
                    <a16:creationId xmlns:a16="http://schemas.microsoft.com/office/drawing/2014/main" xmlns="" id="{41C2B867-7A64-421C-BF41-F9073B5A3777}"/>
                  </a:ext>
                </a:extLst>
              </p:cNvPr>
              <p:cNvSpPr/>
              <p:nvPr/>
            </p:nvSpPr>
            <p:spPr bwMode="auto">
              <a:xfrm>
                <a:off x="8263732" y="3729037"/>
                <a:ext cx="73025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íśḻîďè">
                <a:extLst>
                  <a:ext uri="{FF2B5EF4-FFF2-40B4-BE49-F238E27FC236}">
                    <a16:creationId xmlns:a16="http://schemas.microsoft.com/office/drawing/2014/main" xmlns="" id="{4E8F4E42-B66E-44CF-B98A-7FFE085C5EAA}"/>
                  </a:ext>
                </a:extLst>
              </p:cNvPr>
              <p:cNvSpPr/>
              <p:nvPr/>
            </p:nvSpPr>
            <p:spPr bwMode="auto">
              <a:xfrm>
                <a:off x="8389144" y="3729037"/>
                <a:ext cx="74613" cy="1803400"/>
              </a:xfrm>
              <a:custGeom>
                <a:avLst/>
                <a:gdLst>
                  <a:gd name="T0" fmla="*/ 10 w 10"/>
                  <a:gd name="T1" fmla="*/ 238 h 242"/>
                  <a:gd name="T2" fmla="*/ 6 w 10"/>
                  <a:gd name="T3" fmla="*/ 242 h 242"/>
                  <a:gd name="T4" fmla="*/ 4 w 10"/>
                  <a:gd name="T5" fmla="*/ 242 h 242"/>
                  <a:gd name="T6" fmla="*/ 0 w 10"/>
                  <a:gd name="T7" fmla="*/ 238 h 242"/>
                  <a:gd name="T8" fmla="*/ 0 w 10"/>
                  <a:gd name="T9" fmla="*/ 4 h 242"/>
                  <a:gd name="T10" fmla="*/ 4 w 10"/>
                  <a:gd name="T11" fmla="*/ 0 h 242"/>
                  <a:gd name="T12" fmla="*/ 6 w 10"/>
                  <a:gd name="T13" fmla="*/ 0 h 242"/>
                  <a:gd name="T14" fmla="*/ 10 w 10"/>
                  <a:gd name="T15" fmla="*/ 4 h 242"/>
                  <a:gd name="T16" fmla="*/ 10 w 10"/>
                  <a:gd name="T17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42">
                    <a:moveTo>
                      <a:pt x="10" y="238"/>
                    </a:moveTo>
                    <a:cubicBezTo>
                      <a:pt x="10" y="240"/>
                      <a:pt x="8" y="242"/>
                      <a:pt x="6" y="242"/>
                    </a:cubicBez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42"/>
                      <a:pt x="0" y="240"/>
                      <a:pt x="0" y="2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0" y="4"/>
                    </a:cubicBezTo>
                    <a:lnTo>
                      <a:pt x="10" y="238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îš1íďé">
                <a:extLst>
                  <a:ext uri="{FF2B5EF4-FFF2-40B4-BE49-F238E27FC236}">
                    <a16:creationId xmlns:a16="http://schemas.microsoft.com/office/drawing/2014/main" xmlns="" id="{DF8608C8-9E5E-449B-9AA3-0146BFAA279C}"/>
                  </a:ext>
                </a:extLst>
              </p:cNvPr>
              <p:cNvSpPr/>
              <p:nvPr/>
            </p:nvSpPr>
            <p:spPr bwMode="auto">
              <a:xfrm>
                <a:off x="3594894" y="3414712"/>
                <a:ext cx="4995863" cy="10477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î$1ïḋê">
                <a:extLst>
                  <a:ext uri="{FF2B5EF4-FFF2-40B4-BE49-F238E27FC236}">
                    <a16:creationId xmlns:a16="http://schemas.microsoft.com/office/drawing/2014/main" xmlns="" id="{CD2ACDD7-F44B-4444-A5CA-FAAC60A07780}"/>
                  </a:ext>
                </a:extLst>
              </p:cNvPr>
              <p:cNvSpPr/>
              <p:nvPr/>
            </p:nvSpPr>
            <p:spPr bwMode="auto">
              <a:xfrm>
                <a:off x="3520282" y="3289300"/>
                <a:ext cx="5151438" cy="125412"/>
              </a:xfrm>
              <a:custGeom>
                <a:avLst/>
                <a:gdLst>
                  <a:gd name="T0" fmla="*/ 3245 w 3245"/>
                  <a:gd name="T1" fmla="*/ 0 h 79"/>
                  <a:gd name="T2" fmla="*/ 0 w 3245"/>
                  <a:gd name="T3" fmla="*/ 0 h 79"/>
                  <a:gd name="T4" fmla="*/ 47 w 3245"/>
                  <a:gd name="T5" fmla="*/ 79 h 79"/>
                  <a:gd name="T6" fmla="*/ 3194 w 3245"/>
                  <a:gd name="T7" fmla="*/ 79 h 79"/>
                  <a:gd name="T8" fmla="*/ 3245 w 324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5" h="79">
                    <a:moveTo>
                      <a:pt x="3245" y="0"/>
                    </a:moveTo>
                    <a:lnTo>
                      <a:pt x="0" y="0"/>
                    </a:lnTo>
                    <a:lnTo>
                      <a:pt x="47" y="79"/>
                    </a:lnTo>
                    <a:lnTo>
                      <a:pt x="3194" y="79"/>
                    </a:lnTo>
                    <a:lnTo>
                      <a:pt x="3245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iš1ïḋê">
                <a:extLst>
                  <a:ext uri="{FF2B5EF4-FFF2-40B4-BE49-F238E27FC236}">
                    <a16:creationId xmlns:a16="http://schemas.microsoft.com/office/drawing/2014/main" xmlns="" id="{FA07AB40-4F47-43C9-A915-58160AAF38E6}"/>
                  </a:ext>
                </a:extLst>
              </p:cNvPr>
              <p:cNvSpPr/>
              <p:nvPr/>
            </p:nvSpPr>
            <p:spPr bwMode="auto">
              <a:xfrm>
                <a:off x="3520282" y="3013075"/>
                <a:ext cx="5151438" cy="27622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íšľiďê">
                <a:extLst>
                  <a:ext uri="{FF2B5EF4-FFF2-40B4-BE49-F238E27FC236}">
                    <a16:creationId xmlns:a16="http://schemas.microsoft.com/office/drawing/2014/main" xmlns="" id="{B866EA03-89C4-44EE-A818-80AF1AC3D69C}"/>
                  </a:ext>
                </a:extLst>
              </p:cNvPr>
              <p:cNvSpPr/>
              <p:nvPr/>
            </p:nvSpPr>
            <p:spPr bwMode="auto">
              <a:xfrm>
                <a:off x="5911978" y="2238447"/>
                <a:ext cx="29976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4200" b="0" i="0" u="none" strike="noStrike" cap="none" normalizeH="0" baseline="0" dirty="0">
                    <a:ln>
                      <a:noFill/>
                    </a:ln>
                    <a:solidFill>
                      <a:srgbClr val="F2F2F2"/>
                    </a:solidFill>
                    <a:effectLst/>
                  </a:rPr>
                  <a:t>$</a:t>
                </a:r>
              </a:p>
            </p:txBody>
          </p:sp>
          <p:sp>
            <p:nvSpPr>
              <p:cNvPr id="237" name="ïṥļíḋè">
                <a:extLst>
                  <a:ext uri="{FF2B5EF4-FFF2-40B4-BE49-F238E27FC236}">
                    <a16:creationId xmlns:a16="http://schemas.microsoft.com/office/drawing/2014/main" xmlns="" id="{FEF38D7F-BA37-4CF0-A820-5D69D6414E38}"/>
                  </a:ext>
                </a:extLst>
              </p:cNvPr>
              <p:cNvSpPr/>
              <p:nvPr/>
            </p:nvSpPr>
            <p:spPr bwMode="auto">
              <a:xfrm>
                <a:off x="5739607" y="2133600"/>
                <a:ext cx="706438" cy="700087"/>
              </a:xfrm>
              <a:prstGeom prst="ellipse">
                <a:avLst/>
              </a:prstGeom>
              <a:noFill/>
              <a:ln w="28575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îṥḷîḋé">
                <a:extLst>
                  <a:ext uri="{FF2B5EF4-FFF2-40B4-BE49-F238E27FC236}">
                    <a16:creationId xmlns:a16="http://schemas.microsoft.com/office/drawing/2014/main" xmlns="" id="{A22DD056-972B-4FE4-BAC5-32944A60565D}"/>
                  </a:ext>
                </a:extLst>
              </p:cNvPr>
              <p:cNvSpPr/>
              <p:nvPr/>
            </p:nvSpPr>
            <p:spPr bwMode="auto">
              <a:xfrm>
                <a:off x="3520282" y="5734049"/>
                <a:ext cx="5151438" cy="141287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ïşlíḋé">
                <a:extLst>
                  <a:ext uri="{FF2B5EF4-FFF2-40B4-BE49-F238E27FC236}">
                    <a16:creationId xmlns:a16="http://schemas.microsoft.com/office/drawing/2014/main" xmlns="" id="{B3E47DC5-1739-4A47-8E16-E171A3CD3662}"/>
                  </a:ext>
                </a:extLst>
              </p:cNvPr>
              <p:cNvSpPr/>
              <p:nvPr/>
            </p:nvSpPr>
            <p:spPr bwMode="auto">
              <a:xfrm>
                <a:off x="3371057" y="5875337"/>
                <a:ext cx="5443538" cy="1333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ïṩļîdè">
                <a:extLst>
                  <a:ext uri="{FF2B5EF4-FFF2-40B4-BE49-F238E27FC236}">
                    <a16:creationId xmlns:a16="http://schemas.microsoft.com/office/drawing/2014/main" xmlns="" id="{D1B3BD3A-706C-4131-B5C0-9557F314C56B}"/>
                  </a:ext>
                </a:extLst>
              </p:cNvPr>
              <p:cNvSpPr/>
              <p:nvPr/>
            </p:nvSpPr>
            <p:spPr bwMode="auto">
              <a:xfrm>
                <a:off x="3207544" y="6008687"/>
                <a:ext cx="5776913" cy="14128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íṣḻïḍe">
                <a:extLst>
                  <a:ext uri="{FF2B5EF4-FFF2-40B4-BE49-F238E27FC236}">
                    <a16:creationId xmlns:a16="http://schemas.microsoft.com/office/drawing/2014/main" xmlns="" id="{98AAEC53-B9BD-4697-8D99-45EAF13CEF7C}"/>
                  </a:ext>
                </a:extLst>
              </p:cNvPr>
              <p:cNvSpPr/>
              <p:nvPr/>
            </p:nvSpPr>
            <p:spPr bwMode="auto">
              <a:xfrm>
                <a:off x="5642769" y="4310062"/>
                <a:ext cx="908050" cy="1423987"/>
              </a:xfrm>
              <a:custGeom>
                <a:avLst/>
                <a:gdLst>
                  <a:gd name="T0" fmla="*/ 122 w 122"/>
                  <a:gd name="T1" fmla="*/ 191 h 191"/>
                  <a:gd name="T2" fmla="*/ 122 w 122"/>
                  <a:gd name="T3" fmla="*/ 4 h 191"/>
                  <a:gd name="T4" fmla="*/ 118 w 122"/>
                  <a:gd name="T5" fmla="*/ 0 h 191"/>
                  <a:gd name="T6" fmla="*/ 4 w 122"/>
                  <a:gd name="T7" fmla="*/ 0 h 191"/>
                  <a:gd name="T8" fmla="*/ 0 w 122"/>
                  <a:gd name="T9" fmla="*/ 4 h 191"/>
                  <a:gd name="T10" fmla="*/ 0 w 122"/>
                  <a:gd name="T11" fmla="*/ 191 h 191"/>
                  <a:gd name="T12" fmla="*/ 122 w 122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191">
                    <a:moveTo>
                      <a:pt x="122" y="191"/>
                    </a:moveTo>
                    <a:cubicBezTo>
                      <a:pt x="122" y="4"/>
                      <a:pt x="122" y="4"/>
                      <a:pt x="122" y="4"/>
                    </a:cubicBezTo>
                    <a:cubicBezTo>
                      <a:pt x="122" y="2"/>
                      <a:pt x="120" y="0"/>
                      <a:pt x="1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1"/>
                      <a:pt x="0" y="191"/>
                      <a:pt x="0" y="191"/>
                    </a:cubicBezTo>
                    <a:lnTo>
                      <a:pt x="122" y="191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639120"/>
              <a:ext cx="6461075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ŝľí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1B06FDDB-F456-45E6-BFBE-69157C52A66E}"/>
                </a:ext>
              </a:extLst>
            </p:cNvPr>
            <p:cNvGrpSpPr/>
            <p:nvPr/>
          </p:nvGrpSpPr>
          <p:grpSpPr>
            <a:xfrm>
              <a:off x="7581000" y="3401431"/>
              <a:ext cx="3677923" cy="1911031"/>
              <a:chOff x="1957785" y="1370156"/>
              <a:chExt cx="8276431" cy="4300394"/>
            </a:xfrm>
          </p:grpSpPr>
          <p:sp>
            <p:nvSpPr>
              <p:cNvPr id="24" name="ïṡḻiḍè">
                <a:extLst>
                  <a:ext uri="{FF2B5EF4-FFF2-40B4-BE49-F238E27FC236}">
                    <a16:creationId xmlns:a16="http://schemas.microsoft.com/office/drawing/2014/main" xmlns="" id="{FA4AA514-57B1-4DD0-AF9C-DBDE751E3B48}"/>
                  </a:ext>
                </a:extLst>
              </p:cNvPr>
              <p:cNvSpPr/>
              <p:nvPr/>
            </p:nvSpPr>
            <p:spPr bwMode="auto">
              <a:xfrm flipH="1">
                <a:off x="1957785" y="1370156"/>
                <a:ext cx="7897253" cy="4120703"/>
              </a:xfrm>
              <a:custGeom>
                <a:avLst/>
                <a:gdLst>
                  <a:gd name="T0" fmla="*/ 286 w 5186"/>
                  <a:gd name="T1" fmla="*/ 150 h 2706"/>
                  <a:gd name="T2" fmla="*/ 574 w 5186"/>
                  <a:gd name="T3" fmla="*/ 300 h 2706"/>
                  <a:gd name="T4" fmla="*/ 427 w 5186"/>
                  <a:gd name="T5" fmla="*/ 416 h 2706"/>
                  <a:gd name="T6" fmla="*/ 1936 w 5186"/>
                  <a:gd name="T7" fmla="*/ 2405 h 2706"/>
                  <a:gd name="T8" fmla="*/ 3000 w 5186"/>
                  <a:gd name="T9" fmla="*/ 1010 h 2706"/>
                  <a:gd name="T10" fmla="*/ 4157 w 5186"/>
                  <a:gd name="T11" fmla="*/ 2382 h 2706"/>
                  <a:gd name="T12" fmla="*/ 4622 w 5186"/>
                  <a:gd name="T13" fmla="*/ 1831 h 2706"/>
                  <a:gd name="T14" fmla="*/ 5186 w 5186"/>
                  <a:gd name="T15" fmla="*/ 2609 h 2706"/>
                  <a:gd name="T16" fmla="*/ 5051 w 5186"/>
                  <a:gd name="T17" fmla="*/ 2706 h 2706"/>
                  <a:gd name="T18" fmla="*/ 4612 w 5186"/>
                  <a:gd name="T19" fmla="*/ 2101 h 2706"/>
                  <a:gd name="T20" fmla="*/ 4157 w 5186"/>
                  <a:gd name="T21" fmla="*/ 2640 h 2706"/>
                  <a:gd name="T22" fmla="*/ 3007 w 5186"/>
                  <a:gd name="T23" fmla="*/ 1276 h 2706"/>
                  <a:gd name="T24" fmla="*/ 1936 w 5186"/>
                  <a:gd name="T25" fmla="*/ 2681 h 2706"/>
                  <a:gd name="T26" fmla="*/ 1869 w 5186"/>
                  <a:gd name="T27" fmla="*/ 2593 h 2706"/>
                  <a:gd name="T28" fmla="*/ 297 w 5186"/>
                  <a:gd name="T29" fmla="*/ 521 h 2706"/>
                  <a:gd name="T30" fmla="*/ 169 w 5186"/>
                  <a:gd name="T31" fmla="*/ 624 h 2706"/>
                  <a:gd name="T32" fmla="*/ 84 w 5186"/>
                  <a:gd name="T33" fmla="*/ 312 h 2706"/>
                  <a:gd name="T34" fmla="*/ 0 w 5186"/>
                  <a:gd name="T35" fmla="*/ 0 h 2706"/>
                  <a:gd name="T36" fmla="*/ 286 w 5186"/>
                  <a:gd name="T37" fmla="*/ 150 h 2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86" h="2706">
                    <a:moveTo>
                      <a:pt x="286" y="150"/>
                    </a:moveTo>
                    <a:lnTo>
                      <a:pt x="574" y="300"/>
                    </a:lnTo>
                    <a:lnTo>
                      <a:pt x="427" y="416"/>
                    </a:lnTo>
                    <a:lnTo>
                      <a:pt x="1936" y="2405"/>
                    </a:lnTo>
                    <a:lnTo>
                      <a:pt x="3000" y="1010"/>
                    </a:lnTo>
                    <a:lnTo>
                      <a:pt x="4157" y="2382"/>
                    </a:lnTo>
                    <a:lnTo>
                      <a:pt x="4622" y="1831"/>
                    </a:lnTo>
                    <a:lnTo>
                      <a:pt x="5186" y="2609"/>
                    </a:lnTo>
                    <a:lnTo>
                      <a:pt x="5051" y="2706"/>
                    </a:lnTo>
                    <a:lnTo>
                      <a:pt x="4612" y="2101"/>
                    </a:lnTo>
                    <a:lnTo>
                      <a:pt x="4157" y="2640"/>
                    </a:lnTo>
                    <a:lnTo>
                      <a:pt x="3007" y="1276"/>
                    </a:lnTo>
                    <a:lnTo>
                      <a:pt x="1936" y="2681"/>
                    </a:lnTo>
                    <a:lnTo>
                      <a:pt x="1869" y="2593"/>
                    </a:lnTo>
                    <a:lnTo>
                      <a:pt x="297" y="521"/>
                    </a:lnTo>
                    <a:lnTo>
                      <a:pt x="169" y="624"/>
                    </a:lnTo>
                    <a:lnTo>
                      <a:pt x="84" y="312"/>
                    </a:lnTo>
                    <a:lnTo>
                      <a:pt x="0" y="0"/>
                    </a:lnTo>
                    <a:lnTo>
                      <a:pt x="286" y="15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$1îḍé">
                <a:extLst>
                  <a:ext uri="{FF2B5EF4-FFF2-40B4-BE49-F238E27FC236}">
                    <a16:creationId xmlns:a16="http://schemas.microsoft.com/office/drawing/2014/main" xmlns="" id="{FA29BCB5-F09F-48F1-A352-040E1A2BE5F2}"/>
                  </a:ext>
                </a:extLst>
              </p:cNvPr>
              <p:cNvSpPr/>
              <p:nvPr/>
            </p:nvSpPr>
            <p:spPr bwMode="auto">
              <a:xfrm flipH="1">
                <a:off x="6783546" y="2673675"/>
                <a:ext cx="2607038" cy="2568968"/>
              </a:xfrm>
              <a:custGeom>
                <a:avLst/>
                <a:gdLst>
                  <a:gd name="T0" fmla="*/ 1712 w 1712"/>
                  <a:gd name="T1" fmla="*/ 1128 h 1687"/>
                  <a:gd name="T2" fmla="*/ 536 w 1712"/>
                  <a:gd name="T3" fmla="*/ 0 h 1687"/>
                  <a:gd name="T4" fmla="*/ 0 w 1712"/>
                  <a:gd name="T5" fmla="*/ 559 h 1687"/>
                  <a:gd name="T6" fmla="*/ 1176 w 1712"/>
                  <a:gd name="T7" fmla="*/ 1687 h 1687"/>
                  <a:gd name="T8" fmla="*/ 1712 w 1712"/>
                  <a:gd name="T9" fmla="*/ 1128 h 1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2" h="1687">
                    <a:moveTo>
                      <a:pt x="1712" y="1128"/>
                    </a:moveTo>
                    <a:lnTo>
                      <a:pt x="536" y="0"/>
                    </a:lnTo>
                    <a:lnTo>
                      <a:pt x="0" y="559"/>
                    </a:lnTo>
                    <a:lnTo>
                      <a:pt x="1176" y="1687"/>
                    </a:lnTo>
                    <a:lnTo>
                      <a:pt x="1712" y="1128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ṩļídè">
                <a:extLst>
                  <a:ext uri="{FF2B5EF4-FFF2-40B4-BE49-F238E27FC236}">
                    <a16:creationId xmlns:a16="http://schemas.microsoft.com/office/drawing/2014/main" xmlns="" id="{D74B2D7B-9C58-4192-B239-9F6FA090A2FD}"/>
                  </a:ext>
                </a:extLst>
              </p:cNvPr>
              <p:cNvSpPr/>
              <p:nvPr/>
            </p:nvSpPr>
            <p:spPr bwMode="auto">
              <a:xfrm flipH="1">
                <a:off x="6852072" y="2742200"/>
                <a:ext cx="2473031" cy="2434962"/>
              </a:xfrm>
              <a:custGeom>
                <a:avLst/>
                <a:gdLst>
                  <a:gd name="T0" fmla="*/ 1097 w 1203"/>
                  <a:gd name="T1" fmla="*/ 700 h 1184"/>
                  <a:gd name="T2" fmla="*/ 474 w 1203"/>
                  <a:gd name="T3" fmla="*/ 103 h 1184"/>
                  <a:gd name="T4" fmla="*/ 367 w 1203"/>
                  <a:gd name="T5" fmla="*/ 0 h 1184"/>
                  <a:gd name="T6" fmla="*/ 262 w 1203"/>
                  <a:gd name="T7" fmla="*/ 109 h 1184"/>
                  <a:gd name="T8" fmla="*/ 103 w 1203"/>
                  <a:gd name="T9" fmla="*/ 274 h 1184"/>
                  <a:gd name="T10" fmla="*/ 0 w 1203"/>
                  <a:gd name="T11" fmla="*/ 382 h 1184"/>
                  <a:gd name="T12" fmla="*/ 108 w 1203"/>
                  <a:gd name="T13" fmla="*/ 485 h 1184"/>
                  <a:gd name="T14" fmla="*/ 730 w 1203"/>
                  <a:gd name="T15" fmla="*/ 1081 h 1184"/>
                  <a:gd name="T16" fmla="*/ 837 w 1203"/>
                  <a:gd name="T17" fmla="*/ 1184 h 1184"/>
                  <a:gd name="T18" fmla="*/ 940 w 1203"/>
                  <a:gd name="T19" fmla="*/ 1076 h 1184"/>
                  <a:gd name="T20" fmla="*/ 1098 w 1203"/>
                  <a:gd name="T21" fmla="*/ 911 h 1184"/>
                  <a:gd name="T22" fmla="*/ 1203 w 1203"/>
                  <a:gd name="T23" fmla="*/ 801 h 1184"/>
                  <a:gd name="T24" fmla="*/ 1097 w 1203"/>
                  <a:gd name="T25" fmla="*/ 700 h 1184"/>
                  <a:gd name="T26" fmla="*/ 917 w 1203"/>
                  <a:gd name="T27" fmla="*/ 1043 h 1184"/>
                  <a:gd name="T28" fmla="*/ 916 w 1203"/>
                  <a:gd name="T29" fmla="*/ 1041 h 1184"/>
                  <a:gd name="T30" fmla="*/ 753 w 1203"/>
                  <a:gd name="T31" fmla="*/ 1045 h 1184"/>
                  <a:gd name="T32" fmla="*/ 752 w 1203"/>
                  <a:gd name="T33" fmla="*/ 1047 h 1184"/>
                  <a:gd name="T34" fmla="*/ 142 w 1203"/>
                  <a:gd name="T35" fmla="*/ 462 h 1184"/>
                  <a:gd name="T36" fmla="*/ 143 w 1203"/>
                  <a:gd name="T37" fmla="*/ 460 h 1184"/>
                  <a:gd name="T38" fmla="*/ 140 w 1203"/>
                  <a:gd name="T39" fmla="*/ 298 h 1184"/>
                  <a:gd name="T40" fmla="*/ 138 w 1203"/>
                  <a:gd name="T41" fmla="*/ 296 h 1184"/>
                  <a:gd name="T42" fmla="*/ 286 w 1203"/>
                  <a:gd name="T43" fmla="*/ 142 h 1184"/>
                  <a:gd name="T44" fmla="*/ 287 w 1203"/>
                  <a:gd name="T45" fmla="*/ 144 h 1184"/>
                  <a:gd name="T46" fmla="*/ 450 w 1203"/>
                  <a:gd name="T47" fmla="*/ 141 h 1184"/>
                  <a:gd name="T48" fmla="*/ 452 w 1203"/>
                  <a:gd name="T49" fmla="*/ 138 h 1184"/>
                  <a:gd name="T50" fmla="*/ 1063 w 1203"/>
                  <a:gd name="T51" fmla="*/ 722 h 1184"/>
                  <a:gd name="T52" fmla="*/ 1059 w 1203"/>
                  <a:gd name="T53" fmla="*/ 725 h 1184"/>
                  <a:gd name="T54" fmla="*/ 1063 w 1203"/>
                  <a:gd name="T55" fmla="*/ 888 h 1184"/>
                  <a:gd name="T56" fmla="*/ 1064 w 1203"/>
                  <a:gd name="T57" fmla="*/ 889 h 1184"/>
                  <a:gd name="T58" fmla="*/ 917 w 1203"/>
                  <a:gd name="T59" fmla="*/ 1043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3" h="1184">
                    <a:moveTo>
                      <a:pt x="1097" y="700"/>
                    </a:moveTo>
                    <a:cubicBezTo>
                      <a:pt x="474" y="103"/>
                      <a:pt x="474" y="103"/>
                      <a:pt x="474" y="103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62" y="109"/>
                      <a:pt x="262" y="109"/>
                      <a:pt x="262" y="109"/>
                    </a:cubicBezTo>
                    <a:cubicBezTo>
                      <a:pt x="103" y="274"/>
                      <a:pt x="103" y="274"/>
                      <a:pt x="103" y="274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108" y="485"/>
                      <a:pt x="108" y="485"/>
                      <a:pt x="108" y="485"/>
                    </a:cubicBezTo>
                    <a:cubicBezTo>
                      <a:pt x="730" y="1081"/>
                      <a:pt x="730" y="1081"/>
                      <a:pt x="730" y="1081"/>
                    </a:cubicBezTo>
                    <a:cubicBezTo>
                      <a:pt x="837" y="1184"/>
                      <a:pt x="837" y="1184"/>
                      <a:pt x="837" y="1184"/>
                    </a:cubicBezTo>
                    <a:cubicBezTo>
                      <a:pt x="940" y="1076"/>
                      <a:pt x="940" y="1076"/>
                      <a:pt x="940" y="1076"/>
                    </a:cubicBezTo>
                    <a:cubicBezTo>
                      <a:pt x="1098" y="911"/>
                      <a:pt x="1098" y="911"/>
                      <a:pt x="1098" y="911"/>
                    </a:cubicBezTo>
                    <a:cubicBezTo>
                      <a:pt x="1203" y="801"/>
                      <a:pt x="1203" y="801"/>
                      <a:pt x="1203" y="801"/>
                    </a:cubicBezTo>
                    <a:lnTo>
                      <a:pt x="1097" y="700"/>
                    </a:lnTo>
                    <a:close/>
                    <a:moveTo>
                      <a:pt x="917" y="1043"/>
                    </a:moveTo>
                    <a:cubicBezTo>
                      <a:pt x="916" y="1042"/>
                      <a:pt x="916" y="1042"/>
                      <a:pt x="916" y="1041"/>
                    </a:cubicBezTo>
                    <a:cubicBezTo>
                      <a:pt x="870" y="998"/>
                      <a:pt x="797" y="999"/>
                      <a:pt x="753" y="1045"/>
                    </a:cubicBezTo>
                    <a:cubicBezTo>
                      <a:pt x="753" y="1045"/>
                      <a:pt x="752" y="1046"/>
                      <a:pt x="752" y="1047"/>
                    </a:cubicBezTo>
                    <a:cubicBezTo>
                      <a:pt x="142" y="462"/>
                      <a:pt x="142" y="462"/>
                      <a:pt x="142" y="462"/>
                    </a:cubicBezTo>
                    <a:cubicBezTo>
                      <a:pt x="142" y="461"/>
                      <a:pt x="143" y="461"/>
                      <a:pt x="143" y="460"/>
                    </a:cubicBezTo>
                    <a:cubicBezTo>
                      <a:pt x="187" y="414"/>
                      <a:pt x="186" y="342"/>
                      <a:pt x="140" y="298"/>
                    </a:cubicBezTo>
                    <a:cubicBezTo>
                      <a:pt x="139" y="297"/>
                      <a:pt x="139" y="297"/>
                      <a:pt x="138" y="296"/>
                    </a:cubicBezTo>
                    <a:cubicBezTo>
                      <a:pt x="286" y="142"/>
                      <a:pt x="286" y="142"/>
                      <a:pt x="286" y="142"/>
                    </a:cubicBezTo>
                    <a:cubicBezTo>
                      <a:pt x="286" y="143"/>
                      <a:pt x="287" y="144"/>
                      <a:pt x="287" y="144"/>
                    </a:cubicBezTo>
                    <a:cubicBezTo>
                      <a:pt x="333" y="188"/>
                      <a:pt x="406" y="187"/>
                      <a:pt x="450" y="141"/>
                    </a:cubicBezTo>
                    <a:cubicBezTo>
                      <a:pt x="451" y="140"/>
                      <a:pt x="451" y="139"/>
                      <a:pt x="452" y="138"/>
                    </a:cubicBezTo>
                    <a:cubicBezTo>
                      <a:pt x="1063" y="722"/>
                      <a:pt x="1063" y="722"/>
                      <a:pt x="1063" y="722"/>
                    </a:cubicBezTo>
                    <a:cubicBezTo>
                      <a:pt x="1062" y="723"/>
                      <a:pt x="1060" y="724"/>
                      <a:pt x="1059" y="725"/>
                    </a:cubicBezTo>
                    <a:cubicBezTo>
                      <a:pt x="1016" y="771"/>
                      <a:pt x="1017" y="844"/>
                      <a:pt x="1063" y="888"/>
                    </a:cubicBezTo>
                    <a:cubicBezTo>
                      <a:pt x="1063" y="888"/>
                      <a:pt x="1064" y="888"/>
                      <a:pt x="1064" y="889"/>
                    </a:cubicBezTo>
                    <a:lnTo>
                      <a:pt x="917" y="1043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sļîḍé">
                <a:extLst>
                  <a:ext uri="{FF2B5EF4-FFF2-40B4-BE49-F238E27FC236}">
                    <a16:creationId xmlns:a16="http://schemas.microsoft.com/office/drawing/2014/main" xmlns="" id="{F9BC1F1B-AC6D-489C-8E66-57F79D2B98AF}"/>
                  </a:ext>
                </a:extLst>
              </p:cNvPr>
              <p:cNvSpPr/>
              <p:nvPr/>
            </p:nvSpPr>
            <p:spPr bwMode="auto">
              <a:xfrm flipH="1">
                <a:off x="7665248" y="3537103"/>
                <a:ext cx="843632" cy="843633"/>
              </a:xfrm>
              <a:custGeom>
                <a:avLst/>
                <a:gdLst>
                  <a:gd name="T0" fmla="*/ 339 w 410"/>
                  <a:gd name="T1" fmla="*/ 333 h 410"/>
                  <a:gd name="T2" fmla="*/ 76 w 410"/>
                  <a:gd name="T3" fmla="*/ 339 h 410"/>
                  <a:gd name="T4" fmla="*/ 71 w 410"/>
                  <a:gd name="T5" fmla="*/ 76 h 410"/>
                  <a:gd name="T6" fmla="*/ 333 w 410"/>
                  <a:gd name="T7" fmla="*/ 71 h 410"/>
                  <a:gd name="T8" fmla="*/ 339 w 410"/>
                  <a:gd name="T9" fmla="*/ 333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10">
                    <a:moveTo>
                      <a:pt x="339" y="333"/>
                    </a:moveTo>
                    <a:cubicBezTo>
                      <a:pt x="268" y="407"/>
                      <a:pt x="150" y="410"/>
                      <a:pt x="76" y="339"/>
                    </a:cubicBezTo>
                    <a:cubicBezTo>
                      <a:pt x="2" y="268"/>
                      <a:pt x="0" y="150"/>
                      <a:pt x="71" y="76"/>
                    </a:cubicBezTo>
                    <a:cubicBezTo>
                      <a:pt x="142" y="2"/>
                      <a:pt x="259" y="0"/>
                      <a:pt x="333" y="71"/>
                    </a:cubicBezTo>
                    <a:cubicBezTo>
                      <a:pt x="407" y="142"/>
                      <a:pt x="410" y="259"/>
                      <a:pt x="339" y="333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ľidé">
                <a:extLst>
                  <a:ext uri="{FF2B5EF4-FFF2-40B4-BE49-F238E27FC236}">
                    <a16:creationId xmlns:a16="http://schemas.microsoft.com/office/drawing/2014/main" xmlns="" id="{704A5F94-7058-4161-868F-BAF98EE05189}"/>
                  </a:ext>
                </a:extLst>
              </p:cNvPr>
              <p:cNvSpPr/>
              <p:nvPr/>
            </p:nvSpPr>
            <p:spPr bwMode="auto">
              <a:xfrm flipH="1">
                <a:off x="7838847" y="3716794"/>
                <a:ext cx="505570" cy="481206"/>
              </a:xfrm>
              <a:custGeom>
                <a:avLst/>
                <a:gdLst>
                  <a:gd name="T0" fmla="*/ 10 w 246"/>
                  <a:gd name="T1" fmla="*/ 210 h 234"/>
                  <a:gd name="T2" fmla="*/ 34 w 246"/>
                  <a:gd name="T3" fmla="*/ 185 h 234"/>
                  <a:gd name="T4" fmla="*/ 0 w 246"/>
                  <a:gd name="T5" fmla="*/ 132 h 234"/>
                  <a:gd name="T6" fmla="*/ 37 w 246"/>
                  <a:gd name="T7" fmla="*/ 109 h 234"/>
                  <a:gd name="T8" fmla="*/ 69 w 246"/>
                  <a:gd name="T9" fmla="*/ 162 h 234"/>
                  <a:gd name="T10" fmla="*/ 109 w 246"/>
                  <a:gd name="T11" fmla="*/ 170 h 234"/>
                  <a:gd name="T12" fmla="*/ 103 w 246"/>
                  <a:gd name="T13" fmla="*/ 121 h 234"/>
                  <a:gd name="T14" fmla="*/ 102 w 246"/>
                  <a:gd name="T15" fmla="*/ 29 h 234"/>
                  <a:gd name="T16" fmla="*/ 190 w 246"/>
                  <a:gd name="T17" fmla="*/ 25 h 234"/>
                  <a:gd name="T18" fmla="*/ 213 w 246"/>
                  <a:gd name="T19" fmla="*/ 0 h 234"/>
                  <a:gd name="T20" fmla="*/ 239 w 246"/>
                  <a:gd name="T21" fmla="*/ 25 h 234"/>
                  <a:gd name="T22" fmla="*/ 217 w 246"/>
                  <a:gd name="T23" fmla="*/ 47 h 234"/>
                  <a:gd name="T24" fmla="*/ 246 w 246"/>
                  <a:gd name="T25" fmla="*/ 92 h 234"/>
                  <a:gd name="T26" fmla="*/ 211 w 246"/>
                  <a:gd name="T27" fmla="*/ 114 h 234"/>
                  <a:gd name="T28" fmla="*/ 182 w 246"/>
                  <a:gd name="T29" fmla="*/ 69 h 234"/>
                  <a:gd name="T30" fmla="*/ 146 w 246"/>
                  <a:gd name="T31" fmla="*/ 63 h 234"/>
                  <a:gd name="T32" fmla="*/ 156 w 246"/>
                  <a:gd name="T33" fmla="*/ 115 h 234"/>
                  <a:gd name="T34" fmla="*/ 152 w 246"/>
                  <a:gd name="T35" fmla="*/ 204 h 234"/>
                  <a:gd name="T36" fmla="*/ 61 w 246"/>
                  <a:gd name="T37" fmla="*/ 208 h 234"/>
                  <a:gd name="T38" fmla="*/ 35 w 246"/>
                  <a:gd name="T39" fmla="*/ 234 h 234"/>
                  <a:gd name="T40" fmla="*/ 10 w 246"/>
                  <a:gd name="T41" fmla="*/ 21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34">
                    <a:moveTo>
                      <a:pt x="10" y="210"/>
                    </a:moveTo>
                    <a:cubicBezTo>
                      <a:pt x="34" y="185"/>
                      <a:pt x="34" y="185"/>
                      <a:pt x="34" y="185"/>
                    </a:cubicBezTo>
                    <a:cubicBezTo>
                      <a:pt x="17" y="168"/>
                      <a:pt x="5" y="147"/>
                      <a:pt x="0" y="132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42" y="126"/>
                      <a:pt x="52" y="146"/>
                      <a:pt x="69" y="162"/>
                    </a:cubicBezTo>
                    <a:cubicBezTo>
                      <a:pt x="84" y="176"/>
                      <a:pt x="99" y="180"/>
                      <a:pt x="109" y="170"/>
                    </a:cubicBezTo>
                    <a:cubicBezTo>
                      <a:pt x="119" y="160"/>
                      <a:pt x="116" y="146"/>
                      <a:pt x="103" y="121"/>
                    </a:cubicBezTo>
                    <a:cubicBezTo>
                      <a:pt x="85" y="85"/>
                      <a:pt x="78" y="54"/>
                      <a:pt x="102" y="29"/>
                    </a:cubicBezTo>
                    <a:cubicBezTo>
                      <a:pt x="124" y="6"/>
                      <a:pt x="157" y="4"/>
                      <a:pt x="190" y="25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39" y="25"/>
                      <a:pt x="239" y="25"/>
                      <a:pt x="239" y="25"/>
                    </a:cubicBezTo>
                    <a:cubicBezTo>
                      <a:pt x="217" y="47"/>
                      <a:pt x="217" y="47"/>
                      <a:pt x="217" y="47"/>
                    </a:cubicBezTo>
                    <a:cubicBezTo>
                      <a:pt x="233" y="65"/>
                      <a:pt x="242" y="80"/>
                      <a:pt x="246" y="92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07" y="105"/>
                      <a:pt x="201" y="87"/>
                      <a:pt x="182" y="69"/>
                    </a:cubicBezTo>
                    <a:cubicBezTo>
                      <a:pt x="165" y="53"/>
                      <a:pt x="153" y="55"/>
                      <a:pt x="146" y="63"/>
                    </a:cubicBezTo>
                    <a:cubicBezTo>
                      <a:pt x="138" y="71"/>
                      <a:pt x="142" y="85"/>
                      <a:pt x="156" y="115"/>
                    </a:cubicBezTo>
                    <a:cubicBezTo>
                      <a:pt x="176" y="155"/>
                      <a:pt x="175" y="181"/>
                      <a:pt x="152" y="204"/>
                    </a:cubicBezTo>
                    <a:cubicBezTo>
                      <a:pt x="130" y="227"/>
                      <a:pt x="95" y="231"/>
                      <a:pt x="61" y="208"/>
                    </a:cubicBezTo>
                    <a:cubicBezTo>
                      <a:pt x="35" y="234"/>
                      <a:pt x="35" y="234"/>
                      <a:pt x="35" y="234"/>
                    </a:cubicBezTo>
                    <a:lnTo>
                      <a:pt x="10" y="2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ṣlïḑê">
                <a:extLst>
                  <a:ext uri="{FF2B5EF4-FFF2-40B4-BE49-F238E27FC236}">
                    <a16:creationId xmlns:a16="http://schemas.microsoft.com/office/drawing/2014/main" xmlns="" id="{F0803BE3-862D-4C1A-84CE-156C2E787C45}"/>
                  </a:ext>
                </a:extLst>
              </p:cNvPr>
              <p:cNvSpPr/>
              <p:nvPr/>
            </p:nvSpPr>
            <p:spPr bwMode="auto">
              <a:xfrm flipH="1">
                <a:off x="8478424" y="2844229"/>
                <a:ext cx="170554" cy="194919"/>
              </a:xfrm>
              <a:custGeom>
                <a:avLst/>
                <a:gdLst>
                  <a:gd name="T0" fmla="*/ 69 w 112"/>
                  <a:gd name="T1" fmla="*/ 32 h 128"/>
                  <a:gd name="T2" fmla="*/ 69 w 112"/>
                  <a:gd name="T3" fmla="*/ 32 h 128"/>
                  <a:gd name="T4" fmla="*/ 41 w 112"/>
                  <a:gd name="T5" fmla="*/ 20 h 128"/>
                  <a:gd name="T6" fmla="*/ 52 w 112"/>
                  <a:gd name="T7" fmla="*/ 0 h 128"/>
                  <a:gd name="T8" fmla="*/ 91 w 112"/>
                  <a:gd name="T9" fmla="*/ 18 h 128"/>
                  <a:gd name="T10" fmla="*/ 112 w 112"/>
                  <a:gd name="T11" fmla="*/ 38 h 128"/>
                  <a:gd name="T12" fmla="*/ 26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2"/>
                    </a:moveTo>
                    <a:lnTo>
                      <a:pt x="69" y="32"/>
                    </a:lnTo>
                    <a:lnTo>
                      <a:pt x="41" y="20"/>
                    </a:lnTo>
                    <a:lnTo>
                      <a:pt x="52" y="0"/>
                    </a:lnTo>
                    <a:lnTo>
                      <a:pt x="91" y="18"/>
                    </a:lnTo>
                    <a:lnTo>
                      <a:pt x="112" y="38"/>
                    </a:lnTo>
                    <a:lnTo>
                      <a:pt x="26" y="128"/>
                    </a:lnTo>
                    <a:lnTo>
                      <a:pt x="0" y="104"/>
                    </a:lnTo>
                    <a:lnTo>
                      <a:pt x="69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ṣľïde">
                <a:extLst>
                  <a:ext uri="{FF2B5EF4-FFF2-40B4-BE49-F238E27FC236}">
                    <a16:creationId xmlns:a16="http://schemas.microsoft.com/office/drawing/2014/main" xmlns="" id="{F8FF053E-0582-47EA-A339-FE7776CDD535}"/>
                  </a:ext>
                </a:extLst>
              </p:cNvPr>
              <p:cNvSpPr/>
              <p:nvPr/>
            </p:nvSpPr>
            <p:spPr bwMode="auto">
              <a:xfrm flipH="1">
                <a:off x="9020542" y="3412234"/>
                <a:ext cx="170554" cy="193396"/>
              </a:xfrm>
              <a:custGeom>
                <a:avLst/>
                <a:gdLst>
                  <a:gd name="T0" fmla="*/ 69 w 112"/>
                  <a:gd name="T1" fmla="*/ 31 h 127"/>
                  <a:gd name="T2" fmla="*/ 69 w 112"/>
                  <a:gd name="T3" fmla="*/ 31 h 127"/>
                  <a:gd name="T4" fmla="*/ 40 w 112"/>
                  <a:gd name="T5" fmla="*/ 19 h 127"/>
                  <a:gd name="T6" fmla="*/ 51 w 112"/>
                  <a:gd name="T7" fmla="*/ 0 h 127"/>
                  <a:gd name="T8" fmla="*/ 90 w 112"/>
                  <a:gd name="T9" fmla="*/ 16 h 127"/>
                  <a:gd name="T10" fmla="*/ 112 w 112"/>
                  <a:gd name="T11" fmla="*/ 36 h 127"/>
                  <a:gd name="T12" fmla="*/ 26 w 112"/>
                  <a:gd name="T13" fmla="*/ 127 h 127"/>
                  <a:gd name="T14" fmla="*/ 0 w 112"/>
                  <a:gd name="T15" fmla="*/ 104 h 127"/>
                  <a:gd name="T16" fmla="*/ 69 w 112"/>
                  <a:gd name="T17" fmla="*/ 3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7">
                    <a:moveTo>
                      <a:pt x="69" y="31"/>
                    </a:moveTo>
                    <a:lnTo>
                      <a:pt x="69" y="31"/>
                    </a:lnTo>
                    <a:lnTo>
                      <a:pt x="40" y="19"/>
                    </a:lnTo>
                    <a:lnTo>
                      <a:pt x="51" y="0"/>
                    </a:lnTo>
                    <a:lnTo>
                      <a:pt x="90" y="16"/>
                    </a:lnTo>
                    <a:lnTo>
                      <a:pt x="112" y="36"/>
                    </a:lnTo>
                    <a:lnTo>
                      <a:pt x="26" y="127"/>
                    </a:lnTo>
                    <a:lnTo>
                      <a:pt x="0" y="104"/>
                    </a:lnTo>
                    <a:lnTo>
                      <a:pt x="6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1ïḑé">
                <a:extLst>
                  <a:ext uri="{FF2B5EF4-FFF2-40B4-BE49-F238E27FC236}">
                    <a16:creationId xmlns:a16="http://schemas.microsoft.com/office/drawing/2014/main" xmlns="" id="{22E5C420-4E44-4096-931C-FAB15E1991AA}"/>
                  </a:ext>
                </a:extLst>
              </p:cNvPr>
              <p:cNvSpPr/>
              <p:nvPr/>
            </p:nvSpPr>
            <p:spPr bwMode="auto">
              <a:xfrm flipH="1">
                <a:off x="6943440" y="4315256"/>
                <a:ext cx="170554" cy="194919"/>
              </a:xfrm>
              <a:custGeom>
                <a:avLst/>
                <a:gdLst>
                  <a:gd name="T0" fmla="*/ 69 w 112"/>
                  <a:gd name="T1" fmla="*/ 32 h 128"/>
                  <a:gd name="T2" fmla="*/ 69 w 112"/>
                  <a:gd name="T3" fmla="*/ 32 h 128"/>
                  <a:gd name="T4" fmla="*/ 39 w 112"/>
                  <a:gd name="T5" fmla="*/ 20 h 128"/>
                  <a:gd name="T6" fmla="*/ 50 w 112"/>
                  <a:gd name="T7" fmla="*/ 0 h 128"/>
                  <a:gd name="T8" fmla="*/ 90 w 112"/>
                  <a:gd name="T9" fmla="*/ 17 h 128"/>
                  <a:gd name="T10" fmla="*/ 112 w 112"/>
                  <a:gd name="T11" fmla="*/ 38 h 128"/>
                  <a:gd name="T12" fmla="*/ 24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2"/>
                    </a:moveTo>
                    <a:lnTo>
                      <a:pt x="69" y="32"/>
                    </a:lnTo>
                    <a:lnTo>
                      <a:pt x="39" y="20"/>
                    </a:lnTo>
                    <a:lnTo>
                      <a:pt x="50" y="0"/>
                    </a:lnTo>
                    <a:lnTo>
                      <a:pt x="90" y="17"/>
                    </a:lnTo>
                    <a:lnTo>
                      <a:pt x="112" y="38"/>
                    </a:lnTo>
                    <a:lnTo>
                      <a:pt x="24" y="128"/>
                    </a:lnTo>
                    <a:lnTo>
                      <a:pt x="0" y="104"/>
                    </a:lnTo>
                    <a:lnTo>
                      <a:pt x="69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šļîḋè">
                <a:extLst>
                  <a:ext uri="{FF2B5EF4-FFF2-40B4-BE49-F238E27FC236}">
                    <a16:creationId xmlns:a16="http://schemas.microsoft.com/office/drawing/2014/main" xmlns="" id="{F13BABFA-68DB-4CC4-A283-204F09209DD0}"/>
                  </a:ext>
                </a:extLst>
              </p:cNvPr>
              <p:cNvSpPr/>
              <p:nvPr/>
            </p:nvSpPr>
            <p:spPr bwMode="auto">
              <a:xfrm flipH="1">
                <a:off x="7487081" y="4880215"/>
                <a:ext cx="170554" cy="194919"/>
              </a:xfrm>
              <a:custGeom>
                <a:avLst/>
                <a:gdLst>
                  <a:gd name="T0" fmla="*/ 69 w 112"/>
                  <a:gd name="T1" fmla="*/ 33 h 128"/>
                  <a:gd name="T2" fmla="*/ 69 w 112"/>
                  <a:gd name="T3" fmla="*/ 33 h 128"/>
                  <a:gd name="T4" fmla="*/ 41 w 112"/>
                  <a:gd name="T5" fmla="*/ 20 h 128"/>
                  <a:gd name="T6" fmla="*/ 52 w 112"/>
                  <a:gd name="T7" fmla="*/ 0 h 128"/>
                  <a:gd name="T8" fmla="*/ 91 w 112"/>
                  <a:gd name="T9" fmla="*/ 18 h 128"/>
                  <a:gd name="T10" fmla="*/ 112 w 112"/>
                  <a:gd name="T11" fmla="*/ 38 h 128"/>
                  <a:gd name="T12" fmla="*/ 26 w 112"/>
                  <a:gd name="T13" fmla="*/ 128 h 128"/>
                  <a:gd name="T14" fmla="*/ 0 w 112"/>
                  <a:gd name="T15" fmla="*/ 104 h 128"/>
                  <a:gd name="T16" fmla="*/ 69 w 112"/>
                  <a:gd name="T17" fmla="*/ 3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28">
                    <a:moveTo>
                      <a:pt x="69" y="33"/>
                    </a:moveTo>
                    <a:lnTo>
                      <a:pt x="69" y="33"/>
                    </a:lnTo>
                    <a:lnTo>
                      <a:pt x="41" y="20"/>
                    </a:lnTo>
                    <a:lnTo>
                      <a:pt x="52" y="0"/>
                    </a:lnTo>
                    <a:lnTo>
                      <a:pt x="91" y="18"/>
                    </a:lnTo>
                    <a:lnTo>
                      <a:pt x="112" y="38"/>
                    </a:lnTo>
                    <a:lnTo>
                      <a:pt x="26" y="128"/>
                    </a:lnTo>
                    <a:lnTo>
                      <a:pt x="0" y="104"/>
                    </a:lnTo>
                    <a:lnTo>
                      <a:pt x="69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ś1íḓe">
                <a:extLst>
                  <a:ext uri="{FF2B5EF4-FFF2-40B4-BE49-F238E27FC236}">
                    <a16:creationId xmlns:a16="http://schemas.microsoft.com/office/drawing/2014/main" xmlns="" id="{A5A1AD09-ECD9-48DC-89C6-5C4B5A880B38}"/>
                  </a:ext>
                </a:extLst>
              </p:cNvPr>
              <p:cNvSpPr/>
              <p:nvPr/>
            </p:nvSpPr>
            <p:spPr bwMode="auto">
              <a:xfrm flipH="1">
                <a:off x="7340892" y="3477715"/>
                <a:ext cx="2689269" cy="1735995"/>
              </a:xfrm>
              <a:custGeom>
                <a:avLst/>
                <a:gdLst>
                  <a:gd name="T0" fmla="*/ 1766 w 1766"/>
                  <a:gd name="T1" fmla="*/ 388 h 1140"/>
                  <a:gd name="T2" fmla="*/ 184 w 1766"/>
                  <a:gd name="T3" fmla="*/ 0 h 1140"/>
                  <a:gd name="T4" fmla="*/ 0 w 1766"/>
                  <a:gd name="T5" fmla="*/ 752 h 1140"/>
                  <a:gd name="T6" fmla="*/ 1583 w 1766"/>
                  <a:gd name="T7" fmla="*/ 1140 h 1140"/>
                  <a:gd name="T8" fmla="*/ 1766 w 1766"/>
                  <a:gd name="T9" fmla="*/ 388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6" h="1140">
                    <a:moveTo>
                      <a:pt x="1766" y="388"/>
                    </a:moveTo>
                    <a:lnTo>
                      <a:pt x="184" y="0"/>
                    </a:lnTo>
                    <a:lnTo>
                      <a:pt x="0" y="752"/>
                    </a:lnTo>
                    <a:lnTo>
                      <a:pt x="1583" y="1140"/>
                    </a:lnTo>
                    <a:lnTo>
                      <a:pt x="1766" y="388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ş1ídê">
                <a:extLst>
                  <a:ext uri="{FF2B5EF4-FFF2-40B4-BE49-F238E27FC236}">
                    <a16:creationId xmlns:a16="http://schemas.microsoft.com/office/drawing/2014/main" xmlns="" id="{DD16C3F9-B6F1-45CB-BFA8-BE688CFE7703}"/>
                  </a:ext>
                </a:extLst>
              </p:cNvPr>
              <p:cNvSpPr/>
              <p:nvPr/>
            </p:nvSpPr>
            <p:spPr bwMode="auto">
              <a:xfrm flipH="1">
                <a:off x="7400280" y="3534058"/>
                <a:ext cx="2572014" cy="1623307"/>
              </a:xfrm>
              <a:custGeom>
                <a:avLst/>
                <a:gdLst>
                  <a:gd name="T0" fmla="*/ 1108 w 1251"/>
                  <a:gd name="T1" fmla="*/ 241 h 790"/>
                  <a:gd name="T2" fmla="*/ 270 w 1251"/>
                  <a:gd name="T3" fmla="*/ 36 h 790"/>
                  <a:gd name="T4" fmla="*/ 126 w 1251"/>
                  <a:gd name="T5" fmla="*/ 0 h 790"/>
                  <a:gd name="T6" fmla="*/ 90 w 1251"/>
                  <a:gd name="T7" fmla="*/ 147 h 790"/>
                  <a:gd name="T8" fmla="*/ 36 w 1251"/>
                  <a:gd name="T9" fmla="*/ 370 h 790"/>
                  <a:gd name="T10" fmla="*/ 0 w 1251"/>
                  <a:gd name="T11" fmla="*/ 514 h 790"/>
                  <a:gd name="T12" fmla="*/ 145 w 1251"/>
                  <a:gd name="T13" fmla="*/ 550 h 790"/>
                  <a:gd name="T14" fmla="*/ 982 w 1251"/>
                  <a:gd name="T15" fmla="*/ 755 h 790"/>
                  <a:gd name="T16" fmla="*/ 1126 w 1251"/>
                  <a:gd name="T17" fmla="*/ 790 h 790"/>
                  <a:gd name="T18" fmla="*/ 1161 w 1251"/>
                  <a:gd name="T19" fmla="*/ 645 h 790"/>
                  <a:gd name="T20" fmla="*/ 1215 w 1251"/>
                  <a:gd name="T21" fmla="*/ 423 h 790"/>
                  <a:gd name="T22" fmla="*/ 1251 w 1251"/>
                  <a:gd name="T23" fmla="*/ 276 h 790"/>
                  <a:gd name="T24" fmla="*/ 1108 w 1251"/>
                  <a:gd name="T25" fmla="*/ 241 h 790"/>
                  <a:gd name="T26" fmla="*/ 1124 w 1251"/>
                  <a:gd name="T27" fmla="*/ 628 h 790"/>
                  <a:gd name="T28" fmla="*/ 1122 w 1251"/>
                  <a:gd name="T29" fmla="*/ 628 h 790"/>
                  <a:gd name="T30" fmla="*/ 984 w 1251"/>
                  <a:gd name="T31" fmla="*/ 712 h 790"/>
                  <a:gd name="T32" fmla="*/ 983 w 1251"/>
                  <a:gd name="T33" fmla="*/ 714 h 790"/>
                  <a:gd name="T34" fmla="*/ 162 w 1251"/>
                  <a:gd name="T35" fmla="*/ 513 h 790"/>
                  <a:gd name="T36" fmla="*/ 163 w 1251"/>
                  <a:gd name="T37" fmla="*/ 511 h 790"/>
                  <a:gd name="T38" fmla="*/ 79 w 1251"/>
                  <a:gd name="T39" fmla="*/ 372 h 790"/>
                  <a:gd name="T40" fmla="*/ 76 w 1251"/>
                  <a:gd name="T41" fmla="*/ 371 h 790"/>
                  <a:gd name="T42" fmla="*/ 127 w 1251"/>
                  <a:gd name="T43" fmla="*/ 164 h 790"/>
                  <a:gd name="T44" fmla="*/ 130 w 1251"/>
                  <a:gd name="T45" fmla="*/ 165 h 790"/>
                  <a:gd name="T46" fmla="*/ 268 w 1251"/>
                  <a:gd name="T47" fmla="*/ 81 h 790"/>
                  <a:gd name="T48" fmla="*/ 269 w 1251"/>
                  <a:gd name="T49" fmla="*/ 77 h 790"/>
                  <a:gd name="T50" fmla="*/ 1090 w 1251"/>
                  <a:gd name="T51" fmla="*/ 278 h 790"/>
                  <a:gd name="T52" fmla="*/ 1089 w 1251"/>
                  <a:gd name="T53" fmla="*/ 282 h 790"/>
                  <a:gd name="T54" fmla="*/ 1173 w 1251"/>
                  <a:gd name="T55" fmla="*/ 421 h 790"/>
                  <a:gd name="T56" fmla="*/ 1175 w 1251"/>
                  <a:gd name="T57" fmla="*/ 421 h 790"/>
                  <a:gd name="T58" fmla="*/ 1124 w 1251"/>
                  <a:gd name="T59" fmla="*/ 628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51" h="790">
                    <a:moveTo>
                      <a:pt x="1108" y="241"/>
                    </a:moveTo>
                    <a:cubicBezTo>
                      <a:pt x="270" y="36"/>
                      <a:pt x="270" y="36"/>
                      <a:pt x="270" y="36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90" y="147"/>
                      <a:pt x="90" y="147"/>
                      <a:pt x="90" y="147"/>
                    </a:cubicBezTo>
                    <a:cubicBezTo>
                      <a:pt x="36" y="370"/>
                      <a:pt x="36" y="370"/>
                      <a:pt x="36" y="370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145" y="550"/>
                      <a:pt x="145" y="550"/>
                      <a:pt x="145" y="550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1126" y="790"/>
                      <a:pt x="1126" y="790"/>
                      <a:pt x="1126" y="790"/>
                    </a:cubicBezTo>
                    <a:cubicBezTo>
                      <a:pt x="1161" y="645"/>
                      <a:pt x="1161" y="645"/>
                      <a:pt x="1161" y="645"/>
                    </a:cubicBezTo>
                    <a:cubicBezTo>
                      <a:pt x="1215" y="423"/>
                      <a:pt x="1215" y="423"/>
                      <a:pt x="1215" y="423"/>
                    </a:cubicBezTo>
                    <a:cubicBezTo>
                      <a:pt x="1251" y="276"/>
                      <a:pt x="1251" y="276"/>
                      <a:pt x="1251" y="276"/>
                    </a:cubicBezTo>
                    <a:lnTo>
                      <a:pt x="1108" y="241"/>
                    </a:lnTo>
                    <a:close/>
                    <a:moveTo>
                      <a:pt x="1124" y="628"/>
                    </a:moveTo>
                    <a:cubicBezTo>
                      <a:pt x="1123" y="628"/>
                      <a:pt x="1123" y="628"/>
                      <a:pt x="1122" y="628"/>
                    </a:cubicBezTo>
                    <a:cubicBezTo>
                      <a:pt x="1061" y="612"/>
                      <a:pt x="999" y="650"/>
                      <a:pt x="984" y="712"/>
                    </a:cubicBezTo>
                    <a:cubicBezTo>
                      <a:pt x="984" y="712"/>
                      <a:pt x="983" y="713"/>
                      <a:pt x="983" y="714"/>
                    </a:cubicBezTo>
                    <a:cubicBezTo>
                      <a:pt x="162" y="513"/>
                      <a:pt x="162" y="513"/>
                      <a:pt x="162" y="513"/>
                    </a:cubicBezTo>
                    <a:cubicBezTo>
                      <a:pt x="163" y="512"/>
                      <a:pt x="163" y="511"/>
                      <a:pt x="163" y="511"/>
                    </a:cubicBezTo>
                    <a:cubicBezTo>
                      <a:pt x="178" y="449"/>
                      <a:pt x="141" y="387"/>
                      <a:pt x="79" y="372"/>
                    </a:cubicBezTo>
                    <a:cubicBezTo>
                      <a:pt x="78" y="372"/>
                      <a:pt x="77" y="371"/>
                      <a:pt x="76" y="371"/>
                    </a:cubicBezTo>
                    <a:cubicBezTo>
                      <a:pt x="127" y="164"/>
                      <a:pt x="127" y="164"/>
                      <a:pt x="127" y="164"/>
                    </a:cubicBezTo>
                    <a:cubicBezTo>
                      <a:pt x="128" y="164"/>
                      <a:pt x="129" y="165"/>
                      <a:pt x="130" y="165"/>
                    </a:cubicBezTo>
                    <a:cubicBezTo>
                      <a:pt x="191" y="180"/>
                      <a:pt x="253" y="142"/>
                      <a:pt x="268" y="81"/>
                    </a:cubicBezTo>
                    <a:cubicBezTo>
                      <a:pt x="269" y="79"/>
                      <a:pt x="269" y="78"/>
                      <a:pt x="269" y="77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90" y="279"/>
                      <a:pt x="1089" y="280"/>
                      <a:pt x="1089" y="282"/>
                    </a:cubicBezTo>
                    <a:cubicBezTo>
                      <a:pt x="1074" y="343"/>
                      <a:pt x="1112" y="406"/>
                      <a:pt x="1173" y="421"/>
                    </a:cubicBezTo>
                    <a:cubicBezTo>
                      <a:pt x="1174" y="421"/>
                      <a:pt x="1174" y="421"/>
                      <a:pt x="1175" y="421"/>
                    </a:cubicBezTo>
                    <a:lnTo>
                      <a:pt x="1124" y="628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$ḷïḑè">
                <a:extLst>
                  <a:ext uri="{FF2B5EF4-FFF2-40B4-BE49-F238E27FC236}">
                    <a16:creationId xmlns:a16="http://schemas.microsoft.com/office/drawing/2014/main" xmlns="" id="{EC2B5294-EA04-4427-B33B-FB04DE91DA14}"/>
                  </a:ext>
                </a:extLst>
              </p:cNvPr>
              <p:cNvSpPr/>
              <p:nvPr/>
            </p:nvSpPr>
            <p:spPr bwMode="auto">
              <a:xfrm flipH="1">
                <a:off x="8263710" y="3923895"/>
                <a:ext cx="843632" cy="843633"/>
              </a:xfrm>
              <a:custGeom>
                <a:avLst/>
                <a:gdLst>
                  <a:gd name="T0" fmla="*/ 385 w 410"/>
                  <a:gd name="T1" fmla="*/ 249 h 410"/>
                  <a:gd name="T2" fmla="*/ 161 w 410"/>
                  <a:gd name="T3" fmla="*/ 386 h 410"/>
                  <a:gd name="T4" fmla="*/ 24 w 410"/>
                  <a:gd name="T5" fmla="*/ 161 h 410"/>
                  <a:gd name="T6" fmla="*/ 249 w 410"/>
                  <a:gd name="T7" fmla="*/ 25 h 410"/>
                  <a:gd name="T8" fmla="*/ 385 w 410"/>
                  <a:gd name="T9" fmla="*/ 249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10">
                    <a:moveTo>
                      <a:pt x="385" y="249"/>
                    </a:moveTo>
                    <a:cubicBezTo>
                      <a:pt x="361" y="349"/>
                      <a:pt x="260" y="410"/>
                      <a:pt x="161" y="386"/>
                    </a:cubicBezTo>
                    <a:cubicBezTo>
                      <a:pt x="61" y="361"/>
                      <a:pt x="0" y="261"/>
                      <a:pt x="24" y="161"/>
                    </a:cubicBezTo>
                    <a:cubicBezTo>
                      <a:pt x="49" y="61"/>
                      <a:pt x="149" y="0"/>
                      <a:pt x="249" y="25"/>
                    </a:cubicBezTo>
                    <a:cubicBezTo>
                      <a:pt x="349" y="49"/>
                      <a:pt x="410" y="150"/>
                      <a:pt x="385" y="249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ŝḻîďe">
                <a:extLst>
                  <a:ext uri="{FF2B5EF4-FFF2-40B4-BE49-F238E27FC236}">
                    <a16:creationId xmlns:a16="http://schemas.microsoft.com/office/drawing/2014/main" xmlns="" id="{0F1FA51F-2B86-46B3-8706-FAB31CD5BC41}"/>
                  </a:ext>
                </a:extLst>
              </p:cNvPr>
              <p:cNvSpPr/>
              <p:nvPr/>
            </p:nvSpPr>
            <p:spPr bwMode="auto">
              <a:xfrm flipH="1">
                <a:off x="8496698" y="4045719"/>
                <a:ext cx="395929" cy="599984"/>
              </a:xfrm>
              <a:custGeom>
                <a:avLst/>
                <a:gdLst>
                  <a:gd name="T0" fmla="*/ 48 w 193"/>
                  <a:gd name="T1" fmla="*/ 283 h 292"/>
                  <a:gd name="T2" fmla="*/ 56 w 193"/>
                  <a:gd name="T3" fmla="*/ 250 h 292"/>
                  <a:gd name="T4" fmla="*/ 0 w 193"/>
                  <a:gd name="T5" fmla="*/ 221 h 292"/>
                  <a:gd name="T6" fmla="*/ 21 w 193"/>
                  <a:gd name="T7" fmla="*/ 183 h 292"/>
                  <a:gd name="T8" fmla="*/ 75 w 193"/>
                  <a:gd name="T9" fmla="*/ 212 h 292"/>
                  <a:gd name="T10" fmla="*/ 113 w 193"/>
                  <a:gd name="T11" fmla="*/ 199 h 292"/>
                  <a:gd name="T12" fmla="*/ 84 w 193"/>
                  <a:gd name="T13" fmla="*/ 160 h 292"/>
                  <a:gd name="T14" fmla="*/ 37 w 193"/>
                  <a:gd name="T15" fmla="*/ 81 h 292"/>
                  <a:gd name="T16" fmla="*/ 111 w 193"/>
                  <a:gd name="T17" fmla="*/ 33 h 292"/>
                  <a:gd name="T18" fmla="*/ 119 w 193"/>
                  <a:gd name="T19" fmla="*/ 0 h 292"/>
                  <a:gd name="T20" fmla="*/ 153 w 193"/>
                  <a:gd name="T21" fmla="*/ 9 h 292"/>
                  <a:gd name="T22" fmla="*/ 145 w 193"/>
                  <a:gd name="T23" fmla="*/ 39 h 292"/>
                  <a:gd name="T24" fmla="*/ 193 w 193"/>
                  <a:gd name="T25" fmla="*/ 63 h 292"/>
                  <a:gd name="T26" fmla="*/ 173 w 193"/>
                  <a:gd name="T27" fmla="*/ 100 h 292"/>
                  <a:gd name="T28" fmla="*/ 126 w 193"/>
                  <a:gd name="T29" fmla="*/ 76 h 292"/>
                  <a:gd name="T30" fmla="*/ 91 w 193"/>
                  <a:gd name="T31" fmla="*/ 88 h 292"/>
                  <a:gd name="T32" fmla="*/ 126 w 193"/>
                  <a:gd name="T33" fmla="*/ 128 h 292"/>
                  <a:gd name="T34" fmla="*/ 168 w 193"/>
                  <a:gd name="T35" fmla="*/ 207 h 292"/>
                  <a:gd name="T36" fmla="*/ 90 w 193"/>
                  <a:gd name="T37" fmla="*/ 256 h 292"/>
                  <a:gd name="T38" fmla="*/ 82 w 193"/>
                  <a:gd name="T39" fmla="*/ 292 h 292"/>
                  <a:gd name="T40" fmla="*/ 48 w 193"/>
                  <a:gd name="T41" fmla="*/ 28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3" h="292">
                    <a:moveTo>
                      <a:pt x="48" y="283"/>
                    </a:moveTo>
                    <a:cubicBezTo>
                      <a:pt x="56" y="250"/>
                      <a:pt x="56" y="250"/>
                      <a:pt x="56" y="250"/>
                    </a:cubicBezTo>
                    <a:cubicBezTo>
                      <a:pt x="33" y="244"/>
                      <a:pt x="12" y="232"/>
                      <a:pt x="0" y="221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33" y="194"/>
                      <a:pt x="52" y="207"/>
                      <a:pt x="75" y="212"/>
                    </a:cubicBezTo>
                    <a:cubicBezTo>
                      <a:pt x="94" y="217"/>
                      <a:pt x="110" y="213"/>
                      <a:pt x="113" y="199"/>
                    </a:cubicBezTo>
                    <a:cubicBezTo>
                      <a:pt x="117" y="186"/>
                      <a:pt x="107" y="175"/>
                      <a:pt x="84" y="160"/>
                    </a:cubicBezTo>
                    <a:cubicBezTo>
                      <a:pt x="50" y="138"/>
                      <a:pt x="29" y="114"/>
                      <a:pt x="37" y="81"/>
                    </a:cubicBezTo>
                    <a:cubicBezTo>
                      <a:pt x="44" y="50"/>
                      <a:pt x="72" y="31"/>
                      <a:pt x="111" y="33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68" y="46"/>
                      <a:pt x="183" y="55"/>
                      <a:pt x="193" y="63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65" y="94"/>
                      <a:pt x="151" y="82"/>
                      <a:pt x="126" y="76"/>
                    </a:cubicBezTo>
                    <a:cubicBezTo>
                      <a:pt x="104" y="70"/>
                      <a:pt x="94" y="78"/>
                      <a:pt x="91" y="88"/>
                    </a:cubicBezTo>
                    <a:cubicBezTo>
                      <a:pt x="89" y="99"/>
                      <a:pt x="99" y="110"/>
                      <a:pt x="126" y="128"/>
                    </a:cubicBezTo>
                    <a:cubicBezTo>
                      <a:pt x="164" y="153"/>
                      <a:pt x="176" y="176"/>
                      <a:pt x="168" y="207"/>
                    </a:cubicBezTo>
                    <a:cubicBezTo>
                      <a:pt x="160" y="238"/>
                      <a:pt x="132" y="259"/>
                      <a:pt x="90" y="256"/>
                    </a:cubicBezTo>
                    <a:cubicBezTo>
                      <a:pt x="82" y="292"/>
                      <a:pt x="82" y="292"/>
                      <a:pt x="82" y="292"/>
                    </a:cubicBezTo>
                    <a:lnTo>
                      <a:pt x="48" y="2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ḷîḑè">
                <a:extLst>
                  <a:ext uri="{FF2B5EF4-FFF2-40B4-BE49-F238E27FC236}">
                    <a16:creationId xmlns:a16="http://schemas.microsoft.com/office/drawing/2014/main" xmlns="" id="{2B96F268-CAA2-45FE-814E-D03C603FA507}"/>
                  </a:ext>
                </a:extLst>
              </p:cNvPr>
              <p:cNvSpPr/>
              <p:nvPr/>
            </p:nvSpPr>
            <p:spPr bwMode="auto">
              <a:xfrm flipH="1">
                <a:off x="9553523" y="3616289"/>
                <a:ext cx="108119" cy="194919"/>
              </a:xfrm>
              <a:custGeom>
                <a:avLst/>
                <a:gdLst>
                  <a:gd name="T0" fmla="*/ 32 w 71"/>
                  <a:gd name="T1" fmla="*/ 24 h 128"/>
                  <a:gd name="T2" fmla="*/ 32 w 71"/>
                  <a:gd name="T3" fmla="*/ 24 h 128"/>
                  <a:gd name="T4" fmla="*/ 1 w 71"/>
                  <a:gd name="T5" fmla="*/ 28 h 128"/>
                  <a:gd name="T6" fmla="*/ 0 w 71"/>
                  <a:gd name="T7" fmla="*/ 5 h 128"/>
                  <a:gd name="T8" fmla="*/ 43 w 71"/>
                  <a:gd name="T9" fmla="*/ 0 h 128"/>
                  <a:gd name="T10" fmla="*/ 71 w 71"/>
                  <a:gd name="T11" fmla="*/ 6 h 128"/>
                  <a:gd name="T12" fmla="*/ 42 w 71"/>
                  <a:gd name="T13" fmla="*/ 128 h 128"/>
                  <a:gd name="T14" fmla="*/ 8 w 71"/>
                  <a:gd name="T15" fmla="*/ 120 h 128"/>
                  <a:gd name="T16" fmla="*/ 32 w 71"/>
                  <a:gd name="T17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28">
                    <a:moveTo>
                      <a:pt x="32" y="24"/>
                    </a:moveTo>
                    <a:lnTo>
                      <a:pt x="32" y="24"/>
                    </a:lnTo>
                    <a:lnTo>
                      <a:pt x="1" y="28"/>
                    </a:lnTo>
                    <a:lnTo>
                      <a:pt x="0" y="5"/>
                    </a:lnTo>
                    <a:lnTo>
                      <a:pt x="43" y="0"/>
                    </a:lnTo>
                    <a:lnTo>
                      <a:pt x="71" y="6"/>
                    </a:lnTo>
                    <a:lnTo>
                      <a:pt x="42" y="128"/>
                    </a:lnTo>
                    <a:lnTo>
                      <a:pt x="8" y="120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ľïḋè">
                <a:extLst>
                  <a:ext uri="{FF2B5EF4-FFF2-40B4-BE49-F238E27FC236}">
                    <a16:creationId xmlns:a16="http://schemas.microsoft.com/office/drawing/2014/main" xmlns="" id="{27B38FF7-36EC-4E11-A891-7FEF64D71A46}"/>
                  </a:ext>
                </a:extLst>
              </p:cNvPr>
              <p:cNvSpPr/>
              <p:nvPr/>
            </p:nvSpPr>
            <p:spPr bwMode="auto">
              <a:xfrm flipH="1">
                <a:off x="9737782" y="4376168"/>
                <a:ext cx="109642" cy="197964"/>
              </a:xfrm>
              <a:custGeom>
                <a:avLst/>
                <a:gdLst>
                  <a:gd name="T0" fmla="*/ 31 w 72"/>
                  <a:gd name="T1" fmla="*/ 25 h 130"/>
                  <a:gd name="T2" fmla="*/ 31 w 72"/>
                  <a:gd name="T3" fmla="*/ 25 h 130"/>
                  <a:gd name="T4" fmla="*/ 0 w 72"/>
                  <a:gd name="T5" fmla="*/ 29 h 130"/>
                  <a:gd name="T6" fmla="*/ 0 w 72"/>
                  <a:gd name="T7" fmla="*/ 6 h 130"/>
                  <a:gd name="T8" fmla="*/ 42 w 72"/>
                  <a:gd name="T9" fmla="*/ 0 h 130"/>
                  <a:gd name="T10" fmla="*/ 72 w 72"/>
                  <a:gd name="T11" fmla="*/ 7 h 130"/>
                  <a:gd name="T12" fmla="*/ 42 w 72"/>
                  <a:gd name="T13" fmla="*/ 130 h 130"/>
                  <a:gd name="T14" fmla="*/ 8 w 72"/>
                  <a:gd name="T15" fmla="*/ 122 h 130"/>
                  <a:gd name="T16" fmla="*/ 31 w 72"/>
                  <a:gd name="T17" fmla="*/ 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30">
                    <a:moveTo>
                      <a:pt x="31" y="25"/>
                    </a:moveTo>
                    <a:lnTo>
                      <a:pt x="31" y="25"/>
                    </a:lnTo>
                    <a:lnTo>
                      <a:pt x="0" y="29"/>
                    </a:lnTo>
                    <a:lnTo>
                      <a:pt x="0" y="6"/>
                    </a:lnTo>
                    <a:lnTo>
                      <a:pt x="42" y="0"/>
                    </a:lnTo>
                    <a:lnTo>
                      <a:pt x="72" y="7"/>
                    </a:lnTo>
                    <a:lnTo>
                      <a:pt x="42" y="130"/>
                    </a:lnTo>
                    <a:lnTo>
                      <a:pt x="8" y="122"/>
                    </a:ln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ṡḷíďe">
                <a:extLst>
                  <a:ext uri="{FF2B5EF4-FFF2-40B4-BE49-F238E27FC236}">
                    <a16:creationId xmlns:a16="http://schemas.microsoft.com/office/drawing/2014/main" xmlns="" id="{F95A723C-166A-4C9C-B309-72959872A186}"/>
                  </a:ext>
                </a:extLst>
              </p:cNvPr>
              <p:cNvSpPr/>
              <p:nvPr/>
            </p:nvSpPr>
            <p:spPr bwMode="auto">
              <a:xfrm flipH="1">
                <a:off x="7488603" y="4121859"/>
                <a:ext cx="109642" cy="194919"/>
              </a:xfrm>
              <a:custGeom>
                <a:avLst/>
                <a:gdLst>
                  <a:gd name="T0" fmla="*/ 31 w 72"/>
                  <a:gd name="T1" fmla="*/ 24 h 128"/>
                  <a:gd name="T2" fmla="*/ 31 w 72"/>
                  <a:gd name="T3" fmla="*/ 24 h 128"/>
                  <a:gd name="T4" fmla="*/ 0 w 72"/>
                  <a:gd name="T5" fmla="*/ 28 h 128"/>
                  <a:gd name="T6" fmla="*/ 0 w 72"/>
                  <a:gd name="T7" fmla="*/ 5 h 128"/>
                  <a:gd name="T8" fmla="*/ 42 w 72"/>
                  <a:gd name="T9" fmla="*/ 0 h 128"/>
                  <a:gd name="T10" fmla="*/ 72 w 72"/>
                  <a:gd name="T11" fmla="*/ 7 h 128"/>
                  <a:gd name="T12" fmla="*/ 42 w 72"/>
                  <a:gd name="T13" fmla="*/ 128 h 128"/>
                  <a:gd name="T14" fmla="*/ 8 w 72"/>
                  <a:gd name="T15" fmla="*/ 120 h 128"/>
                  <a:gd name="T16" fmla="*/ 31 w 72"/>
                  <a:gd name="T17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8">
                    <a:moveTo>
                      <a:pt x="31" y="24"/>
                    </a:moveTo>
                    <a:lnTo>
                      <a:pt x="31" y="24"/>
                    </a:lnTo>
                    <a:lnTo>
                      <a:pt x="0" y="28"/>
                    </a:lnTo>
                    <a:lnTo>
                      <a:pt x="0" y="5"/>
                    </a:lnTo>
                    <a:lnTo>
                      <a:pt x="42" y="0"/>
                    </a:lnTo>
                    <a:lnTo>
                      <a:pt x="72" y="7"/>
                    </a:lnTo>
                    <a:lnTo>
                      <a:pt x="42" y="128"/>
                    </a:lnTo>
                    <a:lnTo>
                      <a:pt x="8" y="120"/>
                    </a:lnTo>
                    <a:lnTo>
                      <a:pt x="31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ś1iḑè">
                <a:extLst>
                  <a:ext uri="{FF2B5EF4-FFF2-40B4-BE49-F238E27FC236}">
                    <a16:creationId xmlns:a16="http://schemas.microsoft.com/office/drawing/2014/main" xmlns="" id="{225AC666-272B-4740-A02E-9DD6C30DB102}"/>
                  </a:ext>
                </a:extLst>
              </p:cNvPr>
              <p:cNvSpPr/>
              <p:nvPr/>
            </p:nvSpPr>
            <p:spPr bwMode="auto">
              <a:xfrm flipH="1">
                <a:off x="7675908" y="4881738"/>
                <a:ext cx="109642" cy="196442"/>
              </a:xfrm>
              <a:custGeom>
                <a:avLst/>
                <a:gdLst>
                  <a:gd name="T0" fmla="*/ 33 w 72"/>
                  <a:gd name="T1" fmla="*/ 25 h 129"/>
                  <a:gd name="T2" fmla="*/ 32 w 72"/>
                  <a:gd name="T3" fmla="*/ 25 h 129"/>
                  <a:gd name="T4" fmla="*/ 0 w 72"/>
                  <a:gd name="T5" fmla="*/ 29 h 129"/>
                  <a:gd name="T6" fmla="*/ 0 w 72"/>
                  <a:gd name="T7" fmla="*/ 6 h 129"/>
                  <a:gd name="T8" fmla="*/ 44 w 72"/>
                  <a:gd name="T9" fmla="*/ 0 h 129"/>
                  <a:gd name="T10" fmla="*/ 72 w 72"/>
                  <a:gd name="T11" fmla="*/ 7 h 129"/>
                  <a:gd name="T12" fmla="*/ 42 w 72"/>
                  <a:gd name="T13" fmla="*/ 129 h 129"/>
                  <a:gd name="T14" fmla="*/ 9 w 72"/>
                  <a:gd name="T15" fmla="*/ 121 h 129"/>
                  <a:gd name="T16" fmla="*/ 33 w 72"/>
                  <a:gd name="T17" fmla="*/ 2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9">
                    <a:moveTo>
                      <a:pt x="33" y="25"/>
                    </a:moveTo>
                    <a:lnTo>
                      <a:pt x="32" y="25"/>
                    </a:lnTo>
                    <a:lnTo>
                      <a:pt x="0" y="29"/>
                    </a:lnTo>
                    <a:lnTo>
                      <a:pt x="0" y="6"/>
                    </a:lnTo>
                    <a:lnTo>
                      <a:pt x="44" y="0"/>
                    </a:lnTo>
                    <a:lnTo>
                      <a:pt x="72" y="7"/>
                    </a:lnTo>
                    <a:lnTo>
                      <a:pt x="42" y="129"/>
                    </a:lnTo>
                    <a:lnTo>
                      <a:pt x="9" y="121"/>
                    </a:lnTo>
                    <a:lnTo>
                      <a:pt x="33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liḓé">
                <a:extLst>
                  <a:ext uri="{FF2B5EF4-FFF2-40B4-BE49-F238E27FC236}">
                    <a16:creationId xmlns:a16="http://schemas.microsoft.com/office/drawing/2014/main" xmlns="" id="{92D94A23-794A-4221-933A-74E71A0A66EC}"/>
                  </a:ext>
                </a:extLst>
              </p:cNvPr>
              <p:cNvSpPr/>
              <p:nvPr/>
            </p:nvSpPr>
            <p:spPr bwMode="auto">
              <a:xfrm flipH="1">
                <a:off x="7583017" y="4071607"/>
                <a:ext cx="2651199" cy="1598943"/>
              </a:xfrm>
              <a:custGeom>
                <a:avLst/>
                <a:gdLst>
                  <a:gd name="T0" fmla="*/ 1604 w 1741"/>
                  <a:gd name="T1" fmla="*/ 0 h 1050"/>
                  <a:gd name="T2" fmla="*/ 0 w 1741"/>
                  <a:gd name="T3" fmla="*/ 287 h 1050"/>
                  <a:gd name="T4" fmla="*/ 137 w 1741"/>
                  <a:gd name="T5" fmla="*/ 1050 h 1050"/>
                  <a:gd name="T6" fmla="*/ 1741 w 1741"/>
                  <a:gd name="T7" fmla="*/ 762 h 1050"/>
                  <a:gd name="T8" fmla="*/ 1604 w 1741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" h="1050">
                    <a:moveTo>
                      <a:pt x="1604" y="0"/>
                    </a:moveTo>
                    <a:lnTo>
                      <a:pt x="0" y="287"/>
                    </a:lnTo>
                    <a:lnTo>
                      <a:pt x="137" y="1050"/>
                    </a:lnTo>
                    <a:lnTo>
                      <a:pt x="1741" y="762"/>
                    </a:lnTo>
                    <a:lnTo>
                      <a:pt x="1604" y="0"/>
                    </a:lnTo>
                    <a:close/>
                  </a:path>
                </a:pathLst>
              </a:custGeom>
              <a:solidFill>
                <a:srgbClr val="ECE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šlïďè">
                <a:extLst>
                  <a:ext uri="{FF2B5EF4-FFF2-40B4-BE49-F238E27FC236}">
                    <a16:creationId xmlns:a16="http://schemas.microsoft.com/office/drawing/2014/main" xmlns="" id="{69F68D41-52ED-43D3-8DC1-88EEF8E1C747}"/>
                  </a:ext>
                </a:extLst>
              </p:cNvPr>
              <p:cNvSpPr/>
              <p:nvPr/>
            </p:nvSpPr>
            <p:spPr bwMode="auto">
              <a:xfrm flipH="1">
                <a:off x="7639361" y="4124905"/>
                <a:ext cx="2536989" cy="1492346"/>
              </a:xfrm>
              <a:custGeom>
                <a:avLst/>
                <a:gdLst>
                  <a:gd name="T0" fmla="*/ 995 w 1234"/>
                  <a:gd name="T1" fmla="*/ 26 h 725"/>
                  <a:gd name="T2" fmla="*/ 146 w 1234"/>
                  <a:gd name="T3" fmla="*/ 178 h 725"/>
                  <a:gd name="T4" fmla="*/ 0 w 1234"/>
                  <a:gd name="T5" fmla="*/ 204 h 725"/>
                  <a:gd name="T6" fmla="*/ 26 w 1234"/>
                  <a:gd name="T7" fmla="*/ 353 h 725"/>
                  <a:gd name="T8" fmla="*/ 67 w 1234"/>
                  <a:gd name="T9" fmla="*/ 578 h 725"/>
                  <a:gd name="T10" fmla="*/ 93 w 1234"/>
                  <a:gd name="T11" fmla="*/ 725 h 725"/>
                  <a:gd name="T12" fmla="*/ 240 w 1234"/>
                  <a:gd name="T13" fmla="*/ 699 h 725"/>
                  <a:gd name="T14" fmla="*/ 1088 w 1234"/>
                  <a:gd name="T15" fmla="*/ 547 h 725"/>
                  <a:gd name="T16" fmla="*/ 1234 w 1234"/>
                  <a:gd name="T17" fmla="*/ 521 h 725"/>
                  <a:gd name="T18" fmla="*/ 1207 w 1234"/>
                  <a:gd name="T19" fmla="*/ 374 h 725"/>
                  <a:gd name="T20" fmla="*/ 1167 w 1234"/>
                  <a:gd name="T21" fmla="*/ 149 h 725"/>
                  <a:gd name="T22" fmla="*/ 1140 w 1234"/>
                  <a:gd name="T23" fmla="*/ 0 h 725"/>
                  <a:gd name="T24" fmla="*/ 995 w 1234"/>
                  <a:gd name="T25" fmla="*/ 26 h 725"/>
                  <a:gd name="T26" fmla="*/ 1166 w 1234"/>
                  <a:gd name="T27" fmla="*/ 373 h 725"/>
                  <a:gd name="T28" fmla="*/ 1165 w 1234"/>
                  <a:gd name="T29" fmla="*/ 374 h 725"/>
                  <a:gd name="T30" fmla="*/ 1072 w 1234"/>
                  <a:gd name="T31" fmla="*/ 507 h 725"/>
                  <a:gd name="T32" fmla="*/ 1073 w 1234"/>
                  <a:gd name="T33" fmla="*/ 509 h 725"/>
                  <a:gd name="T34" fmla="*/ 241 w 1234"/>
                  <a:gd name="T35" fmla="*/ 658 h 725"/>
                  <a:gd name="T36" fmla="*/ 241 w 1234"/>
                  <a:gd name="T37" fmla="*/ 655 h 725"/>
                  <a:gd name="T38" fmla="*/ 107 w 1234"/>
                  <a:gd name="T39" fmla="*/ 563 h 725"/>
                  <a:gd name="T40" fmla="*/ 105 w 1234"/>
                  <a:gd name="T41" fmla="*/ 563 h 725"/>
                  <a:gd name="T42" fmla="*/ 67 w 1234"/>
                  <a:gd name="T43" fmla="*/ 353 h 725"/>
                  <a:gd name="T44" fmla="*/ 70 w 1234"/>
                  <a:gd name="T45" fmla="*/ 353 h 725"/>
                  <a:gd name="T46" fmla="*/ 163 w 1234"/>
                  <a:gd name="T47" fmla="*/ 220 h 725"/>
                  <a:gd name="T48" fmla="*/ 162 w 1234"/>
                  <a:gd name="T49" fmla="*/ 216 h 725"/>
                  <a:gd name="T50" fmla="*/ 994 w 1234"/>
                  <a:gd name="T51" fmla="*/ 67 h 725"/>
                  <a:gd name="T52" fmla="*/ 994 w 1234"/>
                  <a:gd name="T53" fmla="*/ 71 h 725"/>
                  <a:gd name="T54" fmla="*/ 1127 w 1234"/>
                  <a:gd name="T55" fmla="*/ 164 h 725"/>
                  <a:gd name="T56" fmla="*/ 1129 w 1234"/>
                  <a:gd name="T57" fmla="*/ 164 h 725"/>
                  <a:gd name="T58" fmla="*/ 1166 w 1234"/>
                  <a:gd name="T59" fmla="*/ 373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4" h="725">
                    <a:moveTo>
                      <a:pt x="995" y="26"/>
                    </a:moveTo>
                    <a:cubicBezTo>
                      <a:pt x="146" y="178"/>
                      <a:pt x="146" y="178"/>
                      <a:pt x="146" y="178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26" y="353"/>
                      <a:pt x="26" y="353"/>
                      <a:pt x="26" y="353"/>
                    </a:cubicBezTo>
                    <a:cubicBezTo>
                      <a:pt x="67" y="578"/>
                      <a:pt x="67" y="578"/>
                      <a:pt x="67" y="578"/>
                    </a:cubicBezTo>
                    <a:cubicBezTo>
                      <a:pt x="93" y="725"/>
                      <a:pt x="93" y="725"/>
                      <a:pt x="93" y="725"/>
                    </a:cubicBezTo>
                    <a:cubicBezTo>
                      <a:pt x="240" y="699"/>
                      <a:pt x="240" y="699"/>
                      <a:pt x="240" y="699"/>
                    </a:cubicBezTo>
                    <a:cubicBezTo>
                      <a:pt x="1088" y="547"/>
                      <a:pt x="1088" y="547"/>
                      <a:pt x="1088" y="547"/>
                    </a:cubicBezTo>
                    <a:cubicBezTo>
                      <a:pt x="1234" y="521"/>
                      <a:pt x="1234" y="521"/>
                      <a:pt x="1234" y="521"/>
                    </a:cubicBezTo>
                    <a:cubicBezTo>
                      <a:pt x="1207" y="374"/>
                      <a:pt x="1207" y="374"/>
                      <a:pt x="1207" y="374"/>
                    </a:cubicBezTo>
                    <a:cubicBezTo>
                      <a:pt x="1167" y="149"/>
                      <a:pt x="1167" y="149"/>
                      <a:pt x="1167" y="149"/>
                    </a:cubicBezTo>
                    <a:cubicBezTo>
                      <a:pt x="1140" y="0"/>
                      <a:pt x="1140" y="0"/>
                      <a:pt x="1140" y="0"/>
                    </a:cubicBezTo>
                    <a:lnTo>
                      <a:pt x="995" y="26"/>
                    </a:lnTo>
                    <a:close/>
                    <a:moveTo>
                      <a:pt x="1166" y="373"/>
                    </a:moveTo>
                    <a:cubicBezTo>
                      <a:pt x="1166" y="373"/>
                      <a:pt x="1165" y="373"/>
                      <a:pt x="1165" y="374"/>
                    </a:cubicBezTo>
                    <a:cubicBezTo>
                      <a:pt x="1103" y="385"/>
                      <a:pt x="1061" y="444"/>
                      <a:pt x="1072" y="507"/>
                    </a:cubicBezTo>
                    <a:cubicBezTo>
                      <a:pt x="1072" y="507"/>
                      <a:pt x="1073" y="508"/>
                      <a:pt x="1073" y="509"/>
                    </a:cubicBezTo>
                    <a:cubicBezTo>
                      <a:pt x="241" y="658"/>
                      <a:pt x="241" y="658"/>
                      <a:pt x="241" y="658"/>
                    </a:cubicBezTo>
                    <a:cubicBezTo>
                      <a:pt x="241" y="657"/>
                      <a:pt x="241" y="656"/>
                      <a:pt x="241" y="655"/>
                    </a:cubicBezTo>
                    <a:cubicBezTo>
                      <a:pt x="229" y="593"/>
                      <a:pt x="170" y="552"/>
                      <a:pt x="107" y="563"/>
                    </a:cubicBezTo>
                    <a:cubicBezTo>
                      <a:pt x="107" y="563"/>
                      <a:pt x="106" y="563"/>
                      <a:pt x="105" y="563"/>
                    </a:cubicBezTo>
                    <a:cubicBezTo>
                      <a:pt x="67" y="353"/>
                      <a:pt x="67" y="353"/>
                      <a:pt x="67" y="353"/>
                    </a:cubicBezTo>
                    <a:cubicBezTo>
                      <a:pt x="68" y="353"/>
                      <a:pt x="69" y="353"/>
                      <a:pt x="70" y="353"/>
                    </a:cubicBezTo>
                    <a:cubicBezTo>
                      <a:pt x="132" y="342"/>
                      <a:pt x="174" y="282"/>
                      <a:pt x="163" y="220"/>
                    </a:cubicBezTo>
                    <a:cubicBezTo>
                      <a:pt x="162" y="219"/>
                      <a:pt x="162" y="217"/>
                      <a:pt x="162" y="216"/>
                    </a:cubicBezTo>
                    <a:cubicBezTo>
                      <a:pt x="994" y="67"/>
                      <a:pt x="994" y="67"/>
                      <a:pt x="994" y="67"/>
                    </a:cubicBezTo>
                    <a:cubicBezTo>
                      <a:pt x="994" y="68"/>
                      <a:pt x="994" y="70"/>
                      <a:pt x="994" y="71"/>
                    </a:cubicBezTo>
                    <a:cubicBezTo>
                      <a:pt x="1005" y="134"/>
                      <a:pt x="1065" y="175"/>
                      <a:pt x="1127" y="164"/>
                    </a:cubicBezTo>
                    <a:cubicBezTo>
                      <a:pt x="1128" y="164"/>
                      <a:pt x="1128" y="164"/>
                      <a:pt x="1129" y="164"/>
                    </a:cubicBezTo>
                    <a:lnTo>
                      <a:pt x="1166" y="373"/>
                    </a:ln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śľïḍè">
                <a:extLst>
                  <a:ext uri="{FF2B5EF4-FFF2-40B4-BE49-F238E27FC236}">
                    <a16:creationId xmlns:a16="http://schemas.microsoft.com/office/drawing/2014/main" xmlns="" id="{E69CEEE2-62F0-4EA4-9845-6F95EA50DC17}"/>
                  </a:ext>
                </a:extLst>
              </p:cNvPr>
              <p:cNvSpPr/>
              <p:nvPr/>
            </p:nvSpPr>
            <p:spPr bwMode="auto">
              <a:xfrm flipH="1">
                <a:off x="8493652" y="4456876"/>
                <a:ext cx="826882" cy="826882"/>
              </a:xfrm>
              <a:custGeom>
                <a:avLst/>
                <a:gdLst>
                  <a:gd name="T0" fmla="*/ 384 w 402"/>
                  <a:gd name="T1" fmla="*/ 169 h 402"/>
                  <a:gd name="T2" fmla="*/ 233 w 402"/>
                  <a:gd name="T3" fmla="*/ 384 h 402"/>
                  <a:gd name="T4" fmla="*/ 18 w 402"/>
                  <a:gd name="T5" fmla="*/ 234 h 402"/>
                  <a:gd name="T6" fmla="*/ 168 w 402"/>
                  <a:gd name="T7" fmla="*/ 19 h 402"/>
                  <a:gd name="T8" fmla="*/ 384 w 402"/>
                  <a:gd name="T9" fmla="*/ 169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402">
                    <a:moveTo>
                      <a:pt x="384" y="169"/>
                    </a:moveTo>
                    <a:cubicBezTo>
                      <a:pt x="402" y="270"/>
                      <a:pt x="334" y="366"/>
                      <a:pt x="233" y="384"/>
                    </a:cubicBezTo>
                    <a:cubicBezTo>
                      <a:pt x="132" y="402"/>
                      <a:pt x="36" y="335"/>
                      <a:pt x="18" y="234"/>
                    </a:cubicBezTo>
                    <a:cubicBezTo>
                      <a:pt x="0" y="133"/>
                      <a:pt x="67" y="37"/>
                      <a:pt x="168" y="19"/>
                    </a:cubicBezTo>
                    <a:cubicBezTo>
                      <a:pt x="269" y="0"/>
                      <a:pt x="365" y="68"/>
                      <a:pt x="384" y="169"/>
                    </a:cubicBezTo>
                    <a:close/>
                  </a:path>
                </a:pathLst>
              </a:custGeom>
              <a:solidFill>
                <a:srgbClr val="354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ṥḻíďè">
                <a:extLst>
                  <a:ext uri="{FF2B5EF4-FFF2-40B4-BE49-F238E27FC236}">
                    <a16:creationId xmlns:a16="http://schemas.microsoft.com/office/drawing/2014/main" xmlns="" id="{07CFED66-77D3-4FB0-9EF3-3BAD5347BDEF}"/>
                  </a:ext>
                </a:extLst>
              </p:cNvPr>
              <p:cNvSpPr/>
              <p:nvPr/>
            </p:nvSpPr>
            <p:spPr bwMode="auto">
              <a:xfrm flipH="1">
                <a:off x="8720551" y="4569563"/>
                <a:ext cx="374609" cy="603030"/>
              </a:xfrm>
              <a:custGeom>
                <a:avLst/>
                <a:gdLst>
                  <a:gd name="T0" fmla="*/ 98 w 182"/>
                  <a:gd name="T1" fmla="*/ 293 h 293"/>
                  <a:gd name="T2" fmla="*/ 92 w 182"/>
                  <a:gd name="T3" fmla="*/ 260 h 293"/>
                  <a:gd name="T4" fmla="*/ 29 w 182"/>
                  <a:gd name="T5" fmla="*/ 256 h 293"/>
                  <a:gd name="T6" fmla="*/ 32 w 182"/>
                  <a:gd name="T7" fmla="*/ 212 h 293"/>
                  <a:gd name="T8" fmla="*/ 94 w 182"/>
                  <a:gd name="T9" fmla="*/ 217 h 293"/>
                  <a:gd name="T10" fmla="*/ 123 w 182"/>
                  <a:gd name="T11" fmla="*/ 190 h 293"/>
                  <a:gd name="T12" fmla="*/ 81 w 182"/>
                  <a:gd name="T13" fmla="*/ 166 h 293"/>
                  <a:gd name="T14" fmla="*/ 6 w 182"/>
                  <a:gd name="T15" fmla="*/ 113 h 293"/>
                  <a:gd name="T16" fmla="*/ 54 w 182"/>
                  <a:gd name="T17" fmla="*/ 39 h 293"/>
                  <a:gd name="T18" fmla="*/ 48 w 182"/>
                  <a:gd name="T19" fmla="*/ 6 h 293"/>
                  <a:gd name="T20" fmla="*/ 82 w 182"/>
                  <a:gd name="T21" fmla="*/ 0 h 293"/>
                  <a:gd name="T22" fmla="*/ 88 w 182"/>
                  <a:gd name="T23" fmla="*/ 31 h 293"/>
                  <a:gd name="T24" fmla="*/ 141 w 182"/>
                  <a:gd name="T25" fmla="*/ 33 h 293"/>
                  <a:gd name="T26" fmla="*/ 138 w 182"/>
                  <a:gd name="T27" fmla="*/ 75 h 293"/>
                  <a:gd name="T28" fmla="*/ 85 w 182"/>
                  <a:gd name="T29" fmla="*/ 72 h 293"/>
                  <a:gd name="T30" fmla="*/ 59 w 182"/>
                  <a:gd name="T31" fmla="*/ 97 h 293"/>
                  <a:gd name="T32" fmla="*/ 106 w 182"/>
                  <a:gd name="T33" fmla="*/ 120 h 293"/>
                  <a:gd name="T34" fmla="*/ 177 w 182"/>
                  <a:gd name="T35" fmla="*/ 175 h 293"/>
                  <a:gd name="T36" fmla="*/ 126 w 182"/>
                  <a:gd name="T37" fmla="*/ 251 h 293"/>
                  <a:gd name="T38" fmla="*/ 132 w 182"/>
                  <a:gd name="T39" fmla="*/ 287 h 293"/>
                  <a:gd name="T40" fmla="*/ 98 w 182"/>
                  <a:gd name="T41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293">
                    <a:moveTo>
                      <a:pt x="98" y="293"/>
                    </a:moveTo>
                    <a:cubicBezTo>
                      <a:pt x="92" y="260"/>
                      <a:pt x="92" y="260"/>
                      <a:pt x="92" y="260"/>
                    </a:cubicBezTo>
                    <a:cubicBezTo>
                      <a:pt x="68" y="263"/>
                      <a:pt x="44" y="261"/>
                      <a:pt x="29" y="256"/>
                    </a:cubicBezTo>
                    <a:cubicBezTo>
                      <a:pt x="32" y="212"/>
                      <a:pt x="32" y="212"/>
                      <a:pt x="32" y="212"/>
                    </a:cubicBezTo>
                    <a:cubicBezTo>
                      <a:pt x="49" y="218"/>
                      <a:pt x="71" y="222"/>
                      <a:pt x="94" y="217"/>
                    </a:cubicBezTo>
                    <a:cubicBezTo>
                      <a:pt x="114" y="214"/>
                      <a:pt x="126" y="204"/>
                      <a:pt x="123" y="190"/>
                    </a:cubicBezTo>
                    <a:cubicBezTo>
                      <a:pt x="121" y="176"/>
                      <a:pt x="108" y="170"/>
                      <a:pt x="81" y="166"/>
                    </a:cubicBezTo>
                    <a:cubicBezTo>
                      <a:pt x="41" y="160"/>
                      <a:pt x="12" y="147"/>
                      <a:pt x="6" y="113"/>
                    </a:cubicBezTo>
                    <a:cubicBezTo>
                      <a:pt x="0" y="82"/>
                      <a:pt x="18" y="53"/>
                      <a:pt x="54" y="39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112" y="27"/>
                      <a:pt x="129" y="29"/>
                      <a:pt x="141" y="33"/>
                    </a:cubicBezTo>
                    <a:cubicBezTo>
                      <a:pt x="138" y="75"/>
                      <a:pt x="138" y="75"/>
                      <a:pt x="138" y="75"/>
                    </a:cubicBezTo>
                    <a:cubicBezTo>
                      <a:pt x="128" y="72"/>
                      <a:pt x="111" y="67"/>
                      <a:pt x="85" y="72"/>
                    </a:cubicBezTo>
                    <a:cubicBezTo>
                      <a:pt x="62" y="76"/>
                      <a:pt x="57" y="87"/>
                      <a:pt x="59" y="97"/>
                    </a:cubicBezTo>
                    <a:cubicBezTo>
                      <a:pt x="61" y="109"/>
                      <a:pt x="74" y="114"/>
                      <a:pt x="106" y="120"/>
                    </a:cubicBezTo>
                    <a:cubicBezTo>
                      <a:pt x="151" y="127"/>
                      <a:pt x="171" y="143"/>
                      <a:pt x="177" y="175"/>
                    </a:cubicBezTo>
                    <a:cubicBezTo>
                      <a:pt x="182" y="206"/>
                      <a:pt x="165" y="237"/>
                      <a:pt x="126" y="251"/>
                    </a:cubicBezTo>
                    <a:cubicBezTo>
                      <a:pt x="132" y="287"/>
                      <a:pt x="132" y="287"/>
                      <a:pt x="132" y="287"/>
                    </a:cubicBezTo>
                    <a:lnTo>
                      <a:pt x="98" y="2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ḷïḓé">
                <a:extLst>
                  <a:ext uri="{FF2B5EF4-FFF2-40B4-BE49-F238E27FC236}">
                    <a16:creationId xmlns:a16="http://schemas.microsoft.com/office/drawing/2014/main" xmlns="" id="{875521B1-F746-440F-8DCA-E68622058983}"/>
                  </a:ext>
                </a:extLst>
              </p:cNvPr>
              <p:cNvSpPr/>
              <p:nvPr/>
            </p:nvSpPr>
            <p:spPr bwMode="auto">
              <a:xfrm flipH="1">
                <a:off x="9958588" y="4563472"/>
                <a:ext cx="132484" cy="197964"/>
              </a:xfrm>
              <a:custGeom>
                <a:avLst/>
                <a:gdLst>
                  <a:gd name="T0" fmla="*/ 36 w 87"/>
                  <a:gd name="T1" fmla="*/ 33 h 130"/>
                  <a:gd name="T2" fmla="*/ 35 w 87"/>
                  <a:gd name="T3" fmla="*/ 33 h 130"/>
                  <a:gd name="T4" fmla="*/ 9 w 87"/>
                  <a:gd name="T5" fmla="*/ 49 h 130"/>
                  <a:gd name="T6" fmla="*/ 0 w 87"/>
                  <a:gd name="T7" fmla="*/ 29 h 130"/>
                  <a:gd name="T8" fmla="*/ 36 w 87"/>
                  <a:gd name="T9" fmla="*/ 6 h 130"/>
                  <a:gd name="T10" fmla="*/ 64 w 87"/>
                  <a:gd name="T11" fmla="*/ 0 h 130"/>
                  <a:gd name="T12" fmla="*/ 87 w 87"/>
                  <a:gd name="T13" fmla="*/ 124 h 130"/>
                  <a:gd name="T14" fmla="*/ 54 w 87"/>
                  <a:gd name="T15" fmla="*/ 130 h 130"/>
                  <a:gd name="T16" fmla="*/ 36 w 87"/>
                  <a:gd name="T17" fmla="*/ 3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0">
                    <a:moveTo>
                      <a:pt x="36" y="33"/>
                    </a:moveTo>
                    <a:lnTo>
                      <a:pt x="35" y="33"/>
                    </a:lnTo>
                    <a:lnTo>
                      <a:pt x="9" y="49"/>
                    </a:lnTo>
                    <a:lnTo>
                      <a:pt x="0" y="29"/>
                    </a:lnTo>
                    <a:lnTo>
                      <a:pt x="36" y="6"/>
                    </a:lnTo>
                    <a:lnTo>
                      <a:pt x="64" y="0"/>
                    </a:lnTo>
                    <a:lnTo>
                      <a:pt x="87" y="124"/>
                    </a:lnTo>
                    <a:lnTo>
                      <a:pt x="54" y="130"/>
                    </a:lnTo>
                    <a:lnTo>
                      <a:pt x="36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ṡḻíďé">
                <a:extLst>
                  <a:ext uri="{FF2B5EF4-FFF2-40B4-BE49-F238E27FC236}">
                    <a16:creationId xmlns:a16="http://schemas.microsoft.com/office/drawing/2014/main" xmlns="" id="{1B23149B-EF5C-4E7C-B004-6DE71859F8D6}"/>
                  </a:ext>
                </a:extLst>
              </p:cNvPr>
              <p:cNvSpPr/>
              <p:nvPr/>
            </p:nvSpPr>
            <p:spPr bwMode="auto">
              <a:xfrm flipH="1">
                <a:off x="9820014" y="5337056"/>
                <a:ext cx="134007" cy="197964"/>
              </a:xfrm>
              <a:custGeom>
                <a:avLst/>
                <a:gdLst>
                  <a:gd name="T0" fmla="*/ 36 w 88"/>
                  <a:gd name="T1" fmla="*/ 31 h 130"/>
                  <a:gd name="T2" fmla="*/ 36 w 88"/>
                  <a:gd name="T3" fmla="*/ 31 h 130"/>
                  <a:gd name="T4" fmla="*/ 9 w 88"/>
                  <a:gd name="T5" fmla="*/ 47 h 130"/>
                  <a:gd name="T6" fmla="*/ 0 w 88"/>
                  <a:gd name="T7" fmla="*/ 27 h 130"/>
                  <a:gd name="T8" fmla="*/ 36 w 88"/>
                  <a:gd name="T9" fmla="*/ 5 h 130"/>
                  <a:gd name="T10" fmla="*/ 66 w 88"/>
                  <a:gd name="T11" fmla="*/ 0 h 130"/>
                  <a:gd name="T12" fmla="*/ 88 w 88"/>
                  <a:gd name="T13" fmla="*/ 123 h 130"/>
                  <a:gd name="T14" fmla="*/ 54 w 88"/>
                  <a:gd name="T15" fmla="*/ 130 h 130"/>
                  <a:gd name="T16" fmla="*/ 36 w 88"/>
                  <a:gd name="T17" fmla="*/ 3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30">
                    <a:moveTo>
                      <a:pt x="36" y="31"/>
                    </a:moveTo>
                    <a:lnTo>
                      <a:pt x="36" y="31"/>
                    </a:lnTo>
                    <a:lnTo>
                      <a:pt x="9" y="47"/>
                    </a:lnTo>
                    <a:lnTo>
                      <a:pt x="0" y="27"/>
                    </a:lnTo>
                    <a:lnTo>
                      <a:pt x="36" y="5"/>
                    </a:lnTo>
                    <a:lnTo>
                      <a:pt x="66" y="0"/>
                    </a:lnTo>
                    <a:lnTo>
                      <a:pt x="88" y="123"/>
                    </a:lnTo>
                    <a:lnTo>
                      <a:pt x="54" y="130"/>
                    </a:ln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1ïḑè">
                <a:extLst>
                  <a:ext uri="{FF2B5EF4-FFF2-40B4-BE49-F238E27FC236}">
                    <a16:creationId xmlns:a16="http://schemas.microsoft.com/office/drawing/2014/main" xmlns="" id="{1EA6C8D2-CBB9-4764-8792-9BB7F212EA5D}"/>
                  </a:ext>
                </a:extLst>
              </p:cNvPr>
              <p:cNvSpPr/>
              <p:nvPr/>
            </p:nvSpPr>
            <p:spPr bwMode="auto">
              <a:xfrm flipH="1">
                <a:off x="7867781" y="4188863"/>
                <a:ext cx="135530" cy="197964"/>
              </a:xfrm>
              <a:custGeom>
                <a:avLst/>
                <a:gdLst>
                  <a:gd name="T0" fmla="*/ 38 w 89"/>
                  <a:gd name="T1" fmla="*/ 33 h 130"/>
                  <a:gd name="T2" fmla="*/ 37 w 89"/>
                  <a:gd name="T3" fmla="*/ 33 h 130"/>
                  <a:gd name="T4" fmla="*/ 11 w 89"/>
                  <a:gd name="T5" fmla="*/ 49 h 130"/>
                  <a:gd name="T6" fmla="*/ 0 w 89"/>
                  <a:gd name="T7" fmla="*/ 29 h 130"/>
                  <a:gd name="T8" fmla="*/ 38 w 89"/>
                  <a:gd name="T9" fmla="*/ 6 h 130"/>
                  <a:gd name="T10" fmla="*/ 67 w 89"/>
                  <a:gd name="T11" fmla="*/ 0 h 130"/>
                  <a:gd name="T12" fmla="*/ 89 w 89"/>
                  <a:gd name="T13" fmla="*/ 125 h 130"/>
                  <a:gd name="T14" fmla="*/ 56 w 89"/>
                  <a:gd name="T15" fmla="*/ 130 h 130"/>
                  <a:gd name="T16" fmla="*/ 38 w 89"/>
                  <a:gd name="T17" fmla="*/ 3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30">
                    <a:moveTo>
                      <a:pt x="38" y="33"/>
                    </a:moveTo>
                    <a:lnTo>
                      <a:pt x="37" y="33"/>
                    </a:lnTo>
                    <a:lnTo>
                      <a:pt x="11" y="49"/>
                    </a:lnTo>
                    <a:lnTo>
                      <a:pt x="0" y="29"/>
                    </a:lnTo>
                    <a:lnTo>
                      <a:pt x="38" y="6"/>
                    </a:lnTo>
                    <a:lnTo>
                      <a:pt x="67" y="0"/>
                    </a:lnTo>
                    <a:lnTo>
                      <a:pt x="89" y="125"/>
                    </a:lnTo>
                    <a:lnTo>
                      <a:pt x="56" y="130"/>
                    </a:lnTo>
                    <a:lnTo>
                      <a:pt x="3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şľíḋé">
                <a:extLst>
                  <a:ext uri="{FF2B5EF4-FFF2-40B4-BE49-F238E27FC236}">
                    <a16:creationId xmlns:a16="http://schemas.microsoft.com/office/drawing/2014/main" xmlns="" id="{BD510D90-113E-43E4-ABCB-B2E00324DDD4}"/>
                  </a:ext>
                </a:extLst>
              </p:cNvPr>
              <p:cNvSpPr/>
              <p:nvPr/>
            </p:nvSpPr>
            <p:spPr bwMode="auto">
              <a:xfrm flipH="1">
                <a:off x="7729206" y="4960924"/>
                <a:ext cx="134007" cy="196442"/>
              </a:xfrm>
              <a:custGeom>
                <a:avLst/>
                <a:gdLst>
                  <a:gd name="T0" fmla="*/ 37 w 88"/>
                  <a:gd name="T1" fmla="*/ 32 h 129"/>
                  <a:gd name="T2" fmla="*/ 37 w 88"/>
                  <a:gd name="T3" fmla="*/ 32 h 129"/>
                  <a:gd name="T4" fmla="*/ 10 w 88"/>
                  <a:gd name="T5" fmla="*/ 48 h 129"/>
                  <a:gd name="T6" fmla="*/ 0 w 88"/>
                  <a:gd name="T7" fmla="*/ 28 h 129"/>
                  <a:gd name="T8" fmla="*/ 37 w 88"/>
                  <a:gd name="T9" fmla="*/ 5 h 129"/>
                  <a:gd name="T10" fmla="*/ 66 w 88"/>
                  <a:gd name="T11" fmla="*/ 0 h 129"/>
                  <a:gd name="T12" fmla="*/ 88 w 88"/>
                  <a:gd name="T13" fmla="*/ 124 h 129"/>
                  <a:gd name="T14" fmla="*/ 54 w 88"/>
                  <a:gd name="T15" fmla="*/ 129 h 129"/>
                  <a:gd name="T16" fmla="*/ 37 w 88"/>
                  <a:gd name="T17" fmla="*/ 3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29">
                    <a:moveTo>
                      <a:pt x="37" y="32"/>
                    </a:moveTo>
                    <a:lnTo>
                      <a:pt x="37" y="32"/>
                    </a:lnTo>
                    <a:lnTo>
                      <a:pt x="10" y="48"/>
                    </a:lnTo>
                    <a:lnTo>
                      <a:pt x="0" y="28"/>
                    </a:lnTo>
                    <a:lnTo>
                      <a:pt x="37" y="5"/>
                    </a:lnTo>
                    <a:lnTo>
                      <a:pt x="66" y="0"/>
                    </a:lnTo>
                    <a:lnTo>
                      <a:pt x="88" y="124"/>
                    </a:lnTo>
                    <a:lnTo>
                      <a:pt x="54" y="129"/>
                    </a:ln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ḻïḓê">
                <a:extLst>
                  <a:ext uri="{FF2B5EF4-FFF2-40B4-BE49-F238E27FC236}">
                    <a16:creationId xmlns:a16="http://schemas.microsoft.com/office/drawing/2014/main" xmlns="" id="{C3FF22DB-C2E3-495E-8CA6-2076942A525C}"/>
                  </a:ext>
                </a:extLst>
              </p:cNvPr>
              <p:cNvSpPr/>
              <p:nvPr/>
            </p:nvSpPr>
            <p:spPr bwMode="auto">
              <a:xfrm flipH="1">
                <a:off x="7494694" y="4656364"/>
                <a:ext cx="1174081" cy="674602"/>
              </a:xfrm>
              <a:custGeom>
                <a:avLst/>
                <a:gdLst>
                  <a:gd name="T0" fmla="*/ 0 w 771"/>
                  <a:gd name="T1" fmla="*/ 435 h 443"/>
                  <a:gd name="T2" fmla="*/ 0 w 771"/>
                  <a:gd name="T3" fmla="*/ 1 h 443"/>
                  <a:gd name="T4" fmla="*/ 771 w 771"/>
                  <a:gd name="T5" fmla="*/ 0 h 443"/>
                  <a:gd name="T6" fmla="*/ 770 w 771"/>
                  <a:gd name="T7" fmla="*/ 443 h 443"/>
                  <a:gd name="T8" fmla="*/ 0 w 771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43">
                    <a:moveTo>
                      <a:pt x="0" y="435"/>
                    </a:moveTo>
                    <a:lnTo>
                      <a:pt x="0" y="1"/>
                    </a:lnTo>
                    <a:lnTo>
                      <a:pt x="771" y="0"/>
                    </a:lnTo>
                    <a:lnTo>
                      <a:pt x="770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ṩ1ïḑè">
                <a:extLst>
                  <a:ext uri="{FF2B5EF4-FFF2-40B4-BE49-F238E27FC236}">
                    <a16:creationId xmlns:a16="http://schemas.microsoft.com/office/drawing/2014/main" xmlns="" id="{29012B9F-EAA1-493E-8292-2B34DDB8F9B0}"/>
                  </a:ext>
                </a:extLst>
              </p:cNvPr>
              <p:cNvSpPr/>
              <p:nvPr/>
            </p:nvSpPr>
            <p:spPr bwMode="auto">
              <a:xfrm flipH="1">
                <a:off x="7496217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0"/>
                      <a:pt x="570" y="58"/>
                      <a:pt x="570" y="130"/>
                    </a:cubicBezTo>
                    <a:cubicBezTo>
                      <a:pt x="570" y="201"/>
                      <a:pt x="443" y="259"/>
                      <a:pt x="285" y="260"/>
                    </a:cubicBezTo>
                    <a:cubicBezTo>
                      <a:pt x="128" y="259"/>
                      <a:pt x="0" y="201"/>
                      <a:pt x="0" y="130"/>
                    </a:cubicBezTo>
                    <a:cubicBezTo>
                      <a:pt x="0" y="58"/>
                      <a:pt x="128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ṩlîḓé">
                <a:extLst>
                  <a:ext uri="{FF2B5EF4-FFF2-40B4-BE49-F238E27FC236}">
                    <a16:creationId xmlns:a16="http://schemas.microsoft.com/office/drawing/2014/main" xmlns="" id="{32838412-B879-4734-8745-E45181E34E1C}"/>
                  </a:ext>
                </a:extLst>
              </p:cNvPr>
              <p:cNvSpPr/>
              <p:nvPr/>
            </p:nvSpPr>
            <p:spPr bwMode="auto">
              <a:xfrm flipH="1">
                <a:off x="7593677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ṧľïḓé">
                <a:extLst>
                  <a:ext uri="{FF2B5EF4-FFF2-40B4-BE49-F238E27FC236}">
                    <a16:creationId xmlns:a16="http://schemas.microsoft.com/office/drawing/2014/main" xmlns="" id="{4F3E20E3-1A30-4E02-B0CA-B90222690938}"/>
                  </a:ext>
                </a:extLst>
              </p:cNvPr>
              <p:cNvSpPr/>
              <p:nvPr/>
            </p:nvSpPr>
            <p:spPr bwMode="auto">
              <a:xfrm flipH="1">
                <a:off x="7592154" y="4983766"/>
                <a:ext cx="980685" cy="408111"/>
              </a:xfrm>
              <a:custGeom>
                <a:avLst/>
                <a:gdLst>
                  <a:gd name="T0" fmla="*/ 240 w 477"/>
                  <a:gd name="T1" fmla="*/ 196 h 199"/>
                  <a:gd name="T2" fmla="*/ 250 w 477"/>
                  <a:gd name="T3" fmla="*/ 195 h 199"/>
                  <a:gd name="T4" fmla="*/ 250 w 477"/>
                  <a:gd name="T5" fmla="*/ 195 h 199"/>
                  <a:gd name="T6" fmla="*/ 216 w 477"/>
                  <a:gd name="T7" fmla="*/ 198 h 199"/>
                  <a:gd name="T8" fmla="*/ 284 w 477"/>
                  <a:gd name="T9" fmla="*/ 197 h 199"/>
                  <a:gd name="T10" fmla="*/ 182 w 477"/>
                  <a:gd name="T11" fmla="*/ 192 h 199"/>
                  <a:gd name="T12" fmla="*/ 295 w 477"/>
                  <a:gd name="T13" fmla="*/ 192 h 199"/>
                  <a:gd name="T14" fmla="*/ 295 w 477"/>
                  <a:gd name="T15" fmla="*/ 192 h 199"/>
                  <a:gd name="T16" fmla="*/ 170 w 477"/>
                  <a:gd name="T17" fmla="*/ 194 h 199"/>
                  <a:gd name="T18" fmla="*/ 330 w 477"/>
                  <a:gd name="T19" fmla="*/ 191 h 199"/>
                  <a:gd name="T20" fmla="*/ 137 w 477"/>
                  <a:gd name="T21" fmla="*/ 185 h 199"/>
                  <a:gd name="T22" fmla="*/ 340 w 477"/>
                  <a:gd name="T23" fmla="*/ 185 h 199"/>
                  <a:gd name="T24" fmla="*/ 340 w 477"/>
                  <a:gd name="T25" fmla="*/ 185 h 199"/>
                  <a:gd name="T26" fmla="*/ 125 w 477"/>
                  <a:gd name="T27" fmla="*/ 187 h 199"/>
                  <a:gd name="T28" fmla="*/ 375 w 477"/>
                  <a:gd name="T29" fmla="*/ 181 h 199"/>
                  <a:gd name="T30" fmla="*/ 93 w 477"/>
                  <a:gd name="T31" fmla="*/ 174 h 199"/>
                  <a:gd name="T32" fmla="*/ 385 w 477"/>
                  <a:gd name="T33" fmla="*/ 174 h 199"/>
                  <a:gd name="T34" fmla="*/ 385 w 477"/>
                  <a:gd name="T35" fmla="*/ 174 h 199"/>
                  <a:gd name="T36" fmla="*/ 81 w 477"/>
                  <a:gd name="T37" fmla="*/ 174 h 199"/>
                  <a:gd name="T38" fmla="*/ 418 w 477"/>
                  <a:gd name="T39" fmla="*/ 165 h 199"/>
                  <a:gd name="T40" fmla="*/ 51 w 477"/>
                  <a:gd name="T41" fmla="*/ 157 h 199"/>
                  <a:gd name="T42" fmla="*/ 426 w 477"/>
                  <a:gd name="T43" fmla="*/ 157 h 199"/>
                  <a:gd name="T44" fmla="*/ 426 w 477"/>
                  <a:gd name="T45" fmla="*/ 157 h 199"/>
                  <a:gd name="T46" fmla="*/ 39 w 477"/>
                  <a:gd name="T47" fmla="*/ 155 h 199"/>
                  <a:gd name="T48" fmla="*/ 457 w 477"/>
                  <a:gd name="T49" fmla="*/ 141 h 199"/>
                  <a:gd name="T50" fmla="*/ 15 w 477"/>
                  <a:gd name="T51" fmla="*/ 130 h 199"/>
                  <a:gd name="T52" fmla="*/ 462 w 477"/>
                  <a:gd name="T53" fmla="*/ 130 h 199"/>
                  <a:gd name="T54" fmla="*/ 462 w 477"/>
                  <a:gd name="T55" fmla="*/ 130 h 199"/>
                  <a:gd name="T56" fmla="*/ 5 w 477"/>
                  <a:gd name="T57" fmla="*/ 123 h 199"/>
                  <a:gd name="T58" fmla="*/ 472 w 477"/>
                  <a:gd name="T59" fmla="*/ 100 h 199"/>
                  <a:gd name="T60" fmla="*/ 0 w 477"/>
                  <a:gd name="T61" fmla="*/ 100 h 199"/>
                  <a:gd name="T62" fmla="*/ 1 w 477"/>
                  <a:gd name="T63" fmla="*/ 100 h 199"/>
                  <a:gd name="T64" fmla="*/ 471 w 477"/>
                  <a:gd name="T65" fmla="*/ 77 h 199"/>
                  <a:gd name="T66" fmla="*/ 5 w 477"/>
                  <a:gd name="T67" fmla="*/ 78 h 199"/>
                  <a:gd name="T68" fmla="*/ 5 w 477"/>
                  <a:gd name="T69" fmla="*/ 78 h 199"/>
                  <a:gd name="T70" fmla="*/ 462 w 477"/>
                  <a:gd name="T71" fmla="*/ 70 h 199"/>
                  <a:gd name="T72" fmla="*/ 31 w 477"/>
                  <a:gd name="T73" fmla="*/ 55 h 199"/>
                  <a:gd name="T74" fmla="*/ 438 w 477"/>
                  <a:gd name="T75" fmla="*/ 45 h 199"/>
                  <a:gd name="T76" fmla="*/ 38 w 477"/>
                  <a:gd name="T77" fmla="*/ 46 h 199"/>
                  <a:gd name="T78" fmla="*/ 38 w 477"/>
                  <a:gd name="T79" fmla="*/ 46 h 199"/>
                  <a:gd name="T80" fmla="*/ 426 w 477"/>
                  <a:gd name="T81" fmla="*/ 43 h 199"/>
                  <a:gd name="T82" fmla="*/ 71 w 477"/>
                  <a:gd name="T83" fmla="*/ 34 h 199"/>
                  <a:gd name="T84" fmla="*/ 396 w 477"/>
                  <a:gd name="T85" fmla="*/ 26 h 199"/>
                  <a:gd name="T86" fmla="*/ 80 w 477"/>
                  <a:gd name="T87" fmla="*/ 26 h 199"/>
                  <a:gd name="T88" fmla="*/ 80 w 477"/>
                  <a:gd name="T89" fmla="*/ 26 h 199"/>
                  <a:gd name="T90" fmla="*/ 384 w 477"/>
                  <a:gd name="T91" fmla="*/ 26 h 199"/>
                  <a:gd name="T92" fmla="*/ 114 w 477"/>
                  <a:gd name="T93" fmla="*/ 20 h 199"/>
                  <a:gd name="T94" fmla="*/ 352 w 477"/>
                  <a:gd name="T95" fmla="*/ 13 h 199"/>
                  <a:gd name="T96" fmla="*/ 124 w 477"/>
                  <a:gd name="T97" fmla="*/ 13 h 199"/>
                  <a:gd name="T98" fmla="*/ 124 w 477"/>
                  <a:gd name="T99" fmla="*/ 13 h 199"/>
                  <a:gd name="T100" fmla="*/ 340 w 477"/>
                  <a:gd name="T101" fmla="*/ 15 h 199"/>
                  <a:gd name="T102" fmla="*/ 158 w 477"/>
                  <a:gd name="T103" fmla="*/ 11 h 199"/>
                  <a:gd name="T104" fmla="*/ 307 w 477"/>
                  <a:gd name="T105" fmla="*/ 5 h 199"/>
                  <a:gd name="T106" fmla="*/ 169 w 477"/>
                  <a:gd name="T107" fmla="*/ 6 h 199"/>
                  <a:gd name="T108" fmla="*/ 169 w 477"/>
                  <a:gd name="T109" fmla="*/ 6 h 199"/>
                  <a:gd name="T110" fmla="*/ 295 w 477"/>
                  <a:gd name="T111" fmla="*/ 8 h 199"/>
                  <a:gd name="T112" fmla="*/ 204 w 477"/>
                  <a:gd name="T113" fmla="*/ 6 h 199"/>
                  <a:gd name="T114" fmla="*/ 261 w 477"/>
                  <a:gd name="T115" fmla="*/ 2 h 199"/>
                  <a:gd name="T116" fmla="*/ 215 w 477"/>
                  <a:gd name="T117" fmla="*/ 2 h 199"/>
                  <a:gd name="T118" fmla="*/ 215 w 477"/>
                  <a:gd name="T119" fmla="*/ 2 h 199"/>
                  <a:gd name="T120" fmla="*/ 238 w 477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9">
                    <a:moveTo>
                      <a:pt x="227" y="198"/>
                    </a:moveTo>
                    <a:cubicBezTo>
                      <a:pt x="227" y="195"/>
                      <a:pt x="227" y="195"/>
                      <a:pt x="227" y="195"/>
                    </a:cubicBezTo>
                    <a:cubicBezTo>
                      <a:pt x="231" y="195"/>
                      <a:pt x="235" y="196"/>
                      <a:pt x="238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5" y="199"/>
                      <a:pt x="231" y="199"/>
                      <a:pt x="227" y="198"/>
                    </a:cubicBezTo>
                    <a:close/>
                    <a:moveTo>
                      <a:pt x="250" y="195"/>
                    </a:moveTo>
                    <a:cubicBezTo>
                      <a:pt x="254" y="195"/>
                      <a:pt x="258" y="194"/>
                      <a:pt x="261" y="194"/>
                    </a:cubicBezTo>
                    <a:cubicBezTo>
                      <a:pt x="261" y="198"/>
                      <a:pt x="261" y="198"/>
                      <a:pt x="261" y="198"/>
                    </a:cubicBezTo>
                    <a:cubicBezTo>
                      <a:pt x="258" y="198"/>
                      <a:pt x="254" y="198"/>
                      <a:pt x="250" y="198"/>
                    </a:cubicBezTo>
                    <a:lnTo>
                      <a:pt x="250" y="195"/>
                    </a:lnTo>
                    <a:close/>
                    <a:moveTo>
                      <a:pt x="204" y="198"/>
                    </a:moveTo>
                    <a:cubicBezTo>
                      <a:pt x="204" y="194"/>
                      <a:pt x="204" y="194"/>
                      <a:pt x="204" y="194"/>
                    </a:cubicBezTo>
                    <a:cubicBezTo>
                      <a:pt x="208" y="194"/>
                      <a:pt x="212" y="194"/>
                      <a:pt x="216" y="194"/>
                    </a:cubicBezTo>
                    <a:cubicBezTo>
                      <a:pt x="216" y="198"/>
                      <a:pt x="216" y="198"/>
                      <a:pt x="216" y="198"/>
                    </a:cubicBezTo>
                    <a:cubicBezTo>
                      <a:pt x="212" y="198"/>
                      <a:pt x="208" y="198"/>
                      <a:pt x="204" y="198"/>
                    </a:cubicBezTo>
                    <a:close/>
                    <a:moveTo>
                      <a:pt x="273" y="194"/>
                    </a:moveTo>
                    <a:cubicBezTo>
                      <a:pt x="276" y="194"/>
                      <a:pt x="280" y="193"/>
                      <a:pt x="284" y="193"/>
                    </a:cubicBezTo>
                    <a:cubicBezTo>
                      <a:pt x="284" y="197"/>
                      <a:pt x="284" y="197"/>
                      <a:pt x="284" y="197"/>
                    </a:cubicBezTo>
                    <a:cubicBezTo>
                      <a:pt x="281" y="197"/>
                      <a:pt x="277" y="197"/>
                      <a:pt x="273" y="198"/>
                    </a:cubicBezTo>
                    <a:lnTo>
                      <a:pt x="273" y="194"/>
                    </a:lnTo>
                    <a:close/>
                    <a:moveTo>
                      <a:pt x="181" y="196"/>
                    </a:move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5" y="192"/>
                      <a:pt x="189" y="193"/>
                      <a:pt x="193" y="193"/>
                    </a:cubicBezTo>
                    <a:cubicBezTo>
                      <a:pt x="193" y="197"/>
                      <a:pt x="193" y="197"/>
                      <a:pt x="193" y="197"/>
                    </a:cubicBezTo>
                    <a:cubicBezTo>
                      <a:pt x="189" y="196"/>
                      <a:pt x="185" y="196"/>
                      <a:pt x="181" y="196"/>
                    </a:cubicBezTo>
                    <a:close/>
                    <a:moveTo>
                      <a:pt x="295" y="192"/>
                    </a:moveTo>
                    <a:cubicBezTo>
                      <a:pt x="299" y="192"/>
                      <a:pt x="303" y="191"/>
                      <a:pt x="307" y="191"/>
                    </a:cubicBezTo>
                    <a:cubicBezTo>
                      <a:pt x="307" y="194"/>
                      <a:pt x="307" y="194"/>
                      <a:pt x="307" y="194"/>
                    </a:cubicBezTo>
                    <a:cubicBezTo>
                      <a:pt x="303" y="195"/>
                      <a:pt x="300" y="195"/>
                      <a:pt x="296" y="196"/>
                    </a:cubicBezTo>
                    <a:lnTo>
                      <a:pt x="295" y="192"/>
                    </a:lnTo>
                    <a:close/>
                    <a:moveTo>
                      <a:pt x="159" y="193"/>
                    </a:moveTo>
                    <a:cubicBezTo>
                      <a:pt x="159" y="189"/>
                      <a:pt x="159" y="189"/>
                      <a:pt x="159" y="189"/>
                    </a:cubicBezTo>
                    <a:cubicBezTo>
                      <a:pt x="163" y="190"/>
                      <a:pt x="167" y="190"/>
                      <a:pt x="170" y="191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66" y="194"/>
                      <a:pt x="162" y="193"/>
                      <a:pt x="159" y="193"/>
                    </a:cubicBezTo>
                    <a:close/>
                    <a:moveTo>
                      <a:pt x="318" y="189"/>
                    </a:moveTo>
                    <a:cubicBezTo>
                      <a:pt x="322" y="189"/>
                      <a:pt x="326" y="188"/>
                      <a:pt x="329" y="187"/>
                    </a:cubicBezTo>
                    <a:cubicBezTo>
                      <a:pt x="330" y="191"/>
                      <a:pt x="330" y="191"/>
                      <a:pt x="330" y="191"/>
                    </a:cubicBezTo>
                    <a:cubicBezTo>
                      <a:pt x="326" y="192"/>
                      <a:pt x="322" y="192"/>
                      <a:pt x="319" y="193"/>
                    </a:cubicBezTo>
                    <a:lnTo>
                      <a:pt x="318" y="189"/>
                    </a:lnTo>
                    <a:close/>
                    <a:moveTo>
                      <a:pt x="136" y="189"/>
                    </a:moveTo>
                    <a:cubicBezTo>
                      <a:pt x="137" y="185"/>
                      <a:pt x="137" y="185"/>
                      <a:pt x="137" y="185"/>
                    </a:cubicBezTo>
                    <a:cubicBezTo>
                      <a:pt x="140" y="186"/>
                      <a:pt x="144" y="187"/>
                      <a:pt x="148" y="187"/>
                    </a:cubicBezTo>
                    <a:cubicBezTo>
                      <a:pt x="147" y="191"/>
                      <a:pt x="147" y="191"/>
                      <a:pt x="147" y="191"/>
                    </a:cubicBezTo>
                    <a:cubicBezTo>
                      <a:pt x="143" y="191"/>
                      <a:pt x="140" y="190"/>
                      <a:pt x="136" y="189"/>
                    </a:cubicBezTo>
                    <a:close/>
                    <a:moveTo>
                      <a:pt x="340" y="185"/>
                    </a:moveTo>
                    <a:cubicBezTo>
                      <a:pt x="344" y="185"/>
                      <a:pt x="348" y="184"/>
                      <a:pt x="352" y="183"/>
                    </a:cubicBezTo>
                    <a:cubicBezTo>
                      <a:pt x="352" y="187"/>
                      <a:pt x="352" y="187"/>
                      <a:pt x="352" y="187"/>
                    </a:cubicBezTo>
                    <a:cubicBezTo>
                      <a:pt x="349" y="187"/>
                      <a:pt x="345" y="188"/>
                      <a:pt x="341" y="189"/>
                    </a:cubicBezTo>
                    <a:lnTo>
                      <a:pt x="340" y="185"/>
                    </a:lnTo>
                    <a:close/>
                    <a:moveTo>
                      <a:pt x="113" y="184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8" y="181"/>
                      <a:pt x="122" y="182"/>
                      <a:pt x="125" y="183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1" y="186"/>
                      <a:pt x="117" y="185"/>
                      <a:pt x="113" y="184"/>
                    </a:cubicBezTo>
                    <a:close/>
                    <a:moveTo>
                      <a:pt x="363" y="180"/>
                    </a:moveTo>
                    <a:cubicBezTo>
                      <a:pt x="366" y="179"/>
                      <a:pt x="370" y="178"/>
                      <a:pt x="374" y="177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1" y="182"/>
                      <a:pt x="367" y="183"/>
                      <a:pt x="364" y="184"/>
                    </a:cubicBezTo>
                    <a:lnTo>
                      <a:pt x="363" y="180"/>
                    </a:lnTo>
                    <a:close/>
                    <a:moveTo>
                      <a:pt x="91" y="178"/>
                    </a:moveTo>
                    <a:cubicBezTo>
                      <a:pt x="93" y="174"/>
                      <a:pt x="93" y="174"/>
                      <a:pt x="93" y="174"/>
                    </a:cubicBezTo>
                    <a:cubicBezTo>
                      <a:pt x="96" y="175"/>
                      <a:pt x="100" y="176"/>
                      <a:pt x="103" y="178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99" y="180"/>
                      <a:pt x="95" y="179"/>
                      <a:pt x="91" y="178"/>
                    </a:cubicBezTo>
                    <a:close/>
                    <a:moveTo>
                      <a:pt x="385" y="174"/>
                    </a:moveTo>
                    <a:cubicBezTo>
                      <a:pt x="388" y="173"/>
                      <a:pt x="392" y="172"/>
                      <a:pt x="395" y="170"/>
                    </a:cubicBezTo>
                    <a:cubicBezTo>
                      <a:pt x="397" y="174"/>
                      <a:pt x="397" y="174"/>
                      <a:pt x="397" y="174"/>
                    </a:cubicBezTo>
                    <a:cubicBezTo>
                      <a:pt x="393" y="175"/>
                      <a:pt x="389" y="177"/>
                      <a:pt x="386" y="178"/>
                    </a:cubicBezTo>
                    <a:lnTo>
                      <a:pt x="385" y="174"/>
                    </a:lnTo>
                    <a:close/>
                    <a:moveTo>
                      <a:pt x="70" y="170"/>
                    </a:moveTo>
                    <a:cubicBezTo>
                      <a:pt x="71" y="167"/>
                      <a:pt x="71" y="167"/>
                      <a:pt x="71" y="167"/>
                    </a:cubicBezTo>
                    <a:cubicBezTo>
                      <a:pt x="75" y="168"/>
                      <a:pt x="78" y="169"/>
                      <a:pt x="82" y="171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7" y="173"/>
                      <a:pt x="73" y="171"/>
                      <a:pt x="70" y="170"/>
                    </a:cubicBezTo>
                    <a:close/>
                    <a:moveTo>
                      <a:pt x="406" y="166"/>
                    </a:moveTo>
                    <a:cubicBezTo>
                      <a:pt x="409" y="165"/>
                      <a:pt x="413" y="163"/>
                      <a:pt x="416" y="162"/>
                    </a:cubicBezTo>
                    <a:cubicBezTo>
                      <a:pt x="418" y="165"/>
                      <a:pt x="418" y="165"/>
                      <a:pt x="418" y="165"/>
                    </a:cubicBezTo>
                    <a:cubicBezTo>
                      <a:pt x="414" y="167"/>
                      <a:pt x="411" y="168"/>
                      <a:pt x="407" y="170"/>
                    </a:cubicBezTo>
                    <a:lnTo>
                      <a:pt x="406" y="166"/>
                    </a:lnTo>
                    <a:close/>
                    <a:moveTo>
                      <a:pt x="49" y="160"/>
                    </a:moveTo>
                    <a:cubicBezTo>
                      <a:pt x="51" y="157"/>
                      <a:pt x="51" y="157"/>
                      <a:pt x="51" y="157"/>
                    </a:cubicBezTo>
                    <a:cubicBezTo>
                      <a:pt x="54" y="159"/>
                      <a:pt x="57" y="160"/>
                      <a:pt x="61" y="162"/>
                    </a:cubicBezTo>
                    <a:cubicBezTo>
                      <a:pt x="59" y="165"/>
                      <a:pt x="59" y="165"/>
                      <a:pt x="59" y="165"/>
                    </a:cubicBezTo>
                    <a:cubicBezTo>
                      <a:pt x="56" y="164"/>
                      <a:pt x="52" y="162"/>
                      <a:pt x="49" y="160"/>
                    </a:cubicBezTo>
                    <a:close/>
                    <a:moveTo>
                      <a:pt x="426" y="157"/>
                    </a:moveTo>
                    <a:cubicBezTo>
                      <a:pt x="430" y="155"/>
                      <a:pt x="433" y="153"/>
                      <a:pt x="436" y="151"/>
                    </a:cubicBezTo>
                    <a:cubicBezTo>
                      <a:pt x="438" y="154"/>
                      <a:pt x="438" y="154"/>
                      <a:pt x="438" y="154"/>
                    </a:cubicBezTo>
                    <a:cubicBezTo>
                      <a:pt x="435" y="156"/>
                      <a:pt x="432" y="158"/>
                      <a:pt x="428" y="160"/>
                    </a:cubicBezTo>
                    <a:lnTo>
                      <a:pt x="426" y="157"/>
                    </a:lnTo>
                    <a:close/>
                    <a:moveTo>
                      <a:pt x="29" y="148"/>
                    </a:moveTo>
                    <a:cubicBezTo>
                      <a:pt x="31" y="145"/>
                      <a:pt x="31" y="145"/>
                      <a:pt x="31" y="145"/>
                    </a:cubicBezTo>
                    <a:cubicBezTo>
                      <a:pt x="34" y="147"/>
                      <a:pt x="38" y="149"/>
                      <a:pt x="41" y="151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5" y="153"/>
                      <a:pt x="32" y="150"/>
                      <a:pt x="29" y="148"/>
                    </a:cubicBezTo>
                    <a:close/>
                    <a:moveTo>
                      <a:pt x="445" y="145"/>
                    </a:moveTo>
                    <a:cubicBezTo>
                      <a:pt x="449" y="143"/>
                      <a:pt x="452" y="140"/>
                      <a:pt x="454" y="138"/>
                    </a:cubicBezTo>
                    <a:cubicBezTo>
                      <a:pt x="457" y="141"/>
                      <a:pt x="457" y="141"/>
                      <a:pt x="457" y="141"/>
                    </a:cubicBezTo>
                    <a:cubicBezTo>
                      <a:pt x="454" y="143"/>
                      <a:pt x="451" y="145"/>
                      <a:pt x="448" y="148"/>
                    </a:cubicBezTo>
                    <a:lnTo>
                      <a:pt x="445" y="145"/>
                    </a:lnTo>
                    <a:close/>
                    <a:moveTo>
                      <a:pt x="12" y="132"/>
                    </a:moveTo>
                    <a:cubicBezTo>
                      <a:pt x="15" y="130"/>
                      <a:pt x="15" y="130"/>
                      <a:pt x="15" y="130"/>
                    </a:cubicBezTo>
                    <a:cubicBezTo>
                      <a:pt x="17" y="133"/>
                      <a:pt x="20" y="135"/>
                      <a:pt x="23" y="138"/>
                    </a:cubicBezTo>
                    <a:cubicBezTo>
                      <a:pt x="20" y="141"/>
                      <a:pt x="20" y="141"/>
                      <a:pt x="20" y="141"/>
                    </a:cubicBezTo>
                    <a:cubicBezTo>
                      <a:pt x="17" y="138"/>
                      <a:pt x="14" y="135"/>
                      <a:pt x="12" y="132"/>
                    </a:cubicBezTo>
                    <a:close/>
                    <a:moveTo>
                      <a:pt x="462" y="130"/>
                    </a:moveTo>
                    <a:cubicBezTo>
                      <a:pt x="464" y="127"/>
                      <a:pt x="466" y="124"/>
                      <a:pt x="468" y="121"/>
                    </a:cubicBezTo>
                    <a:cubicBezTo>
                      <a:pt x="471" y="122"/>
                      <a:pt x="471" y="122"/>
                      <a:pt x="471" y="122"/>
                    </a:cubicBezTo>
                    <a:cubicBezTo>
                      <a:pt x="470" y="126"/>
                      <a:pt x="467" y="129"/>
                      <a:pt x="465" y="132"/>
                    </a:cubicBezTo>
                    <a:lnTo>
                      <a:pt x="462" y="130"/>
                    </a:lnTo>
                    <a:close/>
                    <a:moveTo>
                      <a:pt x="1" y="112"/>
                    </a:moveTo>
                    <a:cubicBezTo>
                      <a:pt x="4" y="111"/>
                      <a:pt x="4" y="111"/>
                      <a:pt x="4" y="111"/>
                    </a:cubicBezTo>
                    <a:cubicBezTo>
                      <a:pt x="5" y="114"/>
                      <a:pt x="7" y="118"/>
                      <a:pt x="9" y="121"/>
                    </a:cubicBezTo>
                    <a:cubicBezTo>
                      <a:pt x="5" y="123"/>
                      <a:pt x="5" y="123"/>
                      <a:pt x="5" y="123"/>
                    </a:cubicBezTo>
                    <a:cubicBezTo>
                      <a:pt x="3" y="119"/>
                      <a:pt x="2" y="116"/>
                      <a:pt x="1" y="112"/>
                    </a:cubicBezTo>
                    <a:close/>
                    <a:moveTo>
                      <a:pt x="471" y="111"/>
                    </a:moveTo>
                    <a:cubicBezTo>
                      <a:pt x="472" y="107"/>
                      <a:pt x="472" y="103"/>
                      <a:pt x="472" y="100"/>
                    </a:cubicBezTo>
                    <a:cubicBezTo>
                      <a:pt x="472" y="100"/>
                      <a:pt x="472" y="100"/>
                      <a:pt x="472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7" y="104"/>
                      <a:pt x="476" y="108"/>
                      <a:pt x="475" y="112"/>
                    </a:cubicBezTo>
                    <a:lnTo>
                      <a:pt x="471" y="111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9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3" y="93"/>
                      <a:pt x="3" y="96"/>
                      <a:pt x="3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8" y="79"/>
                    </a:moveTo>
                    <a:cubicBezTo>
                      <a:pt x="471" y="77"/>
                      <a:pt x="471" y="77"/>
                      <a:pt x="471" y="77"/>
                    </a:cubicBezTo>
                    <a:cubicBezTo>
                      <a:pt x="473" y="81"/>
                      <a:pt x="475" y="84"/>
                      <a:pt x="476" y="88"/>
                    </a:cubicBezTo>
                    <a:cubicBezTo>
                      <a:pt x="472" y="89"/>
                      <a:pt x="472" y="89"/>
                      <a:pt x="472" y="89"/>
                    </a:cubicBezTo>
                    <a:cubicBezTo>
                      <a:pt x="471" y="86"/>
                      <a:pt x="470" y="82"/>
                      <a:pt x="468" y="79"/>
                    </a:cubicBezTo>
                    <a:close/>
                    <a:moveTo>
                      <a:pt x="5" y="78"/>
                    </a:moveTo>
                    <a:cubicBezTo>
                      <a:pt x="7" y="74"/>
                      <a:pt x="9" y="71"/>
                      <a:pt x="12" y="68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2" y="73"/>
                      <a:pt x="10" y="76"/>
                      <a:pt x="8" y="79"/>
                    </a:cubicBezTo>
                    <a:lnTo>
                      <a:pt x="5" y="78"/>
                    </a:lnTo>
                    <a:close/>
                    <a:moveTo>
                      <a:pt x="454" y="62"/>
                    </a:moveTo>
                    <a:cubicBezTo>
                      <a:pt x="457" y="59"/>
                      <a:pt x="457" y="59"/>
                      <a:pt x="457" y="59"/>
                    </a:cubicBezTo>
                    <a:cubicBezTo>
                      <a:pt x="460" y="62"/>
                      <a:pt x="462" y="65"/>
                      <a:pt x="465" y="68"/>
                    </a:cubicBezTo>
                    <a:cubicBezTo>
                      <a:pt x="462" y="70"/>
                      <a:pt x="462" y="70"/>
                      <a:pt x="462" y="70"/>
                    </a:cubicBezTo>
                    <a:cubicBezTo>
                      <a:pt x="459" y="67"/>
                      <a:pt x="457" y="65"/>
                      <a:pt x="454" y="62"/>
                    </a:cubicBezTo>
                    <a:close/>
                    <a:moveTo>
                      <a:pt x="20" y="60"/>
                    </a:moveTo>
                    <a:cubicBezTo>
                      <a:pt x="22" y="57"/>
                      <a:pt x="25" y="55"/>
                      <a:pt x="29" y="52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28" y="58"/>
                      <a:pt x="25" y="60"/>
                      <a:pt x="22" y="62"/>
                    </a:cubicBezTo>
                    <a:lnTo>
                      <a:pt x="20" y="60"/>
                    </a:lnTo>
                    <a:close/>
                    <a:moveTo>
                      <a:pt x="436" y="49"/>
                    </a:moveTo>
                    <a:cubicBezTo>
                      <a:pt x="438" y="45"/>
                      <a:pt x="438" y="45"/>
                      <a:pt x="438" y="45"/>
                    </a:cubicBezTo>
                    <a:cubicBezTo>
                      <a:pt x="441" y="47"/>
                      <a:pt x="445" y="50"/>
                      <a:pt x="448" y="52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2" y="53"/>
                      <a:pt x="439" y="51"/>
                      <a:pt x="436" y="49"/>
                    </a:cubicBezTo>
                    <a:close/>
                    <a:moveTo>
                      <a:pt x="38" y="46"/>
                    </a:moveTo>
                    <a:cubicBezTo>
                      <a:pt x="41" y="44"/>
                      <a:pt x="45" y="42"/>
                      <a:pt x="48" y="40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7" y="45"/>
                      <a:pt x="43" y="47"/>
                      <a:pt x="40" y="49"/>
                    </a:cubicBezTo>
                    <a:lnTo>
                      <a:pt x="38" y="46"/>
                    </a:lnTo>
                    <a:close/>
                    <a:moveTo>
                      <a:pt x="416" y="38"/>
                    </a:moveTo>
                    <a:cubicBezTo>
                      <a:pt x="418" y="35"/>
                      <a:pt x="418" y="35"/>
                      <a:pt x="418" y="35"/>
                    </a:cubicBezTo>
                    <a:cubicBezTo>
                      <a:pt x="421" y="36"/>
                      <a:pt x="425" y="38"/>
                      <a:pt x="428" y="40"/>
                    </a:cubicBezTo>
                    <a:cubicBezTo>
                      <a:pt x="426" y="43"/>
                      <a:pt x="426" y="43"/>
                      <a:pt x="426" y="43"/>
                    </a:cubicBezTo>
                    <a:cubicBezTo>
                      <a:pt x="423" y="41"/>
                      <a:pt x="420" y="40"/>
                      <a:pt x="416" y="38"/>
                    </a:cubicBezTo>
                    <a:close/>
                    <a:moveTo>
                      <a:pt x="59" y="35"/>
                    </a:moveTo>
                    <a:cubicBezTo>
                      <a:pt x="62" y="33"/>
                      <a:pt x="65" y="32"/>
                      <a:pt x="69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7" y="35"/>
                      <a:pt x="64" y="37"/>
                      <a:pt x="60" y="38"/>
                    </a:cubicBezTo>
                    <a:lnTo>
                      <a:pt x="59" y="35"/>
                    </a:lnTo>
                    <a:close/>
                    <a:moveTo>
                      <a:pt x="395" y="29"/>
                    </a:moveTo>
                    <a:cubicBezTo>
                      <a:pt x="396" y="26"/>
                      <a:pt x="396" y="26"/>
                      <a:pt x="396" y="26"/>
                    </a:cubicBezTo>
                    <a:cubicBezTo>
                      <a:pt x="400" y="27"/>
                      <a:pt x="404" y="28"/>
                      <a:pt x="407" y="30"/>
                    </a:cubicBezTo>
                    <a:cubicBezTo>
                      <a:pt x="406" y="33"/>
                      <a:pt x="406" y="33"/>
                      <a:pt x="406" y="33"/>
                    </a:cubicBezTo>
                    <a:cubicBezTo>
                      <a:pt x="402" y="32"/>
                      <a:pt x="399" y="31"/>
                      <a:pt x="395" y="29"/>
                    </a:cubicBezTo>
                    <a:close/>
                    <a:moveTo>
                      <a:pt x="80" y="26"/>
                    </a:moveTo>
                    <a:cubicBezTo>
                      <a:pt x="83" y="25"/>
                      <a:pt x="87" y="23"/>
                      <a:pt x="91" y="22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88" y="27"/>
                      <a:pt x="85" y="28"/>
                      <a:pt x="81" y="30"/>
                    </a:cubicBezTo>
                    <a:lnTo>
                      <a:pt x="80" y="26"/>
                    </a:lnTo>
                    <a:close/>
                    <a:moveTo>
                      <a:pt x="373" y="22"/>
                    </a:moveTo>
                    <a:cubicBezTo>
                      <a:pt x="374" y="19"/>
                      <a:pt x="374" y="19"/>
                      <a:pt x="374" y="19"/>
                    </a:cubicBezTo>
                    <a:cubicBezTo>
                      <a:pt x="378" y="20"/>
                      <a:pt x="382" y="21"/>
                      <a:pt x="385" y="22"/>
                    </a:cubicBezTo>
                    <a:cubicBezTo>
                      <a:pt x="384" y="26"/>
                      <a:pt x="384" y="26"/>
                      <a:pt x="384" y="26"/>
                    </a:cubicBezTo>
                    <a:cubicBezTo>
                      <a:pt x="381" y="25"/>
                      <a:pt x="377" y="23"/>
                      <a:pt x="373" y="22"/>
                    </a:cubicBezTo>
                    <a:close/>
                    <a:moveTo>
                      <a:pt x="102" y="19"/>
                    </a:moveTo>
                    <a:cubicBezTo>
                      <a:pt x="105" y="18"/>
                      <a:pt x="109" y="17"/>
                      <a:pt x="113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0" y="21"/>
                      <a:pt x="106" y="22"/>
                      <a:pt x="103" y="23"/>
                    </a:cubicBezTo>
                    <a:lnTo>
                      <a:pt x="102" y="19"/>
                    </a:lnTo>
                    <a:close/>
                    <a:moveTo>
                      <a:pt x="351" y="17"/>
                    </a:moveTo>
                    <a:cubicBezTo>
                      <a:pt x="352" y="13"/>
                      <a:pt x="352" y="13"/>
                      <a:pt x="352" y="13"/>
                    </a:cubicBezTo>
                    <a:cubicBezTo>
                      <a:pt x="356" y="14"/>
                      <a:pt x="360" y="15"/>
                      <a:pt x="363" y="16"/>
                    </a:cubicBezTo>
                    <a:cubicBezTo>
                      <a:pt x="362" y="19"/>
                      <a:pt x="362" y="19"/>
                      <a:pt x="362" y="19"/>
                    </a:cubicBezTo>
                    <a:cubicBezTo>
                      <a:pt x="359" y="19"/>
                      <a:pt x="355" y="18"/>
                      <a:pt x="351" y="17"/>
                    </a:cubicBezTo>
                    <a:close/>
                    <a:moveTo>
                      <a:pt x="124" y="13"/>
                    </a:moveTo>
                    <a:cubicBezTo>
                      <a:pt x="128" y="12"/>
                      <a:pt x="131" y="12"/>
                      <a:pt x="135" y="11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2" y="15"/>
                      <a:pt x="128" y="16"/>
                      <a:pt x="125" y="17"/>
                    </a:cubicBezTo>
                    <a:lnTo>
                      <a:pt x="124" y="13"/>
                    </a:lnTo>
                    <a:close/>
                    <a:moveTo>
                      <a:pt x="329" y="13"/>
                    </a:moveTo>
                    <a:cubicBezTo>
                      <a:pt x="330" y="9"/>
                      <a:pt x="330" y="9"/>
                      <a:pt x="330" y="9"/>
                    </a:cubicBezTo>
                    <a:cubicBezTo>
                      <a:pt x="333" y="9"/>
                      <a:pt x="337" y="10"/>
                      <a:pt x="341" y="11"/>
                    </a:cubicBezTo>
                    <a:cubicBezTo>
                      <a:pt x="340" y="15"/>
                      <a:pt x="340" y="15"/>
                      <a:pt x="340" y="15"/>
                    </a:cubicBezTo>
                    <a:cubicBezTo>
                      <a:pt x="337" y="14"/>
                      <a:pt x="333" y="13"/>
                      <a:pt x="329" y="13"/>
                    </a:cubicBezTo>
                    <a:close/>
                    <a:moveTo>
                      <a:pt x="146" y="9"/>
                    </a:moveTo>
                    <a:cubicBezTo>
                      <a:pt x="150" y="8"/>
                      <a:pt x="154" y="8"/>
                      <a:pt x="158" y="7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5" y="11"/>
                      <a:pt x="151" y="12"/>
                      <a:pt x="147" y="13"/>
                    </a:cubicBezTo>
                    <a:lnTo>
                      <a:pt x="146" y="9"/>
                    </a:lnTo>
                    <a:close/>
                    <a:moveTo>
                      <a:pt x="306" y="9"/>
                    </a:moveTo>
                    <a:cubicBezTo>
                      <a:pt x="307" y="5"/>
                      <a:pt x="307" y="5"/>
                      <a:pt x="307" y="5"/>
                    </a:cubicBezTo>
                    <a:cubicBezTo>
                      <a:pt x="311" y="6"/>
                      <a:pt x="315" y="6"/>
                      <a:pt x="318" y="7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4" y="10"/>
                      <a:pt x="310" y="10"/>
                      <a:pt x="306" y="9"/>
                    </a:cubicBezTo>
                    <a:close/>
                    <a:moveTo>
                      <a:pt x="169" y="6"/>
                    </a:moveTo>
                    <a:cubicBezTo>
                      <a:pt x="173" y="5"/>
                      <a:pt x="177" y="5"/>
                      <a:pt x="181" y="4"/>
                    </a:cubicBezTo>
                    <a:cubicBezTo>
                      <a:pt x="181" y="8"/>
                      <a:pt x="181" y="8"/>
                      <a:pt x="181" y="8"/>
                    </a:cubicBezTo>
                    <a:cubicBezTo>
                      <a:pt x="177" y="8"/>
                      <a:pt x="173" y="9"/>
                      <a:pt x="170" y="9"/>
                    </a:cubicBezTo>
                    <a:lnTo>
                      <a:pt x="169" y="6"/>
                    </a:lnTo>
                    <a:close/>
                    <a:moveTo>
                      <a:pt x="284" y="7"/>
                    </a:moveTo>
                    <a:cubicBezTo>
                      <a:pt x="284" y="3"/>
                      <a:pt x="284" y="3"/>
                      <a:pt x="284" y="3"/>
                    </a:cubicBezTo>
                    <a:cubicBezTo>
                      <a:pt x="288" y="3"/>
                      <a:pt x="292" y="4"/>
                      <a:pt x="296" y="4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1" y="8"/>
                      <a:pt x="288" y="7"/>
                      <a:pt x="284" y="7"/>
                    </a:cubicBezTo>
                    <a:close/>
                    <a:moveTo>
                      <a:pt x="192" y="3"/>
                    </a:moveTo>
                    <a:cubicBezTo>
                      <a:pt x="196" y="3"/>
                      <a:pt x="200" y="3"/>
                      <a:pt x="203" y="2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0" y="6"/>
                      <a:pt x="196" y="7"/>
                      <a:pt x="192" y="7"/>
                    </a:cubicBezTo>
                    <a:lnTo>
                      <a:pt x="192" y="3"/>
                    </a:lnTo>
                    <a:close/>
                    <a:moveTo>
                      <a:pt x="261" y="6"/>
                    </a:moveTo>
                    <a:cubicBezTo>
                      <a:pt x="261" y="2"/>
                      <a:pt x="261" y="2"/>
                      <a:pt x="261" y="2"/>
                    </a:cubicBezTo>
                    <a:cubicBezTo>
                      <a:pt x="265" y="2"/>
                      <a:pt x="269" y="2"/>
                      <a:pt x="273" y="2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69" y="6"/>
                      <a:pt x="265" y="6"/>
                      <a:pt x="261" y="6"/>
                    </a:cubicBezTo>
                    <a:close/>
                    <a:moveTo>
                      <a:pt x="215" y="2"/>
                    </a:moveTo>
                    <a:cubicBezTo>
                      <a:pt x="219" y="2"/>
                      <a:pt x="223" y="2"/>
                      <a:pt x="226" y="1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3" y="5"/>
                      <a:pt x="219" y="5"/>
                      <a:pt x="215" y="6"/>
                    </a:cubicBezTo>
                    <a:lnTo>
                      <a:pt x="215" y="2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2" y="0"/>
                      <a:pt x="246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4"/>
                      <a:pt x="242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ṣḻíḍê">
                <a:extLst>
                  <a:ext uri="{FF2B5EF4-FFF2-40B4-BE49-F238E27FC236}">
                    <a16:creationId xmlns:a16="http://schemas.microsoft.com/office/drawing/2014/main" xmlns="" id="{15C57B92-107D-44CA-B3F8-068A846829AA}"/>
                  </a:ext>
                </a:extLst>
              </p:cNvPr>
              <p:cNvSpPr/>
              <p:nvPr/>
            </p:nvSpPr>
            <p:spPr bwMode="auto">
              <a:xfrm flipH="1">
                <a:off x="7496217" y="4756869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0"/>
                      <a:pt x="570" y="58"/>
                      <a:pt x="570" y="130"/>
                    </a:cubicBezTo>
                    <a:cubicBezTo>
                      <a:pt x="570" y="201"/>
                      <a:pt x="443" y="260"/>
                      <a:pt x="285" y="260"/>
                    </a:cubicBezTo>
                    <a:cubicBezTo>
                      <a:pt x="128" y="260"/>
                      <a:pt x="0" y="216"/>
                      <a:pt x="0" y="130"/>
                    </a:cubicBezTo>
                    <a:cubicBezTo>
                      <a:pt x="0" y="58"/>
                      <a:pt x="128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lidé">
                <a:extLst>
                  <a:ext uri="{FF2B5EF4-FFF2-40B4-BE49-F238E27FC236}">
                    <a16:creationId xmlns:a16="http://schemas.microsoft.com/office/drawing/2014/main" xmlns="" id="{4139FEA4-2281-42EA-880F-5FF047648ED4}"/>
                  </a:ext>
                </a:extLst>
              </p:cNvPr>
              <p:cNvSpPr/>
              <p:nvPr/>
            </p:nvSpPr>
            <p:spPr bwMode="auto">
              <a:xfrm flipH="1">
                <a:off x="7593677" y="4796461"/>
                <a:ext cx="976117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śļïďè">
                <a:extLst>
                  <a:ext uri="{FF2B5EF4-FFF2-40B4-BE49-F238E27FC236}">
                    <a16:creationId xmlns:a16="http://schemas.microsoft.com/office/drawing/2014/main" xmlns="" id="{69941A13-B049-453F-95FB-AB588C22D367}"/>
                  </a:ext>
                </a:extLst>
              </p:cNvPr>
              <p:cNvSpPr/>
              <p:nvPr/>
            </p:nvSpPr>
            <p:spPr bwMode="auto">
              <a:xfrm flipH="1">
                <a:off x="7592154" y="4791893"/>
                <a:ext cx="980685" cy="405065"/>
              </a:xfrm>
              <a:custGeom>
                <a:avLst/>
                <a:gdLst>
                  <a:gd name="T0" fmla="*/ 240 w 477"/>
                  <a:gd name="T1" fmla="*/ 193 h 197"/>
                  <a:gd name="T2" fmla="*/ 250 w 477"/>
                  <a:gd name="T3" fmla="*/ 193 h 197"/>
                  <a:gd name="T4" fmla="*/ 250 w 477"/>
                  <a:gd name="T5" fmla="*/ 193 h 197"/>
                  <a:gd name="T6" fmla="*/ 216 w 477"/>
                  <a:gd name="T7" fmla="*/ 197 h 197"/>
                  <a:gd name="T8" fmla="*/ 284 w 477"/>
                  <a:gd name="T9" fmla="*/ 195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5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5 h 197"/>
                  <a:gd name="T44" fmla="*/ 426 w 477"/>
                  <a:gd name="T45" fmla="*/ 155 h 197"/>
                  <a:gd name="T46" fmla="*/ 39 w 477"/>
                  <a:gd name="T47" fmla="*/ 153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8 h 197"/>
                  <a:gd name="T54" fmla="*/ 462 w 477"/>
                  <a:gd name="T55" fmla="*/ 128 h 197"/>
                  <a:gd name="T56" fmla="*/ 5 w 477"/>
                  <a:gd name="T57" fmla="*/ 122 h 197"/>
                  <a:gd name="T58" fmla="*/ 472 w 477"/>
                  <a:gd name="T59" fmla="*/ 98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6 h 197"/>
                  <a:gd name="T68" fmla="*/ 5 w 477"/>
                  <a:gd name="T69" fmla="*/ 76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4 h 197"/>
                  <a:gd name="T78" fmla="*/ 38 w 477"/>
                  <a:gd name="T79" fmla="*/ 44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4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4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9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0 h 197"/>
                  <a:gd name="T116" fmla="*/ 215 w 477"/>
                  <a:gd name="T117" fmla="*/ 0 h 197"/>
                  <a:gd name="T118" fmla="*/ 215 w 477"/>
                  <a:gd name="T119" fmla="*/ 0 h 197"/>
                  <a:gd name="T120" fmla="*/ 238 w 477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31" y="193"/>
                      <a:pt x="235" y="193"/>
                      <a:pt x="238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3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3"/>
                    </a:lnTo>
                    <a:close/>
                    <a:moveTo>
                      <a:pt x="204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6"/>
                      <a:pt x="204" y="196"/>
                    </a:cubicBezTo>
                    <a:close/>
                    <a:moveTo>
                      <a:pt x="273" y="192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2"/>
                    </a:lnTo>
                    <a:close/>
                    <a:moveTo>
                      <a:pt x="181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1"/>
                      <a:pt x="193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89" y="195"/>
                      <a:pt x="185" y="195"/>
                      <a:pt x="181" y="194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89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4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8"/>
                      <a:pt x="167" y="189"/>
                      <a:pt x="170" y="189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0"/>
                      <a:pt x="322" y="191"/>
                      <a:pt x="319" y="191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5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8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2"/>
                      <a:pt x="352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0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1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0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7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2"/>
                      <a:pt x="52" y="161"/>
                      <a:pt x="49" y="159"/>
                    </a:cubicBezTo>
                    <a:close/>
                    <a:moveTo>
                      <a:pt x="426" y="155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5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3"/>
                      <a:pt x="39" y="153"/>
                      <a:pt x="39" y="153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3"/>
                    </a:moveTo>
                    <a:cubicBezTo>
                      <a:pt x="449" y="141"/>
                      <a:pt x="452" y="139"/>
                      <a:pt x="454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3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1"/>
                      <a:pt x="20" y="134"/>
                      <a:pt x="23" y="137"/>
                    </a:cubicBezTo>
                    <a:cubicBezTo>
                      <a:pt x="20" y="139"/>
                      <a:pt x="20" y="139"/>
                      <a:pt x="20" y="139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8"/>
                    </a:moveTo>
                    <a:cubicBezTo>
                      <a:pt x="464" y="125"/>
                      <a:pt x="466" y="122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4"/>
                      <a:pt x="467" y="128"/>
                      <a:pt x="465" y="131"/>
                    </a:cubicBezTo>
                    <a:lnTo>
                      <a:pt x="462" y="128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6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4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70" y="81"/>
                      <a:pt x="468" y="78"/>
                    </a:cubicBezTo>
                    <a:close/>
                    <a:moveTo>
                      <a:pt x="5" y="76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6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3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8"/>
                      <a:pt x="448" y="50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1"/>
                      <a:pt x="439" y="49"/>
                      <a:pt x="436" y="47"/>
                    </a:cubicBezTo>
                    <a:close/>
                    <a:moveTo>
                      <a:pt x="38" y="44"/>
                    </a:moveTo>
                    <a:cubicBezTo>
                      <a:pt x="41" y="42"/>
                      <a:pt x="45" y="40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7"/>
                    </a:cubicBezTo>
                    <a:lnTo>
                      <a:pt x="38" y="44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8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3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3"/>
                    </a:lnTo>
                    <a:close/>
                    <a:moveTo>
                      <a:pt x="395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29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3"/>
                      <a:pt x="87" y="22"/>
                      <a:pt x="91" y="21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8" y="18"/>
                      <a:pt x="382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6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0"/>
                      <a:pt x="135" y="10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3" y="8"/>
                      <a:pt x="337" y="9"/>
                      <a:pt x="341" y="9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2"/>
                      <a:pt x="333" y="12"/>
                      <a:pt x="329" y="11"/>
                    </a:cubicBezTo>
                    <a:close/>
                    <a:moveTo>
                      <a:pt x="146" y="7"/>
                    </a:moveTo>
                    <a:cubicBezTo>
                      <a:pt x="150" y="7"/>
                      <a:pt x="154" y="6"/>
                      <a:pt x="158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4" y="9"/>
                      <a:pt x="310" y="8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3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7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2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5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4"/>
                      <a:pt x="261" y="4"/>
                    </a:cubicBezTo>
                    <a:close/>
                    <a:moveTo>
                      <a:pt x="215" y="0"/>
                    </a:moveTo>
                    <a:cubicBezTo>
                      <a:pt x="219" y="0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0"/>
                    </a:lnTo>
                    <a:close/>
                    <a:moveTo>
                      <a:pt x="238" y="5"/>
                    </a:moveTo>
                    <a:cubicBezTo>
                      <a:pt x="236" y="5"/>
                      <a:pt x="236" y="5"/>
                      <a:pt x="236" y="5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42" y="1"/>
                      <a:pt x="246" y="1"/>
                      <a:pt x="250" y="1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46" y="5"/>
                      <a:pt x="242" y="5"/>
                      <a:pt x="23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$lîde">
                <a:extLst>
                  <a:ext uri="{FF2B5EF4-FFF2-40B4-BE49-F238E27FC236}">
                    <a16:creationId xmlns:a16="http://schemas.microsoft.com/office/drawing/2014/main" xmlns="" id="{CDAB3529-2074-4710-898D-C32A3F285A89}"/>
                  </a:ext>
                </a:extLst>
              </p:cNvPr>
              <p:cNvSpPr/>
              <p:nvPr/>
            </p:nvSpPr>
            <p:spPr bwMode="auto">
              <a:xfrm flipH="1">
                <a:off x="7496217" y="4609156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3" y="1"/>
                      <a:pt x="570" y="59"/>
                      <a:pt x="570" y="130"/>
                    </a:cubicBezTo>
                    <a:cubicBezTo>
                      <a:pt x="570" y="202"/>
                      <a:pt x="443" y="260"/>
                      <a:pt x="285" y="260"/>
                    </a:cubicBezTo>
                    <a:cubicBezTo>
                      <a:pt x="128" y="260"/>
                      <a:pt x="0" y="202"/>
                      <a:pt x="0" y="130"/>
                    </a:cubicBezTo>
                    <a:cubicBezTo>
                      <a:pt x="0" y="59"/>
                      <a:pt x="128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ṩlïďè">
                <a:extLst>
                  <a:ext uri="{FF2B5EF4-FFF2-40B4-BE49-F238E27FC236}">
                    <a16:creationId xmlns:a16="http://schemas.microsoft.com/office/drawing/2014/main" xmlns="" id="{ECF5D2CC-B2E8-4BC6-AE64-31E1C1903D0A}"/>
                  </a:ext>
                </a:extLst>
              </p:cNvPr>
              <p:cNvSpPr/>
              <p:nvPr/>
            </p:nvSpPr>
            <p:spPr bwMode="auto">
              <a:xfrm flipH="1">
                <a:off x="7593677" y="4654840"/>
                <a:ext cx="976117" cy="398974"/>
              </a:xfrm>
              <a:custGeom>
                <a:avLst/>
                <a:gdLst>
                  <a:gd name="T0" fmla="*/ 237 w 475"/>
                  <a:gd name="T1" fmla="*/ 0 h 194"/>
                  <a:gd name="T2" fmla="*/ 475 w 475"/>
                  <a:gd name="T3" fmla="*/ 97 h 194"/>
                  <a:gd name="T4" fmla="*/ 237 w 475"/>
                  <a:gd name="T5" fmla="*/ 194 h 194"/>
                  <a:gd name="T6" fmla="*/ 0 w 475"/>
                  <a:gd name="T7" fmla="*/ 97 h 194"/>
                  <a:gd name="T8" fmla="*/ 237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7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7" y="194"/>
                    </a:cubicBezTo>
                    <a:cubicBezTo>
                      <a:pt x="106" y="193"/>
                      <a:pt x="0" y="150"/>
                      <a:pt x="0" y="97"/>
                    </a:cubicBezTo>
                    <a:cubicBezTo>
                      <a:pt x="0" y="44"/>
                      <a:pt x="106" y="0"/>
                      <a:pt x="237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ľiḑe">
                <a:extLst>
                  <a:ext uri="{FF2B5EF4-FFF2-40B4-BE49-F238E27FC236}">
                    <a16:creationId xmlns:a16="http://schemas.microsoft.com/office/drawing/2014/main" xmlns="" id="{83419FD2-463F-40B2-A8E7-788CA34CF261}"/>
                  </a:ext>
                </a:extLst>
              </p:cNvPr>
              <p:cNvSpPr/>
              <p:nvPr/>
            </p:nvSpPr>
            <p:spPr bwMode="auto">
              <a:xfrm flipH="1">
                <a:off x="7592154" y="4650272"/>
                <a:ext cx="980685" cy="405065"/>
              </a:xfrm>
              <a:custGeom>
                <a:avLst/>
                <a:gdLst>
                  <a:gd name="T0" fmla="*/ 240 w 477"/>
                  <a:gd name="T1" fmla="*/ 194 h 197"/>
                  <a:gd name="T2" fmla="*/ 250 w 477"/>
                  <a:gd name="T3" fmla="*/ 194 h 197"/>
                  <a:gd name="T4" fmla="*/ 250 w 477"/>
                  <a:gd name="T5" fmla="*/ 194 h 197"/>
                  <a:gd name="T6" fmla="*/ 216 w 477"/>
                  <a:gd name="T7" fmla="*/ 197 h 197"/>
                  <a:gd name="T8" fmla="*/ 284 w 477"/>
                  <a:gd name="T9" fmla="*/ 196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6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6 h 197"/>
                  <a:gd name="T44" fmla="*/ 426 w 477"/>
                  <a:gd name="T45" fmla="*/ 156 h 197"/>
                  <a:gd name="T46" fmla="*/ 39 w 477"/>
                  <a:gd name="T47" fmla="*/ 154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9 h 197"/>
                  <a:gd name="T54" fmla="*/ 462 w 477"/>
                  <a:gd name="T55" fmla="*/ 129 h 197"/>
                  <a:gd name="T56" fmla="*/ 5 w 477"/>
                  <a:gd name="T57" fmla="*/ 122 h 197"/>
                  <a:gd name="T58" fmla="*/ 472 w 477"/>
                  <a:gd name="T59" fmla="*/ 99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7 h 197"/>
                  <a:gd name="T68" fmla="*/ 5 w 477"/>
                  <a:gd name="T69" fmla="*/ 77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5 h 197"/>
                  <a:gd name="T78" fmla="*/ 38 w 477"/>
                  <a:gd name="T79" fmla="*/ 45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5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5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10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1 h 197"/>
                  <a:gd name="T116" fmla="*/ 215 w 477"/>
                  <a:gd name="T117" fmla="*/ 1 h 197"/>
                  <a:gd name="T118" fmla="*/ 215 w 477"/>
                  <a:gd name="T119" fmla="*/ 1 h 197"/>
                  <a:gd name="T120" fmla="*/ 238 w 477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4"/>
                      <a:pt x="227" y="194"/>
                      <a:pt x="227" y="194"/>
                    </a:cubicBezTo>
                    <a:cubicBezTo>
                      <a:pt x="231" y="194"/>
                      <a:pt x="235" y="194"/>
                      <a:pt x="238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4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4"/>
                    </a:lnTo>
                    <a:close/>
                    <a:moveTo>
                      <a:pt x="204" y="196"/>
                    </a:moveTo>
                    <a:cubicBezTo>
                      <a:pt x="204" y="193"/>
                      <a:pt x="204" y="193"/>
                      <a:pt x="204" y="193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7"/>
                      <a:pt x="204" y="196"/>
                    </a:cubicBezTo>
                    <a:close/>
                    <a:moveTo>
                      <a:pt x="273" y="193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6"/>
                      <a:pt x="284" y="196"/>
                      <a:pt x="284" y="196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3"/>
                    </a:lnTo>
                    <a:close/>
                    <a:moveTo>
                      <a:pt x="181" y="195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2"/>
                      <a:pt x="193" y="192"/>
                    </a:cubicBezTo>
                    <a:cubicBezTo>
                      <a:pt x="193" y="196"/>
                      <a:pt x="193" y="196"/>
                      <a:pt x="193" y="196"/>
                    </a:cubicBezTo>
                    <a:cubicBezTo>
                      <a:pt x="189" y="195"/>
                      <a:pt x="185" y="195"/>
                      <a:pt x="181" y="195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90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5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9"/>
                      <a:pt x="167" y="189"/>
                      <a:pt x="170" y="19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1"/>
                      <a:pt x="322" y="191"/>
                      <a:pt x="319" y="192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6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9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3"/>
                      <a:pt x="352" y="182"/>
                    </a:cubicBezTo>
                    <a:cubicBezTo>
                      <a:pt x="352" y="186"/>
                      <a:pt x="352" y="186"/>
                      <a:pt x="352" y="186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6"/>
                      <a:pt x="125" y="186"/>
                      <a:pt x="125" y="186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1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7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8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3"/>
                      <a:pt x="52" y="161"/>
                      <a:pt x="49" y="159"/>
                    </a:cubicBezTo>
                    <a:close/>
                    <a:moveTo>
                      <a:pt x="426" y="156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6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4"/>
                    </a:moveTo>
                    <a:cubicBezTo>
                      <a:pt x="449" y="141"/>
                      <a:pt x="452" y="139"/>
                      <a:pt x="454" y="137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4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2"/>
                      <a:pt x="20" y="134"/>
                      <a:pt x="23" y="137"/>
                    </a:cubicBezTo>
                    <a:cubicBezTo>
                      <a:pt x="20" y="140"/>
                      <a:pt x="20" y="140"/>
                      <a:pt x="20" y="140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9"/>
                    </a:moveTo>
                    <a:cubicBezTo>
                      <a:pt x="464" y="126"/>
                      <a:pt x="466" y="123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5"/>
                      <a:pt x="467" y="128"/>
                      <a:pt x="465" y="131"/>
                    </a:cubicBezTo>
                    <a:lnTo>
                      <a:pt x="462" y="129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7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5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3"/>
                      <a:pt x="476" y="107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80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5"/>
                      <a:pt x="470" y="81"/>
                      <a:pt x="468" y="78"/>
                    </a:cubicBezTo>
                    <a:close/>
                    <a:moveTo>
                      <a:pt x="5" y="77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7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4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4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9"/>
                      <a:pt x="448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2"/>
                      <a:pt x="439" y="50"/>
                      <a:pt x="436" y="47"/>
                    </a:cubicBezTo>
                    <a:close/>
                    <a:moveTo>
                      <a:pt x="38" y="45"/>
                    </a:moveTo>
                    <a:cubicBezTo>
                      <a:pt x="41" y="43"/>
                      <a:pt x="45" y="41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8"/>
                    </a:cubicBezTo>
                    <a:lnTo>
                      <a:pt x="38" y="45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9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4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4"/>
                    </a:lnTo>
                    <a:close/>
                    <a:moveTo>
                      <a:pt x="395" y="28"/>
                    </a:moveTo>
                    <a:cubicBezTo>
                      <a:pt x="396" y="25"/>
                      <a:pt x="396" y="25"/>
                      <a:pt x="396" y="25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30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4"/>
                      <a:pt x="87" y="22"/>
                      <a:pt x="91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8"/>
                      <a:pt x="374" y="18"/>
                      <a:pt x="374" y="18"/>
                    </a:cubicBezTo>
                    <a:cubicBezTo>
                      <a:pt x="378" y="19"/>
                      <a:pt x="382" y="20"/>
                      <a:pt x="385" y="21"/>
                    </a:cubicBezTo>
                    <a:cubicBezTo>
                      <a:pt x="384" y="25"/>
                      <a:pt x="384" y="25"/>
                      <a:pt x="384" y="25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7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1"/>
                      <a:pt x="135" y="10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8"/>
                      <a:pt x="330" y="8"/>
                      <a:pt x="330" y="8"/>
                    </a:cubicBezTo>
                    <a:cubicBezTo>
                      <a:pt x="333" y="8"/>
                      <a:pt x="337" y="9"/>
                      <a:pt x="341" y="10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3"/>
                      <a:pt x="333" y="12"/>
                      <a:pt x="329" y="11"/>
                    </a:cubicBezTo>
                    <a:close/>
                    <a:moveTo>
                      <a:pt x="146" y="8"/>
                    </a:moveTo>
                    <a:cubicBezTo>
                      <a:pt x="150" y="7"/>
                      <a:pt x="154" y="7"/>
                      <a:pt x="158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4" y="9"/>
                      <a:pt x="310" y="9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4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8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3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6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1"/>
                      <a:pt x="261" y="1"/>
                      <a:pt x="261" y="1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5"/>
                      <a:pt x="261" y="4"/>
                    </a:cubicBezTo>
                    <a:close/>
                    <a:moveTo>
                      <a:pt x="215" y="1"/>
                    </a:moveTo>
                    <a:cubicBezTo>
                      <a:pt x="219" y="1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1"/>
                    </a:lnTo>
                    <a:close/>
                    <a:moveTo>
                      <a:pt x="238" y="2"/>
                    </a:move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8" y="2"/>
                      <a:pt x="238" y="2"/>
                      <a:pt x="238" y="2"/>
                    </a:cubicBezTo>
                    <a:cubicBezTo>
                      <a:pt x="242" y="2"/>
                      <a:pt x="246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3"/>
                      <a:pt x="242" y="2"/>
                      <a:pt x="238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S1idè">
                <a:extLst>
                  <a:ext uri="{FF2B5EF4-FFF2-40B4-BE49-F238E27FC236}">
                    <a16:creationId xmlns:a16="http://schemas.microsoft.com/office/drawing/2014/main" xmlns="" id="{345353F5-261D-4771-B918-B2091FF52484}"/>
                  </a:ext>
                </a:extLst>
              </p:cNvPr>
              <p:cNvSpPr/>
              <p:nvPr/>
            </p:nvSpPr>
            <p:spPr bwMode="auto">
              <a:xfrm flipH="1">
                <a:off x="7496217" y="4473627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ľîḓè">
                <a:extLst>
                  <a:ext uri="{FF2B5EF4-FFF2-40B4-BE49-F238E27FC236}">
                    <a16:creationId xmlns:a16="http://schemas.microsoft.com/office/drawing/2014/main" xmlns="" id="{6A28948E-BDA4-436A-80B2-2BBE37A478AC}"/>
                  </a:ext>
                </a:extLst>
              </p:cNvPr>
              <p:cNvSpPr/>
              <p:nvPr/>
            </p:nvSpPr>
            <p:spPr bwMode="auto">
              <a:xfrm flipH="1">
                <a:off x="7593677" y="451778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ṥḻïḋè">
                <a:extLst>
                  <a:ext uri="{FF2B5EF4-FFF2-40B4-BE49-F238E27FC236}">
                    <a16:creationId xmlns:a16="http://schemas.microsoft.com/office/drawing/2014/main" xmlns="" id="{7619A80C-2426-4BB0-AEAF-B8FA4E8F8532}"/>
                  </a:ext>
                </a:extLst>
              </p:cNvPr>
              <p:cNvSpPr/>
              <p:nvPr/>
            </p:nvSpPr>
            <p:spPr bwMode="auto">
              <a:xfrm flipH="1">
                <a:off x="7592154" y="4514742"/>
                <a:ext cx="980685" cy="405065"/>
              </a:xfrm>
              <a:custGeom>
                <a:avLst/>
                <a:gdLst>
                  <a:gd name="T0" fmla="*/ 240 w 477"/>
                  <a:gd name="T1" fmla="*/ 192 h 197"/>
                  <a:gd name="T2" fmla="*/ 250 w 477"/>
                  <a:gd name="T3" fmla="*/ 193 h 197"/>
                  <a:gd name="T4" fmla="*/ 250 w 477"/>
                  <a:gd name="T5" fmla="*/ 193 h 197"/>
                  <a:gd name="T6" fmla="*/ 216 w 477"/>
                  <a:gd name="T7" fmla="*/ 197 h 197"/>
                  <a:gd name="T8" fmla="*/ 284 w 477"/>
                  <a:gd name="T9" fmla="*/ 195 h 197"/>
                  <a:gd name="T10" fmla="*/ 182 w 477"/>
                  <a:gd name="T11" fmla="*/ 191 h 197"/>
                  <a:gd name="T12" fmla="*/ 295 w 477"/>
                  <a:gd name="T13" fmla="*/ 191 h 197"/>
                  <a:gd name="T14" fmla="*/ 295 w 477"/>
                  <a:gd name="T15" fmla="*/ 191 h 197"/>
                  <a:gd name="T16" fmla="*/ 170 w 477"/>
                  <a:gd name="T17" fmla="*/ 193 h 197"/>
                  <a:gd name="T18" fmla="*/ 330 w 477"/>
                  <a:gd name="T19" fmla="*/ 190 h 197"/>
                  <a:gd name="T20" fmla="*/ 137 w 477"/>
                  <a:gd name="T21" fmla="*/ 184 h 197"/>
                  <a:gd name="T22" fmla="*/ 340 w 477"/>
                  <a:gd name="T23" fmla="*/ 184 h 197"/>
                  <a:gd name="T24" fmla="*/ 340 w 477"/>
                  <a:gd name="T25" fmla="*/ 184 h 197"/>
                  <a:gd name="T26" fmla="*/ 125 w 477"/>
                  <a:gd name="T27" fmla="*/ 185 h 197"/>
                  <a:gd name="T28" fmla="*/ 375 w 477"/>
                  <a:gd name="T29" fmla="*/ 180 h 197"/>
                  <a:gd name="T30" fmla="*/ 93 w 477"/>
                  <a:gd name="T31" fmla="*/ 173 h 197"/>
                  <a:gd name="T32" fmla="*/ 385 w 477"/>
                  <a:gd name="T33" fmla="*/ 173 h 197"/>
                  <a:gd name="T34" fmla="*/ 385 w 477"/>
                  <a:gd name="T35" fmla="*/ 173 h 197"/>
                  <a:gd name="T36" fmla="*/ 81 w 477"/>
                  <a:gd name="T37" fmla="*/ 173 h 197"/>
                  <a:gd name="T38" fmla="*/ 418 w 477"/>
                  <a:gd name="T39" fmla="*/ 164 h 197"/>
                  <a:gd name="T40" fmla="*/ 51 w 477"/>
                  <a:gd name="T41" fmla="*/ 156 h 197"/>
                  <a:gd name="T42" fmla="*/ 426 w 477"/>
                  <a:gd name="T43" fmla="*/ 155 h 197"/>
                  <a:gd name="T44" fmla="*/ 426 w 477"/>
                  <a:gd name="T45" fmla="*/ 155 h 197"/>
                  <a:gd name="T46" fmla="*/ 39 w 477"/>
                  <a:gd name="T47" fmla="*/ 153 h 197"/>
                  <a:gd name="T48" fmla="*/ 457 w 477"/>
                  <a:gd name="T49" fmla="*/ 139 h 197"/>
                  <a:gd name="T50" fmla="*/ 15 w 477"/>
                  <a:gd name="T51" fmla="*/ 129 h 197"/>
                  <a:gd name="T52" fmla="*/ 462 w 477"/>
                  <a:gd name="T53" fmla="*/ 128 h 197"/>
                  <a:gd name="T54" fmla="*/ 462 w 477"/>
                  <a:gd name="T55" fmla="*/ 128 h 197"/>
                  <a:gd name="T56" fmla="*/ 5 w 477"/>
                  <a:gd name="T57" fmla="*/ 122 h 197"/>
                  <a:gd name="T58" fmla="*/ 472 w 477"/>
                  <a:gd name="T59" fmla="*/ 99 h 197"/>
                  <a:gd name="T60" fmla="*/ 0 w 477"/>
                  <a:gd name="T61" fmla="*/ 99 h 197"/>
                  <a:gd name="T62" fmla="*/ 1 w 477"/>
                  <a:gd name="T63" fmla="*/ 99 h 197"/>
                  <a:gd name="T64" fmla="*/ 471 w 477"/>
                  <a:gd name="T65" fmla="*/ 76 h 197"/>
                  <a:gd name="T66" fmla="*/ 5 w 477"/>
                  <a:gd name="T67" fmla="*/ 76 h 197"/>
                  <a:gd name="T68" fmla="*/ 5 w 477"/>
                  <a:gd name="T69" fmla="*/ 76 h 197"/>
                  <a:gd name="T70" fmla="*/ 462 w 477"/>
                  <a:gd name="T71" fmla="*/ 69 h 197"/>
                  <a:gd name="T72" fmla="*/ 31 w 477"/>
                  <a:gd name="T73" fmla="*/ 54 h 197"/>
                  <a:gd name="T74" fmla="*/ 438 w 477"/>
                  <a:gd name="T75" fmla="*/ 44 h 197"/>
                  <a:gd name="T76" fmla="*/ 38 w 477"/>
                  <a:gd name="T77" fmla="*/ 44 h 197"/>
                  <a:gd name="T78" fmla="*/ 38 w 477"/>
                  <a:gd name="T79" fmla="*/ 44 h 197"/>
                  <a:gd name="T80" fmla="*/ 426 w 477"/>
                  <a:gd name="T81" fmla="*/ 42 h 197"/>
                  <a:gd name="T82" fmla="*/ 71 w 477"/>
                  <a:gd name="T83" fmla="*/ 32 h 197"/>
                  <a:gd name="T84" fmla="*/ 396 w 477"/>
                  <a:gd name="T85" fmla="*/ 24 h 197"/>
                  <a:gd name="T86" fmla="*/ 80 w 477"/>
                  <a:gd name="T87" fmla="*/ 25 h 197"/>
                  <a:gd name="T88" fmla="*/ 80 w 477"/>
                  <a:gd name="T89" fmla="*/ 25 h 197"/>
                  <a:gd name="T90" fmla="*/ 384 w 477"/>
                  <a:gd name="T91" fmla="*/ 24 h 197"/>
                  <a:gd name="T92" fmla="*/ 114 w 477"/>
                  <a:gd name="T93" fmla="*/ 18 h 197"/>
                  <a:gd name="T94" fmla="*/ 352 w 477"/>
                  <a:gd name="T95" fmla="*/ 12 h 197"/>
                  <a:gd name="T96" fmla="*/ 124 w 477"/>
                  <a:gd name="T97" fmla="*/ 12 h 197"/>
                  <a:gd name="T98" fmla="*/ 124 w 477"/>
                  <a:gd name="T99" fmla="*/ 12 h 197"/>
                  <a:gd name="T100" fmla="*/ 340 w 477"/>
                  <a:gd name="T101" fmla="*/ 13 h 197"/>
                  <a:gd name="T102" fmla="*/ 158 w 477"/>
                  <a:gd name="T103" fmla="*/ 10 h 197"/>
                  <a:gd name="T104" fmla="*/ 307 w 477"/>
                  <a:gd name="T105" fmla="*/ 4 h 197"/>
                  <a:gd name="T106" fmla="*/ 169 w 477"/>
                  <a:gd name="T107" fmla="*/ 4 h 197"/>
                  <a:gd name="T108" fmla="*/ 169 w 477"/>
                  <a:gd name="T109" fmla="*/ 4 h 197"/>
                  <a:gd name="T110" fmla="*/ 295 w 477"/>
                  <a:gd name="T111" fmla="*/ 7 h 197"/>
                  <a:gd name="T112" fmla="*/ 204 w 477"/>
                  <a:gd name="T113" fmla="*/ 5 h 197"/>
                  <a:gd name="T114" fmla="*/ 261 w 477"/>
                  <a:gd name="T115" fmla="*/ 0 h 197"/>
                  <a:gd name="T116" fmla="*/ 215 w 477"/>
                  <a:gd name="T117" fmla="*/ 1 h 197"/>
                  <a:gd name="T118" fmla="*/ 215 w 477"/>
                  <a:gd name="T119" fmla="*/ 1 h 197"/>
                  <a:gd name="T120" fmla="*/ 238 w 477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7" h="197">
                    <a:moveTo>
                      <a:pt x="227" y="197"/>
                    </a:move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31" y="193"/>
                      <a:pt x="235" y="192"/>
                      <a:pt x="238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5" y="197"/>
                      <a:pt x="231" y="197"/>
                      <a:pt x="227" y="197"/>
                    </a:cubicBezTo>
                    <a:close/>
                    <a:moveTo>
                      <a:pt x="250" y="193"/>
                    </a:moveTo>
                    <a:cubicBezTo>
                      <a:pt x="254" y="193"/>
                      <a:pt x="258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8" y="197"/>
                      <a:pt x="254" y="197"/>
                      <a:pt x="250" y="197"/>
                    </a:cubicBezTo>
                    <a:lnTo>
                      <a:pt x="250" y="193"/>
                    </a:lnTo>
                    <a:close/>
                    <a:moveTo>
                      <a:pt x="204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8" y="193"/>
                      <a:pt x="212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8" y="196"/>
                      <a:pt x="204" y="196"/>
                    </a:cubicBezTo>
                    <a:close/>
                    <a:moveTo>
                      <a:pt x="273" y="192"/>
                    </a:moveTo>
                    <a:cubicBezTo>
                      <a:pt x="276" y="192"/>
                      <a:pt x="280" y="192"/>
                      <a:pt x="284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1" y="196"/>
                      <a:pt x="277" y="196"/>
                      <a:pt x="273" y="196"/>
                    </a:cubicBezTo>
                    <a:lnTo>
                      <a:pt x="273" y="192"/>
                    </a:lnTo>
                    <a:close/>
                    <a:moveTo>
                      <a:pt x="181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5" y="191"/>
                      <a:pt x="189" y="191"/>
                      <a:pt x="193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89" y="195"/>
                      <a:pt x="185" y="195"/>
                      <a:pt x="181" y="194"/>
                    </a:cubicBezTo>
                    <a:close/>
                    <a:moveTo>
                      <a:pt x="295" y="191"/>
                    </a:moveTo>
                    <a:cubicBezTo>
                      <a:pt x="299" y="190"/>
                      <a:pt x="303" y="190"/>
                      <a:pt x="307" y="189"/>
                    </a:cubicBezTo>
                    <a:cubicBezTo>
                      <a:pt x="307" y="193"/>
                      <a:pt x="307" y="193"/>
                      <a:pt x="307" y="193"/>
                    </a:cubicBezTo>
                    <a:cubicBezTo>
                      <a:pt x="303" y="194"/>
                      <a:pt x="300" y="194"/>
                      <a:pt x="296" y="194"/>
                    </a:cubicBezTo>
                    <a:lnTo>
                      <a:pt x="295" y="191"/>
                    </a:lnTo>
                    <a:close/>
                    <a:moveTo>
                      <a:pt x="159" y="192"/>
                    </a:move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3" y="188"/>
                      <a:pt x="167" y="189"/>
                      <a:pt x="170" y="189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166" y="193"/>
                      <a:pt x="162" y="192"/>
                      <a:pt x="159" y="192"/>
                    </a:cubicBezTo>
                    <a:close/>
                    <a:moveTo>
                      <a:pt x="318" y="188"/>
                    </a:moveTo>
                    <a:cubicBezTo>
                      <a:pt x="322" y="187"/>
                      <a:pt x="326" y="187"/>
                      <a:pt x="329" y="186"/>
                    </a:cubicBezTo>
                    <a:cubicBezTo>
                      <a:pt x="330" y="190"/>
                      <a:pt x="330" y="190"/>
                      <a:pt x="330" y="190"/>
                    </a:cubicBezTo>
                    <a:cubicBezTo>
                      <a:pt x="326" y="190"/>
                      <a:pt x="322" y="191"/>
                      <a:pt x="319" y="192"/>
                    </a:cubicBezTo>
                    <a:lnTo>
                      <a:pt x="318" y="188"/>
                    </a:lnTo>
                    <a:close/>
                    <a:moveTo>
                      <a:pt x="136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0" y="185"/>
                      <a:pt x="144" y="185"/>
                      <a:pt x="148" y="186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3" y="189"/>
                      <a:pt x="140" y="189"/>
                      <a:pt x="136" y="188"/>
                    </a:cubicBezTo>
                    <a:close/>
                    <a:moveTo>
                      <a:pt x="340" y="184"/>
                    </a:moveTo>
                    <a:cubicBezTo>
                      <a:pt x="344" y="183"/>
                      <a:pt x="348" y="182"/>
                      <a:pt x="352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9" y="186"/>
                      <a:pt x="345" y="187"/>
                      <a:pt x="341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8" y="180"/>
                      <a:pt x="122" y="181"/>
                      <a:pt x="125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1" y="185"/>
                      <a:pt x="117" y="184"/>
                      <a:pt x="113" y="183"/>
                    </a:cubicBezTo>
                    <a:close/>
                    <a:moveTo>
                      <a:pt x="363" y="179"/>
                    </a:moveTo>
                    <a:cubicBezTo>
                      <a:pt x="366" y="178"/>
                      <a:pt x="370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1" y="181"/>
                      <a:pt x="367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1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6" y="174"/>
                      <a:pt x="100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9" y="179"/>
                      <a:pt x="95" y="178"/>
                      <a:pt x="91" y="177"/>
                    </a:cubicBezTo>
                    <a:close/>
                    <a:moveTo>
                      <a:pt x="385" y="173"/>
                    </a:moveTo>
                    <a:cubicBezTo>
                      <a:pt x="388" y="172"/>
                      <a:pt x="392" y="170"/>
                      <a:pt x="395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3" y="174"/>
                      <a:pt x="389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1" y="165"/>
                      <a:pt x="71" y="165"/>
                      <a:pt x="71" y="165"/>
                    </a:cubicBezTo>
                    <a:cubicBezTo>
                      <a:pt x="75" y="167"/>
                      <a:pt x="78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3" y="170"/>
                      <a:pt x="70" y="169"/>
                    </a:cubicBezTo>
                    <a:close/>
                    <a:moveTo>
                      <a:pt x="406" y="165"/>
                    </a:moveTo>
                    <a:cubicBezTo>
                      <a:pt x="409" y="164"/>
                      <a:pt x="413" y="162"/>
                      <a:pt x="416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4" y="166"/>
                      <a:pt x="411" y="167"/>
                      <a:pt x="407" y="169"/>
                    </a:cubicBezTo>
                    <a:lnTo>
                      <a:pt x="406" y="165"/>
                    </a:lnTo>
                    <a:close/>
                    <a:moveTo>
                      <a:pt x="49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4" y="157"/>
                      <a:pt x="57" y="159"/>
                      <a:pt x="61" y="161"/>
                    </a:cubicBezTo>
                    <a:cubicBezTo>
                      <a:pt x="59" y="164"/>
                      <a:pt x="59" y="164"/>
                      <a:pt x="59" y="164"/>
                    </a:cubicBezTo>
                    <a:cubicBezTo>
                      <a:pt x="56" y="163"/>
                      <a:pt x="52" y="161"/>
                      <a:pt x="49" y="159"/>
                    </a:cubicBezTo>
                    <a:close/>
                    <a:moveTo>
                      <a:pt x="426" y="155"/>
                    </a:moveTo>
                    <a:cubicBezTo>
                      <a:pt x="430" y="154"/>
                      <a:pt x="433" y="152"/>
                      <a:pt x="436" y="150"/>
                    </a:cubicBezTo>
                    <a:cubicBezTo>
                      <a:pt x="438" y="153"/>
                      <a:pt x="438" y="153"/>
                      <a:pt x="438" y="153"/>
                    </a:cubicBezTo>
                    <a:cubicBezTo>
                      <a:pt x="435" y="155"/>
                      <a:pt x="432" y="157"/>
                      <a:pt x="428" y="159"/>
                    </a:cubicBezTo>
                    <a:lnTo>
                      <a:pt x="426" y="155"/>
                    </a:lnTo>
                    <a:close/>
                    <a:moveTo>
                      <a:pt x="29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8" y="148"/>
                      <a:pt x="41" y="150"/>
                    </a:cubicBezTo>
                    <a:cubicBezTo>
                      <a:pt x="39" y="153"/>
                      <a:pt x="39" y="153"/>
                      <a:pt x="39" y="153"/>
                    </a:cubicBezTo>
                    <a:cubicBezTo>
                      <a:pt x="35" y="151"/>
                      <a:pt x="32" y="149"/>
                      <a:pt x="29" y="147"/>
                    </a:cubicBezTo>
                    <a:close/>
                    <a:moveTo>
                      <a:pt x="445" y="144"/>
                    </a:moveTo>
                    <a:cubicBezTo>
                      <a:pt x="449" y="141"/>
                      <a:pt x="452" y="139"/>
                      <a:pt x="454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4" y="142"/>
                      <a:pt x="451" y="144"/>
                      <a:pt x="448" y="147"/>
                    </a:cubicBezTo>
                    <a:lnTo>
                      <a:pt x="445" y="144"/>
                    </a:lnTo>
                    <a:close/>
                    <a:moveTo>
                      <a:pt x="12" y="13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31"/>
                      <a:pt x="20" y="134"/>
                      <a:pt x="23" y="137"/>
                    </a:cubicBezTo>
                    <a:cubicBezTo>
                      <a:pt x="20" y="140"/>
                      <a:pt x="20" y="140"/>
                      <a:pt x="20" y="140"/>
                    </a:cubicBezTo>
                    <a:cubicBezTo>
                      <a:pt x="17" y="137"/>
                      <a:pt x="14" y="134"/>
                      <a:pt x="12" y="131"/>
                    </a:cubicBezTo>
                    <a:close/>
                    <a:moveTo>
                      <a:pt x="462" y="128"/>
                    </a:moveTo>
                    <a:cubicBezTo>
                      <a:pt x="464" y="125"/>
                      <a:pt x="466" y="122"/>
                      <a:pt x="468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70" y="124"/>
                      <a:pt x="467" y="128"/>
                      <a:pt x="465" y="131"/>
                    </a:cubicBezTo>
                    <a:lnTo>
                      <a:pt x="462" y="128"/>
                    </a:lnTo>
                    <a:close/>
                    <a:moveTo>
                      <a:pt x="1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7" y="116"/>
                      <a:pt x="9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2" y="114"/>
                      <a:pt x="1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7" y="103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8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5" y="83"/>
                      <a:pt x="476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70" y="81"/>
                      <a:pt x="468" y="78"/>
                    </a:cubicBezTo>
                    <a:close/>
                    <a:moveTo>
                      <a:pt x="5" y="76"/>
                    </a:moveTo>
                    <a:cubicBezTo>
                      <a:pt x="7" y="73"/>
                      <a:pt x="9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2" y="72"/>
                      <a:pt x="10" y="75"/>
                      <a:pt x="8" y="78"/>
                    </a:cubicBezTo>
                    <a:lnTo>
                      <a:pt x="5" y="76"/>
                    </a:lnTo>
                    <a:close/>
                    <a:moveTo>
                      <a:pt x="454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2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59" y="66"/>
                      <a:pt x="457" y="63"/>
                      <a:pt x="454" y="61"/>
                    </a:cubicBezTo>
                    <a:close/>
                    <a:moveTo>
                      <a:pt x="20" y="58"/>
                    </a:moveTo>
                    <a:cubicBezTo>
                      <a:pt x="22" y="56"/>
                      <a:pt x="25" y="53"/>
                      <a:pt x="29" y="51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6"/>
                      <a:pt x="25" y="59"/>
                      <a:pt x="22" y="61"/>
                    </a:cubicBezTo>
                    <a:lnTo>
                      <a:pt x="20" y="58"/>
                    </a:lnTo>
                    <a:close/>
                    <a:moveTo>
                      <a:pt x="436" y="47"/>
                    </a:moveTo>
                    <a:cubicBezTo>
                      <a:pt x="438" y="44"/>
                      <a:pt x="438" y="44"/>
                      <a:pt x="438" y="44"/>
                    </a:cubicBezTo>
                    <a:cubicBezTo>
                      <a:pt x="441" y="46"/>
                      <a:pt x="445" y="48"/>
                      <a:pt x="448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1"/>
                      <a:pt x="439" y="49"/>
                      <a:pt x="436" y="47"/>
                    </a:cubicBezTo>
                    <a:close/>
                    <a:moveTo>
                      <a:pt x="38" y="44"/>
                    </a:moveTo>
                    <a:cubicBezTo>
                      <a:pt x="41" y="42"/>
                      <a:pt x="45" y="40"/>
                      <a:pt x="48" y="39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7" y="44"/>
                      <a:pt x="43" y="46"/>
                      <a:pt x="40" y="48"/>
                    </a:cubicBezTo>
                    <a:lnTo>
                      <a:pt x="38" y="44"/>
                    </a:lnTo>
                    <a:close/>
                    <a:moveTo>
                      <a:pt x="416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1" y="35"/>
                      <a:pt x="425" y="37"/>
                      <a:pt x="428" y="38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0"/>
                      <a:pt x="420" y="38"/>
                      <a:pt x="416" y="37"/>
                    </a:cubicBezTo>
                    <a:close/>
                    <a:moveTo>
                      <a:pt x="59" y="33"/>
                    </a:moveTo>
                    <a:cubicBezTo>
                      <a:pt x="62" y="32"/>
                      <a:pt x="65" y="30"/>
                      <a:pt x="69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7" y="34"/>
                      <a:pt x="64" y="35"/>
                      <a:pt x="60" y="37"/>
                    </a:cubicBezTo>
                    <a:lnTo>
                      <a:pt x="59" y="33"/>
                    </a:lnTo>
                    <a:close/>
                    <a:moveTo>
                      <a:pt x="395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400" y="26"/>
                      <a:pt x="404" y="27"/>
                      <a:pt x="407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2" y="31"/>
                      <a:pt x="399" y="29"/>
                      <a:pt x="395" y="28"/>
                    </a:cubicBezTo>
                    <a:close/>
                    <a:moveTo>
                      <a:pt x="80" y="25"/>
                    </a:moveTo>
                    <a:cubicBezTo>
                      <a:pt x="83" y="23"/>
                      <a:pt x="87" y="22"/>
                      <a:pt x="91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26"/>
                      <a:pt x="85" y="27"/>
                      <a:pt x="81" y="28"/>
                    </a:cubicBezTo>
                    <a:lnTo>
                      <a:pt x="80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8" y="19"/>
                      <a:pt x="382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1" y="23"/>
                      <a:pt x="377" y="22"/>
                      <a:pt x="373" y="21"/>
                    </a:cubicBezTo>
                    <a:close/>
                    <a:moveTo>
                      <a:pt x="102" y="18"/>
                    </a:moveTo>
                    <a:cubicBezTo>
                      <a:pt x="105" y="17"/>
                      <a:pt x="109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0" y="19"/>
                      <a:pt x="106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1" y="16"/>
                    </a:moveTo>
                    <a:cubicBezTo>
                      <a:pt x="352" y="12"/>
                      <a:pt x="352" y="12"/>
                      <a:pt x="352" y="12"/>
                    </a:cubicBezTo>
                    <a:cubicBezTo>
                      <a:pt x="356" y="13"/>
                      <a:pt x="360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9" y="17"/>
                      <a:pt x="355" y="16"/>
                      <a:pt x="351" y="16"/>
                    </a:cubicBezTo>
                    <a:close/>
                    <a:moveTo>
                      <a:pt x="124" y="12"/>
                    </a:moveTo>
                    <a:cubicBezTo>
                      <a:pt x="128" y="11"/>
                      <a:pt x="131" y="10"/>
                      <a:pt x="135" y="10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2" y="14"/>
                      <a:pt x="128" y="15"/>
                      <a:pt x="125" y="16"/>
                    </a:cubicBezTo>
                    <a:lnTo>
                      <a:pt x="124" y="12"/>
                    </a:lnTo>
                    <a:close/>
                    <a:moveTo>
                      <a:pt x="329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3" y="8"/>
                      <a:pt x="337" y="9"/>
                      <a:pt x="341" y="10"/>
                    </a:cubicBezTo>
                    <a:cubicBezTo>
                      <a:pt x="340" y="13"/>
                      <a:pt x="340" y="13"/>
                      <a:pt x="340" y="13"/>
                    </a:cubicBezTo>
                    <a:cubicBezTo>
                      <a:pt x="337" y="13"/>
                      <a:pt x="333" y="12"/>
                      <a:pt x="329" y="11"/>
                    </a:cubicBezTo>
                    <a:close/>
                    <a:moveTo>
                      <a:pt x="146" y="8"/>
                    </a:moveTo>
                    <a:cubicBezTo>
                      <a:pt x="150" y="7"/>
                      <a:pt x="154" y="6"/>
                      <a:pt x="158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5" y="10"/>
                      <a:pt x="151" y="11"/>
                      <a:pt x="147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7" y="4"/>
                      <a:pt x="307" y="4"/>
                      <a:pt x="307" y="4"/>
                    </a:cubicBezTo>
                    <a:cubicBezTo>
                      <a:pt x="311" y="5"/>
                      <a:pt x="315" y="5"/>
                      <a:pt x="318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4" y="9"/>
                      <a:pt x="310" y="8"/>
                      <a:pt x="306" y="8"/>
                    </a:cubicBezTo>
                    <a:close/>
                    <a:moveTo>
                      <a:pt x="169" y="4"/>
                    </a:moveTo>
                    <a:cubicBezTo>
                      <a:pt x="173" y="4"/>
                      <a:pt x="177" y="3"/>
                      <a:pt x="181" y="3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77" y="7"/>
                      <a:pt x="173" y="8"/>
                      <a:pt x="170" y="8"/>
                    </a:cubicBezTo>
                    <a:lnTo>
                      <a:pt x="169" y="4"/>
                    </a:lnTo>
                    <a:close/>
                    <a:moveTo>
                      <a:pt x="284" y="6"/>
                    </a:moveTo>
                    <a:cubicBezTo>
                      <a:pt x="284" y="2"/>
                      <a:pt x="284" y="2"/>
                      <a:pt x="284" y="2"/>
                    </a:cubicBezTo>
                    <a:cubicBezTo>
                      <a:pt x="288" y="2"/>
                      <a:pt x="292" y="2"/>
                      <a:pt x="296" y="3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6"/>
                      <a:pt x="288" y="6"/>
                      <a:pt x="284" y="6"/>
                    </a:cubicBezTo>
                    <a:close/>
                    <a:moveTo>
                      <a:pt x="192" y="2"/>
                    </a:moveTo>
                    <a:cubicBezTo>
                      <a:pt x="196" y="2"/>
                      <a:pt x="200" y="1"/>
                      <a:pt x="203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0" y="5"/>
                      <a:pt x="196" y="5"/>
                      <a:pt x="192" y="6"/>
                    </a:cubicBezTo>
                    <a:lnTo>
                      <a:pt x="192" y="2"/>
                    </a:lnTo>
                    <a:close/>
                    <a:moveTo>
                      <a:pt x="261" y="4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65" y="1"/>
                      <a:pt x="269" y="1"/>
                      <a:pt x="273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9" y="5"/>
                      <a:pt x="265" y="4"/>
                      <a:pt x="261" y="4"/>
                    </a:cubicBezTo>
                    <a:close/>
                    <a:moveTo>
                      <a:pt x="215" y="1"/>
                    </a:moveTo>
                    <a:cubicBezTo>
                      <a:pt x="219" y="0"/>
                      <a:pt x="223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3" y="4"/>
                      <a:pt x="219" y="4"/>
                      <a:pt x="215" y="4"/>
                    </a:cubicBezTo>
                    <a:lnTo>
                      <a:pt x="215" y="1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2" y="0"/>
                      <a:pt x="246" y="0"/>
                      <a:pt x="250" y="0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6" y="4"/>
                      <a:pt x="242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ṩļïḋê">
                <a:extLst>
                  <a:ext uri="{FF2B5EF4-FFF2-40B4-BE49-F238E27FC236}">
                    <a16:creationId xmlns:a16="http://schemas.microsoft.com/office/drawing/2014/main" xmlns="" id="{C7C2E763-F4D0-4CED-8735-6153F0192296}"/>
                  </a:ext>
                </a:extLst>
              </p:cNvPr>
              <p:cNvSpPr/>
              <p:nvPr/>
            </p:nvSpPr>
            <p:spPr bwMode="auto">
              <a:xfrm flipH="1">
                <a:off x="7496217" y="4280231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lïḓe">
                <a:extLst>
                  <a:ext uri="{FF2B5EF4-FFF2-40B4-BE49-F238E27FC236}">
                    <a16:creationId xmlns:a16="http://schemas.microsoft.com/office/drawing/2014/main" xmlns="" id="{063F7B8B-0115-4DA2-9C54-C0464676C3CF}"/>
                  </a:ext>
                </a:extLst>
              </p:cNvPr>
              <p:cNvSpPr/>
              <p:nvPr/>
            </p:nvSpPr>
            <p:spPr bwMode="auto">
              <a:xfrm flipH="1">
                <a:off x="7494694" y="5224368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9 h 177"/>
                  <a:gd name="T10" fmla="*/ 286 w 572"/>
                  <a:gd name="T11" fmla="*/ 109 h 177"/>
                  <a:gd name="T12" fmla="*/ 313 w 572"/>
                  <a:gd name="T13" fmla="*/ 109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70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9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9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6"/>
                      <a:pt x="469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70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70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1"/>
                      <a:pt x="26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ṣḷîďê">
                <a:extLst>
                  <a:ext uri="{FF2B5EF4-FFF2-40B4-BE49-F238E27FC236}">
                    <a16:creationId xmlns:a16="http://schemas.microsoft.com/office/drawing/2014/main" xmlns="" id="{446DBBE7-B3B8-43F3-87FA-5BDC59179335}"/>
                  </a:ext>
                </a:extLst>
              </p:cNvPr>
              <p:cNvSpPr/>
              <p:nvPr/>
            </p:nvSpPr>
            <p:spPr bwMode="auto">
              <a:xfrm flipH="1">
                <a:off x="7494694" y="5049247"/>
                <a:ext cx="1175603" cy="365473"/>
              </a:xfrm>
              <a:custGeom>
                <a:avLst/>
                <a:gdLst>
                  <a:gd name="T0" fmla="*/ 53 w 572"/>
                  <a:gd name="T1" fmla="*/ 57 h 178"/>
                  <a:gd name="T2" fmla="*/ 105 w 572"/>
                  <a:gd name="T3" fmla="*/ 81 h 178"/>
                  <a:gd name="T4" fmla="*/ 157 w 572"/>
                  <a:gd name="T5" fmla="*/ 96 h 178"/>
                  <a:gd name="T6" fmla="*/ 209 w 572"/>
                  <a:gd name="T7" fmla="*/ 105 h 178"/>
                  <a:gd name="T8" fmla="*/ 261 w 572"/>
                  <a:gd name="T9" fmla="*/ 109 h 178"/>
                  <a:gd name="T10" fmla="*/ 286 w 572"/>
                  <a:gd name="T11" fmla="*/ 110 h 178"/>
                  <a:gd name="T12" fmla="*/ 313 w 572"/>
                  <a:gd name="T13" fmla="*/ 109 h 178"/>
                  <a:gd name="T14" fmla="*/ 365 w 572"/>
                  <a:gd name="T15" fmla="*/ 105 h 178"/>
                  <a:gd name="T16" fmla="*/ 417 w 572"/>
                  <a:gd name="T17" fmla="*/ 96 h 178"/>
                  <a:gd name="T18" fmla="*/ 469 w 572"/>
                  <a:gd name="T19" fmla="*/ 81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3 h 178"/>
                  <a:gd name="T28" fmla="*/ 469 w 572"/>
                  <a:gd name="T29" fmla="*/ 148 h 178"/>
                  <a:gd name="T30" fmla="*/ 417 w 572"/>
                  <a:gd name="T31" fmla="*/ 163 h 178"/>
                  <a:gd name="T32" fmla="*/ 365 w 572"/>
                  <a:gd name="T33" fmla="*/ 173 h 178"/>
                  <a:gd name="T34" fmla="*/ 313 w 572"/>
                  <a:gd name="T35" fmla="*/ 178 h 178"/>
                  <a:gd name="T36" fmla="*/ 286 w 572"/>
                  <a:gd name="T37" fmla="*/ 178 h 178"/>
                  <a:gd name="T38" fmla="*/ 261 w 572"/>
                  <a:gd name="T39" fmla="*/ 178 h 178"/>
                  <a:gd name="T40" fmla="*/ 209 w 572"/>
                  <a:gd name="T41" fmla="*/ 173 h 178"/>
                  <a:gd name="T42" fmla="*/ 157 w 572"/>
                  <a:gd name="T43" fmla="*/ 164 h 178"/>
                  <a:gd name="T44" fmla="*/ 105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7"/>
                    </a:moveTo>
                    <a:cubicBezTo>
                      <a:pt x="67" y="66"/>
                      <a:pt x="85" y="74"/>
                      <a:pt x="105" y="81"/>
                    </a:cubicBezTo>
                    <a:cubicBezTo>
                      <a:pt x="121" y="87"/>
                      <a:pt x="138" y="92"/>
                      <a:pt x="157" y="96"/>
                    </a:cubicBezTo>
                    <a:cubicBezTo>
                      <a:pt x="173" y="100"/>
                      <a:pt x="191" y="103"/>
                      <a:pt x="209" y="105"/>
                    </a:cubicBezTo>
                    <a:cubicBezTo>
                      <a:pt x="226" y="107"/>
                      <a:pt x="243" y="109"/>
                      <a:pt x="261" y="109"/>
                    </a:cubicBezTo>
                    <a:cubicBezTo>
                      <a:pt x="269" y="110"/>
                      <a:pt x="278" y="110"/>
                      <a:pt x="286" y="110"/>
                    </a:cubicBezTo>
                    <a:cubicBezTo>
                      <a:pt x="295" y="110"/>
                      <a:pt x="304" y="110"/>
                      <a:pt x="313" y="109"/>
                    </a:cubicBezTo>
                    <a:cubicBezTo>
                      <a:pt x="331" y="109"/>
                      <a:pt x="348" y="107"/>
                      <a:pt x="365" y="105"/>
                    </a:cubicBezTo>
                    <a:cubicBezTo>
                      <a:pt x="383" y="103"/>
                      <a:pt x="400" y="100"/>
                      <a:pt x="417" y="96"/>
                    </a:cubicBezTo>
                    <a:cubicBezTo>
                      <a:pt x="435" y="92"/>
                      <a:pt x="453" y="86"/>
                      <a:pt x="469" y="81"/>
                    </a:cubicBezTo>
                    <a:cubicBezTo>
                      <a:pt x="488" y="73"/>
                      <a:pt x="506" y="65"/>
                      <a:pt x="521" y="56"/>
                    </a:cubicBezTo>
                    <a:cubicBezTo>
                      <a:pt x="547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3"/>
                    </a:cubicBezTo>
                    <a:cubicBezTo>
                      <a:pt x="506" y="132"/>
                      <a:pt x="488" y="140"/>
                      <a:pt x="469" y="148"/>
                    </a:cubicBezTo>
                    <a:cubicBezTo>
                      <a:pt x="453" y="154"/>
                      <a:pt x="435" y="159"/>
                      <a:pt x="417" y="163"/>
                    </a:cubicBezTo>
                    <a:cubicBezTo>
                      <a:pt x="400" y="167"/>
                      <a:pt x="383" y="170"/>
                      <a:pt x="365" y="173"/>
                    </a:cubicBezTo>
                    <a:cubicBezTo>
                      <a:pt x="348" y="175"/>
                      <a:pt x="331" y="177"/>
                      <a:pt x="313" y="178"/>
                    </a:cubicBezTo>
                    <a:cubicBezTo>
                      <a:pt x="304" y="178"/>
                      <a:pt x="295" y="178"/>
                      <a:pt x="286" y="178"/>
                    </a:cubicBezTo>
                    <a:cubicBezTo>
                      <a:pt x="278" y="178"/>
                      <a:pt x="269" y="178"/>
                      <a:pt x="261" y="178"/>
                    </a:cubicBezTo>
                    <a:cubicBezTo>
                      <a:pt x="243" y="177"/>
                      <a:pt x="226" y="175"/>
                      <a:pt x="209" y="173"/>
                    </a:cubicBezTo>
                    <a:cubicBezTo>
                      <a:pt x="191" y="171"/>
                      <a:pt x="174" y="168"/>
                      <a:pt x="157" y="164"/>
                    </a:cubicBezTo>
                    <a:cubicBezTo>
                      <a:pt x="139" y="159"/>
                      <a:pt x="121" y="154"/>
                      <a:pt x="105" y="148"/>
                    </a:cubicBezTo>
                    <a:cubicBezTo>
                      <a:pt x="86" y="141"/>
                      <a:pt x="68" y="133"/>
                      <a:pt x="53" y="123"/>
                    </a:cubicBezTo>
                    <a:cubicBezTo>
                      <a:pt x="27" y="108"/>
                      <a:pt x="8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1"/>
                      <a:pt x="26" y="40"/>
                      <a:pt x="53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ṩlïḑè">
                <a:extLst>
                  <a:ext uri="{FF2B5EF4-FFF2-40B4-BE49-F238E27FC236}">
                    <a16:creationId xmlns:a16="http://schemas.microsoft.com/office/drawing/2014/main" xmlns="" id="{DFC25123-C107-4FEE-984F-580C93091D00}"/>
                  </a:ext>
                </a:extLst>
              </p:cNvPr>
              <p:cNvSpPr/>
              <p:nvPr/>
            </p:nvSpPr>
            <p:spPr bwMode="auto">
              <a:xfrm flipH="1">
                <a:off x="7494694" y="4889352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8 h 177"/>
                  <a:gd name="T10" fmla="*/ 286 w 572"/>
                  <a:gd name="T11" fmla="*/ 109 h 177"/>
                  <a:gd name="T12" fmla="*/ 313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8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8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5"/>
                      <a:pt x="469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70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ḷïďè">
                <a:extLst>
                  <a:ext uri="{FF2B5EF4-FFF2-40B4-BE49-F238E27FC236}">
                    <a16:creationId xmlns:a16="http://schemas.microsoft.com/office/drawing/2014/main" xmlns="" id="{19A53261-A7AE-4E58-9AF3-33C0E85FB254}"/>
                  </a:ext>
                </a:extLst>
              </p:cNvPr>
              <p:cNvSpPr/>
              <p:nvPr/>
            </p:nvSpPr>
            <p:spPr bwMode="auto">
              <a:xfrm flipH="1">
                <a:off x="7494694" y="4726413"/>
                <a:ext cx="1175603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09 w 572"/>
                  <a:gd name="T7" fmla="*/ 104 h 177"/>
                  <a:gd name="T8" fmla="*/ 261 w 572"/>
                  <a:gd name="T9" fmla="*/ 108 h 177"/>
                  <a:gd name="T10" fmla="*/ 286 w 572"/>
                  <a:gd name="T11" fmla="*/ 109 h 177"/>
                  <a:gd name="T12" fmla="*/ 313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3 w 572"/>
                  <a:gd name="T35" fmla="*/ 177 h 177"/>
                  <a:gd name="T36" fmla="*/ 286 w 572"/>
                  <a:gd name="T37" fmla="*/ 177 h 177"/>
                  <a:gd name="T38" fmla="*/ 261 w 572"/>
                  <a:gd name="T39" fmla="*/ 177 h 177"/>
                  <a:gd name="T40" fmla="*/ 209 w 572"/>
                  <a:gd name="T41" fmla="*/ 172 h 177"/>
                  <a:gd name="T42" fmla="*/ 157 w 572"/>
                  <a:gd name="T43" fmla="*/ 163 h 177"/>
                  <a:gd name="T44" fmla="*/ 105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7" y="65"/>
                      <a:pt x="85" y="73"/>
                      <a:pt x="105" y="80"/>
                    </a:cubicBezTo>
                    <a:cubicBezTo>
                      <a:pt x="121" y="86"/>
                      <a:pt x="138" y="91"/>
                      <a:pt x="157" y="95"/>
                    </a:cubicBezTo>
                    <a:cubicBezTo>
                      <a:pt x="173" y="99"/>
                      <a:pt x="191" y="102"/>
                      <a:pt x="209" y="104"/>
                    </a:cubicBezTo>
                    <a:cubicBezTo>
                      <a:pt x="226" y="106"/>
                      <a:pt x="243" y="108"/>
                      <a:pt x="261" y="108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8"/>
                    </a:cubicBezTo>
                    <a:cubicBezTo>
                      <a:pt x="331" y="108"/>
                      <a:pt x="348" y="106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5"/>
                      <a:pt x="469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8" y="139"/>
                      <a:pt x="469" y="147"/>
                    </a:cubicBezTo>
                    <a:cubicBezTo>
                      <a:pt x="453" y="153"/>
                      <a:pt x="435" y="158"/>
                      <a:pt x="417" y="162"/>
                    </a:cubicBezTo>
                    <a:cubicBezTo>
                      <a:pt x="400" y="166"/>
                      <a:pt x="383" y="169"/>
                      <a:pt x="365" y="172"/>
                    </a:cubicBezTo>
                    <a:cubicBezTo>
                      <a:pt x="348" y="174"/>
                      <a:pt x="331" y="176"/>
                      <a:pt x="313" y="177"/>
                    </a:cubicBezTo>
                    <a:cubicBezTo>
                      <a:pt x="304" y="177"/>
                      <a:pt x="295" y="177"/>
                      <a:pt x="286" y="177"/>
                    </a:cubicBezTo>
                    <a:cubicBezTo>
                      <a:pt x="278" y="177"/>
                      <a:pt x="269" y="177"/>
                      <a:pt x="261" y="177"/>
                    </a:cubicBezTo>
                    <a:cubicBezTo>
                      <a:pt x="243" y="176"/>
                      <a:pt x="226" y="174"/>
                      <a:pt x="209" y="172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8"/>
                      <a:pt x="121" y="153"/>
                      <a:pt x="105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śḷïďe">
                <a:extLst>
                  <a:ext uri="{FF2B5EF4-FFF2-40B4-BE49-F238E27FC236}">
                    <a16:creationId xmlns:a16="http://schemas.microsoft.com/office/drawing/2014/main" xmlns="" id="{7CAF9BD3-73BA-4A16-9F5B-855BA6BED6E0}"/>
                  </a:ext>
                </a:extLst>
              </p:cNvPr>
              <p:cNvSpPr/>
              <p:nvPr/>
            </p:nvSpPr>
            <p:spPr bwMode="auto">
              <a:xfrm flipH="1">
                <a:off x="7494694" y="4557381"/>
                <a:ext cx="1175603" cy="365473"/>
              </a:xfrm>
              <a:custGeom>
                <a:avLst/>
                <a:gdLst>
                  <a:gd name="T0" fmla="*/ 53 w 572"/>
                  <a:gd name="T1" fmla="*/ 56 h 178"/>
                  <a:gd name="T2" fmla="*/ 105 w 572"/>
                  <a:gd name="T3" fmla="*/ 81 h 178"/>
                  <a:gd name="T4" fmla="*/ 157 w 572"/>
                  <a:gd name="T5" fmla="*/ 96 h 178"/>
                  <a:gd name="T6" fmla="*/ 209 w 572"/>
                  <a:gd name="T7" fmla="*/ 105 h 178"/>
                  <a:gd name="T8" fmla="*/ 261 w 572"/>
                  <a:gd name="T9" fmla="*/ 109 h 178"/>
                  <a:gd name="T10" fmla="*/ 286 w 572"/>
                  <a:gd name="T11" fmla="*/ 109 h 178"/>
                  <a:gd name="T12" fmla="*/ 313 w 572"/>
                  <a:gd name="T13" fmla="*/ 109 h 178"/>
                  <a:gd name="T14" fmla="*/ 365 w 572"/>
                  <a:gd name="T15" fmla="*/ 104 h 178"/>
                  <a:gd name="T16" fmla="*/ 417 w 572"/>
                  <a:gd name="T17" fmla="*/ 95 h 178"/>
                  <a:gd name="T18" fmla="*/ 469 w 572"/>
                  <a:gd name="T19" fmla="*/ 80 h 178"/>
                  <a:gd name="T20" fmla="*/ 521 w 572"/>
                  <a:gd name="T21" fmla="*/ 55 h 178"/>
                  <a:gd name="T22" fmla="*/ 572 w 572"/>
                  <a:gd name="T23" fmla="*/ 0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9 w 572"/>
                  <a:gd name="T29" fmla="*/ 147 h 178"/>
                  <a:gd name="T30" fmla="*/ 417 w 572"/>
                  <a:gd name="T31" fmla="*/ 163 h 178"/>
                  <a:gd name="T32" fmla="*/ 365 w 572"/>
                  <a:gd name="T33" fmla="*/ 172 h 178"/>
                  <a:gd name="T34" fmla="*/ 313 w 572"/>
                  <a:gd name="T35" fmla="*/ 177 h 178"/>
                  <a:gd name="T36" fmla="*/ 286 w 572"/>
                  <a:gd name="T37" fmla="*/ 178 h 178"/>
                  <a:gd name="T38" fmla="*/ 261 w 572"/>
                  <a:gd name="T39" fmla="*/ 177 h 178"/>
                  <a:gd name="T40" fmla="*/ 209 w 572"/>
                  <a:gd name="T41" fmla="*/ 173 h 178"/>
                  <a:gd name="T42" fmla="*/ 157 w 572"/>
                  <a:gd name="T43" fmla="*/ 163 h 178"/>
                  <a:gd name="T44" fmla="*/ 105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6"/>
                    </a:moveTo>
                    <a:cubicBezTo>
                      <a:pt x="67" y="65"/>
                      <a:pt x="85" y="73"/>
                      <a:pt x="105" y="81"/>
                    </a:cubicBezTo>
                    <a:cubicBezTo>
                      <a:pt x="121" y="86"/>
                      <a:pt x="138" y="91"/>
                      <a:pt x="157" y="96"/>
                    </a:cubicBezTo>
                    <a:cubicBezTo>
                      <a:pt x="173" y="99"/>
                      <a:pt x="191" y="102"/>
                      <a:pt x="209" y="105"/>
                    </a:cubicBezTo>
                    <a:cubicBezTo>
                      <a:pt x="226" y="107"/>
                      <a:pt x="243" y="108"/>
                      <a:pt x="261" y="109"/>
                    </a:cubicBezTo>
                    <a:cubicBezTo>
                      <a:pt x="269" y="109"/>
                      <a:pt x="278" y="109"/>
                      <a:pt x="286" y="109"/>
                    </a:cubicBezTo>
                    <a:cubicBezTo>
                      <a:pt x="295" y="109"/>
                      <a:pt x="304" y="109"/>
                      <a:pt x="313" y="109"/>
                    </a:cubicBezTo>
                    <a:cubicBezTo>
                      <a:pt x="331" y="108"/>
                      <a:pt x="348" y="107"/>
                      <a:pt x="365" y="104"/>
                    </a:cubicBezTo>
                    <a:cubicBezTo>
                      <a:pt x="383" y="102"/>
                      <a:pt x="400" y="99"/>
                      <a:pt x="417" y="95"/>
                    </a:cubicBezTo>
                    <a:cubicBezTo>
                      <a:pt x="435" y="91"/>
                      <a:pt x="453" y="86"/>
                      <a:pt x="469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7" y="39"/>
                      <a:pt x="564" y="21"/>
                      <a:pt x="572" y="0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2"/>
                    </a:cubicBezTo>
                    <a:cubicBezTo>
                      <a:pt x="506" y="131"/>
                      <a:pt x="488" y="140"/>
                      <a:pt x="469" y="147"/>
                    </a:cubicBezTo>
                    <a:cubicBezTo>
                      <a:pt x="453" y="153"/>
                      <a:pt x="435" y="158"/>
                      <a:pt x="417" y="163"/>
                    </a:cubicBezTo>
                    <a:cubicBezTo>
                      <a:pt x="400" y="167"/>
                      <a:pt x="383" y="170"/>
                      <a:pt x="365" y="172"/>
                    </a:cubicBezTo>
                    <a:cubicBezTo>
                      <a:pt x="348" y="175"/>
                      <a:pt x="331" y="176"/>
                      <a:pt x="313" y="177"/>
                    </a:cubicBezTo>
                    <a:cubicBezTo>
                      <a:pt x="304" y="177"/>
                      <a:pt x="295" y="178"/>
                      <a:pt x="286" y="178"/>
                    </a:cubicBezTo>
                    <a:cubicBezTo>
                      <a:pt x="278" y="178"/>
                      <a:pt x="269" y="177"/>
                      <a:pt x="261" y="177"/>
                    </a:cubicBezTo>
                    <a:cubicBezTo>
                      <a:pt x="243" y="176"/>
                      <a:pt x="226" y="175"/>
                      <a:pt x="209" y="173"/>
                    </a:cubicBezTo>
                    <a:cubicBezTo>
                      <a:pt x="191" y="170"/>
                      <a:pt x="174" y="167"/>
                      <a:pt x="157" y="163"/>
                    </a:cubicBezTo>
                    <a:cubicBezTo>
                      <a:pt x="139" y="159"/>
                      <a:pt x="121" y="154"/>
                      <a:pt x="105" y="148"/>
                    </a:cubicBezTo>
                    <a:cubicBezTo>
                      <a:pt x="86" y="140"/>
                      <a:pt x="68" y="132"/>
                      <a:pt x="53" y="123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4"/>
                      <a:pt x="0" y="18"/>
                      <a:pt x="0" y="0"/>
                    </a:cubicBezTo>
                    <a:cubicBezTo>
                      <a:pt x="8" y="21"/>
                      <a:pt x="26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śḷiḍe">
                <a:extLst>
                  <a:ext uri="{FF2B5EF4-FFF2-40B4-BE49-F238E27FC236}">
                    <a16:creationId xmlns:a16="http://schemas.microsoft.com/office/drawing/2014/main" xmlns="" id="{33CFBD21-0BFA-44CC-9443-EA9402BA0B55}"/>
                  </a:ext>
                </a:extLst>
              </p:cNvPr>
              <p:cNvSpPr/>
              <p:nvPr/>
            </p:nvSpPr>
            <p:spPr bwMode="auto">
              <a:xfrm flipH="1">
                <a:off x="7564743" y="4321347"/>
                <a:ext cx="1038551" cy="415726"/>
              </a:xfrm>
              <a:custGeom>
                <a:avLst/>
                <a:gdLst>
                  <a:gd name="T0" fmla="*/ 0 w 505"/>
                  <a:gd name="T1" fmla="*/ 101 h 202"/>
                  <a:gd name="T2" fmla="*/ 252 w 505"/>
                  <a:gd name="T3" fmla="*/ 0 h 202"/>
                  <a:gd name="T4" fmla="*/ 505 w 505"/>
                  <a:gd name="T5" fmla="*/ 101 h 202"/>
                  <a:gd name="T6" fmla="*/ 252 w 505"/>
                  <a:gd name="T7" fmla="*/ 202 h 202"/>
                  <a:gd name="T8" fmla="*/ 252 w 505"/>
                  <a:gd name="T9" fmla="*/ 202 h 202"/>
                  <a:gd name="T10" fmla="*/ 0 w 505"/>
                  <a:gd name="T11" fmla="*/ 101 h 202"/>
                  <a:gd name="T12" fmla="*/ 30 w 505"/>
                  <a:gd name="T13" fmla="*/ 101 h 202"/>
                  <a:gd name="T14" fmla="*/ 252 w 505"/>
                  <a:gd name="T15" fmla="*/ 174 h 202"/>
                  <a:gd name="T16" fmla="*/ 475 w 505"/>
                  <a:gd name="T17" fmla="*/ 101 h 202"/>
                  <a:gd name="T18" fmla="*/ 252 w 505"/>
                  <a:gd name="T19" fmla="*/ 28 h 202"/>
                  <a:gd name="T20" fmla="*/ 30 w 505"/>
                  <a:gd name="T21" fmla="*/ 1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0" y="101"/>
                    </a:moveTo>
                    <a:cubicBezTo>
                      <a:pt x="0" y="35"/>
                      <a:pt x="130" y="0"/>
                      <a:pt x="252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2" y="202"/>
                    </a:cubicBezTo>
                    <a:cubicBezTo>
                      <a:pt x="252" y="202"/>
                      <a:pt x="252" y="202"/>
                      <a:pt x="252" y="202"/>
                    </a:cubicBezTo>
                    <a:cubicBezTo>
                      <a:pt x="130" y="202"/>
                      <a:pt x="0" y="166"/>
                      <a:pt x="0" y="101"/>
                    </a:cubicBezTo>
                    <a:close/>
                    <a:moveTo>
                      <a:pt x="30" y="101"/>
                    </a:moveTo>
                    <a:cubicBezTo>
                      <a:pt x="30" y="135"/>
                      <a:pt x="121" y="174"/>
                      <a:pt x="252" y="174"/>
                    </a:cubicBezTo>
                    <a:cubicBezTo>
                      <a:pt x="383" y="174"/>
                      <a:pt x="475" y="135"/>
                      <a:pt x="475" y="101"/>
                    </a:cubicBezTo>
                    <a:cubicBezTo>
                      <a:pt x="475" y="66"/>
                      <a:pt x="383" y="28"/>
                      <a:pt x="252" y="28"/>
                    </a:cubicBezTo>
                    <a:cubicBezTo>
                      <a:pt x="121" y="28"/>
                      <a:pt x="30" y="66"/>
                      <a:pt x="30" y="10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ḻíḍe">
                <a:extLst>
                  <a:ext uri="{FF2B5EF4-FFF2-40B4-BE49-F238E27FC236}">
                    <a16:creationId xmlns:a16="http://schemas.microsoft.com/office/drawing/2014/main" xmlns="" id="{CED2F019-FE70-4682-BF11-CF005F56A1F3}"/>
                  </a:ext>
                </a:extLst>
              </p:cNvPr>
              <p:cNvSpPr/>
              <p:nvPr/>
            </p:nvSpPr>
            <p:spPr bwMode="auto">
              <a:xfrm flipH="1">
                <a:off x="7724638" y="4426420"/>
                <a:ext cx="724854" cy="181214"/>
              </a:xfrm>
              <a:custGeom>
                <a:avLst/>
                <a:gdLst>
                  <a:gd name="T0" fmla="*/ 0 w 352"/>
                  <a:gd name="T1" fmla="*/ 35 h 88"/>
                  <a:gd name="T2" fmla="*/ 45 w 352"/>
                  <a:gd name="T3" fmla="*/ 35 h 88"/>
                  <a:gd name="T4" fmla="*/ 125 w 352"/>
                  <a:gd name="T5" fmla="*/ 0 h 88"/>
                  <a:gd name="T6" fmla="*/ 205 w 352"/>
                  <a:gd name="T7" fmla="*/ 33 h 88"/>
                  <a:gd name="T8" fmla="*/ 242 w 352"/>
                  <a:gd name="T9" fmla="*/ 56 h 88"/>
                  <a:gd name="T10" fmla="*/ 266 w 352"/>
                  <a:gd name="T11" fmla="*/ 40 h 88"/>
                  <a:gd name="T12" fmla="*/ 252 w 352"/>
                  <a:gd name="T13" fmla="*/ 11 h 88"/>
                  <a:gd name="T14" fmla="*/ 300 w 352"/>
                  <a:gd name="T15" fmla="*/ 6 h 88"/>
                  <a:gd name="T16" fmla="*/ 315 w 352"/>
                  <a:gd name="T17" fmla="*/ 35 h 88"/>
                  <a:gd name="T18" fmla="*/ 352 w 352"/>
                  <a:gd name="T19" fmla="*/ 35 h 88"/>
                  <a:gd name="T20" fmla="*/ 352 w 352"/>
                  <a:gd name="T21" fmla="*/ 55 h 88"/>
                  <a:gd name="T22" fmla="*/ 312 w 352"/>
                  <a:gd name="T23" fmla="*/ 55 h 88"/>
                  <a:gd name="T24" fmla="*/ 235 w 352"/>
                  <a:gd name="T25" fmla="*/ 87 h 88"/>
                  <a:gd name="T26" fmla="*/ 156 w 352"/>
                  <a:gd name="T27" fmla="*/ 52 h 88"/>
                  <a:gd name="T28" fmla="*/ 119 w 352"/>
                  <a:gd name="T29" fmla="*/ 31 h 88"/>
                  <a:gd name="T30" fmla="*/ 92 w 352"/>
                  <a:gd name="T31" fmla="*/ 49 h 88"/>
                  <a:gd name="T32" fmla="*/ 111 w 352"/>
                  <a:gd name="T33" fmla="*/ 82 h 88"/>
                  <a:gd name="T34" fmla="*/ 61 w 352"/>
                  <a:gd name="T35" fmla="*/ 88 h 88"/>
                  <a:gd name="T36" fmla="*/ 42 w 352"/>
                  <a:gd name="T37" fmla="*/ 55 h 88"/>
                  <a:gd name="T38" fmla="*/ 0 w 352"/>
                  <a:gd name="T39" fmla="*/ 55 h 88"/>
                  <a:gd name="T40" fmla="*/ 0 w 352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0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4" y="11"/>
                      <a:pt x="87" y="0"/>
                      <a:pt x="125" y="0"/>
                    </a:cubicBezTo>
                    <a:cubicBezTo>
                      <a:pt x="164" y="0"/>
                      <a:pt x="187" y="10"/>
                      <a:pt x="205" y="33"/>
                    </a:cubicBezTo>
                    <a:cubicBezTo>
                      <a:pt x="219" y="50"/>
                      <a:pt x="228" y="56"/>
                      <a:pt x="242" y="56"/>
                    </a:cubicBezTo>
                    <a:cubicBezTo>
                      <a:pt x="254" y="56"/>
                      <a:pt x="266" y="52"/>
                      <a:pt x="266" y="40"/>
                    </a:cubicBezTo>
                    <a:cubicBezTo>
                      <a:pt x="266" y="25"/>
                      <a:pt x="257" y="16"/>
                      <a:pt x="252" y="11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7" y="13"/>
                      <a:pt x="313" y="19"/>
                      <a:pt x="315" y="35"/>
                    </a:cubicBezTo>
                    <a:cubicBezTo>
                      <a:pt x="352" y="35"/>
                      <a:pt x="352" y="35"/>
                      <a:pt x="352" y="3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12" y="55"/>
                      <a:pt x="312" y="55"/>
                      <a:pt x="312" y="55"/>
                    </a:cubicBezTo>
                    <a:cubicBezTo>
                      <a:pt x="303" y="75"/>
                      <a:pt x="273" y="87"/>
                      <a:pt x="235" y="87"/>
                    </a:cubicBezTo>
                    <a:cubicBezTo>
                      <a:pt x="193" y="87"/>
                      <a:pt x="172" y="73"/>
                      <a:pt x="156" y="52"/>
                    </a:cubicBezTo>
                    <a:cubicBezTo>
                      <a:pt x="146" y="37"/>
                      <a:pt x="135" y="31"/>
                      <a:pt x="119" y="31"/>
                    </a:cubicBezTo>
                    <a:cubicBezTo>
                      <a:pt x="102" y="31"/>
                      <a:pt x="92" y="38"/>
                      <a:pt x="92" y="49"/>
                    </a:cubicBezTo>
                    <a:cubicBezTo>
                      <a:pt x="92" y="62"/>
                      <a:pt x="101" y="74"/>
                      <a:pt x="111" y="82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51" y="81"/>
                      <a:pt x="44" y="67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ļiḑê">
                <a:extLst>
                  <a:ext uri="{FF2B5EF4-FFF2-40B4-BE49-F238E27FC236}">
                    <a16:creationId xmlns:a16="http://schemas.microsoft.com/office/drawing/2014/main" xmlns="" id="{72F47347-7D6E-4EE1-B46E-ACC7EA5410F0}"/>
                  </a:ext>
                </a:extLst>
              </p:cNvPr>
              <p:cNvSpPr/>
              <p:nvPr/>
            </p:nvSpPr>
            <p:spPr bwMode="auto">
              <a:xfrm flipH="1">
                <a:off x="7430736" y="3808162"/>
                <a:ext cx="1174081" cy="674602"/>
              </a:xfrm>
              <a:custGeom>
                <a:avLst/>
                <a:gdLst>
                  <a:gd name="T0" fmla="*/ 0 w 771"/>
                  <a:gd name="T1" fmla="*/ 435 h 443"/>
                  <a:gd name="T2" fmla="*/ 0 w 771"/>
                  <a:gd name="T3" fmla="*/ 2 h 443"/>
                  <a:gd name="T4" fmla="*/ 771 w 771"/>
                  <a:gd name="T5" fmla="*/ 0 h 443"/>
                  <a:gd name="T6" fmla="*/ 771 w 771"/>
                  <a:gd name="T7" fmla="*/ 443 h 443"/>
                  <a:gd name="T8" fmla="*/ 0 w 771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43">
                    <a:moveTo>
                      <a:pt x="0" y="435"/>
                    </a:moveTo>
                    <a:lnTo>
                      <a:pt x="0" y="2"/>
                    </a:lnTo>
                    <a:lnTo>
                      <a:pt x="771" y="0"/>
                    </a:lnTo>
                    <a:lnTo>
                      <a:pt x="771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ḻidé">
                <a:extLst>
                  <a:ext uri="{FF2B5EF4-FFF2-40B4-BE49-F238E27FC236}">
                    <a16:creationId xmlns:a16="http://schemas.microsoft.com/office/drawing/2014/main" xmlns="" id="{027357B8-33C1-490C-B22D-2E9982F682D0}"/>
                  </a:ext>
                </a:extLst>
              </p:cNvPr>
              <p:cNvSpPr/>
              <p:nvPr/>
            </p:nvSpPr>
            <p:spPr bwMode="auto">
              <a:xfrm flipH="1">
                <a:off x="7430736" y="4097495"/>
                <a:ext cx="1174081" cy="534504"/>
              </a:xfrm>
              <a:custGeom>
                <a:avLst/>
                <a:gdLst>
                  <a:gd name="T0" fmla="*/ 286 w 571"/>
                  <a:gd name="T1" fmla="*/ 0 h 260"/>
                  <a:gd name="T2" fmla="*/ 571 w 571"/>
                  <a:gd name="T3" fmla="*/ 130 h 260"/>
                  <a:gd name="T4" fmla="*/ 286 w 571"/>
                  <a:gd name="T5" fmla="*/ 260 h 260"/>
                  <a:gd name="T6" fmla="*/ 0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443" y="1"/>
                      <a:pt x="571" y="59"/>
                      <a:pt x="571" y="130"/>
                    </a:cubicBezTo>
                    <a:cubicBezTo>
                      <a:pt x="571" y="202"/>
                      <a:pt x="443" y="260"/>
                      <a:pt x="286" y="260"/>
                    </a:cubicBezTo>
                    <a:cubicBezTo>
                      <a:pt x="128" y="260"/>
                      <a:pt x="0" y="202"/>
                      <a:pt x="0" y="130"/>
                    </a:cubicBezTo>
                    <a:cubicBezTo>
                      <a:pt x="0" y="59"/>
                      <a:pt x="128" y="1"/>
                      <a:pt x="286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şḻïḋè">
                <a:extLst>
                  <a:ext uri="{FF2B5EF4-FFF2-40B4-BE49-F238E27FC236}">
                    <a16:creationId xmlns:a16="http://schemas.microsoft.com/office/drawing/2014/main" xmlns="" id="{7ADE19B7-B6C8-40F1-BCD4-833D27E2A7CD}"/>
                  </a:ext>
                </a:extLst>
              </p:cNvPr>
              <p:cNvSpPr/>
              <p:nvPr/>
            </p:nvSpPr>
            <p:spPr bwMode="auto">
              <a:xfrm flipH="1">
                <a:off x="7529719" y="4141656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475 w 475"/>
                  <a:gd name="T3" fmla="*/ 97 h 194"/>
                  <a:gd name="T4" fmla="*/ 238 w 475"/>
                  <a:gd name="T5" fmla="*/ 194 h 194"/>
                  <a:gd name="T6" fmla="*/ 0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8" y="194"/>
                    </a:cubicBezTo>
                    <a:cubicBezTo>
                      <a:pt x="106" y="193"/>
                      <a:pt x="0" y="150"/>
                      <a:pt x="0" y="97"/>
                    </a:cubicBezTo>
                    <a:cubicBezTo>
                      <a:pt x="0" y="44"/>
                      <a:pt x="106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śḷîdé">
                <a:extLst>
                  <a:ext uri="{FF2B5EF4-FFF2-40B4-BE49-F238E27FC236}">
                    <a16:creationId xmlns:a16="http://schemas.microsoft.com/office/drawing/2014/main" xmlns="" id="{47CF5E7E-0C00-4632-BC2D-448E3001AA76}"/>
                  </a:ext>
                </a:extLst>
              </p:cNvPr>
              <p:cNvSpPr/>
              <p:nvPr/>
            </p:nvSpPr>
            <p:spPr bwMode="auto">
              <a:xfrm flipH="1">
                <a:off x="7528196" y="4135565"/>
                <a:ext cx="977639" cy="408111"/>
              </a:xfrm>
              <a:custGeom>
                <a:avLst/>
                <a:gdLst>
                  <a:gd name="T0" fmla="*/ 236 w 476"/>
                  <a:gd name="T1" fmla="*/ 196 h 198"/>
                  <a:gd name="T2" fmla="*/ 249 w 476"/>
                  <a:gd name="T3" fmla="*/ 195 h 198"/>
                  <a:gd name="T4" fmla="*/ 249 w 476"/>
                  <a:gd name="T5" fmla="*/ 195 h 198"/>
                  <a:gd name="T6" fmla="*/ 215 w 476"/>
                  <a:gd name="T7" fmla="*/ 198 h 198"/>
                  <a:gd name="T8" fmla="*/ 284 w 476"/>
                  <a:gd name="T9" fmla="*/ 197 h 198"/>
                  <a:gd name="T10" fmla="*/ 181 w 476"/>
                  <a:gd name="T11" fmla="*/ 192 h 198"/>
                  <a:gd name="T12" fmla="*/ 295 w 476"/>
                  <a:gd name="T13" fmla="*/ 192 h 198"/>
                  <a:gd name="T14" fmla="*/ 295 w 476"/>
                  <a:gd name="T15" fmla="*/ 192 h 198"/>
                  <a:gd name="T16" fmla="*/ 169 w 476"/>
                  <a:gd name="T17" fmla="*/ 194 h 198"/>
                  <a:gd name="T18" fmla="*/ 329 w 476"/>
                  <a:gd name="T19" fmla="*/ 191 h 198"/>
                  <a:gd name="T20" fmla="*/ 136 w 476"/>
                  <a:gd name="T21" fmla="*/ 185 h 198"/>
                  <a:gd name="T22" fmla="*/ 340 w 476"/>
                  <a:gd name="T23" fmla="*/ 185 h 198"/>
                  <a:gd name="T24" fmla="*/ 340 w 476"/>
                  <a:gd name="T25" fmla="*/ 185 h 198"/>
                  <a:gd name="T26" fmla="*/ 124 w 476"/>
                  <a:gd name="T27" fmla="*/ 187 h 198"/>
                  <a:gd name="T28" fmla="*/ 374 w 476"/>
                  <a:gd name="T29" fmla="*/ 181 h 198"/>
                  <a:gd name="T30" fmla="*/ 92 w 476"/>
                  <a:gd name="T31" fmla="*/ 174 h 198"/>
                  <a:gd name="T32" fmla="*/ 384 w 476"/>
                  <a:gd name="T33" fmla="*/ 174 h 198"/>
                  <a:gd name="T34" fmla="*/ 384 w 476"/>
                  <a:gd name="T35" fmla="*/ 174 h 198"/>
                  <a:gd name="T36" fmla="*/ 80 w 476"/>
                  <a:gd name="T37" fmla="*/ 174 h 198"/>
                  <a:gd name="T38" fmla="*/ 417 w 476"/>
                  <a:gd name="T39" fmla="*/ 165 h 198"/>
                  <a:gd name="T40" fmla="*/ 50 w 476"/>
                  <a:gd name="T41" fmla="*/ 157 h 198"/>
                  <a:gd name="T42" fmla="*/ 426 w 476"/>
                  <a:gd name="T43" fmla="*/ 157 h 198"/>
                  <a:gd name="T44" fmla="*/ 426 w 476"/>
                  <a:gd name="T45" fmla="*/ 157 h 198"/>
                  <a:gd name="T46" fmla="*/ 38 w 476"/>
                  <a:gd name="T47" fmla="*/ 155 h 198"/>
                  <a:gd name="T48" fmla="*/ 456 w 476"/>
                  <a:gd name="T49" fmla="*/ 140 h 198"/>
                  <a:gd name="T50" fmla="*/ 14 w 476"/>
                  <a:gd name="T51" fmla="*/ 130 h 198"/>
                  <a:gd name="T52" fmla="*/ 461 w 476"/>
                  <a:gd name="T53" fmla="*/ 130 h 198"/>
                  <a:gd name="T54" fmla="*/ 461 w 476"/>
                  <a:gd name="T55" fmla="*/ 130 h 198"/>
                  <a:gd name="T56" fmla="*/ 5 w 476"/>
                  <a:gd name="T57" fmla="*/ 123 h 198"/>
                  <a:gd name="T58" fmla="*/ 472 w 476"/>
                  <a:gd name="T59" fmla="*/ 100 h 198"/>
                  <a:gd name="T60" fmla="*/ 0 w 476"/>
                  <a:gd name="T61" fmla="*/ 100 h 198"/>
                  <a:gd name="T62" fmla="*/ 0 w 476"/>
                  <a:gd name="T63" fmla="*/ 100 h 198"/>
                  <a:gd name="T64" fmla="*/ 471 w 476"/>
                  <a:gd name="T65" fmla="*/ 77 h 198"/>
                  <a:gd name="T66" fmla="*/ 4 w 476"/>
                  <a:gd name="T67" fmla="*/ 78 h 198"/>
                  <a:gd name="T68" fmla="*/ 4 w 476"/>
                  <a:gd name="T69" fmla="*/ 78 h 198"/>
                  <a:gd name="T70" fmla="*/ 461 w 476"/>
                  <a:gd name="T71" fmla="*/ 70 h 198"/>
                  <a:gd name="T72" fmla="*/ 30 w 476"/>
                  <a:gd name="T73" fmla="*/ 55 h 198"/>
                  <a:gd name="T74" fmla="*/ 437 w 476"/>
                  <a:gd name="T75" fmla="*/ 45 h 198"/>
                  <a:gd name="T76" fmla="*/ 37 w 476"/>
                  <a:gd name="T77" fmla="*/ 46 h 198"/>
                  <a:gd name="T78" fmla="*/ 37 w 476"/>
                  <a:gd name="T79" fmla="*/ 46 h 198"/>
                  <a:gd name="T80" fmla="*/ 425 w 476"/>
                  <a:gd name="T81" fmla="*/ 43 h 198"/>
                  <a:gd name="T82" fmla="*/ 70 w 476"/>
                  <a:gd name="T83" fmla="*/ 33 h 198"/>
                  <a:gd name="T84" fmla="*/ 396 w 476"/>
                  <a:gd name="T85" fmla="*/ 26 h 198"/>
                  <a:gd name="T86" fmla="*/ 79 w 476"/>
                  <a:gd name="T87" fmla="*/ 26 h 198"/>
                  <a:gd name="T88" fmla="*/ 79 w 476"/>
                  <a:gd name="T89" fmla="*/ 26 h 198"/>
                  <a:gd name="T90" fmla="*/ 384 w 476"/>
                  <a:gd name="T91" fmla="*/ 26 h 198"/>
                  <a:gd name="T92" fmla="*/ 113 w 476"/>
                  <a:gd name="T93" fmla="*/ 19 h 198"/>
                  <a:gd name="T94" fmla="*/ 351 w 476"/>
                  <a:gd name="T95" fmla="*/ 13 h 198"/>
                  <a:gd name="T96" fmla="*/ 123 w 476"/>
                  <a:gd name="T97" fmla="*/ 13 h 198"/>
                  <a:gd name="T98" fmla="*/ 123 w 476"/>
                  <a:gd name="T99" fmla="*/ 13 h 198"/>
                  <a:gd name="T100" fmla="*/ 339 w 476"/>
                  <a:gd name="T101" fmla="*/ 14 h 198"/>
                  <a:gd name="T102" fmla="*/ 158 w 476"/>
                  <a:gd name="T103" fmla="*/ 11 h 198"/>
                  <a:gd name="T104" fmla="*/ 306 w 476"/>
                  <a:gd name="T105" fmla="*/ 5 h 198"/>
                  <a:gd name="T106" fmla="*/ 168 w 476"/>
                  <a:gd name="T107" fmla="*/ 5 h 198"/>
                  <a:gd name="T108" fmla="*/ 168 w 476"/>
                  <a:gd name="T109" fmla="*/ 5 h 198"/>
                  <a:gd name="T110" fmla="*/ 294 w 476"/>
                  <a:gd name="T111" fmla="*/ 8 h 198"/>
                  <a:gd name="T112" fmla="*/ 203 w 476"/>
                  <a:gd name="T113" fmla="*/ 6 h 198"/>
                  <a:gd name="T114" fmla="*/ 260 w 476"/>
                  <a:gd name="T115" fmla="*/ 2 h 198"/>
                  <a:gd name="T116" fmla="*/ 214 w 476"/>
                  <a:gd name="T117" fmla="*/ 2 h 198"/>
                  <a:gd name="T118" fmla="*/ 214 w 476"/>
                  <a:gd name="T119" fmla="*/ 2 h 198"/>
                  <a:gd name="T120" fmla="*/ 238 w 476"/>
                  <a:gd name="T12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8">
                    <a:moveTo>
                      <a:pt x="226" y="198"/>
                    </a:moveTo>
                    <a:cubicBezTo>
                      <a:pt x="226" y="195"/>
                      <a:pt x="226" y="195"/>
                      <a:pt x="226" y="195"/>
                    </a:cubicBezTo>
                    <a:cubicBezTo>
                      <a:pt x="230" y="195"/>
                      <a:pt x="234" y="196"/>
                      <a:pt x="238" y="196"/>
                    </a:cubicBezTo>
                    <a:cubicBezTo>
                      <a:pt x="236" y="196"/>
                      <a:pt x="236" y="196"/>
                      <a:pt x="236" y="196"/>
                    </a:cubicBezTo>
                    <a:cubicBezTo>
                      <a:pt x="236" y="197"/>
                      <a:pt x="236" y="197"/>
                      <a:pt x="236" y="197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3" y="198"/>
                      <a:pt x="230" y="198"/>
                      <a:pt x="226" y="198"/>
                    </a:cubicBezTo>
                    <a:close/>
                    <a:moveTo>
                      <a:pt x="249" y="195"/>
                    </a:moveTo>
                    <a:cubicBezTo>
                      <a:pt x="253" y="194"/>
                      <a:pt x="257" y="194"/>
                      <a:pt x="261" y="194"/>
                    </a:cubicBezTo>
                    <a:cubicBezTo>
                      <a:pt x="261" y="198"/>
                      <a:pt x="261" y="198"/>
                      <a:pt x="261" y="198"/>
                    </a:cubicBezTo>
                    <a:cubicBezTo>
                      <a:pt x="257" y="198"/>
                      <a:pt x="253" y="198"/>
                      <a:pt x="249" y="198"/>
                    </a:cubicBezTo>
                    <a:lnTo>
                      <a:pt x="249" y="195"/>
                    </a:lnTo>
                    <a:close/>
                    <a:moveTo>
                      <a:pt x="203" y="197"/>
                    </a:moveTo>
                    <a:cubicBezTo>
                      <a:pt x="204" y="194"/>
                      <a:pt x="204" y="194"/>
                      <a:pt x="204" y="194"/>
                    </a:cubicBezTo>
                    <a:cubicBezTo>
                      <a:pt x="207" y="194"/>
                      <a:pt x="211" y="194"/>
                      <a:pt x="215" y="194"/>
                    </a:cubicBezTo>
                    <a:cubicBezTo>
                      <a:pt x="215" y="198"/>
                      <a:pt x="215" y="198"/>
                      <a:pt x="215" y="198"/>
                    </a:cubicBezTo>
                    <a:cubicBezTo>
                      <a:pt x="211" y="198"/>
                      <a:pt x="207" y="198"/>
                      <a:pt x="203" y="197"/>
                    </a:cubicBezTo>
                    <a:close/>
                    <a:moveTo>
                      <a:pt x="272" y="194"/>
                    </a:moveTo>
                    <a:cubicBezTo>
                      <a:pt x="276" y="193"/>
                      <a:pt x="280" y="193"/>
                      <a:pt x="283" y="193"/>
                    </a:cubicBezTo>
                    <a:cubicBezTo>
                      <a:pt x="284" y="197"/>
                      <a:pt x="284" y="197"/>
                      <a:pt x="284" y="197"/>
                    </a:cubicBezTo>
                    <a:cubicBezTo>
                      <a:pt x="280" y="197"/>
                      <a:pt x="276" y="197"/>
                      <a:pt x="272" y="197"/>
                    </a:cubicBezTo>
                    <a:lnTo>
                      <a:pt x="272" y="194"/>
                    </a:lnTo>
                    <a:close/>
                    <a:moveTo>
                      <a:pt x="181" y="196"/>
                    </a:moveTo>
                    <a:cubicBezTo>
                      <a:pt x="181" y="192"/>
                      <a:pt x="181" y="192"/>
                      <a:pt x="181" y="192"/>
                    </a:cubicBezTo>
                    <a:cubicBezTo>
                      <a:pt x="185" y="192"/>
                      <a:pt x="188" y="193"/>
                      <a:pt x="192" y="193"/>
                    </a:cubicBezTo>
                    <a:cubicBezTo>
                      <a:pt x="192" y="197"/>
                      <a:pt x="192" y="197"/>
                      <a:pt x="192" y="197"/>
                    </a:cubicBezTo>
                    <a:cubicBezTo>
                      <a:pt x="188" y="196"/>
                      <a:pt x="184" y="196"/>
                      <a:pt x="181" y="196"/>
                    </a:cubicBezTo>
                    <a:close/>
                    <a:moveTo>
                      <a:pt x="295" y="192"/>
                    </a:moveTo>
                    <a:cubicBezTo>
                      <a:pt x="298" y="191"/>
                      <a:pt x="302" y="191"/>
                      <a:pt x="306" y="191"/>
                    </a:cubicBezTo>
                    <a:cubicBezTo>
                      <a:pt x="306" y="194"/>
                      <a:pt x="306" y="194"/>
                      <a:pt x="306" y="194"/>
                    </a:cubicBezTo>
                    <a:cubicBezTo>
                      <a:pt x="303" y="195"/>
                      <a:pt x="299" y="195"/>
                      <a:pt x="295" y="196"/>
                    </a:cubicBezTo>
                    <a:lnTo>
                      <a:pt x="295" y="192"/>
                    </a:lnTo>
                    <a:close/>
                    <a:moveTo>
                      <a:pt x="158" y="193"/>
                    </a:move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62" y="190"/>
                      <a:pt x="166" y="190"/>
                      <a:pt x="170" y="191"/>
                    </a:cubicBezTo>
                    <a:cubicBezTo>
                      <a:pt x="169" y="194"/>
                      <a:pt x="169" y="194"/>
                      <a:pt x="169" y="194"/>
                    </a:cubicBezTo>
                    <a:cubicBezTo>
                      <a:pt x="165" y="194"/>
                      <a:pt x="162" y="193"/>
                      <a:pt x="158" y="193"/>
                    </a:cubicBezTo>
                    <a:close/>
                    <a:moveTo>
                      <a:pt x="317" y="189"/>
                    </a:moveTo>
                    <a:cubicBezTo>
                      <a:pt x="321" y="188"/>
                      <a:pt x="325" y="188"/>
                      <a:pt x="328" y="187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25" y="192"/>
                      <a:pt x="322" y="192"/>
                      <a:pt x="318" y="193"/>
                    </a:cubicBezTo>
                    <a:lnTo>
                      <a:pt x="317" y="189"/>
                    </a:lnTo>
                    <a:close/>
                    <a:moveTo>
                      <a:pt x="135" y="189"/>
                    </a:moveTo>
                    <a:cubicBezTo>
                      <a:pt x="136" y="185"/>
                      <a:pt x="136" y="185"/>
                      <a:pt x="136" y="185"/>
                    </a:cubicBezTo>
                    <a:cubicBezTo>
                      <a:pt x="140" y="186"/>
                      <a:pt x="143" y="187"/>
                      <a:pt x="147" y="187"/>
                    </a:cubicBezTo>
                    <a:cubicBezTo>
                      <a:pt x="146" y="191"/>
                      <a:pt x="146" y="191"/>
                      <a:pt x="146" y="191"/>
                    </a:cubicBezTo>
                    <a:cubicBezTo>
                      <a:pt x="143" y="190"/>
                      <a:pt x="139" y="190"/>
                      <a:pt x="135" y="189"/>
                    </a:cubicBezTo>
                    <a:close/>
                    <a:moveTo>
                      <a:pt x="340" y="185"/>
                    </a:moveTo>
                    <a:cubicBezTo>
                      <a:pt x="343" y="184"/>
                      <a:pt x="347" y="184"/>
                      <a:pt x="351" y="183"/>
                    </a:cubicBezTo>
                    <a:cubicBezTo>
                      <a:pt x="352" y="187"/>
                      <a:pt x="352" y="187"/>
                      <a:pt x="352" y="187"/>
                    </a:cubicBezTo>
                    <a:cubicBezTo>
                      <a:pt x="348" y="187"/>
                      <a:pt x="344" y="188"/>
                      <a:pt x="340" y="189"/>
                    </a:cubicBezTo>
                    <a:lnTo>
                      <a:pt x="340" y="185"/>
                    </a:lnTo>
                    <a:close/>
                    <a:moveTo>
                      <a:pt x="113" y="184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7" y="181"/>
                      <a:pt x="121" y="182"/>
                      <a:pt x="125" y="183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0" y="186"/>
                      <a:pt x="116" y="185"/>
                      <a:pt x="113" y="184"/>
                    </a:cubicBezTo>
                    <a:close/>
                    <a:moveTo>
                      <a:pt x="362" y="180"/>
                    </a:moveTo>
                    <a:cubicBezTo>
                      <a:pt x="366" y="179"/>
                      <a:pt x="369" y="178"/>
                      <a:pt x="373" y="177"/>
                    </a:cubicBezTo>
                    <a:cubicBezTo>
                      <a:pt x="374" y="181"/>
                      <a:pt x="374" y="181"/>
                      <a:pt x="374" y="181"/>
                    </a:cubicBezTo>
                    <a:cubicBezTo>
                      <a:pt x="370" y="182"/>
                      <a:pt x="367" y="183"/>
                      <a:pt x="363" y="184"/>
                    </a:cubicBezTo>
                    <a:lnTo>
                      <a:pt x="362" y="180"/>
                    </a:lnTo>
                    <a:close/>
                    <a:moveTo>
                      <a:pt x="91" y="178"/>
                    </a:moveTo>
                    <a:cubicBezTo>
                      <a:pt x="92" y="174"/>
                      <a:pt x="92" y="174"/>
                      <a:pt x="92" y="174"/>
                    </a:cubicBezTo>
                    <a:cubicBezTo>
                      <a:pt x="95" y="175"/>
                      <a:pt x="99" y="176"/>
                      <a:pt x="103" y="177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98" y="180"/>
                      <a:pt x="94" y="179"/>
                      <a:pt x="91" y="178"/>
                    </a:cubicBezTo>
                    <a:close/>
                    <a:moveTo>
                      <a:pt x="384" y="174"/>
                    </a:moveTo>
                    <a:cubicBezTo>
                      <a:pt x="387" y="173"/>
                      <a:pt x="391" y="172"/>
                      <a:pt x="394" y="170"/>
                    </a:cubicBezTo>
                    <a:cubicBezTo>
                      <a:pt x="396" y="174"/>
                      <a:pt x="396" y="174"/>
                      <a:pt x="396" y="174"/>
                    </a:cubicBezTo>
                    <a:cubicBezTo>
                      <a:pt x="392" y="175"/>
                      <a:pt x="389" y="176"/>
                      <a:pt x="385" y="178"/>
                    </a:cubicBezTo>
                    <a:lnTo>
                      <a:pt x="384" y="174"/>
                    </a:lnTo>
                    <a:close/>
                    <a:moveTo>
                      <a:pt x="69" y="170"/>
                    </a:moveTo>
                    <a:cubicBezTo>
                      <a:pt x="70" y="166"/>
                      <a:pt x="70" y="166"/>
                      <a:pt x="70" y="166"/>
                    </a:cubicBezTo>
                    <a:cubicBezTo>
                      <a:pt x="74" y="168"/>
                      <a:pt x="77" y="169"/>
                      <a:pt x="81" y="170"/>
                    </a:cubicBezTo>
                    <a:cubicBezTo>
                      <a:pt x="80" y="174"/>
                      <a:pt x="80" y="174"/>
                      <a:pt x="80" y="174"/>
                    </a:cubicBezTo>
                    <a:cubicBezTo>
                      <a:pt x="76" y="173"/>
                      <a:pt x="72" y="171"/>
                      <a:pt x="69" y="170"/>
                    </a:cubicBezTo>
                    <a:close/>
                    <a:moveTo>
                      <a:pt x="405" y="166"/>
                    </a:moveTo>
                    <a:cubicBezTo>
                      <a:pt x="409" y="165"/>
                      <a:pt x="412" y="163"/>
                      <a:pt x="415" y="162"/>
                    </a:cubicBezTo>
                    <a:cubicBezTo>
                      <a:pt x="417" y="165"/>
                      <a:pt x="417" y="165"/>
                      <a:pt x="417" y="165"/>
                    </a:cubicBezTo>
                    <a:cubicBezTo>
                      <a:pt x="414" y="167"/>
                      <a:pt x="410" y="168"/>
                      <a:pt x="407" y="170"/>
                    </a:cubicBezTo>
                    <a:lnTo>
                      <a:pt x="405" y="166"/>
                    </a:lnTo>
                    <a:close/>
                    <a:moveTo>
                      <a:pt x="48" y="160"/>
                    </a:moveTo>
                    <a:cubicBezTo>
                      <a:pt x="50" y="157"/>
                      <a:pt x="50" y="157"/>
                      <a:pt x="50" y="157"/>
                    </a:cubicBezTo>
                    <a:cubicBezTo>
                      <a:pt x="53" y="159"/>
                      <a:pt x="57" y="160"/>
                      <a:pt x="60" y="162"/>
                    </a:cubicBezTo>
                    <a:cubicBezTo>
                      <a:pt x="58" y="165"/>
                      <a:pt x="58" y="165"/>
                      <a:pt x="58" y="165"/>
                    </a:cubicBezTo>
                    <a:cubicBezTo>
                      <a:pt x="55" y="164"/>
                      <a:pt x="51" y="162"/>
                      <a:pt x="48" y="160"/>
                    </a:cubicBezTo>
                    <a:close/>
                    <a:moveTo>
                      <a:pt x="426" y="157"/>
                    </a:moveTo>
                    <a:cubicBezTo>
                      <a:pt x="429" y="155"/>
                      <a:pt x="432" y="153"/>
                      <a:pt x="435" y="151"/>
                    </a:cubicBezTo>
                    <a:cubicBezTo>
                      <a:pt x="437" y="154"/>
                      <a:pt x="437" y="154"/>
                      <a:pt x="437" y="154"/>
                    </a:cubicBezTo>
                    <a:cubicBezTo>
                      <a:pt x="434" y="156"/>
                      <a:pt x="431" y="158"/>
                      <a:pt x="427" y="160"/>
                    </a:cubicBezTo>
                    <a:lnTo>
                      <a:pt x="426" y="157"/>
                    </a:lnTo>
                    <a:close/>
                    <a:moveTo>
                      <a:pt x="28" y="148"/>
                    </a:moveTo>
                    <a:cubicBezTo>
                      <a:pt x="31" y="145"/>
                      <a:pt x="31" y="145"/>
                      <a:pt x="31" y="145"/>
                    </a:cubicBezTo>
                    <a:cubicBezTo>
                      <a:pt x="34" y="147"/>
                      <a:pt x="37" y="149"/>
                      <a:pt x="40" y="151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5" y="152"/>
                      <a:pt x="31" y="150"/>
                      <a:pt x="28" y="148"/>
                    </a:cubicBezTo>
                    <a:close/>
                    <a:moveTo>
                      <a:pt x="445" y="145"/>
                    </a:moveTo>
                    <a:cubicBezTo>
                      <a:pt x="448" y="142"/>
                      <a:pt x="451" y="140"/>
                      <a:pt x="453" y="138"/>
                    </a:cubicBezTo>
                    <a:cubicBezTo>
                      <a:pt x="456" y="140"/>
                      <a:pt x="456" y="140"/>
                      <a:pt x="456" y="140"/>
                    </a:cubicBezTo>
                    <a:cubicBezTo>
                      <a:pt x="453" y="143"/>
                      <a:pt x="450" y="145"/>
                      <a:pt x="447" y="148"/>
                    </a:cubicBezTo>
                    <a:lnTo>
                      <a:pt x="445" y="145"/>
                    </a:lnTo>
                    <a:close/>
                    <a:moveTo>
                      <a:pt x="11" y="132"/>
                    </a:moveTo>
                    <a:cubicBezTo>
                      <a:pt x="14" y="130"/>
                      <a:pt x="14" y="130"/>
                      <a:pt x="14" y="130"/>
                    </a:cubicBezTo>
                    <a:cubicBezTo>
                      <a:pt x="17" y="133"/>
                      <a:pt x="19" y="135"/>
                      <a:pt x="22" y="138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6" y="138"/>
                      <a:pt x="14" y="135"/>
                      <a:pt x="11" y="132"/>
                    </a:cubicBezTo>
                    <a:close/>
                    <a:moveTo>
                      <a:pt x="461" y="130"/>
                    </a:moveTo>
                    <a:cubicBezTo>
                      <a:pt x="464" y="127"/>
                      <a:pt x="466" y="124"/>
                      <a:pt x="467" y="120"/>
                    </a:cubicBezTo>
                    <a:cubicBezTo>
                      <a:pt x="471" y="122"/>
                      <a:pt x="471" y="122"/>
                      <a:pt x="471" y="122"/>
                    </a:cubicBezTo>
                    <a:cubicBezTo>
                      <a:pt x="469" y="126"/>
                      <a:pt x="467" y="129"/>
                      <a:pt x="464" y="132"/>
                    </a:cubicBezTo>
                    <a:lnTo>
                      <a:pt x="461" y="130"/>
                    </a:lnTo>
                    <a:close/>
                    <a:moveTo>
                      <a:pt x="0" y="112"/>
                    </a:moveTo>
                    <a:cubicBezTo>
                      <a:pt x="4" y="111"/>
                      <a:pt x="4" y="111"/>
                      <a:pt x="4" y="111"/>
                    </a:cubicBezTo>
                    <a:cubicBezTo>
                      <a:pt x="5" y="114"/>
                      <a:pt x="6" y="118"/>
                      <a:pt x="8" y="121"/>
                    </a:cubicBezTo>
                    <a:cubicBezTo>
                      <a:pt x="5" y="123"/>
                      <a:pt x="5" y="123"/>
                      <a:pt x="5" y="123"/>
                    </a:cubicBezTo>
                    <a:cubicBezTo>
                      <a:pt x="3" y="119"/>
                      <a:pt x="1" y="116"/>
                      <a:pt x="0" y="112"/>
                    </a:cubicBezTo>
                    <a:close/>
                    <a:moveTo>
                      <a:pt x="471" y="110"/>
                    </a:moveTo>
                    <a:cubicBezTo>
                      <a:pt x="472" y="107"/>
                      <a:pt x="472" y="103"/>
                      <a:pt x="472" y="100"/>
                    </a:cubicBezTo>
                    <a:cubicBezTo>
                      <a:pt x="472" y="100"/>
                      <a:pt x="472" y="100"/>
                      <a:pt x="472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104"/>
                      <a:pt x="476" y="108"/>
                      <a:pt x="475" y="111"/>
                    </a:cubicBezTo>
                    <a:lnTo>
                      <a:pt x="471" y="110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8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3" y="93"/>
                      <a:pt x="2" y="96"/>
                      <a:pt x="2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7" y="79"/>
                    </a:moveTo>
                    <a:cubicBezTo>
                      <a:pt x="471" y="77"/>
                      <a:pt x="471" y="77"/>
                      <a:pt x="471" y="77"/>
                    </a:cubicBezTo>
                    <a:cubicBezTo>
                      <a:pt x="473" y="81"/>
                      <a:pt x="474" y="84"/>
                      <a:pt x="475" y="88"/>
                    </a:cubicBezTo>
                    <a:cubicBezTo>
                      <a:pt x="472" y="89"/>
                      <a:pt x="472" y="89"/>
                      <a:pt x="472" y="89"/>
                    </a:cubicBezTo>
                    <a:cubicBezTo>
                      <a:pt x="471" y="86"/>
                      <a:pt x="469" y="82"/>
                      <a:pt x="467" y="79"/>
                    </a:cubicBezTo>
                    <a:close/>
                    <a:moveTo>
                      <a:pt x="4" y="78"/>
                    </a:moveTo>
                    <a:cubicBezTo>
                      <a:pt x="6" y="74"/>
                      <a:pt x="8" y="71"/>
                      <a:pt x="11" y="68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1" y="73"/>
                      <a:pt x="9" y="76"/>
                      <a:pt x="8" y="79"/>
                    </a:cubicBezTo>
                    <a:lnTo>
                      <a:pt x="4" y="78"/>
                    </a:lnTo>
                    <a:close/>
                    <a:moveTo>
                      <a:pt x="453" y="62"/>
                    </a:moveTo>
                    <a:cubicBezTo>
                      <a:pt x="456" y="59"/>
                      <a:pt x="456" y="59"/>
                      <a:pt x="456" y="59"/>
                    </a:cubicBezTo>
                    <a:cubicBezTo>
                      <a:pt x="459" y="62"/>
                      <a:pt x="462" y="65"/>
                      <a:pt x="464" y="67"/>
                    </a:cubicBezTo>
                    <a:cubicBezTo>
                      <a:pt x="461" y="70"/>
                      <a:pt x="461" y="70"/>
                      <a:pt x="461" y="70"/>
                    </a:cubicBezTo>
                    <a:cubicBezTo>
                      <a:pt x="459" y="67"/>
                      <a:pt x="456" y="65"/>
                      <a:pt x="453" y="62"/>
                    </a:cubicBezTo>
                    <a:close/>
                    <a:moveTo>
                      <a:pt x="19" y="59"/>
                    </a:moveTo>
                    <a:cubicBezTo>
                      <a:pt x="22" y="57"/>
                      <a:pt x="25" y="54"/>
                      <a:pt x="28" y="52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7" y="57"/>
                      <a:pt x="24" y="60"/>
                      <a:pt x="21" y="62"/>
                    </a:cubicBezTo>
                    <a:lnTo>
                      <a:pt x="19" y="59"/>
                    </a:lnTo>
                    <a:close/>
                    <a:moveTo>
                      <a:pt x="435" y="48"/>
                    </a:moveTo>
                    <a:cubicBezTo>
                      <a:pt x="437" y="45"/>
                      <a:pt x="437" y="45"/>
                      <a:pt x="437" y="45"/>
                    </a:cubicBezTo>
                    <a:cubicBezTo>
                      <a:pt x="441" y="47"/>
                      <a:pt x="444" y="50"/>
                      <a:pt x="447" y="52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2" y="53"/>
                      <a:pt x="439" y="51"/>
                      <a:pt x="435" y="48"/>
                    </a:cubicBezTo>
                    <a:close/>
                    <a:moveTo>
                      <a:pt x="37" y="46"/>
                    </a:moveTo>
                    <a:cubicBezTo>
                      <a:pt x="41" y="44"/>
                      <a:pt x="44" y="42"/>
                      <a:pt x="47" y="40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6" y="45"/>
                      <a:pt x="43" y="47"/>
                      <a:pt x="39" y="49"/>
                    </a:cubicBezTo>
                    <a:lnTo>
                      <a:pt x="37" y="46"/>
                    </a:lnTo>
                    <a:close/>
                    <a:moveTo>
                      <a:pt x="415" y="38"/>
                    </a:moveTo>
                    <a:cubicBezTo>
                      <a:pt x="417" y="34"/>
                      <a:pt x="417" y="34"/>
                      <a:pt x="417" y="34"/>
                    </a:cubicBezTo>
                    <a:cubicBezTo>
                      <a:pt x="420" y="36"/>
                      <a:pt x="424" y="38"/>
                      <a:pt x="427" y="40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2" y="41"/>
                      <a:pt x="419" y="39"/>
                      <a:pt x="415" y="38"/>
                    </a:cubicBezTo>
                    <a:close/>
                    <a:moveTo>
                      <a:pt x="58" y="35"/>
                    </a:moveTo>
                    <a:cubicBezTo>
                      <a:pt x="61" y="33"/>
                      <a:pt x="65" y="31"/>
                      <a:pt x="68" y="30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6" y="35"/>
                      <a:pt x="63" y="36"/>
                      <a:pt x="59" y="38"/>
                    </a:cubicBezTo>
                    <a:lnTo>
                      <a:pt x="58" y="35"/>
                    </a:lnTo>
                    <a:close/>
                    <a:moveTo>
                      <a:pt x="394" y="29"/>
                    </a:moveTo>
                    <a:cubicBezTo>
                      <a:pt x="396" y="26"/>
                      <a:pt x="396" y="26"/>
                      <a:pt x="396" y="26"/>
                    </a:cubicBezTo>
                    <a:cubicBezTo>
                      <a:pt x="399" y="27"/>
                      <a:pt x="403" y="28"/>
                      <a:pt x="406" y="30"/>
                    </a:cubicBezTo>
                    <a:cubicBezTo>
                      <a:pt x="405" y="33"/>
                      <a:pt x="405" y="33"/>
                      <a:pt x="405" y="33"/>
                    </a:cubicBezTo>
                    <a:cubicBezTo>
                      <a:pt x="401" y="32"/>
                      <a:pt x="398" y="31"/>
                      <a:pt x="394" y="29"/>
                    </a:cubicBezTo>
                    <a:close/>
                    <a:moveTo>
                      <a:pt x="79" y="26"/>
                    </a:moveTo>
                    <a:cubicBezTo>
                      <a:pt x="83" y="25"/>
                      <a:pt x="86" y="23"/>
                      <a:pt x="90" y="22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87" y="27"/>
                      <a:pt x="84" y="28"/>
                      <a:pt x="80" y="29"/>
                    </a:cubicBezTo>
                    <a:lnTo>
                      <a:pt x="79" y="26"/>
                    </a:lnTo>
                    <a:close/>
                    <a:moveTo>
                      <a:pt x="373" y="22"/>
                    </a:moveTo>
                    <a:cubicBezTo>
                      <a:pt x="374" y="19"/>
                      <a:pt x="374" y="19"/>
                      <a:pt x="374" y="19"/>
                    </a:cubicBezTo>
                    <a:cubicBezTo>
                      <a:pt x="377" y="20"/>
                      <a:pt x="381" y="21"/>
                      <a:pt x="385" y="22"/>
                    </a:cubicBezTo>
                    <a:cubicBezTo>
                      <a:pt x="384" y="26"/>
                      <a:pt x="384" y="26"/>
                      <a:pt x="384" y="26"/>
                    </a:cubicBezTo>
                    <a:cubicBezTo>
                      <a:pt x="380" y="24"/>
                      <a:pt x="376" y="23"/>
                      <a:pt x="373" y="22"/>
                    </a:cubicBezTo>
                    <a:close/>
                    <a:moveTo>
                      <a:pt x="101" y="19"/>
                    </a:moveTo>
                    <a:cubicBezTo>
                      <a:pt x="105" y="18"/>
                      <a:pt x="108" y="17"/>
                      <a:pt x="112" y="16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09" y="20"/>
                      <a:pt x="106" y="21"/>
                      <a:pt x="102" y="22"/>
                    </a:cubicBezTo>
                    <a:lnTo>
                      <a:pt x="101" y="19"/>
                    </a:lnTo>
                    <a:close/>
                    <a:moveTo>
                      <a:pt x="351" y="17"/>
                    </a:moveTo>
                    <a:cubicBezTo>
                      <a:pt x="351" y="13"/>
                      <a:pt x="351" y="13"/>
                      <a:pt x="351" y="13"/>
                    </a:cubicBezTo>
                    <a:cubicBezTo>
                      <a:pt x="355" y="14"/>
                      <a:pt x="359" y="15"/>
                      <a:pt x="363" y="16"/>
                    </a:cubicBezTo>
                    <a:cubicBezTo>
                      <a:pt x="362" y="19"/>
                      <a:pt x="362" y="19"/>
                      <a:pt x="362" y="19"/>
                    </a:cubicBezTo>
                    <a:cubicBezTo>
                      <a:pt x="358" y="18"/>
                      <a:pt x="354" y="18"/>
                      <a:pt x="351" y="17"/>
                    </a:cubicBezTo>
                    <a:close/>
                    <a:moveTo>
                      <a:pt x="123" y="13"/>
                    </a:moveTo>
                    <a:cubicBezTo>
                      <a:pt x="127" y="12"/>
                      <a:pt x="131" y="12"/>
                      <a:pt x="134" y="11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1" y="15"/>
                      <a:pt x="128" y="16"/>
                      <a:pt x="124" y="17"/>
                    </a:cubicBezTo>
                    <a:lnTo>
                      <a:pt x="123" y="13"/>
                    </a:lnTo>
                    <a:close/>
                    <a:moveTo>
                      <a:pt x="328" y="12"/>
                    </a:moveTo>
                    <a:cubicBezTo>
                      <a:pt x="329" y="9"/>
                      <a:pt x="329" y="9"/>
                      <a:pt x="329" y="9"/>
                    </a:cubicBezTo>
                    <a:cubicBezTo>
                      <a:pt x="333" y="9"/>
                      <a:pt x="336" y="10"/>
                      <a:pt x="340" y="11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6" y="14"/>
                      <a:pt x="332" y="13"/>
                      <a:pt x="328" y="12"/>
                    </a:cubicBezTo>
                    <a:close/>
                    <a:moveTo>
                      <a:pt x="146" y="9"/>
                    </a:moveTo>
                    <a:cubicBezTo>
                      <a:pt x="149" y="8"/>
                      <a:pt x="153" y="7"/>
                      <a:pt x="157" y="7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4" y="11"/>
                      <a:pt x="150" y="12"/>
                      <a:pt x="146" y="12"/>
                    </a:cubicBezTo>
                    <a:lnTo>
                      <a:pt x="146" y="9"/>
                    </a:lnTo>
                    <a:close/>
                    <a:moveTo>
                      <a:pt x="306" y="9"/>
                    </a:moveTo>
                    <a:cubicBezTo>
                      <a:pt x="306" y="5"/>
                      <a:pt x="306" y="5"/>
                      <a:pt x="306" y="5"/>
                    </a:cubicBezTo>
                    <a:cubicBezTo>
                      <a:pt x="310" y="6"/>
                      <a:pt x="314" y="6"/>
                      <a:pt x="318" y="7"/>
                    </a:cubicBezTo>
                    <a:cubicBezTo>
                      <a:pt x="317" y="11"/>
                      <a:pt x="317" y="11"/>
                      <a:pt x="317" y="11"/>
                    </a:cubicBezTo>
                    <a:cubicBezTo>
                      <a:pt x="313" y="10"/>
                      <a:pt x="310" y="10"/>
                      <a:pt x="306" y="9"/>
                    </a:cubicBezTo>
                    <a:close/>
                    <a:moveTo>
                      <a:pt x="168" y="5"/>
                    </a:moveTo>
                    <a:cubicBezTo>
                      <a:pt x="172" y="5"/>
                      <a:pt x="176" y="5"/>
                      <a:pt x="180" y="4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76" y="8"/>
                      <a:pt x="173" y="9"/>
                      <a:pt x="169" y="9"/>
                    </a:cubicBezTo>
                    <a:lnTo>
                      <a:pt x="168" y="5"/>
                    </a:lnTo>
                    <a:close/>
                    <a:moveTo>
                      <a:pt x="283" y="7"/>
                    </a:moveTo>
                    <a:cubicBezTo>
                      <a:pt x="283" y="3"/>
                      <a:pt x="283" y="3"/>
                      <a:pt x="283" y="3"/>
                    </a:cubicBezTo>
                    <a:cubicBezTo>
                      <a:pt x="287" y="3"/>
                      <a:pt x="291" y="4"/>
                      <a:pt x="295" y="4"/>
                    </a:cubicBezTo>
                    <a:cubicBezTo>
                      <a:pt x="294" y="8"/>
                      <a:pt x="294" y="8"/>
                      <a:pt x="294" y="8"/>
                    </a:cubicBezTo>
                    <a:cubicBezTo>
                      <a:pt x="291" y="7"/>
                      <a:pt x="287" y="7"/>
                      <a:pt x="283" y="7"/>
                    </a:cubicBezTo>
                    <a:close/>
                    <a:moveTo>
                      <a:pt x="191" y="3"/>
                    </a:moveTo>
                    <a:cubicBezTo>
                      <a:pt x="195" y="3"/>
                      <a:pt x="199" y="2"/>
                      <a:pt x="203" y="2"/>
                    </a:cubicBezTo>
                    <a:cubicBezTo>
                      <a:pt x="203" y="6"/>
                      <a:pt x="203" y="6"/>
                      <a:pt x="203" y="6"/>
                    </a:cubicBezTo>
                    <a:cubicBezTo>
                      <a:pt x="199" y="6"/>
                      <a:pt x="195" y="7"/>
                      <a:pt x="192" y="7"/>
                    </a:cubicBezTo>
                    <a:lnTo>
                      <a:pt x="191" y="3"/>
                    </a:lnTo>
                    <a:close/>
                    <a:moveTo>
                      <a:pt x="260" y="5"/>
                    </a:moveTo>
                    <a:cubicBezTo>
                      <a:pt x="260" y="2"/>
                      <a:pt x="260" y="2"/>
                      <a:pt x="260" y="2"/>
                    </a:cubicBezTo>
                    <a:cubicBezTo>
                      <a:pt x="264" y="2"/>
                      <a:pt x="268" y="2"/>
                      <a:pt x="272" y="2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68" y="6"/>
                      <a:pt x="264" y="6"/>
                      <a:pt x="260" y="5"/>
                    </a:cubicBezTo>
                    <a:close/>
                    <a:moveTo>
                      <a:pt x="214" y="2"/>
                    </a:moveTo>
                    <a:cubicBezTo>
                      <a:pt x="218" y="2"/>
                      <a:pt x="222" y="1"/>
                      <a:pt x="226" y="1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2" y="5"/>
                      <a:pt x="218" y="5"/>
                      <a:pt x="214" y="5"/>
                    </a:cubicBezTo>
                    <a:lnTo>
                      <a:pt x="214" y="2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1" y="0"/>
                      <a:pt x="245" y="1"/>
                      <a:pt x="249" y="1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4"/>
                      <a:pt x="241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$1iḍè">
                <a:extLst>
                  <a:ext uri="{FF2B5EF4-FFF2-40B4-BE49-F238E27FC236}">
                    <a16:creationId xmlns:a16="http://schemas.microsoft.com/office/drawing/2014/main" xmlns="" id="{7F0C457A-5D8D-469B-AB5C-6D531D88E6BF}"/>
                  </a:ext>
                </a:extLst>
              </p:cNvPr>
              <p:cNvSpPr/>
              <p:nvPr/>
            </p:nvSpPr>
            <p:spPr bwMode="auto">
              <a:xfrm flipH="1">
                <a:off x="7430736" y="3910190"/>
                <a:ext cx="1174081" cy="534504"/>
              </a:xfrm>
              <a:custGeom>
                <a:avLst/>
                <a:gdLst>
                  <a:gd name="T0" fmla="*/ 286 w 571"/>
                  <a:gd name="T1" fmla="*/ 0 h 260"/>
                  <a:gd name="T2" fmla="*/ 571 w 571"/>
                  <a:gd name="T3" fmla="*/ 130 h 260"/>
                  <a:gd name="T4" fmla="*/ 286 w 571"/>
                  <a:gd name="T5" fmla="*/ 260 h 260"/>
                  <a:gd name="T6" fmla="*/ 0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443" y="0"/>
                      <a:pt x="571" y="58"/>
                      <a:pt x="571" y="130"/>
                    </a:cubicBezTo>
                    <a:cubicBezTo>
                      <a:pt x="571" y="201"/>
                      <a:pt x="443" y="259"/>
                      <a:pt x="286" y="260"/>
                    </a:cubicBezTo>
                    <a:cubicBezTo>
                      <a:pt x="128" y="259"/>
                      <a:pt x="0" y="216"/>
                      <a:pt x="0" y="130"/>
                    </a:cubicBezTo>
                    <a:cubicBezTo>
                      <a:pt x="0" y="58"/>
                      <a:pt x="128" y="0"/>
                      <a:pt x="286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ṩ1îdé">
                <a:extLst>
                  <a:ext uri="{FF2B5EF4-FFF2-40B4-BE49-F238E27FC236}">
                    <a16:creationId xmlns:a16="http://schemas.microsoft.com/office/drawing/2014/main" xmlns="" id="{042D3261-5DCC-492C-93B0-AEDE5A0B218A}"/>
                  </a:ext>
                </a:extLst>
              </p:cNvPr>
              <p:cNvSpPr/>
              <p:nvPr/>
            </p:nvSpPr>
            <p:spPr bwMode="auto">
              <a:xfrm flipH="1">
                <a:off x="7529719" y="394826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ṩḷïḓe">
                <a:extLst>
                  <a:ext uri="{FF2B5EF4-FFF2-40B4-BE49-F238E27FC236}">
                    <a16:creationId xmlns:a16="http://schemas.microsoft.com/office/drawing/2014/main" xmlns="" id="{70C474FB-8F4D-4BE8-9D3B-7830FED55FDA}"/>
                  </a:ext>
                </a:extLst>
              </p:cNvPr>
              <p:cNvSpPr/>
              <p:nvPr/>
            </p:nvSpPr>
            <p:spPr bwMode="auto">
              <a:xfrm flipH="1">
                <a:off x="7528196" y="3945214"/>
                <a:ext cx="977639" cy="405065"/>
              </a:xfrm>
              <a:custGeom>
                <a:avLst/>
                <a:gdLst>
                  <a:gd name="T0" fmla="*/ 236 w 476"/>
                  <a:gd name="T1" fmla="*/ 193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0 h 197"/>
                  <a:gd name="T12" fmla="*/ 295 w 476"/>
                  <a:gd name="T13" fmla="*/ 190 h 197"/>
                  <a:gd name="T14" fmla="*/ 295 w 476"/>
                  <a:gd name="T15" fmla="*/ 190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5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5 h 197"/>
                  <a:gd name="T44" fmla="*/ 426 w 476"/>
                  <a:gd name="T45" fmla="*/ 155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1 h 197"/>
                  <a:gd name="T58" fmla="*/ 472 w 476"/>
                  <a:gd name="T59" fmla="*/ 98 h 197"/>
                  <a:gd name="T60" fmla="*/ 0 w 476"/>
                  <a:gd name="T61" fmla="*/ 98 h 197"/>
                  <a:gd name="T62" fmla="*/ 0 w 476"/>
                  <a:gd name="T63" fmla="*/ 99 h 197"/>
                  <a:gd name="T64" fmla="*/ 467 w 476"/>
                  <a:gd name="T65" fmla="*/ 78 h 197"/>
                  <a:gd name="T66" fmla="*/ 467 w 476"/>
                  <a:gd name="T67" fmla="*/ 78 h 197"/>
                  <a:gd name="T68" fmla="*/ 8 w 476"/>
                  <a:gd name="T69" fmla="*/ 78 h 197"/>
                  <a:gd name="T70" fmla="*/ 464 w 476"/>
                  <a:gd name="T71" fmla="*/ 66 h 197"/>
                  <a:gd name="T72" fmla="*/ 28 w 476"/>
                  <a:gd name="T73" fmla="*/ 51 h 197"/>
                  <a:gd name="T74" fmla="*/ 435 w 476"/>
                  <a:gd name="T75" fmla="*/ 47 h 197"/>
                  <a:gd name="T76" fmla="*/ 435 w 476"/>
                  <a:gd name="T77" fmla="*/ 47 h 197"/>
                  <a:gd name="T78" fmla="*/ 39 w 476"/>
                  <a:gd name="T79" fmla="*/ 47 h 197"/>
                  <a:gd name="T80" fmla="*/ 427 w 476"/>
                  <a:gd name="T81" fmla="*/ 38 h 197"/>
                  <a:gd name="T82" fmla="*/ 68 w 476"/>
                  <a:gd name="T83" fmla="*/ 29 h 197"/>
                  <a:gd name="T84" fmla="*/ 394 w 476"/>
                  <a:gd name="T85" fmla="*/ 28 h 197"/>
                  <a:gd name="T86" fmla="*/ 394 w 476"/>
                  <a:gd name="T87" fmla="*/ 28 h 197"/>
                  <a:gd name="T88" fmla="*/ 80 w 476"/>
                  <a:gd name="T89" fmla="*/ 28 h 197"/>
                  <a:gd name="T90" fmla="*/ 385 w 476"/>
                  <a:gd name="T91" fmla="*/ 21 h 197"/>
                  <a:gd name="T92" fmla="*/ 112 w 476"/>
                  <a:gd name="T93" fmla="*/ 14 h 197"/>
                  <a:gd name="T94" fmla="*/ 351 w 476"/>
                  <a:gd name="T95" fmla="*/ 15 h 197"/>
                  <a:gd name="T96" fmla="*/ 351 w 476"/>
                  <a:gd name="T97" fmla="*/ 15 h 197"/>
                  <a:gd name="T98" fmla="*/ 124 w 476"/>
                  <a:gd name="T99" fmla="*/ 16 h 197"/>
                  <a:gd name="T100" fmla="*/ 340 w 476"/>
                  <a:gd name="T101" fmla="*/ 9 h 197"/>
                  <a:gd name="T102" fmla="*/ 157 w 476"/>
                  <a:gd name="T103" fmla="*/ 6 h 197"/>
                  <a:gd name="T104" fmla="*/ 306 w 476"/>
                  <a:gd name="T105" fmla="*/ 8 h 197"/>
                  <a:gd name="T106" fmla="*/ 306 w 476"/>
                  <a:gd name="T107" fmla="*/ 8 h 197"/>
                  <a:gd name="T108" fmla="*/ 169 w 476"/>
                  <a:gd name="T109" fmla="*/ 8 h 197"/>
                  <a:gd name="T110" fmla="*/ 295 w 476"/>
                  <a:gd name="T111" fmla="*/ 3 h 197"/>
                  <a:gd name="T112" fmla="*/ 203 w 476"/>
                  <a:gd name="T113" fmla="*/ 1 h 197"/>
                  <a:gd name="T114" fmla="*/ 260 w 476"/>
                  <a:gd name="T115" fmla="*/ 4 h 197"/>
                  <a:gd name="T116" fmla="*/ 260 w 476"/>
                  <a:gd name="T117" fmla="*/ 4 h 197"/>
                  <a:gd name="T118" fmla="*/ 214 w 476"/>
                  <a:gd name="T119" fmla="*/ 4 h 197"/>
                  <a:gd name="T120" fmla="*/ 236 w 476"/>
                  <a:gd name="T121" fmla="*/ 1 h 197"/>
                  <a:gd name="T122" fmla="*/ 238 w 476"/>
                  <a:gd name="T123" fmla="*/ 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30" y="193"/>
                      <a:pt x="234" y="193"/>
                      <a:pt x="238" y="193"/>
                    </a:cubicBezTo>
                    <a:cubicBezTo>
                      <a:pt x="236" y="193"/>
                      <a:pt x="236" y="193"/>
                      <a:pt x="236" y="193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6"/>
                      <a:pt x="207" y="196"/>
                      <a:pt x="203" y="196"/>
                    </a:cubicBezTo>
                    <a:close/>
                    <a:moveTo>
                      <a:pt x="272" y="192"/>
                    </a:moveTo>
                    <a:cubicBezTo>
                      <a:pt x="276" y="192"/>
                      <a:pt x="280" y="192"/>
                      <a:pt x="283" y="191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2"/>
                    </a:lnTo>
                    <a:close/>
                    <a:moveTo>
                      <a:pt x="181" y="194"/>
                    </a:moveTo>
                    <a:cubicBezTo>
                      <a:pt x="181" y="190"/>
                      <a:pt x="181" y="190"/>
                      <a:pt x="181" y="190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5"/>
                      <a:pt x="192" y="195"/>
                      <a:pt x="192" y="195"/>
                    </a:cubicBezTo>
                    <a:cubicBezTo>
                      <a:pt x="188" y="195"/>
                      <a:pt x="184" y="195"/>
                      <a:pt x="181" y="194"/>
                    </a:cubicBezTo>
                    <a:close/>
                    <a:moveTo>
                      <a:pt x="295" y="190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3"/>
                      <a:pt x="299" y="194"/>
                      <a:pt x="295" y="194"/>
                    </a:cubicBezTo>
                    <a:lnTo>
                      <a:pt x="295" y="190"/>
                    </a:lnTo>
                    <a:close/>
                    <a:moveTo>
                      <a:pt x="158" y="191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1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6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1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5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8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2"/>
                      <a:pt x="351" y="181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5"/>
                      <a:pt x="124" y="185"/>
                      <a:pt x="124" y="185"/>
                    </a:cubicBezTo>
                    <a:cubicBezTo>
                      <a:pt x="120" y="184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6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6"/>
                    </a:cubicBezTo>
                    <a:close/>
                    <a:moveTo>
                      <a:pt x="384" y="173"/>
                    </a:moveTo>
                    <a:cubicBezTo>
                      <a:pt x="387" y="171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6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1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3"/>
                      <a:pt x="412" y="162"/>
                      <a:pt x="415" y="160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5"/>
                      <a:pt x="410" y="167"/>
                      <a:pt x="407" y="168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7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2"/>
                      <a:pt x="51" y="161"/>
                      <a:pt x="48" y="159"/>
                    </a:cubicBezTo>
                    <a:close/>
                    <a:moveTo>
                      <a:pt x="426" y="155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5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3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6"/>
                    </a:cubicBezTo>
                    <a:lnTo>
                      <a:pt x="445" y="143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1"/>
                      <a:pt x="19" y="134"/>
                      <a:pt x="22" y="137"/>
                    </a:cubicBezTo>
                    <a:cubicBezTo>
                      <a:pt x="19" y="139"/>
                      <a:pt x="19" y="139"/>
                      <a:pt x="19" y="139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7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8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6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8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lnTo>
                      <a:pt x="0" y="98"/>
                    </a:ln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6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0"/>
                      <a:pt x="462" y="63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8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0"/>
                    </a:cubicBezTo>
                    <a:cubicBezTo>
                      <a:pt x="445" y="53"/>
                      <a:pt x="445" y="53"/>
                      <a:pt x="445" y="53"/>
                    </a:cubicBezTo>
                    <a:cubicBezTo>
                      <a:pt x="442" y="51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0"/>
                      <a:pt x="47" y="3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5"/>
                      <a:pt x="39" y="47"/>
                    </a:cubicBezTo>
                    <a:lnTo>
                      <a:pt x="37" y="44"/>
                    </a:lnTo>
                    <a:close/>
                    <a:moveTo>
                      <a:pt x="415" y="36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6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6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399" y="26"/>
                      <a:pt x="403" y="27"/>
                      <a:pt x="406" y="28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4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4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7" y="18"/>
                      <a:pt x="381" y="19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7"/>
                    </a:moveTo>
                    <a:cubicBezTo>
                      <a:pt x="105" y="16"/>
                      <a:pt x="108" y="15"/>
                      <a:pt x="112" y="14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7"/>
                    </a:lnTo>
                    <a:close/>
                    <a:moveTo>
                      <a:pt x="351" y="15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3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5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9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7"/>
                      <a:pt x="329" y="7"/>
                      <a:pt x="329" y="7"/>
                    </a:cubicBezTo>
                    <a:cubicBezTo>
                      <a:pt x="333" y="8"/>
                      <a:pt x="336" y="9"/>
                      <a:pt x="340" y="9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2"/>
                      <a:pt x="332" y="12"/>
                      <a:pt x="328" y="11"/>
                    </a:cubicBezTo>
                    <a:close/>
                    <a:moveTo>
                      <a:pt x="146" y="7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4" y="10"/>
                      <a:pt x="150" y="10"/>
                      <a:pt x="146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4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7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5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2"/>
                      <a:pt x="295" y="3"/>
                    </a:cubicBezTo>
                    <a:cubicBezTo>
                      <a:pt x="294" y="6"/>
                      <a:pt x="294" y="6"/>
                      <a:pt x="294" y="6"/>
                    </a:cubicBezTo>
                    <a:cubicBezTo>
                      <a:pt x="291" y="6"/>
                      <a:pt x="287" y="6"/>
                      <a:pt x="283" y="5"/>
                    </a:cubicBezTo>
                    <a:close/>
                    <a:moveTo>
                      <a:pt x="191" y="2"/>
                    </a:moveTo>
                    <a:cubicBezTo>
                      <a:pt x="195" y="1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5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4" y="0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4"/>
                      <a:pt x="264" y="4"/>
                      <a:pt x="260" y="4"/>
                    </a:cubicBezTo>
                    <a:close/>
                    <a:moveTo>
                      <a:pt x="214" y="0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0"/>
                    </a:lnTo>
                    <a:close/>
                    <a:moveTo>
                      <a:pt x="238" y="5"/>
                    </a:moveTo>
                    <a:cubicBezTo>
                      <a:pt x="236" y="5"/>
                      <a:pt x="236" y="5"/>
                      <a:pt x="236" y="5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41" y="1"/>
                      <a:pt x="245" y="0"/>
                      <a:pt x="249" y="1"/>
                    </a:cubicBezTo>
                    <a:cubicBezTo>
                      <a:pt x="249" y="5"/>
                      <a:pt x="249" y="5"/>
                      <a:pt x="249" y="5"/>
                    </a:cubicBezTo>
                    <a:cubicBezTo>
                      <a:pt x="245" y="5"/>
                      <a:pt x="241" y="5"/>
                      <a:pt x="23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liďè">
                <a:extLst>
                  <a:ext uri="{FF2B5EF4-FFF2-40B4-BE49-F238E27FC236}">
                    <a16:creationId xmlns:a16="http://schemas.microsoft.com/office/drawing/2014/main" xmlns="" id="{03E68B16-8BF6-4DDB-9CD5-98864216A3EB}"/>
                  </a:ext>
                </a:extLst>
              </p:cNvPr>
              <p:cNvSpPr/>
              <p:nvPr/>
            </p:nvSpPr>
            <p:spPr bwMode="auto">
              <a:xfrm flipH="1">
                <a:off x="7430736" y="3760956"/>
                <a:ext cx="1174081" cy="536026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ṥ1íďe">
                <a:extLst>
                  <a:ext uri="{FF2B5EF4-FFF2-40B4-BE49-F238E27FC236}">
                    <a16:creationId xmlns:a16="http://schemas.microsoft.com/office/drawing/2014/main" xmlns="" id="{0C5AD1A9-2D94-4B60-A9DB-3F58F745DDAE}"/>
                  </a:ext>
                </a:extLst>
              </p:cNvPr>
              <p:cNvSpPr/>
              <p:nvPr/>
            </p:nvSpPr>
            <p:spPr bwMode="auto">
              <a:xfrm flipH="1">
                <a:off x="7529719" y="380664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liďè">
                <a:extLst>
                  <a:ext uri="{FF2B5EF4-FFF2-40B4-BE49-F238E27FC236}">
                    <a16:creationId xmlns:a16="http://schemas.microsoft.com/office/drawing/2014/main" xmlns="" id="{FF08E6D4-636A-4F42-85CA-252A8E51DCE2}"/>
                  </a:ext>
                </a:extLst>
              </p:cNvPr>
              <p:cNvSpPr/>
              <p:nvPr/>
            </p:nvSpPr>
            <p:spPr bwMode="auto">
              <a:xfrm flipH="1">
                <a:off x="7528196" y="3802071"/>
                <a:ext cx="977639" cy="406589"/>
              </a:xfrm>
              <a:custGeom>
                <a:avLst/>
                <a:gdLst>
                  <a:gd name="T0" fmla="*/ 236 w 476"/>
                  <a:gd name="T1" fmla="*/ 194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1 h 197"/>
                  <a:gd name="T12" fmla="*/ 295 w 476"/>
                  <a:gd name="T13" fmla="*/ 191 h 197"/>
                  <a:gd name="T14" fmla="*/ 295 w 476"/>
                  <a:gd name="T15" fmla="*/ 191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6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6 h 197"/>
                  <a:gd name="T44" fmla="*/ 426 w 476"/>
                  <a:gd name="T45" fmla="*/ 156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2 h 197"/>
                  <a:gd name="T58" fmla="*/ 472 w 476"/>
                  <a:gd name="T59" fmla="*/ 99 h 197"/>
                  <a:gd name="T60" fmla="*/ 0 w 476"/>
                  <a:gd name="T61" fmla="*/ 99 h 197"/>
                  <a:gd name="T62" fmla="*/ 0 w 476"/>
                  <a:gd name="T63" fmla="*/ 99 h 197"/>
                  <a:gd name="T64" fmla="*/ 471 w 476"/>
                  <a:gd name="T65" fmla="*/ 76 h 197"/>
                  <a:gd name="T66" fmla="*/ 4 w 476"/>
                  <a:gd name="T67" fmla="*/ 76 h 197"/>
                  <a:gd name="T68" fmla="*/ 4 w 476"/>
                  <a:gd name="T69" fmla="*/ 76 h 197"/>
                  <a:gd name="T70" fmla="*/ 461 w 476"/>
                  <a:gd name="T71" fmla="*/ 69 h 197"/>
                  <a:gd name="T72" fmla="*/ 30 w 476"/>
                  <a:gd name="T73" fmla="*/ 54 h 197"/>
                  <a:gd name="T74" fmla="*/ 437 w 476"/>
                  <a:gd name="T75" fmla="*/ 44 h 197"/>
                  <a:gd name="T76" fmla="*/ 37 w 476"/>
                  <a:gd name="T77" fmla="*/ 44 h 197"/>
                  <a:gd name="T78" fmla="*/ 37 w 476"/>
                  <a:gd name="T79" fmla="*/ 44 h 197"/>
                  <a:gd name="T80" fmla="*/ 425 w 476"/>
                  <a:gd name="T81" fmla="*/ 42 h 197"/>
                  <a:gd name="T82" fmla="*/ 70 w 476"/>
                  <a:gd name="T83" fmla="*/ 32 h 197"/>
                  <a:gd name="T84" fmla="*/ 396 w 476"/>
                  <a:gd name="T85" fmla="*/ 25 h 197"/>
                  <a:gd name="T86" fmla="*/ 79 w 476"/>
                  <a:gd name="T87" fmla="*/ 25 h 197"/>
                  <a:gd name="T88" fmla="*/ 79 w 476"/>
                  <a:gd name="T89" fmla="*/ 25 h 197"/>
                  <a:gd name="T90" fmla="*/ 384 w 476"/>
                  <a:gd name="T91" fmla="*/ 24 h 197"/>
                  <a:gd name="T92" fmla="*/ 113 w 476"/>
                  <a:gd name="T93" fmla="*/ 18 h 197"/>
                  <a:gd name="T94" fmla="*/ 351 w 476"/>
                  <a:gd name="T95" fmla="*/ 12 h 197"/>
                  <a:gd name="T96" fmla="*/ 123 w 476"/>
                  <a:gd name="T97" fmla="*/ 12 h 197"/>
                  <a:gd name="T98" fmla="*/ 123 w 476"/>
                  <a:gd name="T99" fmla="*/ 12 h 197"/>
                  <a:gd name="T100" fmla="*/ 339 w 476"/>
                  <a:gd name="T101" fmla="*/ 13 h 197"/>
                  <a:gd name="T102" fmla="*/ 158 w 476"/>
                  <a:gd name="T103" fmla="*/ 10 h 197"/>
                  <a:gd name="T104" fmla="*/ 306 w 476"/>
                  <a:gd name="T105" fmla="*/ 4 h 197"/>
                  <a:gd name="T106" fmla="*/ 168 w 476"/>
                  <a:gd name="T107" fmla="*/ 4 h 197"/>
                  <a:gd name="T108" fmla="*/ 168 w 476"/>
                  <a:gd name="T109" fmla="*/ 4 h 197"/>
                  <a:gd name="T110" fmla="*/ 294 w 476"/>
                  <a:gd name="T111" fmla="*/ 7 h 197"/>
                  <a:gd name="T112" fmla="*/ 203 w 476"/>
                  <a:gd name="T113" fmla="*/ 5 h 197"/>
                  <a:gd name="T114" fmla="*/ 260 w 476"/>
                  <a:gd name="T115" fmla="*/ 1 h 197"/>
                  <a:gd name="T116" fmla="*/ 214 w 476"/>
                  <a:gd name="T117" fmla="*/ 1 h 197"/>
                  <a:gd name="T118" fmla="*/ 214 w 476"/>
                  <a:gd name="T119" fmla="*/ 1 h 197"/>
                  <a:gd name="T120" fmla="*/ 238 w 476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4"/>
                      <a:pt x="226" y="194"/>
                      <a:pt x="226" y="194"/>
                    </a:cubicBezTo>
                    <a:cubicBezTo>
                      <a:pt x="230" y="194"/>
                      <a:pt x="234" y="194"/>
                      <a:pt x="238" y="194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3"/>
                      <a:pt x="204" y="193"/>
                      <a:pt x="204" y="193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7"/>
                      <a:pt x="207" y="197"/>
                      <a:pt x="203" y="196"/>
                    </a:cubicBezTo>
                    <a:close/>
                    <a:moveTo>
                      <a:pt x="272" y="193"/>
                    </a:moveTo>
                    <a:cubicBezTo>
                      <a:pt x="276" y="192"/>
                      <a:pt x="280" y="192"/>
                      <a:pt x="283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3"/>
                    </a:lnTo>
                    <a:close/>
                    <a:moveTo>
                      <a:pt x="181" y="195"/>
                    </a:move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6"/>
                      <a:pt x="192" y="196"/>
                      <a:pt x="192" y="196"/>
                    </a:cubicBezTo>
                    <a:cubicBezTo>
                      <a:pt x="188" y="195"/>
                      <a:pt x="184" y="195"/>
                      <a:pt x="181" y="195"/>
                    </a:cubicBezTo>
                    <a:close/>
                    <a:moveTo>
                      <a:pt x="295" y="191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4"/>
                      <a:pt x="299" y="194"/>
                      <a:pt x="295" y="194"/>
                    </a:cubicBezTo>
                    <a:lnTo>
                      <a:pt x="295" y="191"/>
                    </a:lnTo>
                    <a:close/>
                    <a:moveTo>
                      <a:pt x="158" y="192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2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7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2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6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9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3"/>
                      <a:pt x="351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6"/>
                      <a:pt x="124" y="186"/>
                      <a:pt x="124" y="186"/>
                    </a:cubicBezTo>
                    <a:cubicBezTo>
                      <a:pt x="120" y="185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7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7"/>
                    </a:cubicBezTo>
                    <a:close/>
                    <a:moveTo>
                      <a:pt x="384" y="173"/>
                    </a:moveTo>
                    <a:cubicBezTo>
                      <a:pt x="387" y="172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7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2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4"/>
                      <a:pt x="412" y="162"/>
                      <a:pt x="415" y="161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6"/>
                      <a:pt x="410" y="167"/>
                      <a:pt x="407" y="169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8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3"/>
                      <a:pt x="51" y="161"/>
                      <a:pt x="48" y="159"/>
                    </a:cubicBezTo>
                    <a:close/>
                    <a:moveTo>
                      <a:pt x="426" y="156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6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4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7"/>
                    </a:cubicBezTo>
                    <a:lnTo>
                      <a:pt x="445" y="144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2"/>
                      <a:pt x="19" y="134"/>
                      <a:pt x="22" y="137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8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9"/>
                      <a:pt x="472" y="99"/>
                      <a:pt x="472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6" y="103"/>
                      <a:pt x="476" y="107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80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5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1"/>
                      <a:pt x="462" y="64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9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1"/>
                    </a:cubicBezTo>
                    <a:cubicBezTo>
                      <a:pt x="445" y="54"/>
                      <a:pt x="445" y="54"/>
                      <a:pt x="445" y="54"/>
                    </a:cubicBezTo>
                    <a:cubicBezTo>
                      <a:pt x="442" y="52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1"/>
                      <a:pt x="47" y="39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6"/>
                      <a:pt x="39" y="48"/>
                    </a:cubicBezTo>
                    <a:lnTo>
                      <a:pt x="37" y="44"/>
                    </a:lnTo>
                    <a:close/>
                    <a:moveTo>
                      <a:pt x="415" y="37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7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7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5"/>
                      <a:pt x="396" y="25"/>
                      <a:pt x="396" y="25"/>
                    </a:cubicBezTo>
                    <a:cubicBezTo>
                      <a:pt x="399" y="26"/>
                      <a:pt x="403" y="27"/>
                      <a:pt x="406" y="29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5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5"/>
                    </a:lnTo>
                    <a:close/>
                    <a:moveTo>
                      <a:pt x="373" y="21"/>
                    </a:moveTo>
                    <a:cubicBezTo>
                      <a:pt x="374" y="18"/>
                      <a:pt x="374" y="18"/>
                      <a:pt x="374" y="18"/>
                    </a:cubicBezTo>
                    <a:cubicBezTo>
                      <a:pt x="377" y="19"/>
                      <a:pt x="381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8"/>
                    </a:moveTo>
                    <a:cubicBezTo>
                      <a:pt x="105" y="17"/>
                      <a:pt x="108" y="16"/>
                      <a:pt x="112" y="15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8"/>
                    </a:lnTo>
                    <a:close/>
                    <a:moveTo>
                      <a:pt x="351" y="16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4"/>
                      <a:pt x="363" y="15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6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10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8"/>
                      <a:pt x="329" y="8"/>
                      <a:pt x="329" y="8"/>
                    </a:cubicBezTo>
                    <a:cubicBezTo>
                      <a:pt x="333" y="8"/>
                      <a:pt x="336" y="9"/>
                      <a:pt x="340" y="10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3"/>
                      <a:pt x="332" y="12"/>
                      <a:pt x="328" y="11"/>
                    </a:cubicBezTo>
                    <a:close/>
                    <a:moveTo>
                      <a:pt x="146" y="8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4" y="10"/>
                      <a:pt x="150" y="11"/>
                      <a:pt x="146" y="11"/>
                    </a:cubicBezTo>
                    <a:lnTo>
                      <a:pt x="146" y="8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5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8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6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3"/>
                      <a:pt x="295" y="3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291" y="6"/>
                      <a:pt x="287" y="6"/>
                      <a:pt x="283" y="6"/>
                    </a:cubicBezTo>
                    <a:close/>
                    <a:moveTo>
                      <a:pt x="191" y="2"/>
                    </a:moveTo>
                    <a:cubicBezTo>
                      <a:pt x="195" y="2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6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1"/>
                      <a:pt x="260" y="1"/>
                      <a:pt x="260" y="1"/>
                    </a:cubicBezTo>
                    <a:cubicBezTo>
                      <a:pt x="264" y="1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5"/>
                      <a:pt x="264" y="4"/>
                      <a:pt x="260" y="4"/>
                    </a:cubicBezTo>
                    <a:close/>
                    <a:moveTo>
                      <a:pt x="214" y="1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1"/>
                    </a:lnTo>
                    <a:close/>
                    <a:moveTo>
                      <a:pt x="238" y="2"/>
                    </a:move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8" y="2"/>
                      <a:pt x="238" y="2"/>
                      <a:pt x="238" y="2"/>
                    </a:cubicBezTo>
                    <a:cubicBezTo>
                      <a:pt x="241" y="2"/>
                      <a:pt x="245" y="1"/>
                      <a:pt x="249" y="1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3"/>
                      <a:pt x="241" y="2"/>
                      <a:pt x="238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S1îḓé">
                <a:extLst>
                  <a:ext uri="{FF2B5EF4-FFF2-40B4-BE49-F238E27FC236}">
                    <a16:creationId xmlns:a16="http://schemas.microsoft.com/office/drawing/2014/main" xmlns="" id="{6795B092-38DE-4249-AC8F-BFA1FE85F05A}"/>
                  </a:ext>
                </a:extLst>
              </p:cNvPr>
              <p:cNvSpPr/>
              <p:nvPr/>
            </p:nvSpPr>
            <p:spPr bwMode="auto">
              <a:xfrm flipH="1">
                <a:off x="7430736" y="3625426"/>
                <a:ext cx="1174081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ŝḷíďê">
                <a:extLst>
                  <a:ext uri="{FF2B5EF4-FFF2-40B4-BE49-F238E27FC236}">
                    <a16:creationId xmlns:a16="http://schemas.microsoft.com/office/drawing/2014/main" xmlns="" id="{4203845E-FB49-4F5A-86BD-78A640F35D71}"/>
                  </a:ext>
                </a:extLst>
              </p:cNvPr>
              <p:cNvSpPr/>
              <p:nvPr/>
            </p:nvSpPr>
            <p:spPr bwMode="auto">
              <a:xfrm flipH="1">
                <a:off x="7529719" y="3671110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ṩļîḍê">
                <a:extLst>
                  <a:ext uri="{FF2B5EF4-FFF2-40B4-BE49-F238E27FC236}">
                    <a16:creationId xmlns:a16="http://schemas.microsoft.com/office/drawing/2014/main" xmlns="" id="{0786F796-3D9C-47DE-A1DA-F60CF0674E6A}"/>
                  </a:ext>
                </a:extLst>
              </p:cNvPr>
              <p:cNvSpPr/>
              <p:nvPr/>
            </p:nvSpPr>
            <p:spPr bwMode="auto">
              <a:xfrm flipH="1">
                <a:off x="7528196" y="3666542"/>
                <a:ext cx="977639" cy="405065"/>
              </a:xfrm>
              <a:custGeom>
                <a:avLst/>
                <a:gdLst>
                  <a:gd name="T0" fmla="*/ 236 w 476"/>
                  <a:gd name="T1" fmla="*/ 192 h 197"/>
                  <a:gd name="T2" fmla="*/ 249 w 476"/>
                  <a:gd name="T3" fmla="*/ 193 h 197"/>
                  <a:gd name="T4" fmla="*/ 249 w 476"/>
                  <a:gd name="T5" fmla="*/ 193 h 197"/>
                  <a:gd name="T6" fmla="*/ 215 w 476"/>
                  <a:gd name="T7" fmla="*/ 197 h 197"/>
                  <a:gd name="T8" fmla="*/ 284 w 476"/>
                  <a:gd name="T9" fmla="*/ 195 h 197"/>
                  <a:gd name="T10" fmla="*/ 181 w 476"/>
                  <a:gd name="T11" fmla="*/ 191 h 197"/>
                  <a:gd name="T12" fmla="*/ 295 w 476"/>
                  <a:gd name="T13" fmla="*/ 190 h 197"/>
                  <a:gd name="T14" fmla="*/ 295 w 476"/>
                  <a:gd name="T15" fmla="*/ 190 h 197"/>
                  <a:gd name="T16" fmla="*/ 169 w 476"/>
                  <a:gd name="T17" fmla="*/ 193 h 197"/>
                  <a:gd name="T18" fmla="*/ 329 w 476"/>
                  <a:gd name="T19" fmla="*/ 190 h 197"/>
                  <a:gd name="T20" fmla="*/ 136 w 476"/>
                  <a:gd name="T21" fmla="*/ 184 h 197"/>
                  <a:gd name="T22" fmla="*/ 340 w 476"/>
                  <a:gd name="T23" fmla="*/ 184 h 197"/>
                  <a:gd name="T24" fmla="*/ 340 w 476"/>
                  <a:gd name="T25" fmla="*/ 184 h 197"/>
                  <a:gd name="T26" fmla="*/ 124 w 476"/>
                  <a:gd name="T27" fmla="*/ 185 h 197"/>
                  <a:gd name="T28" fmla="*/ 374 w 476"/>
                  <a:gd name="T29" fmla="*/ 180 h 197"/>
                  <a:gd name="T30" fmla="*/ 92 w 476"/>
                  <a:gd name="T31" fmla="*/ 173 h 197"/>
                  <a:gd name="T32" fmla="*/ 384 w 476"/>
                  <a:gd name="T33" fmla="*/ 173 h 197"/>
                  <a:gd name="T34" fmla="*/ 384 w 476"/>
                  <a:gd name="T35" fmla="*/ 173 h 197"/>
                  <a:gd name="T36" fmla="*/ 80 w 476"/>
                  <a:gd name="T37" fmla="*/ 173 h 197"/>
                  <a:gd name="T38" fmla="*/ 417 w 476"/>
                  <a:gd name="T39" fmla="*/ 164 h 197"/>
                  <a:gd name="T40" fmla="*/ 50 w 476"/>
                  <a:gd name="T41" fmla="*/ 156 h 197"/>
                  <a:gd name="T42" fmla="*/ 426 w 476"/>
                  <a:gd name="T43" fmla="*/ 155 h 197"/>
                  <a:gd name="T44" fmla="*/ 426 w 476"/>
                  <a:gd name="T45" fmla="*/ 155 h 197"/>
                  <a:gd name="T46" fmla="*/ 38 w 476"/>
                  <a:gd name="T47" fmla="*/ 153 h 197"/>
                  <a:gd name="T48" fmla="*/ 456 w 476"/>
                  <a:gd name="T49" fmla="*/ 139 h 197"/>
                  <a:gd name="T50" fmla="*/ 14 w 476"/>
                  <a:gd name="T51" fmla="*/ 129 h 197"/>
                  <a:gd name="T52" fmla="*/ 461 w 476"/>
                  <a:gd name="T53" fmla="*/ 128 h 197"/>
                  <a:gd name="T54" fmla="*/ 461 w 476"/>
                  <a:gd name="T55" fmla="*/ 128 h 197"/>
                  <a:gd name="T56" fmla="*/ 5 w 476"/>
                  <a:gd name="T57" fmla="*/ 121 h 197"/>
                  <a:gd name="T58" fmla="*/ 472 w 476"/>
                  <a:gd name="T59" fmla="*/ 98 h 197"/>
                  <a:gd name="T60" fmla="*/ 0 w 476"/>
                  <a:gd name="T61" fmla="*/ 99 h 197"/>
                  <a:gd name="T62" fmla="*/ 0 w 476"/>
                  <a:gd name="T63" fmla="*/ 99 h 197"/>
                  <a:gd name="T64" fmla="*/ 471 w 476"/>
                  <a:gd name="T65" fmla="*/ 76 h 197"/>
                  <a:gd name="T66" fmla="*/ 4 w 476"/>
                  <a:gd name="T67" fmla="*/ 76 h 197"/>
                  <a:gd name="T68" fmla="*/ 4 w 476"/>
                  <a:gd name="T69" fmla="*/ 76 h 197"/>
                  <a:gd name="T70" fmla="*/ 461 w 476"/>
                  <a:gd name="T71" fmla="*/ 69 h 197"/>
                  <a:gd name="T72" fmla="*/ 30 w 476"/>
                  <a:gd name="T73" fmla="*/ 54 h 197"/>
                  <a:gd name="T74" fmla="*/ 437 w 476"/>
                  <a:gd name="T75" fmla="*/ 44 h 197"/>
                  <a:gd name="T76" fmla="*/ 37 w 476"/>
                  <a:gd name="T77" fmla="*/ 44 h 197"/>
                  <a:gd name="T78" fmla="*/ 37 w 476"/>
                  <a:gd name="T79" fmla="*/ 44 h 197"/>
                  <a:gd name="T80" fmla="*/ 425 w 476"/>
                  <a:gd name="T81" fmla="*/ 42 h 197"/>
                  <a:gd name="T82" fmla="*/ 70 w 476"/>
                  <a:gd name="T83" fmla="*/ 32 h 197"/>
                  <a:gd name="T84" fmla="*/ 396 w 476"/>
                  <a:gd name="T85" fmla="*/ 24 h 197"/>
                  <a:gd name="T86" fmla="*/ 79 w 476"/>
                  <a:gd name="T87" fmla="*/ 25 h 197"/>
                  <a:gd name="T88" fmla="*/ 79 w 476"/>
                  <a:gd name="T89" fmla="*/ 25 h 197"/>
                  <a:gd name="T90" fmla="*/ 384 w 476"/>
                  <a:gd name="T91" fmla="*/ 24 h 197"/>
                  <a:gd name="T92" fmla="*/ 113 w 476"/>
                  <a:gd name="T93" fmla="*/ 18 h 197"/>
                  <a:gd name="T94" fmla="*/ 351 w 476"/>
                  <a:gd name="T95" fmla="*/ 12 h 197"/>
                  <a:gd name="T96" fmla="*/ 123 w 476"/>
                  <a:gd name="T97" fmla="*/ 12 h 197"/>
                  <a:gd name="T98" fmla="*/ 123 w 476"/>
                  <a:gd name="T99" fmla="*/ 12 h 197"/>
                  <a:gd name="T100" fmla="*/ 339 w 476"/>
                  <a:gd name="T101" fmla="*/ 13 h 197"/>
                  <a:gd name="T102" fmla="*/ 158 w 476"/>
                  <a:gd name="T103" fmla="*/ 9 h 197"/>
                  <a:gd name="T104" fmla="*/ 306 w 476"/>
                  <a:gd name="T105" fmla="*/ 4 h 197"/>
                  <a:gd name="T106" fmla="*/ 168 w 476"/>
                  <a:gd name="T107" fmla="*/ 4 h 197"/>
                  <a:gd name="T108" fmla="*/ 168 w 476"/>
                  <a:gd name="T109" fmla="*/ 4 h 197"/>
                  <a:gd name="T110" fmla="*/ 294 w 476"/>
                  <a:gd name="T111" fmla="*/ 7 h 197"/>
                  <a:gd name="T112" fmla="*/ 203 w 476"/>
                  <a:gd name="T113" fmla="*/ 5 h 197"/>
                  <a:gd name="T114" fmla="*/ 260 w 476"/>
                  <a:gd name="T115" fmla="*/ 0 h 197"/>
                  <a:gd name="T116" fmla="*/ 214 w 476"/>
                  <a:gd name="T117" fmla="*/ 0 h 197"/>
                  <a:gd name="T118" fmla="*/ 214 w 476"/>
                  <a:gd name="T119" fmla="*/ 0 h 197"/>
                  <a:gd name="T120" fmla="*/ 238 w 476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6" h="197">
                    <a:moveTo>
                      <a:pt x="226" y="197"/>
                    </a:move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30" y="193"/>
                      <a:pt x="234" y="192"/>
                      <a:pt x="238" y="192"/>
                    </a:cubicBezTo>
                    <a:cubicBezTo>
                      <a:pt x="236" y="192"/>
                      <a:pt x="236" y="192"/>
                      <a:pt x="236" y="192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3" y="197"/>
                      <a:pt x="230" y="197"/>
                      <a:pt x="226" y="197"/>
                    </a:cubicBezTo>
                    <a:close/>
                    <a:moveTo>
                      <a:pt x="249" y="193"/>
                    </a:moveTo>
                    <a:cubicBezTo>
                      <a:pt x="253" y="193"/>
                      <a:pt x="257" y="193"/>
                      <a:pt x="261" y="193"/>
                    </a:cubicBezTo>
                    <a:cubicBezTo>
                      <a:pt x="261" y="197"/>
                      <a:pt x="261" y="197"/>
                      <a:pt x="261" y="197"/>
                    </a:cubicBezTo>
                    <a:cubicBezTo>
                      <a:pt x="257" y="197"/>
                      <a:pt x="253" y="197"/>
                      <a:pt x="249" y="197"/>
                    </a:cubicBezTo>
                    <a:lnTo>
                      <a:pt x="249" y="193"/>
                    </a:lnTo>
                    <a:close/>
                    <a:moveTo>
                      <a:pt x="203" y="196"/>
                    </a:move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7" y="193"/>
                      <a:pt x="211" y="193"/>
                      <a:pt x="215" y="193"/>
                    </a:cubicBezTo>
                    <a:cubicBezTo>
                      <a:pt x="215" y="197"/>
                      <a:pt x="215" y="197"/>
                      <a:pt x="215" y="197"/>
                    </a:cubicBezTo>
                    <a:cubicBezTo>
                      <a:pt x="211" y="197"/>
                      <a:pt x="207" y="196"/>
                      <a:pt x="203" y="196"/>
                    </a:cubicBezTo>
                    <a:close/>
                    <a:moveTo>
                      <a:pt x="272" y="192"/>
                    </a:moveTo>
                    <a:cubicBezTo>
                      <a:pt x="276" y="192"/>
                      <a:pt x="280" y="192"/>
                      <a:pt x="283" y="192"/>
                    </a:cubicBezTo>
                    <a:cubicBezTo>
                      <a:pt x="284" y="195"/>
                      <a:pt x="284" y="195"/>
                      <a:pt x="284" y="195"/>
                    </a:cubicBezTo>
                    <a:cubicBezTo>
                      <a:pt x="280" y="196"/>
                      <a:pt x="276" y="196"/>
                      <a:pt x="272" y="196"/>
                    </a:cubicBezTo>
                    <a:lnTo>
                      <a:pt x="272" y="192"/>
                    </a:lnTo>
                    <a:close/>
                    <a:moveTo>
                      <a:pt x="181" y="194"/>
                    </a:move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5" y="191"/>
                      <a:pt x="188" y="191"/>
                      <a:pt x="192" y="192"/>
                    </a:cubicBezTo>
                    <a:cubicBezTo>
                      <a:pt x="192" y="195"/>
                      <a:pt x="192" y="195"/>
                      <a:pt x="192" y="195"/>
                    </a:cubicBezTo>
                    <a:cubicBezTo>
                      <a:pt x="188" y="195"/>
                      <a:pt x="184" y="195"/>
                      <a:pt x="181" y="194"/>
                    </a:cubicBezTo>
                    <a:close/>
                    <a:moveTo>
                      <a:pt x="295" y="190"/>
                    </a:moveTo>
                    <a:cubicBezTo>
                      <a:pt x="298" y="190"/>
                      <a:pt x="302" y="190"/>
                      <a:pt x="306" y="189"/>
                    </a:cubicBezTo>
                    <a:cubicBezTo>
                      <a:pt x="306" y="193"/>
                      <a:pt x="306" y="193"/>
                      <a:pt x="306" y="193"/>
                    </a:cubicBezTo>
                    <a:cubicBezTo>
                      <a:pt x="303" y="193"/>
                      <a:pt x="299" y="194"/>
                      <a:pt x="295" y="194"/>
                    </a:cubicBezTo>
                    <a:lnTo>
                      <a:pt x="295" y="190"/>
                    </a:lnTo>
                    <a:close/>
                    <a:moveTo>
                      <a:pt x="158" y="192"/>
                    </a:moveTo>
                    <a:cubicBezTo>
                      <a:pt x="158" y="188"/>
                      <a:pt x="158" y="188"/>
                      <a:pt x="158" y="188"/>
                    </a:cubicBezTo>
                    <a:cubicBezTo>
                      <a:pt x="162" y="188"/>
                      <a:pt x="166" y="189"/>
                      <a:pt x="170" y="189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65" y="193"/>
                      <a:pt x="162" y="192"/>
                      <a:pt x="158" y="192"/>
                    </a:cubicBezTo>
                    <a:close/>
                    <a:moveTo>
                      <a:pt x="317" y="188"/>
                    </a:moveTo>
                    <a:cubicBezTo>
                      <a:pt x="321" y="187"/>
                      <a:pt x="325" y="187"/>
                      <a:pt x="328" y="186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5" y="190"/>
                      <a:pt x="322" y="191"/>
                      <a:pt x="318" y="191"/>
                    </a:cubicBezTo>
                    <a:lnTo>
                      <a:pt x="317" y="188"/>
                    </a:lnTo>
                    <a:close/>
                    <a:moveTo>
                      <a:pt x="135" y="188"/>
                    </a:moveTo>
                    <a:cubicBezTo>
                      <a:pt x="136" y="184"/>
                      <a:pt x="136" y="184"/>
                      <a:pt x="136" y="184"/>
                    </a:cubicBezTo>
                    <a:cubicBezTo>
                      <a:pt x="140" y="185"/>
                      <a:pt x="143" y="185"/>
                      <a:pt x="147" y="186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3" y="189"/>
                      <a:pt x="139" y="188"/>
                      <a:pt x="135" y="188"/>
                    </a:cubicBezTo>
                    <a:close/>
                    <a:moveTo>
                      <a:pt x="340" y="184"/>
                    </a:moveTo>
                    <a:cubicBezTo>
                      <a:pt x="343" y="183"/>
                      <a:pt x="347" y="182"/>
                      <a:pt x="351" y="182"/>
                    </a:cubicBezTo>
                    <a:cubicBezTo>
                      <a:pt x="352" y="185"/>
                      <a:pt x="352" y="185"/>
                      <a:pt x="352" y="185"/>
                    </a:cubicBezTo>
                    <a:cubicBezTo>
                      <a:pt x="348" y="186"/>
                      <a:pt x="344" y="187"/>
                      <a:pt x="340" y="188"/>
                    </a:cubicBezTo>
                    <a:lnTo>
                      <a:pt x="340" y="184"/>
                    </a:lnTo>
                    <a:close/>
                    <a:moveTo>
                      <a:pt x="113" y="183"/>
                    </a:moveTo>
                    <a:cubicBezTo>
                      <a:pt x="114" y="179"/>
                      <a:pt x="114" y="179"/>
                      <a:pt x="114" y="179"/>
                    </a:cubicBezTo>
                    <a:cubicBezTo>
                      <a:pt x="117" y="180"/>
                      <a:pt x="121" y="181"/>
                      <a:pt x="125" y="182"/>
                    </a:cubicBezTo>
                    <a:cubicBezTo>
                      <a:pt x="124" y="185"/>
                      <a:pt x="124" y="185"/>
                      <a:pt x="124" y="185"/>
                    </a:cubicBezTo>
                    <a:cubicBezTo>
                      <a:pt x="120" y="185"/>
                      <a:pt x="116" y="184"/>
                      <a:pt x="113" y="183"/>
                    </a:cubicBezTo>
                    <a:close/>
                    <a:moveTo>
                      <a:pt x="362" y="179"/>
                    </a:moveTo>
                    <a:cubicBezTo>
                      <a:pt x="366" y="178"/>
                      <a:pt x="369" y="177"/>
                      <a:pt x="373" y="176"/>
                    </a:cubicBezTo>
                    <a:cubicBezTo>
                      <a:pt x="374" y="180"/>
                      <a:pt x="374" y="180"/>
                      <a:pt x="374" y="180"/>
                    </a:cubicBezTo>
                    <a:cubicBezTo>
                      <a:pt x="370" y="181"/>
                      <a:pt x="367" y="182"/>
                      <a:pt x="363" y="183"/>
                    </a:cubicBezTo>
                    <a:lnTo>
                      <a:pt x="362" y="179"/>
                    </a:lnTo>
                    <a:close/>
                    <a:moveTo>
                      <a:pt x="91" y="176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5" y="174"/>
                      <a:pt x="99" y="175"/>
                      <a:pt x="103" y="176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98" y="179"/>
                      <a:pt x="94" y="178"/>
                      <a:pt x="91" y="176"/>
                    </a:cubicBezTo>
                    <a:close/>
                    <a:moveTo>
                      <a:pt x="384" y="173"/>
                    </a:moveTo>
                    <a:cubicBezTo>
                      <a:pt x="387" y="171"/>
                      <a:pt x="391" y="170"/>
                      <a:pt x="394" y="169"/>
                    </a:cubicBezTo>
                    <a:cubicBezTo>
                      <a:pt x="396" y="173"/>
                      <a:pt x="396" y="173"/>
                      <a:pt x="396" y="173"/>
                    </a:cubicBezTo>
                    <a:cubicBezTo>
                      <a:pt x="392" y="174"/>
                      <a:pt x="389" y="175"/>
                      <a:pt x="385" y="176"/>
                    </a:cubicBezTo>
                    <a:lnTo>
                      <a:pt x="384" y="173"/>
                    </a:lnTo>
                    <a:close/>
                    <a:moveTo>
                      <a:pt x="69" y="169"/>
                    </a:moveTo>
                    <a:cubicBezTo>
                      <a:pt x="70" y="165"/>
                      <a:pt x="70" y="165"/>
                      <a:pt x="70" y="165"/>
                    </a:cubicBezTo>
                    <a:cubicBezTo>
                      <a:pt x="74" y="167"/>
                      <a:pt x="77" y="168"/>
                      <a:pt x="81" y="169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76" y="171"/>
                      <a:pt x="72" y="170"/>
                      <a:pt x="69" y="169"/>
                    </a:cubicBezTo>
                    <a:close/>
                    <a:moveTo>
                      <a:pt x="405" y="165"/>
                    </a:moveTo>
                    <a:cubicBezTo>
                      <a:pt x="409" y="163"/>
                      <a:pt x="412" y="162"/>
                      <a:pt x="415" y="160"/>
                    </a:cubicBezTo>
                    <a:cubicBezTo>
                      <a:pt x="417" y="164"/>
                      <a:pt x="417" y="164"/>
                      <a:pt x="417" y="164"/>
                    </a:cubicBezTo>
                    <a:cubicBezTo>
                      <a:pt x="414" y="165"/>
                      <a:pt x="410" y="167"/>
                      <a:pt x="407" y="168"/>
                    </a:cubicBezTo>
                    <a:lnTo>
                      <a:pt x="405" y="165"/>
                    </a:lnTo>
                    <a:close/>
                    <a:moveTo>
                      <a:pt x="48" y="159"/>
                    </a:moveTo>
                    <a:cubicBezTo>
                      <a:pt x="50" y="156"/>
                      <a:pt x="50" y="156"/>
                      <a:pt x="50" y="156"/>
                    </a:cubicBezTo>
                    <a:cubicBezTo>
                      <a:pt x="53" y="157"/>
                      <a:pt x="57" y="159"/>
                      <a:pt x="60" y="161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5" y="162"/>
                      <a:pt x="51" y="161"/>
                      <a:pt x="48" y="159"/>
                    </a:cubicBezTo>
                    <a:close/>
                    <a:moveTo>
                      <a:pt x="426" y="155"/>
                    </a:moveTo>
                    <a:cubicBezTo>
                      <a:pt x="429" y="154"/>
                      <a:pt x="432" y="152"/>
                      <a:pt x="435" y="150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4" y="155"/>
                      <a:pt x="431" y="157"/>
                      <a:pt x="427" y="159"/>
                    </a:cubicBezTo>
                    <a:lnTo>
                      <a:pt x="426" y="155"/>
                    </a:lnTo>
                    <a:close/>
                    <a:moveTo>
                      <a:pt x="28" y="147"/>
                    </a:moveTo>
                    <a:cubicBezTo>
                      <a:pt x="31" y="144"/>
                      <a:pt x="31" y="144"/>
                      <a:pt x="31" y="144"/>
                    </a:cubicBezTo>
                    <a:cubicBezTo>
                      <a:pt x="34" y="146"/>
                      <a:pt x="37" y="148"/>
                      <a:pt x="40" y="150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5" y="151"/>
                      <a:pt x="31" y="149"/>
                      <a:pt x="28" y="147"/>
                    </a:cubicBezTo>
                    <a:close/>
                    <a:moveTo>
                      <a:pt x="445" y="143"/>
                    </a:moveTo>
                    <a:cubicBezTo>
                      <a:pt x="448" y="141"/>
                      <a:pt x="451" y="139"/>
                      <a:pt x="453" y="136"/>
                    </a:cubicBez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3" y="142"/>
                      <a:pt x="450" y="144"/>
                      <a:pt x="447" y="146"/>
                    </a:cubicBezTo>
                    <a:lnTo>
                      <a:pt x="445" y="143"/>
                    </a:lnTo>
                    <a:close/>
                    <a:moveTo>
                      <a:pt x="11" y="131"/>
                    </a:moveTo>
                    <a:cubicBezTo>
                      <a:pt x="14" y="129"/>
                      <a:pt x="14" y="129"/>
                      <a:pt x="14" y="129"/>
                    </a:cubicBezTo>
                    <a:cubicBezTo>
                      <a:pt x="17" y="131"/>
                      <a:pt x="19" y="134"/>
                      <a:pt x="22" y="137"/>
                    </a:cubicBezTo>
                    <a:cubicBezTo>
                      <a:pt x="19" y="139"/>
                      <a:pt x="19" y="139"/>
                      <a:pt x="19" y="139"/>
                    </a:cubicBezTo>
                    <a:cubicBezTo>
                      <a:pt x="16" y="137"/>
                      <a:pt x="14" y="134"/>
                      <a:pt x="11" y="131"/>
                    </a:cubicBezTo>
                    <a:close/>
                    <a:moveTo>
                      <a:pt x="461" y="128"/>
                    </a:moveTo>
                    <a:cubicBezTo>
                      <a:pt x="464" y="125"/>
                      <a:pt x="466" y="122"/>
                      <a:pt x="467" y="119"/>
                    </a:cubicBezTo>
                    <a:cubicBezTo>
                      <a:pt x="471" y="121"/>
                      <a:pt x="471" y="121"/>
                      <a:pt x="471" y="121"/>
                    </a:cubicBezTo>
                    <a:cubicBezTo>
                      <a:pt x="469" y="124"/>
                      <a:pt x="467" y="128"/>
                      <a:pt x="464" y="131"/>
                    </a:cubicBezTo>
                    <a:lnTo>
                      <a:pt x="461" y="128"/>
                    </a:lnTo>
                    <a:close/>
                    <a:moveTo>
                      <a:pt x="0" y="111"/>
                    </a:moveTo>
                    <a:cubicBezTo>
                      <a:pt x="4" y="110"/>
                      <a:pt x="4" y="110"/>
                      <a:pt x="4" y="110"/>
                    </a:cubicBezTo>
                    <a:cubicBezTo>
                      <a:pt x="5" y="113"/>
                      <a:pt x="6" y="116"/>
                      <a:pt x="8" y="120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3" y="118"/>
                      <a:pt x="1" y="114"/>
                      <a:pt x="0" y="111"/>
                    </a:cubicBezTo>
                    <a:close/>
                    <a:moveTo>
                      <a:pt x="471" y="109"/>
                    </a:moveTo>
                    <a:cubicBezTo>
                      <a:pt x="472" y="106"/>
                      <a:pt x="472" y="102"/>
                      <a:pt x="472" y="99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6" y="102"/>
                      <a:pt x="476" y="106"/>
                      <a:pt x="475" y="110"/>
                    </a:cubicBezTo>
                    <a:lnTo>
                      <a:pt x="471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92"/>
                      <a:pt x="2" y="95"/>
                      <a:pt x="2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7" y="78"/>
                    </a:moveTo>
                    <a:cubicBezTo>
                      <a:pt x="471" y="76"/>
                      <a:pt x="471" y="76"/>
                      <a:pt x="471" y="76"/>
                    </a:cubicBezTo>
                    <a:cubicBezTo>
                      <a:pt x="473" y="79"/>
                      <a:pt x="474" y="83"/>
                      <a:pt x="475" y="87"/>
                    </a:cubicBezTo>
                    <a:cubicBezTo>
                      <a:pt x="472" y="88"/>
                      <a:pt x="472" y="88"/>
                      <a:pt x="472" y="88"/>
                    </a:cubicBezTo>
                    <a:cubicBezTo>
                      <a:pt x="471" y="84"/>
                      <a:pt x="469" y="81"/>
                      <a:pt x="467" y="78"/>
                    </a:cubicBezTo>
                    <a:close/>
                    <a:moveTo>
                      <a:pt x="4" y="76"/>
                    </a:moveTo>
                    <a:cubicBezTo>
                      <a:pt x="6" y="73"/>
                      <a:pt x="8" y="70"/>
                      <a:pt x="11" y="6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72"/>
                      <a:pt x="9" y="75"/>
                      <a:pt x="8" y="78"/>
                    </a:cubicBezTo>
                    <a:lnTo>
                      <a:pt x="4" y="76"/>
                    </a:lnTo>
                    <a:close/>
                    <a:moveTo>
                      <a:pt x="453" y="61"/>
                    </a:moveTo>
                    <a:cubicBezTo>
                      <a:pt x="456" y="58"/>
                      <a:pt x="456" y="58"/>
                      <a:pt x="456" y="58"/>
                    </a:cubicBezTo>
                    <a:cubicBezTo>
                      <a:pt x="459" y="61"/>
                      <a:pt x="462" y="63"/>
                      <a:pt x="464" y="66"/>
                    </a:cubicBezTo>
                    <a:cubicBezTo>
                      <a:pt x="461" y="69"/>
                      <a:pt x="461" y="69"/>
                      <a:pt x="461" y="69"/>
                    </a:cubicBezTo>
                    <a:cubicBezTo>
                      <a:pt x="459" y="66"/>
                      <a:pt x="456" y="63"/>
                      <a:pt x="453" y="61"/>
                    </a:cubicBezTo>
                    <a:close/>
                    <a:moveTo>
                      <a:pt x="19" y="58"/>
                    </a:moveTo>
                    <a:cubicBezTo>
                      <a:pt x="22" y="56"/>
                      <a:pt x="25" y="53"/>
                      <a:pt x="28" y="51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56"/>
                      <a:pt x="24" y="58"/>
                      <a:pt x="21" y="61"/>
                    </a:cubicBezTo>
                    <a:lnTo>
                      <a:pt x="19" y="58"/>
                    </a:lnTo>
                    <a:close/>
                    <a:moveTo>
                      <a:pt x="435" y="47"/>
                    </a:moveTo>
                    <a:cubicBezTo>
                      <a:pt x="437" y="44"/>
                      <a:pt x="437" y="44"/>
                      <a:pt x="437" y="44"/>
                    </a:cubicBezTo>
                    <a:cubicBezTo>
                      <a:pt x="441" y="46"/>
                      <a:pt x="444" y="48"/>
                      <a:pt x="447" y="50"/>
                    </a:cubicBezTo>
                    <a:cubicBezTo>
                      <a:pt x="445" y="53"/>
                      <a:pt x="445" y="53"/>
                      <a:pt x="445" y="53"/>
                    </a:cubicBezTo>
                    <a:cubicBezTo>
                      <a:pt x="442" y="51"/>
                      <a:pt x="439" y="49"/>
                      <a:pt x="435" y="47"/>
                    </a:cubicBezTo>
                    <a:close/>
                    <a:moveTo>
                      <a:pt x="37" y="44"/>
                    </a:moveTo>
                    <a:cubicBezTo>
                      <a:pt x="41" y="42"/>
                      <a:pt x="44" y="40"/>
                      <a:pt x="47" y="3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6" y="44"/>
                      <a:pt x="43" y="46"/>
                      <a:pt x="39" y="47"/>
                    </a:cubicBezTo>
                    <a:lnTo>
                      <a:pt x="37" y="44"/>
                    </a:lnTo>
                    <a:close/>
                    <a:moveTo>
                      <a:pt x="415" y="37"/>
                    </a:moveTo>
                    <a:cubicBezTo>
                      <a:pt x="417" y="33"/>
                      <a:pt x="417" y="33"/>
                      <a:pt x="417" y="33"/>
                    </a:cubicBezTo>
                    <a:cubicBezTo>
                      <a:pt x="420" y="35"/>
                      <a:pt x="424" y="36"/>
                      <a:pt x="427" y="38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2" y="40"/>
                      <a:pt x="419" y="38"/>
                      <a:pt x="415" y="37"/>
                    </a:cubicBezTo>
                    <a:close/>
                    <a:moveTo>
                      <a:pt x="58" y="33"/>
                    </a:moveTo>
                    <a:cubicBezTo>
                      <a:pt x="61" y="32"/>
                      <a:pt x="65" y="30"/>
                      <a:pt x="68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4"/>
                      <a:pt x="63" y="35"/>
                      <a:pt x="59" y="37"/>
                    </a:cubicBezTo>
                    <a:lnTo>
                      <a:pt x="58" y="33"/>
                    </a:lnTo>
                    <a:close/>
                    <a:moveTo>
                      <a:pt x="394" y="28"/>
                    </a:moveTo>
                    <a:cubicBezTo>
                      <a:pt x="396" y="24"/>
                      <a:pt x="396" y="24"/>
                      <a:pt x="396" y="24"/>
                    </a:cubicBezTo>
                    <a:cubicBezTo>
                      <a:pt x="399" y="26"/>
                      <a:pt x="403" y="27"/>
                      <a:pt x="406" y="28"/>
                    </a:cubicBezTo>
                    <a:cubicBezTo>
                      <a:pt x="405" y="32"/>
                      <a:pt x="405" y="32"/>
                      <a:pt x="405" y="32"/>
                    </a:cubicBezTo>
                    <a:cubicBezTo>
                      <a:pt x="401" y="31"/>
                      <a:pt x="398" y="29"/>
                      <a:pt x="394" y="28"/>
                    </a:cubicBezTo>
                    <a:close/>
                    <a:moveTo>
                      <a:pt x="79" y="25"/>
                    </a:moveTo>
                    <a:cubicBezTo>
                      <a:pt x="83" y="23"/>
                      <a:pt x="86" y="22"/>
                      <a:pt x="90" y="21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7" y="26"/>
                      <a:pt x="84" y="27"/>
                      <a:pt x="80" y="28"/>
                    </a:cubicBezTo>
                    <a:lnTo>
                      <a:pt x="79" y="25"/>
                    </a:lnTo>
                    <a:close/>
                    <a:moveTo>
                      <a:pt x="373" y="21"/>
                    </a:moveTo>
                    <a:cubicBezTo>
                      <a:pt x="374" y="17"/>
                      <a:pt x="374" y="17"/>
                      <a:pt x="374" y="17"/>
                    </a:cubicBezTo>
                    <a:cubicBezTo>
                      <a:pt x="377" y="18"/>
                      <a:pt x="381" y="20"/>
                      <a:pt x="385" y="21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0" y="23"/>
                      <a:pt x="376" y="22"/>
                      <a:pt x="373" y="21"/>
                    </a:cubicBezTo>
                    <a:close/>
                    <a:moveTo>
                      <a:pt x="101" y="18"/>
                    </a:moveTo>
                    <a:cubicBezTo>
                      <a:pt x="105" y="16"/>
                      <a:pt x="108" y="15"/>
                      <a:pt x="112" y="15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09" y="19"/>
                      <a:pt x="106" y="20"/>
                      <a:pt x="102" y="21"/>
                    </a:cubicBezTo>
                    <a:lnTo>
                      <a:pt x="101" y="18"/>
                    </a:lnTo>
                    <a:close/>
                    <a:moveTo>
                      <a:pt x="351" y="15"/>
                    </a:moveTo>
                    <a:cubicBezTo>
                      <a:pt x="351" y="12"/>
                      <a:pt x="351" y="12"/>
                      <a:pt x="351" y="12"/>
                    </a:cubicBezTo>
                    <a:cubicBezTo>
                      <a:pt x="355" y="13"/>
                      <a:pt x="359" y="13"/>
                      <a:pt x="363" y="14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58" y="17"/>
                      <a:pt x="354" y="16"/>
                      <a:pt x="351" y="15"/>
                    </a:cubicBezTo>
                    <a:close/>
                    <a:moveTo>
                      <a:pt x="123" y="12"/>
                    </a:moveTo>
                    <a:cubicBezTo>
                      <a:pt x="127" y="11"/>
                      <a:pt x="131" y="10"/>
                      <a:pt x="134" y="10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1" y="14"/>
                      <a:pt x="128" y="15"/>
                      <a:pt x="124" y="16"/>
                    </a:cubicBezTo>
                    <a:lnTo>
                      <a:pt x="123" y="12"/>
                    </a:lnTo>
                    <a:close/>
                    <a:moveTo>
                      <a:pt x="328" y="11"/>
                    </a:moveTo>
                    <a:cubicBezTo>
                      <a:pt x="329" y="7"/>
                      <a:pt x="329" y="7"/>
                      <a:pt x="329" y="7"/>
                    </a:cubicBezTo>
                    <a:cubicBezTo>
                      <a:pt x="333" y="8"/>
                      <a:pt x="336" y="9"/>
                      <a:pt x="340" y="9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6" y="12"/>
                      <a:pt x="332" y="12"/>
                      <a:pt x="328" y="11"/>
                    </a:cubicBezTo>
                    <a:close/>
                    <a:moveTo>
                      <a:pt x="146" y="7"/>
                    </a:moveTo>
                    <a:cubicBezTo>
                      <a:pt x="149" y="7"/>
                      <a:pt x="153" y="6"/>
                      <a:pt x="157" y="6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4" y="10"/>
                      <a:pt x="150" y="11"/>
                      <a:pt x="146" y="11"/>
                    </a:cubicBezTo>
                    <a:lnTo>
                      <a:pt x="146" y="7"/>
                    </a:lnTo>
                    <a:close/>
                    <a:moveTo>
                      <a:pt x="306" y="8"/>
                    </a:moveTo>
                    <a:cubicBezTo>
                      <a:pt x="306" y="4"/>
                      <a:pt x="306" y="4"/>
                      <a:pt x="306" y="4"/>
                    </a:cubicBezTo>
                    <a:cubicBezTo>
                      <a:pt x="310" y="5"/>
                      <a:pt x="314" y="5"/>
                      <a:pt x="318" y="6"/>
                    </a:cubicBezTo>
                    <a:cubicBezTo>
                      <a:pt x="317" y="9"/>
                      <a:pt x="317" y="9"/>
                      <a:pt x="317" y="9"/>
                    </a:cubicBezTo>
                    <a:cubicBezTo>
                      <a:pt x="313" y="9"/>
                      <a:pt x="310" y="8"/>
                      <a:pt x="306" y="8"/>
                    </a:cubicBezTo>
                    <a:close/>
                    <a:moveTo>
                      <a:pt x="168" y="4"/>
                    </a:moveTo>
                    <a:cubicBezTo>
                      <a:pt x="172" y="4"/>
                      <a:pt x="176" y="3"/>
                      <a:pt x="180" y="3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76" y="7"/>
                      <a:pt x="173" y="7"/>
                      <a:pt x="169" y="8"/>
                    </a:cubicBezTo>
                    <a:lnTo>
                      <a:pt x="168" y="4"/>
                    </a:lnTo>
                    <a:close/>
                    <a:moveTo>
                      <a:pt x="283" y="6"/>
                    </a:moveTo>
                    <a:cubicBezTo>
                      <a:pt x="283" y="2"/>
                      <a:pt x="283" y="2"/>
                      <a:pt x="283" y="2"/>
                    </a:cubicBezTo>
                    <a:cubicBezTo>
                      <a:pt x="287" y="2"/>
                      <a:pt x="291" y="2"/>
                      <a:pt x="295" y="3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291" y="6"/>
                      <a:pt x="287" y="6"/>
                      <a:pt x="283" y="6"/>
                    </a:cubicBezTo>
                    <a:close/>
                    <a:moveTo>
                      <a:pt x="191" y="2"/>
                    </a:moveTo>
                    <a:cubicBezTo>
                      <a:pt x="195" y="1"/>
                      <a:pt x="199" y="1"/>
                      <a:pt x="203" y="1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199" y="5"/>
                      <a:pt x="195" y="5"/>
                      <a:pt x="192" y="6"/>
                    </a:cubicBezTo>
                    <a:lnTo>
                      <a:pt x="191" y="2"/>
                    </a:lnTo>
                    <a:close/>
                    <a:moveTo>
                      <a:pt x="260" y="4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4" y="1"/>
                      <a:pt x="268" y="1"/>
                      <a:pt x="272" y="1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68" y="4"/>
                      <a:pt x="264" y="4"/>
                      <a:pt x="260" y="4"/>
                    </a:cubicBezTo>
                    <a:close/>
                    <a:moveTo>
                      <a:pt x="214" y="0"/>
                    </a:moveTo>
                    <a:cubicBezTo>
                      <a:pt x="218" y="0"/>
                      <a:pt x="222" y="0"/>
                      <a:pt x="226" y="0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2" y="4"/>
                      <a:pt x="218" y="4"/>
                      <a:pt x="214" y="4"/>
                    </a:cubicBezTo>
                    <a:lnTo>
                      <a:pt x="214" y="0"/>
                    </a:lnTo>
                    <a:close/>
                    <a:moveTo>
                      <a:pt x="238" y="4"/>
                    </a:moveTo>
                    <a:cubicBezTo>
                      <a:pt x="236" y="4"/>
                      <a:pt x="236" y="4"/>
                      <a:pt x="236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1" y="0"/>
                      <a:pt x="245" y="0"/>
                      <a:pt x="249" y="0"/>
                    </a:cubicBezTo>
                    <a:cubicBezTo>
                      <a:pt x="249" y="4"/>
                      <a:pt x="249" y="4"/>
                      <a:pt x="249" y="4"/>
                    </a:cubicBezTo>
                    <a:cubicBezTo>
                      <a:pt x="245" y="4"/>
                      <a:pt x="241" y="4"/>
                      <a:pt x="23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şlîdê">
                <a:extLst>
                  <a:ext uri="{FF2B5EF4-FFF2-40B4-BE49-F238E27FC236}">
                    <a16:creationId xmlns:a16="http://schemas.microsoft.com/office/drawing/2014/main" xmlns="" id="{F08B8599-0371-41A8-A864-B35F6A4087DB}"/>
                  </a:ext>
                </a:extLst>
              </p:cNvPr>
              <p:cNvSpPr/>
              <p:nvPr/>
            </p:nvSpPr>
            <p:spPr bwMode="auto">
              <a:xfrm flipH="1">
                <a:off x="7430736" y="3432030"/>
                <a:ext cx="1174081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ľïde">
                <a:extLst>
                  <a:ext uri="{FF2B5EF4-FFF2-40B4-BE49-F238E27FC236}">
                    <a16:creationId xmlns:a16="http://schemas.microsoft.com/office/drawing/2014/main" xmlns="" id="{0FF71821-123F-47A2-A8C8-84AEBBC67640}"/>
                  </a:ext>
                </a:extLst>
              </p:cNvPr>
              <p:cNvSpPr/>
              <p:nvPr/>
            </p:nvSpPr>
            <p:spPr bwMode="auto">
              <a:xfrm flipH="1">
                <a:off x="7429214" y="4376168"/>
                <a:ext cx="1175603" cy="363950"/>
              </a:xfrm>
              <a:custGeom>
                <a:avLst/>
                <a:gdLst>
                  <a:gd name="T0" fmla="*/ 52 w 572"/>
                  <a:gd name="T1" fmla="*/ 56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7 h 177"/>
                  <a:gd name="T36" fmla="*/ 286 w 572"/>
                  <a:gd name="T37" fmla="*/ 177 h 177"/>
                  <a:gd name="T38" fmla="*/ 260 w 572"/>
                  <a:gd name="T39" fmla="*/ 177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6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1"/>
                      <a:pt x="452" y="85"/>
                      <a:pt x="468" y="80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2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70"/>
                      <a:pt x="364" y="172"/>
                    </a:cubicBezTo>
                    <a:cubicBezTo>
                      <a:pt x="347" y="174"/>
                      <a:pt x="330" y="176"/>
                      <a:pt x="312" y="177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7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7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2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ľíḋé">
                <a:extLst>
                  <a:ext uri="{FF2B5EF4-FFF2-40B4-BE49-F238E27FC236}">
                    <a16:creationId xmlns:a16="http://schemas.microsoft.com/office/drawing/2014/main" xmlns="" id="{2B143622-DF18-4D39-B88B-2CAFDD4C27AD}"/>
                  </a:ext>
                </a:extLst>
              </p:cNvPr>
              <p:cNvSpPr/>
              <p:nvPr/>
            </p:nvSpPr>
            <p:spPr bwMode="auto">
              <a:xfrm flipH="1">
                <a:off x="7429214" y="4201045"/>
                <a:ext cx="1175603" cy="366996"/>
              </a:xfrm>
              <a:custGeom>
                <a:avLst/>
                <a:gdLst>
                  <a:gd name="T0" fmla="*/ 52 w 572"/>
                  <a:gd name="T1" fmla="*/ 56 h 178"/>
                  <a:gd name="T2" fmla="*/ 104 w 572"/>
                  <a:gd name="T3" fmla="*/ 81 h 178"/>
                  <a:gd name="T4" fmla="*/ 156 w 572"/>
                  <a:gd name="T5" fmla="*/ 96 h 178"/>
                  <a:gd name="T6" fmla="*/ 208 w 572"/>
                  <a:gd name="T7" fmla="*/ 105 h 178"/>
                  <a:gd name="T8" fmla="*/ 260 w 572"/>
                  <a:gd name="T9" fmla="*/ 109 h 178"/>
                  <a:gd name="T10" fmla="*/ 286 w 572"/>
                  <a:gd name="T11" fmla="*/ 110 h 178"/>
                  <a:gd name="T12" fmla="*/ 312 w 572"/>
                  <a:gd name="T13" fmla="*/ 109 h 178"/>
                  <a:gd name="T14" fmla="*/ 364 w 572"/>
                  <a:gd name="T15" fmla="*/ 105 h 178"/>
                  <a:gd name="T16" fmla="*/ 416 w 572"/>
                  <a:gd name="T17" fmla="*/ 96 h 178"/>
                  <a:gd name="T18" fmla="*/ 468 w 572"/>
                  <a:gd name="T19" fmla="*/ 80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8 w 572"/>
                  <a:gd name="T29" fmla="*/ 148 h 178"/>
                  <a:gd name="T30" fmla="*/ 416 w 572"/>
                  <a:gd name="T31" fmla="*/ 163 h 178"/>
                  <a:gd name="T32" fmla="*/ 364 w 572"/>
                  <a:gd name="T33" fmla="*/ 173 h 178"/>
                  <a:gd name="T34" fmla="*/ 312 w 572"/>
                  <a:gd name="T35" fmla="*/ 177 h 178"/>
                  <a:gd name="T36" fmla="*/ 286 w 572"/>
                  <a:gd name="T37" fmla="*/ 178 h 178"/>
                  <a:gd name="T38" fmla="*/ 260 w 572"/>
                  <a:gd name="T39" fmla="*/ 177 h 178"/>
                  <a:gd name="T40" fmla="*/ 208 w 572"/>
                  <a:gd name="T41" fmla="*/ 173 h 178"/>
                  <a:gd name="T42" fmla="*/ 156 w 572"/>
                  <a:gd name="T43" fmla="*/ 164 h 178"/>
                  <a:gd name="T44" fmla="*/ 104 w 572"/>
                  <a:gd name="T45" fmla="*/ 148 h 178"/>
                  <a:gd name="T46" fmla="*/ 52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2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2" y="56"/>
                    </a:moveTo>
                    <a:cubicBezTo>
                      <a:pt x="67" y="66"/>
                      <a:pt x="85" y="74"/>
                      <a:pt x="104" y="81"/>
                    </a:cubicBezTo>
                    <a:cubicBezTo>
                      <a:pt x="120" y="87"/>
                      <a:pt x="138" y="92"/>
                      <a:pt x="156" y="96"/>
                    </a:cubicBezTo>
                    <a:cubicBezTo>
                      <a:pt x="173" y="100"/>
                      <a:pt x="190" y="103"/>
                      <a:pt x="208" y="105"/>
                    </a:cubicBezTo>
                    <a:cubicBezTo>
                      <a:pt x="225" y="107"/>
                      <a:pt x="242" y="109"/>
                      <a:pt x="260" y="109"/>
                    </a:cubicBezTo>
                    <a:cubicBezTo>
                      <a:pt x="269" y="110"/>
                      <a:pt x="277" y="110"/>
                      <a:pt x="286" y="110"/>
                    </a:cubicBezTo>
                    <a:cubicBezTo>
                      <a:pt x="294" y="110"/>
                      <a:pt x="303" y="110"/>
                      <a:pt x="312" y="109"/>
                    </a:cubicBezTo>
                    <a:cubicBezTo>
                      <a:pt x="330" y="109"/>
                      <a:pt x="347" y="107"/>
                      <a:pt x="364" y="105"/>
                    </a:cubicBezTo>
                    <a:cubicBezTo>
                      <a:pt x="382" y="103"/>
                      <a:pt x="400" y="99"/>
                      <a:pt x="416" y="96"/>
                    </a:cubicBezTo>
                    <a:cubicBezTo>
                      <a:pt x="435" y="91"/>
                      <a:pt x="452" y="86"/>
                      <a:pt x="468" y="80"/>
                    </a:cubicBezTo>
                    <a:cubicBezTo>
                      <a:pt x="488" y="73"/>
                      <a:pt x="506" y="65"/>
                      <a:pt x="521" y="56"/>
                    </a:cubicBezTo>
                    <a:cubicBezTo>
                      <a:pt x="546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5" y="107"/>
                      <a:pt x="521" y="122"/>
                    </a:cubicBezTo>
                    <a:cubicBezTo>
                      <a:pt x="506" y="132"/>
                      <a:pt x="488" y="140"/>
                      <a:pt x="468" y="148"/>
                    </a:cubicBezTo>
                    <a:cubicBezTo>
                      <a:pt x="452" y="154"/>
                      <a:pt x="435" y="159"/>
                      <a:pt x="416" y="163"/>
                    </a:cubicBezTo>
                    <a:cubicBezTo>
                      <a:pt x="400" y="167"/>
                      <a:pt x="382" y="170"/>
                      <a:pt x="364" y="173"/>
                    </a:cubicBezTo>
                    <a:cubicBezTo>
                      <a:pt x="347" y="175"/>
                      <a:pt x="330" y="177"/>
                      <a:pt x="312" y="177"/>
                    </a:cubicBezTo>
                    <a:cubicBezTo>
                      <a:pt x="303" y="178"/>
                      <a:pt x="295" y="178"/>
                      <a:pt x="286" y="178"/>
                    </a:cubicBezTo>
                    <a:cubicBezTo>
                      <a:pt x="277" y="178"/>
                      <a:pt x="269" y="178"/>
                      <a:pt x="260" y="177"/>
                    </a:cubicBezTo>
                    <a:cubicBezTo>
                      <a:pt x="242" y="177"/>
                      <a:pt x="225" y="175"/>
                      <a:pt x="208" y="173"/>
                    </a:cubicBezTo>
                    <a:cubicBezTo>
                      <a:pt x="190" y="171"/>
                      <a:pt x="173" y="167"/>
                      <a:pt x="156" y="164"/>
                    </a:cubicBezTo>
                    <a:cubicBezTo>
                      <a:pt x="138" y="159"/>
                      <a:pt x="120" y="154"/>
                      <a:pt x="104" y="148"/>
                    </a:cubicBezTo>
                    <a:cubicBezTo>
                      <a:pt x="85" y="141"/>
                      <a:pt x="67" y="132"/>
                      <a:pt x="52" y="123"/>
                    </a:cubicBezTo>
                    <a:cubicBezTo>
                      <a:pt x="27" y="108"/>
                      <a:pt x="8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0"/>
                      <a:pt x="26" y="40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ŝļîḑè">
                <a:extLst>
                  <a:ext uri="{FF2B5EF4-FFF2-40B4-BE49-F238E27FC236}">
                    <a16:creationId xmlns:a16="http://schemas.microsoft.com/office/drawing/2014/main" xmlns="" id="{67800BD9-E346-498D-A28F-641D35654691}"/>
                  </a:ext>
                </a:extLst>
              </p:cNvPr>
              <p:cNvSpPr/>
              <p:nvPr/>
            </p:nvSpPr>
            <p:spPr bwMode="auto">
              <a:xfrm flipH="1">
                <a:off x="7429214" y="4041151"/>
                <a:ext cx="1175603" cy="363950"/>
              </a:xfrm>
              <a:custGeom>
                <a:avLst/>
                <a:gdLst>
                  <a:gd name="T0" fmla="*/ 52 w 572"/>
                  <a:gd name="T1" fmla="*/ 55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79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1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6 h 177"/>
                  <a:gd name="T36" fmla="*/ 286 w 572"/>
                  <a:gd name="T37" fmla="*/ 177 h 177"/>
                  <a:gd name="T38" fmla="*/ 260 w 572"/>
                  <a:gd name="T39" fmla="*/ 176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5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8"/>
                      <a:pt x="416" y="95"/>
                    </a:cubicBezTo>
                    <a:cubicBezTo>
                      <a:pt x="435" y="90"/>
                      <a:pt x="452" y="85"/>
                      <a:pt x="468" y="79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1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69"/>
                      <a:pt x="364" y="172"/>
                    </a:cubicBezTo>
                    <a:cubicBezTo>
                      <a:pt x="347" y="174"/>
                      <a:pt x="330" y="176"/>
                      <a:pt x="312" y="176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6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6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1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ṧļiḓè">
                <a:extLst>
                  <a:ext uri="{FF2B5EF4-FFF2-40B4-BE49-F238E27FC236}">
                    <a16:creationId xmlns:a16="http://schemas.microsoft.com/office/drawing/2014/main" xmlns="" id="{DEA611A7-FF4F-4A16-862F-753B5F275191}"/>
                  </a:ext>
                </a:extLst>
              </p:cNvPr>
              <p:cNvSpPr/>
              <p:nvPr/>
            </p:nvSpPr>
            <p:spPr bwMode="auto">
              <a:xfrm flipH="1">
                <a:off x="7429214" y="3878211"/>
                <a:ext cx="1175603" cy="363950"/>
              </a:xfrm>
              <a:custGeom>
                <a:avLst/>
                <a:gdLst>
                  <a:gd name="T0" fmla="*/ 52 w 572"/>
                  <a:gd name="T1" fmla="*/ 55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4 h 177"/>
                  <a:gd name="T8" fmla="*/ 260 w 572"/>
                  <a:gd name="T9" fmla="*/ 108 h 177"/>
                  <a:gd name="T10" fmla="*/ 286 w 572"/>
                  <a:gd name="T11" fmla="*/ 109 h 177"/>
                  <a:gd name="T12" fmla="*/ 312 w 572"/>
                  <a:gd name="T13" fmla="*/ 108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79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1 h 177"/>
                  <a:gd name="T28" fmla="*/ 468 w 572"/>
                  <a:gd name="T29" fmla="*/ 147 h 177"/>
                  <a:gd name="T30" fmla="*/ 416 w 572"/>
                  <a:gd name="T31" fmla="*/ 162 h 177"/>
                  <a:gd name="T32" fmla="*/ 364 w 572"/>
                  <a:gd name="T33" fmla="*/ 172 h 177"/>
                  <a:gd name="T34" fmla="*/ 312 w 572"/>
                  <a:gd name="T35" fmla="*/ 176 h 177"/>
                  <a:gd name="T36" fmla="*/ 286 w 572"/>
                  <a:gd name="T37" fmla="*/ 177 h 177"/>
                  <a:gd name="T38" fmla="*/ 260 w 572"/>
                  <a:gd name="T39" fmla="*/ 176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2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5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4"/>
                    </a:cubicBezTo>
                    <a:cubicBezTo>
                      <a:pt x="225" y="106"/>
                      <a:pt x="242" y="108"/>
                      <a:pt x="260" y="108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8"/>
                    </a:cubicBezTo>
                    <a:cubicBezTo>
                      <a:pt x="330" y="108"/>
                      <a:pt x="347" y="106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0"/>
                      <a:pt x="452" y="85"/>
                      <a:pt x="468" y="79"/>
                    </a:cubicBezTo>
                    <a:cubicBezTo>
                      <a:pt x="488" y="72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5" y="106"/>
                      <a:pt x="521" y="121"/>
                    </a:cubicBezTo>
                    <a:cubicBezTo>
                      <a:pt x="506" y="131"/>
                      <a:pt x="488" y="139"/>
                      <a:pt x="468" y="147"/>
                    </a:cubicBezTo>
                    <a:cubicBezTo>
                      <a:pt x="452" y="153"/>
                      <a:pt x="435" y="158"/>
                      <a:pt x="416" y="162"/>
                    </a:cubicBezTo>
                    <a:cubicBezTo>
                      <a:pt x="400" y="166"/>
                      <a:pt x="382" y="169"/>
                      <a:pt x="364" y="172"/>
                    </a:cubicBezTo>
                    <a:cubicBezTo>
                      <a:pt x="347" y="174"/>
                      <a:pt x="330" y="176"/>
                      <a:pt x="312" y="176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6"/>
                    </a:cubicBezTo>
                    <a:cubicBezTo>
                      <a:pt x="242" y="176"/>
                      <a:pt x="225" y="174"/>
                      <a:pt x="208" y="172"/>
                    </a:cubicBezTo>
                    <a:cubicBezTo>
                      <a:pt x="190" y="170"/>
                      <a:pt x="173" y="166"/>
                      <a:pt x="156" y="163"/>
                    </a:cubicBezTo>
                    <a:cubicBezTo>
                      <a:pt x="138" y="158"/>
                      <a:pt x="120" y="153"/>
                      <a:pt x="104" y="147"/>
                    </a:cubicBezTo>
                    <a:cubicBezTo>
                      <a:pt x="85" y="140"/>
                      <a:pt x="67" y="131"/>
                      <a:pt x="52" y="122"/>
                    </a:cubicBezTo>
                    <a:cubicBezTo>
                      <a:pt x="27" y="107"/>
                      <a:pt x="8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6" y="39"/>
                      <a:pt x="52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šļîḑe">
                <a:extLst>
                  <a:ext uri="{FF2B5EF4-FFF2-40B4-BE49-F238E27FC236}">
                    <a16:creationId xmlns:a16="http://schemas.microsoft.com/office/drawing/2014/main" xmlns="" id="{96E0DAC7-36FB-45FA-87C0-03A57A157731}"/>
                  </a:ext>
                </a:extLst>
              </p:cNvPr>
              <p:cNvSpPr/>
              <p:nvPr/>
            </p:nvSpPr>
            <p:spPr bwMode="auto">
              <a:xfrm flipH="1">
                <a:off x="7429214" y="3710703"/>
                <a:ext cx="1175603" cy="363950"/>
              </a:xfrm>
              <a:custGeom>
                <a:avLst/>
                <a:gdLst>
                  <a:gd name="T0" fmla="*/ 52 w 572"/>
                  <a:gd name="T1" fmla="*/ 56 h 177"/>
                  <a:gd name="T2" fmla="*/ 104 w 572"/>
                  <a:gd name="T3" fmla="*/ 80 h 177"/>
                  <a:gd name="T4" fmla="*/ 156 w 572"/>
                  <a:gd name="T5" fmla="*/ 95 h 177"/>
                  <a:gd name="T6" fmla="*/ 208 w 572"/>
                  <a:gd name="T7" fmla="*/ 105 h 177"/>
                  <a:gd name="T8" fmla="*/ 260 w 572"/>
                  <a:gd name="T9" fmla="*/ 109 h 177"/>
                  <a:gd name="T10" fmla="*/ 286 w 572"/>
                  <a:gd name="T11" fmla="*/ 109 h 177"/>
                  <a:gd name="T12" fmla="*/ 312 w 572"/>
                  <a:gd name="T13" fmla="*/ 109 h 177"/>
                  <a:gd name="T14" fmla="*/ 364 w 572"/>
                  <a:gd name="T15" fmla="*/ 104 h 177"/>
                  <a:gd name="T16" fmla="*/ 416 w 572"/>
                  <a:gd name="T17" fmla="*/ 95 h 177"/>
                  <a:gd name="T18" fmla="*/ 468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8 w 572"/>
                  <a:gd name="T29" fmla="*/ 147 h 177"/>
                  <a:gd name="T30" fmla="*/ 416 w 572"/>
                  <a:gd name="T31" fmla="*/ 163 h 177"/>
                  <a:gd name="T32" fmla="*/ 364 w 572"/>
                  <a:gd name="T33" fmla="*/ 172 h 177"/>
                  <a:gd name="T34" fmla="*/ 312 w 572"/>
                  <a:gd name="T35" fmla="*/ 177 h 177"/>
                  <a:gd name="T36" fmla="*/ 286 w 572"/>
                  <a:gd name="T37" fmla="*/ 177 h 177"/>
                  <a:gd name="T38" fmla="*/ 260 w 572"/>
                  <a:gd name="T39" fmla="*/ 177 h 177"/>
                  <a:gd name="T40" fmla="*/ 208 w 572"/>
                  <a:gd name="T41" fmla="*/ 172 h 177"/>
                  <a:gd name="T42" fmla="*/ 156 w 572"/>
                  <a:gd name="T43" fmla="*/ 163 h 177"/>
                  <a:gd name="T44" fmla="*/ 104 w 572"/>
                  <a:gd name="T45" fmla="*/ 147 h 177"/>
                  <a:gd name="T46" fmla="*/ 52 w 572"/>
                  <a:gd name="T47" fmla="*/ 123 h 177"/>
                  <a:gd name="T48" fmla="*/ 0 w 572"/>
                  <a:gd name="T49" fmla="*/ 70 h 177"/>
                  <a:gd name="T50" fmla="*/ 0 w 572"/>
                  <a:gd name="T51" fmla="*/ 0 h 177"/>
                  <a:gd name="T52" fmla="*/ 52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" y="56"/>
                    </a:moveTo>
                    <a:cubicBezTo>
                      <a:pt x="67" y="65"/>
                      <a:pt x="85" y="73"/>
                      <a:pt x="104" y="80"/>
                    </a:cubicBezTo>
                    <a:cubicBezTo>
                      <a:pt x="120" y="86"/>
                      <a:pt x="138" y="91"/>
                      <a:pt x="156" y="95"/>
                    </a:cubicBezTo>
                    <a:cubicBezTo>
                      <a:pt x="173" y="99"/>
                      <a:pt x="190" y="102"/>
                      <a:pt x="208" y="105"/>
                    </a:cubicBezTo>
                    <a:cubicBezTo>
                      <a:pt x="225" y="107"/>
                      <a:pt x="242" y="108"/>
                      <a:pt x="260" y="109"/>
                    </a:cubicBezTo>
                    <a:cubicBezTo>
                      <a:pt x="269" y="109"/>
                      <a:pt x="277" y="109"/>
                      <a:pt x="286" y="109"/>
                    </a:cubicBezTo>
                    <a:cubicBezTo>
                      <a:pt x="294" y="109"/>
                      <a:pt x="303" y="109"/>
                      <a:pt x="312" y="109"/>
                    </a:cubicBezTo>
                    <a:cubicBezTo>
                      <a:pt x="330" y="108"/>
                      <a:pt x="347" y="107"/>
                      <a:pt x="364" y="104"/>
                    </a:cubicBezTo>
                    <a:cubicBezTo>
                      <a:pt x="382" y="102"/>
                      <a:pt x="400" y="99"/>
                      <a:pt x="416" y="95"/>
                    </a:cubicBezTo>
                    <a:cubicBezTo>
                      <a:pt x="435" y="91"/>
                      <a:pt x="452" y="86"/>
                      <a:pt x="468" y="80"/>
                    </a:cubicBezTo>
                    <a:cubicBezTo>
                      <a:pt x="488" y="73"/>
                      <a:pt x="506" y="64"/>
                      <a:pt x="521" y="55"/>
                    </a:cubicBezTo>
                    <a:cubicBezTo>
                      <a:pt x="546" y="39"/>
                      <a:pt x="564" y="20"/>
                      <a:pt x="572" y="0"/>
                    </a:cubicBezTo>
                    <a:cubicBezTo>
                      <a:pt x="572" y="18"/>
                      <a:pt x="572" y="53"/>
                      <a:pt x="572" y="70"/>
                    </a:cubicBezTo>
                    <a:cubicBezTo>
                      <a:pt x="564" y="89"/>
                      <a:pt x="545" y="106"/>
                      <a:pt x="521" y="122"/>
                    </a:cubicBezTo>
                    <a:cubicBezTo>
                      <a:pt x="506" y="131"/>
                      <a:pt x="488" y="140"/>
                      <a:pt x="468" y="147"/>
                    </a:cubicBezTo>
                    <a:cubicBezTo>
                      <a:pt x="452" y="153"/>
                      <a:pt x="435" y="158"/>
                      <a:pt x="416" y="163"/>
                    </a:cubicBezTo>
                    <a:cubicBezTo>
                      <a:pt x="400" y="167"/>
                      <a:pt x="382" y="170"/>
                      <a:pt x="364" y="172"/>
                    </a:cubicBezTo>
                    <a:cubicBezTo>
                      <a:pt x="347" y="175"/>
                      <a:pt x="330" y="176"/>
                      <a:pt x="312" y="177"/>
                    </a:cubicBezTo>
                    <a:cubicBezTo>
                      <a:pt x="303" y="177"/>
                      <a:pt x="295" y="177"/>
                      <a:pt x="286" y="177"/>
                    </a:cubicBezTo>
                    <a:cubicBezTo>
                      <a:pt x="277" y="177"/>
                      <a:pt x="269" y="177"/>
                      <a:pt x="260" y="177"/>
                    </a:cubicBezTo>
                    <a:cubicBezTo>
                      <a:pt x="242" y="176"/>
                      <a:pt x="225" y="175"/>
                      <a:pt x="208" y="172"/>
                    </a:cubicBezTo>
                    <a:cubicBezTo>
                      <a:pt x="190" y="170"/>
                      <a:pt x="173" y="167"/>
                      <a:pt x="156" y="163"/>
                    </a:cubicBezTo>
                    <a:cubicBezTo>
                      <a:pt x="138" y="159"/>
                      <a:pt x="120" y="153"/>
                      <a:pt x="104" y="147"/>
                    </a:cubicBezTo>
                    <a:cubicBezTo>
                      <a:pt x="85" y="140"/>
                      <a:pt x="67" y="132"/>
                      <a:pt x="52" y="123"/>
                    </a:cubicBezTo>
                    <a:cubicBezTo>
                      <a:pt x="27" y="107"/>
                      <a:pt x="8" y="89"/>
                      <a:pt x="0" y="70"/>
                    </a:cubicBezTo>
                    <a:cubicBezTo>
                      <a:pt x="0" y="53"/>
                      <a:pt x="0" y="18"/>
                      <a:pt x="0" y="0"/>
                    </a:cubicBezTo>
                    <a:cubicBezTo>
                      <a:pt x="8" y="21"/>
                      <a:pt x="26" y="40"/>
                      <a:pt x="52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sḻiḋé">
                <a:extLst>
                  <a:ext uri="{FF2B5EF4-FFF2-40B4-BE49-F238E27FC236}">
                    <a16:creationId xmlns:a16="http://schemas.microsoft.com/office/drawing/2014/main" xmlns="" id="{7E920D84-323C-41E0-84DA-699299ACB3B3}"/>
                  </a:ext>
                </a:extLst>
              </p:cNvPr>
              <p:cNvSpPr/>
              <p:nvPr/>
            </p:nvSpPr>
            <p:spPr bwMode="auto">
              <a:xfrm flipH="1">
                <a:off x="7500785" y="3471623"/>
                <a:ext cx="1038551" cy="417248"/>
              </a:xfrm>
              <a:custGeom>
                <a:avLst/>
                <a:gdLst>
                  <a:gd name="T0" fmla="*/ 0 w 505"/>
                  <a:gd name="T1" fmla="*/ 102 h 203"/>
                  <a:gd name="T2" fmla="*/ 253 w 505"/>
                  <a:gd name="T3" fmla="*/ 0 h 203"/>
                  <a:gd name="T4" fmla="*/ 505 w 505"/>
                  <a:gd name="T5" fmla="*/ 102 h 203"/>
                  <a:gd name="T6" fmla="*/ 253 w 505"/>
                  <a:gd name="T7" fmla="*/ 203 h 203"/>
                  <a:gd name="T8" fmla="*/ 253 w 505"/>
                  <a:gd name="T9" fmla="*/ 203 h 203"/>
                  <a:gd name="T10" fmla="*/ 0 w 505"/>
                  <a:gd name="T11" fmla="*/ 102 h 203"/>
                  <a:gd name="T12" fmla="*/ 30 w 505"/>
                  <a:gd name="T13" fmla="*/ 102 h 203"/>
                  <a:gd name="T14" fmla="*/ 253 w 505"/>
                  <a:gd name="T15" fmla="*/ 175 h 203"/>
                  <a:gd name="T16" fmla="*/ 475 w 505"/>
                  <a:gd name="T17" fmla="*/ 102 h 203"/>
                  <a:gd name="T18" fmla="*/ 253 w 505"/>
                  <a:gd name="T19" fmla="*/ 29 h 203"/>
                  <a:gd name="T20" fmla="*/ 30 w 505"/>
                  <a:gd name="T21" fmla="*/ 1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0" y="102"/>
                    </a:moveTo>
                    <a:cubicBezTo>
                      <a:pt x="0" y="36"/>
                      <a:pt x="130" y="1"/>
                      <a:pt x="253" y="0"/>
                    </a:cubicBezTo>
                    <a:cubicBezTo>
                      <a:pt x="375" y="1"/>
                      <a:pt x="505" y="36"/>
                      <a:pt x="505" y="102"/>
                    </a:cubicBezTo>
                    <a:cubicBezTo>
                      <a:pt x="505" y="167"/>
                      <a:pt x="375" y="203"/>
                      <a:pt x="253" y="203"/>
                    </a:cubicBezTo>
                    <a:cubicBezTo>
                      <a:pt x="253" y="203"/>
                      <a:pt x="253" y="203"/>
                      <a:pt x="253" y="203"/>
                    </a:cubicBezTo>
                    <a:cubicBezTo>
                      <a:pt x="130" y="203"/>
                      <a:pt x="0" y="167"/>
                      <a:pt x="0" y="102"/>
                    </a:cubicBezTo>
                    <a:close/>
                    <a:moveTo>
                      <a:pt x="30" y="102"/>
                    </a:moveTo>
                    <a:cubicBezTo>
                      <a:pt x="30" y="136"/>
                      <a:pt x="121" y="175"/>
                      <a:pt x="253" y="175"/>
                    </a:cubicBezTo>
                    <a:cubicBezTo>
                      <a:pt x="384" y="175"/>
                      <a:pt x="475" y="136"/>
                      <a:pt x="475" y="102"/>
                    </a:cubicBezTo>
                    <a:cubicBezTo>
                      <a:pt x="475" y="67"/>
                      <a:pt x="384" y="29"/>
                      <a:pt x="253" y="29"/>
                    </a:cubicBezTo>
                    <a:cubicBezTo>
                      <a:pt x="121" y="29"/>
                      <a:pt x="30" y="67"/>
                      <a:pt x="30" y="102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ṣļîde">
                <a:extLst>
                  <a:ext uri="{FF2B5EF4-FFF2-40B4-BE49-F238E27FC236}">
                    <a16:creationId xmlns:a16="http://schemas.microsoft.com/office/drawing/2014/main" xmlns="" id="{192D2527-84E4-48CB-BA0E-B4D2D1CEE8E4}"/>
                  </a:ext>
                </a:extLst>
              </p:cNvPr>
              <p:cNvSpPr/>
              <p:nvPr/>
            </p:nvSpPr>
            <p:spPr bwMode="auto">
              <a:xfrm flipH="1">
                <a:off x="7659157" y="3578219"/>
                <a:ext cx="723332" cy="181214"/>
              </a:xfrm>
              <a:custGeom>
                <a:avLst/>
                <a:gdLst>
                  <a:gd name="T0" fmla="*/ 0 w 352"/>
                  <a:gd name="T1" fmla="*/ 35 h 88"/>
                  <a:gd name="T2" fmla="*/ 45 w 352"/>
                  <a:gd name="T3" fmla="*/ 35 h 88"/>
                  <a:gd name="T4" fmla="*/ 124 w 352"/>
                  <a:gd name="T5" fmla="*/ 0 h 88"/>
                  <a:gd name="T6" fmla="*/ 205 w 352"/>
                  <a:gd name="T7" fmla="*/ 33 h 88"/>
                  <a:gd name="T8" fmla="*/ 242 w 352"/>
                  <a:gd name="T9" fmla="*/ 56 h 88"/>
                  <a:gd name="T10" fmla="*/ 266 w 352"/>
                  <a:gd name="T11" fmla="*/ 39 h 88"/>
                  <a:gd name="T12" fmla="*/ 251 w 352"/>
                  <a:gd name="T13" fmla="*/ 11 h 88"/>
                  <a:gd name="T14" fmla="*/ 300 w 352"/>
                  <a:gd name="T15" fmla="*/ 6 h 88"/>
                  <a:gd name="T16" fmla="*/ 314 w 352"/>
                  <a:gd name="T17" fmla="*/ 35 h 88"/>
                  <a:gd name="T18" fmla="*/ 352 w 352"/>
                  <a:gd name="T19" fmla="*/ 35 h 88"/>
                  <a:gd name="T20" fmla="*/ 352 w 352"/>
                  <a:gd name="T21" fmla="*/ 55 h 88"/>
                  <a:gd name="T22" fmla="*/ 311 w 352"/>
                  <a:gd name="T23" fmla="*/ 55 h 88"/>
                  <a:gd name="T24" fmla="*/ 234 w 352"/>
                  <a:gd name="T25" fmla="*/ 87 h 88"/>
                  <a:gd name="T26" fmla="*/ 156 w 352"/>
                  <a:gd name="T27" fmla="*/ 51 h 88"/>
                  <a:gd name="T28" fmla="*/ 118 w 352"/>
                  <a:gd name="T29" fmla="*/ 30 h 88"/>
                  <a:gd name="T30" fmla="*/ 92 w 352"/>
                  <a:gd name="T31" fmla="*/ 49 h 88"/>
                  <a:gd name="T32" fmla="*/ 111 w 352"/>
                  <a:gd name="T33" fmla="*/ 82 h 88"/>
                  <a:gd name="T34" fmla="*/ 60 w 352"/>
                  <a:gd name="T35" fmla="*/ 88 h 88"/>
                  <a:gd name="T36" fmla="*/ 42 w 352"/>
                  <a:gd name="T37" fmla="*/ 55 h 88"/>
                  <a:gd name="T38" fmla="*/ 0 w 352"/>
                  <a:gd name="T39" fmla="*/ 55 h 88"/>
                  <a:gd name="T40" fmla="*/ 0 w 352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0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3" y="11"/>
                      <a:pt x="86" y="0"/>
                      <a:pt x="124" y="0"/>
                    </a:cubicBezTo>
                    <a:cubicBezTo>
                      <a:pt x="163" y="0"/>
                      <a:pt x="187" y="9"/>
                      <a:pt x="205" y="33"/>
                    </a:cubicBezTo>
                    <a:cubicBezTo>
                      <a:pt x="218" y="49"/>
                      <a:pt x="227" y="56"/>
                      <a:pt x="242" y="56"/>
                    </a:cubicBezTo>
                    <a:cubicBezTo>
                      <a:pt x="254" y="56"/>
                      <a:pt x="266" y="52"/>
                      <a:pt x="266" y="39"/>
                    </a:cubicBezTo>
                    <a:cubicBezTo>
                      <a:pt x="266" y="25"/>
                      <a:pt x="256" y="16"/>
                      <a:pt x="251" y="11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7" y="12"/>
                      <a:pt x="313" y="19"/>
                      <a:pt x="314" y="35"/>
                    </a:cubicBezTo>
                    <a:cubicBezTo>
                      <a:pt x="352" y="35"/>
                      <a:pt x="352" y="35"/>
                      <a:pt x="352" y="35"/>
                    </a:cubicBezTo>
                    <a:cubicBezTo>
                      <a:pt x="352" y="55"/>
                      <a:pt x="352" y="55"/>
                      <a:pt x="352" y="55"/>
                    </a:cubicBezTo>
                    <a:cubicBezTo>
                      <a:pt x="311" y="55"/>
                      <a:pt x="311" y="55"/>
                      <a:pt x="311" y="55"/>
                    </a:cubicBezTo>
                    <a:cubicBezTo>
                      <a:pt x="302" y="75"/>
                      <a:pt x="272" y="87"/>
                      <a:pt x="234" y="87"/>
                    </a:cubicBezTo>
                    <a:cubicBezTo>
                      <a:pt x="193" y="87"/>
                      <a:pt x="171" y="72"/>
                      <a:pt x="156" y="51"/>
                    </a:cubicBezTo>
                    <a:cubicBezTo>
                      <a:pt x="145" y="37"/>
                      <a:pt x="135" y="30"/>
                      <a:pt x="118" y="30"/>
                    </a:cubicBezTo>
                    <a:cubicBezTo>
                      <a:pt x="101" y="30"/>
                      <a:pt x="92" y="38"/>
                      <a:pt x="92" y="49"/>
                    </a:cubicBezTo>
                    <a:cubicBezTo>
                      <a:pt x="92" y="62"/>
                      <a:pt x="101" y="73"/>
                      <a:pt x="111" y="82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1" y="81"/>
                      <a:pt x="43" y="67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ṩlïḍé">
                <a:extLst>
                  <a:ext uri="{FF2B5EF4-FFF2-40B4-BE49-F238E27FC236}">
                    <a16:creationId xmlns:a16="http://schemas.microsoft.com/office/drawing/2014/main" xmlns="" id="{3A4CFFD7-D0E5-47CF-9096-C23F99484595}"/>
                  </a:ext>
                </a:extLst>
              </p:cNvPr>
              <p:cNvSpPr/>
              <p:nvPr/>
            </p:nvSpPr>
            <p:spPr bwMode="auto">
              <a:xfrm flipH="1">
                <a:off x="7578449" y="340309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ṣľïďè">
                <a:extLst>
                  <a:ext uri="{FF2B5EF4-FFF2-40B4-BE49-F238E27FC236}">
                    <a16:creationId xmlns:a16="http://schemas.microsoft.com/office/drawing/2014/main" xmlns="" id="{8D69BDE2-10A3-44C8-855C-F62AE88249D6}"/>
                  </a:ext>
                </a:extLst>
              </p:cNvPr>
              <p:cNvSpPr/>
              <p:nvPr/>
            </p:nvSpPr>
            <p:spPr bwMode="auto">
              <a:xfrm flipH="1">
                <a:off x="7576926" y="3395483"/>
                <a:ext cx="985254" cy="409634"/>
              </a:xfrm>
              <a:custGeom>
                <a:avLst/>
                <a:gdLst>
                  <a:gd name="T0" fmla="*/ 240 w 479"/>
                  <a:gd name="T1" fmla="*/ 196 h 199"/>
                  <a:gd name="T2" fmla="*/ 229 w 479"/>
                  <a:gd name="T3" fmla="*/ 199 h 199"/>
                  <a:gd name="T4" fmla="*/ 229 w 479"/>
                  <a:gd name="T5" fmla="*/ 199 h 199"/>
                  <a:gd name="T6" fmla="*/ 275 w 479"/>
                  <a:gd name="T7" fmla="*/ 198 h 199"/>
                  <a:gd name="T8" fmla="*/ 195 w 479"/>
                  <a:gd name="T9" fmla="*/ 193 h 199"/>
                  <a:gd name="T10" fmla="*/ 286 w 479"/>
                  <a:gd name="T11" fmla="*/ 193 h 199"/>
                  <a:gd name="T12" fmla="*/ 183 w 479"/>
                  <a:gd name="T13" fmla="*/ 196 h 199"/>
                  <a:gd name="T14" fmla="*/ 183 w 479"/>
                  <a:gd name="T15" fmla="*/ 196 h 199"/>
                  <a:gd name="T16" fmla="*/ 320 w 479"/>
                  <a:gd name="T17" fmla="*/ 193 h 199"/>
                  <a:gd name="T18" fmla="*/ 149 w 479"/>
                  <a:gd name="T19" fmla="*/ 188 h 199"/>
                  <a:gd name="T20" fmla="*/ 331 w 479"/>
                  <a:gd name="T21" fmla="*/ 188 h 199"/>
                  <a:gd name="T22" fmla="*/ 138 w 479"/>
                  <a:gd name="T23" fmla="*/ 189 h 199"/>
                  <a:gd name="T24" fmla="*/ 138 w 479"/>
                  <a:gd name="T25" fmla="*/ 189 h 199"/>
                  <a:gd name="T26" fmla="*/ 365 w 479"/>
                  <a:gd name="T27" fmla="*/ 185 h 199"/>
                  <a:gd name="T28" fmla="*/ 105 w 479"/>
                  <a:gd name="T29" fmla="*/ 178 h 199"/>
                  <a:gd name="T30" fmla="*/ 375 w 479"/>
                  <a:gd name="T31" fmla="*/ 178 h 199"/>
                  <a:gd name="T32" fmla="*/ 93 w 479"/>
                  <a:gd name="T33" fmla="*/ 178 h 199"/>
                  <a:gd name="T34" fmla="*/ 93 w 479"/>
                  <a:gd name="T35" fmla="*/ 178 h 199"/>
                  <a:gd name="T36" fmla="*/ 409 w 479"/>
                  <a:gd name="T37" fmla="*/ 171 h 199"/>
                  <a:gd name="T38" fmla="*/ 62 w 479"/>
                  <a:gd name="T39" fmla="*/ 162 h 199"/>
                  <a:gd name="T40" fmla="*/ 418 w 479"/>
                  <a:gd name="T41" fmla="*/ 163 h 199"/>
                  <a:gd name="T42" fmla="*/ 51 w 479"/>
                  <a:gd name="T43" fmla="*/ 161 h 199"/>
                  <a:gd name="T44" fmla="*/ 51 w 479"/>
                  <a:gd name="T45" fmla="*/ 161 h 199"/>
                  <a:gd name="T46" fmla="*/ 449 w 479"/>
                  <a:gd name="T47" fmla="*/ 149 h 199"/>
                  <a:gd name="T48" fmla="*/ 25 w 479"/>
                  <a:gd name="T49" fmla="*/ 138 h 199"/>
                  <a:gd name="T50" fmla="*/ 456 w 479"/>
                  <a:gd name="T51" fmla="*/ 139 h 199"/>
                  <a:gd name="T52" fmla="*/ 14 w 479"/>
                  <a:gd name="T53" fmla="*/ 133 h 199"/>
                  <a:gd name="T54" fmla="*/ 14 w 479"/>
                  <a:gd name="T55" fmla="*/ 133 h 199"/>
                  <a:gd name="T56" fmla="*/ 478 w 479"/>
                  <a:gd name="T57" fmla="*/ 113 h 199"/>
                  <a:gd name="T58" fmla="*/ 3 w 479"/>
                  <a:gd name="T59" fmla="*/ 100 h 199"/>
                  <a:gd name="T60" fmla="*/ 479 w 479"/>
                  <a:gd name="T61" fmla="*/ 101 h 199"/>
                  <a:gd name="T62" fmla="*/ 475 w 479"/>
                  <a:gd name="T63" fmla="*/ 90 h 199"/>
                  <a:gd name="T64" fmla="*/ 6 w 479"/>
                  <a:gd name="T65" fmla="*/ 90 h 199"/>
                  <a:gd name="T66" fmla="*/ 6 w 479"/>
                  <a:gd name="T67" fmla="*/ 90 h 199"/>
                  <a:gd name="T68" fmla="*/ 474 w 479"/>
                  <a:gd name="T69" fmla="*/ 78 h 199"/>
                  <a:gd name="T70" fmla="*/ 22 w 479"/>
                  <a:gd name="T71" fmla="*/ 60 h 199"/>
                  <a:gd name="T72" fmla="*/ 448 w 479"/>
                  <a:gd name="T73" fmla="*/ 56 h 199"/>
                  <a:gd name="T74" fmla="*/ 33 w 479"/>
                  <a:gd name="T75" fmla="*/ 55 h 199"/>
                  <a:gd name="T76" fmla="*/ 33 w 479"/>
                  <a:gd name="T77" fmla="*/ 55 h 199"/>
                  <a:gd name="T78" fmla="*/ 440 w 479"/>
                  <a:gd name="T79" fmla="*/ 46 h 199"/>
                  <a:gd name="T80" fmla="*/ 61 w 479"/>
                  <a:gd name="T81" fmla="*/ 35 h 199"/>
                  <a:gd name="T82" fmla="*/ 408 w 479"/>
                  <a:gd name="T83" fmla="*/ 34 h 199"/>
                  <a:gd name="T84" fmla="*/ 73 w 479"/>
                  <a:gd name="T85" fmla="*/ 34 h 199"/>
                  <a:gd name="T86" fmla="*/ 73 w 479"/>
                  <a:gd name="T87" fmla="*/ 34 h 199"/>
                  <a:gd name="T88" fmla="*/ 399 w 479"/>
                  <a:gd name="T89" fmla="*/ 26 h 199"/>
                  <a:gd name="T90" fmla="*/ 104 w 479"/>
                  <a:gd name="T91" fmla="*/ 19 h 199"/>
                  <a:gd name="T92" fmla="*/ 365 w 479"/>
                  <a:gd name="T93" fmla="*/ 20 h 199"/>
                  <a:gd name="T94" fmla="*/ 116 w 479"/>
                  <a:gd name="T95" fmla="*/ 20 h 199"/>
                  <a:gd name="T96" fmla="*/ 116 w 479"/>
                  <a:gd name="T97" fmla="*/ 20 h 199"/>
                  <a:gd name="T98" fmla="*/ 355 w 479"/>
                  <a:gd name="T99" fmla="*/ 14 h 199"/>
                  <a:gd name="T100" fmla="*/ 149 w 479"/>
                  <a:gd name="T101" fmla="*/ 9 h 199"/>
                  <a:gd name="T102" fmla="*/ 320 w 479"/>
                  <a:gd name="T103" fmla="*/ 11 h 199"/>
                  <a:gd name="T104" fmla="*/ 161 w 479"/>
                  <a:gd name="T105" fmla="*/ 11 h 199"/>
                  <a:gd name="T106" fmla="*/ 161 w 479"/>
                  <a:gd name="T107" fmla="*/ 11 h 199"/>
                  <a:gd name="T108" fmla="*/ 309 w 479"/>
                  <a:gd name="T109" fmla="*/ 6 h 199"/>
                  <a:gd name="T110" fmla="*/ 195 w 479"/>
                  <a:gd name="T111" fmla="*/ 4 h 199"/>
                  <a:gd name="T112" fmla="*/ 275 w 479"/>
                  <a:gd name="T113" fmla="*/ 7 h 199"/>
                  <a:gd name="T114" fmla="*/ 206 w 479"/>
                  <a:gd name="T115" fmla="*/ 7 h 199"/>
                  <a:gd name="T116" fmla="*/ 206 w 479"/>
                  <a:gd name="T117" fmla="*/ 7 h 199"/>
                  <a:gd name="T118" fmla="*/ 264 w 479"/>
                  <a:gd name="T119" fmla="*/ 2 h 199"/>
                  <a:gd name="T120" fmla="*/ 240 w 479"/>
                  <a:gd name="T121" fmla="*/ 0 h 199"/>
                  <a:gd name="T122" fmla="*/ 229 w 479"/>
                  <a:gd name="T123" fmla="*/ 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9" h="199">
                    <a:moveTo>
                      <a:pt x="240" y="199"/>
                    </a:move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4" y="196"/>
                      <a:pt x="248" y="196"/>
                      <a:pt x="252" y="196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8" y="199"/>
                      <a:pt x="244" y="199"/>
                      <a:pt x="240" y="199"/>
                    </a:cubicBezTo>
                    <a:close/>
                    <a:moveTo>
                      <a:pt x="229" y="199"/>
                    </a:moveTo>
                    <a:cubicBezTo>
                      <a:pt x="225" y="199"/>
                      <a:pt x="221" y="199"/>
                      <a:pt x="217" y="199"/>
                    </a:cubicBezTo>
                    <a:cubicBezTo>
                      <a:pt x="217" y="195"/>
                      <a:pt x="217" y="195"/>
                      <a:pt x="217" y="195"/>
                    </a:cubicBezTo>
                    <a:cubicBezTo>
                      <a:pt x="221" y="195"/>
                      <a:pt x="225" y="195"/>
                      <a:pt x="229" y="195"/>
                    </a:cubicBezTo>
                    <a:lnTo>
                      <a:pt x="229" y="199"/>
                    </a:lnTo>
                    <a:close/>
                    <a:moveTo>
                      <a:pt x="263" y="199"/>
                    </a:moveTo>
                    <a:cubicBezTo>
                      <a:pt x="263" y="195"/>
                      <a:pt x="263" y="195"/>
                      <a:pt x="263" y="195"/>
                    </a:cubicBezTo>
                    <a:cubicBezTo>
                      <a:pt x="267" y="195"/>
                      <a:pt x="271" y="194"/>
                      <a:pt x="274" y="194"/>
                    </a:cubicBezTo>
                    <a:cubicBezTo>
                      <a:pt x="275" y="198"/>
                      <a:pt x="275" y="198"/>
                      <a:pt x="275" y="198"/>
                    </a:cubicBezTo>
                    <a:cubicBezTo>
                      <a:pt x="271" y="198"/>
                      <a:pt x="267" y="198"/>
                      <a:pt x="263" y="199"/>
                    </a:cubicBezTo>
                    <a:close/>
                    <a:moveTo>
                      <a:pt x="206" y="198"/>
                    </a:moveTo>
                    <a:cubicBezTo>
                      <a:pt x="202" y="198"/>
                      <a:pt x="198" y="197"/>
                      <a:pt x="194" y="197"/>
                    </a:cubicBezTo>
                    <a:cubicBezTo>
                      <a:pt x="195" y="193"/>
                      <a:pt x="195" y="193"/>
                      <a:pt x="195" y="193"/>
                    </a:cubicBezTo>
                    <a:cubicBezTo>
                      <a:pt x="198" y="194"/>
                      <a:pt x="202" y="194"/>
                      <a:pt x="206" y="194"/>
                    </a:cubicBezTo>
                    <a:lnTo>
                      <a:pt x="206" y="198"/>
                    </a:lnTo>
                    <a:close/>
                    <a:moveTo>
                      <a:pt x="286" y="197"/>
                    </a:moveTo>
                    <a:cubicBezTo>
                      <a:pt x="286" y="193"/>
                      <a:pt x="286" y="193"/>
                      <a:pt x="286" y="193"/>
                    </a:cubicBezTo>
                    <a:cubicBezTo>
                      <a:pt x="289" y="193"/>
                      <a:pt x="293" y="193"/>
                      <a:pt x="297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4" y="197"/>
                      <a:pt x="290" y="197"/>
                      <a:pt x="286" y="197"/>
                    </a:cubicBezTo>
                    <a:close/>
                    <a:moveTo>
                      <a:pt x="183" y="196"/>
                    </a:moveTo>
                    <a:cubicBezTo>
                      <a:pt x="179" y="196"/>
                      <a:pt x="175" y="195"/>
                      <a:pt x="171" y="195"/>
                    </a:cubicBezTo>
                    <a:cubicBezTo>
                      <a:pt x="172" y="191"/>
                      <a:pt x="172" y="191"/>
                      <a:pt x="172" y="191"/>
                    </a:cubicBezTo>
                    <a:cubicBezTo>
                      <a:pt x="176" y="192"/>
                      <a:pt x="179" y="192"/>
                      <a:pt x="183" y="192"/>
                    </a:cubicBezTo>
                    <a:lnTo>
                      <a:pt x="183" y="196"/>
                    </a:lnTo>
                    <a:close/>
                    <a:moveTo>
                      <a:pt x="309" y="195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2" y="191"/>
                      <a:pt x="316" y="190"/>
                      <a:pt x="320" y="190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4"/>
                      <a:pt x="313" y="194"/>
                      <a:pt x="309" y="195"/>
                    </a:cubicBezTo>
                    <a:close/>
                    <a:moveTo>
                      <a:pt x="160" y="193"/>
                    </a:moveTo>
                    <a:cubicBezTo>
                      <a:pt x="156" y="193"/>
                      <a:pt x="153" y="192"/>
                      <a:pt x="149" y="192"/>
                    </a:cubicBezTo>
                    <a:cubicBezTo>
                      <a:pt x="149" y="188"/>
                      <a:pt x="149" y="188"/>
                      <a:pt x="149" y="188"/>
                    </a:cubicBezTo>
                    <a:cubicBezTo>
                      <a:pt x="153" y="188"/>
                      <a:pt x="157" y="189"/>
                      <a:pt x="161" y="190"/>
                    </a:cubicBezTo>
                    <a:lnTo>
                      <a:pt x="160" y="193"/>
                    </a:lnTo>
                    <a:close/>
                    <a:moveTo>
                      <a:pt x="331" y="192"/>
                    </a:moveTo>
                    <a:cubicBezTo>
                      <a:pt x="331" y="188"/>
                      <a:pt x="331" y="188"/>
                      <a:pt x="331" y="188"/>
                    </a:cubicBezTo>
                    <a:cubicBezTo>
                      <a:pt x="335" y="187"/>
                      <a:pt x="338" y="187"/>
                      <a:pt x="342" y="186"/>
                    </a:cubicBezTo>
                    <a:cubicBezTo>
                      <a:pt x="343" y="190"/>
                      <a:pt x="343" y="190"/>
                      <a:pt x="343" y="190"/>
                    </a:cubicBezTo>
                    <a:cubicBezTo>
                      <a:pt x="339" y="190"/>
                      <a:pt x="335" y="191"/>
                      <a:pt x="331" y="192"/>
                    </a:cubicBezTo>
                    <a:close/>
                    <a:moveTo>
                      <a:pt x="138" y="189"/>
                    </a:moveTo>
                    <a:cubicBezTo>
                      <a:pt x="134" y="189"/>
                      <a:pt x="130" y="188"/>
                      <a:pt x="126" y="187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31" y="184"/>
                      <a:pt x="135" y="185"/>
                      <a:pt x="138" y="186"/>
                    </a:cubicBezTo>
                    <a:lnTo>
                      <a:pt x="138" y="189"/>
                    </a:lnTo>
                    <a:close/>
                    <a:moveTo>
                      <a:pt x="354" y="187"/>
                    </a:moveTo>
                    <a:cubicBezTo>
                      <a:pt x="353" y="184"/>
                      <a:pt x="353" y="184"/>
                      <a:pt x="353" y="184"/>
                    </a:cubicBezTo>
                    <a:cubicBezTo>
                      <a:pt x="357" y="183"/>
                      <a:pt x="361" y="182"/>
                      <a:pt x="364" y="181"/>
                    </a:cubicBezTo>
                    <a:cubicBezTo>
                      <a:pt x="365" y="185"/>
                      <a:pt x="365" y="185"/>
                      <a:pt x="365" y="185"/>
                    </a:cubicBezTo>
                    <a:cubicBezTo>
                      <a:pt x="362" y="186"/>
                      <a:pt x="358" y="186"/>
                      <a:pt x="354" y="187"/>
                    </a:cubicBezTo>
                    <a:close/>
                    <a:moveTo>
                      <a:pt x="115" y="184"/>
                    </a:moveTo>
                    <a:cubicBezTo>
                      <a:pt x="111" y="184"/>
                      <a:pt x="108" y="183"/>
                      <a:pt x="104" y="182"/>
                    </a:cubicBezTo>
                    <a:cubicBezTo>
                      <a:pt x="105" y="178"/>
                      <a:pt x="105" y="178"/>
                      <a:pt x="105" y="178"/>
                    </a:cubicBezTo>
                    <a:cubicBezTo>
                      <a:pt x="109" y="179"/>
                      <a:pt x="112" y="180"/>
                      <a:pt x="116" y="181"/>
                    </a:cubicBezTo>
                    <a:lnTo>
                      <a:pt x="115" y="184"/>
                    </a:lnTo>
                    <a:close/>
                    <a:moveTo>
                      <a:pt x="376" y="182"/>
                    </a:moveTo>
                    <a:cubicBezTo>
                      <a:pt x="375" y="178"/>
                      <a:pt x="375" y="178"/>
                      <a:pt x="375" y="178"/>
                    </a:cubicBezTo>
                    <a:cubicBezTo>
                      <a:pt x="379" y="177"/>
                      <a:pt x="383" y="176"/>
                      <a:pt x="386" y="175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4" y="179"/>
                      <a:pt x="380" y="181"/>
                      <a:pt x="376" y="182"/>
                    </a:cubicBezTo>
                    <a:close/>
                    <a:moveTo>
                      <a:pt x="93" y="178"/>
                    </a:moveTo>
                    <a:cubicBezTo>
                      <a:pt x="89" y="177"/>
                      <a:pt x="86" y="176"/>
                      <a:pt x="82" y="174"/>
                    </a:cubicBezTo>
                    <a:cubicBezTo>
                      <a:pt x="83" y="171"/>
                      <a:pt x="83" y="171"/>
                      <a:pt x="83" y="171"/>
                    </a:cubicBezTo>
                    <a:cubicBezTo>
                      <a:pt x="87" y="172"/>
                      <a:pt x="91" y="173"/>
                      <a:pt x="94" y="175"/>
                    </a:cubicBezTo>
                    <a:lnTo>
                      <a:pt x="93" y="178"/>
                    </a:lnTo>
                    <a:close/>
                    <a:moveTo>
                      <a:pt x="398" y="175"/>
                    </a:moveTo>
                    <a:cubicBezTo>
                      <a:pt x="397" y="171"/>
                      <a:pt x="397" y="171"/>
                      <a:pt x="397" y="171"/>
                    </a:cubicBezTo>
                    <a:cubicBezTo>
                      <a:pt x="401" y="170"/>
                      <a:pt x="404" y="168"/>
                      <a:pt x="407" y="167"/>
                    </a:cubicBezTo>
                    <a:cubicBezTo>
                      <a:pt x="409" y="171"/>
                      <a:pt x="409" y="171"/>
                      <a:pt x="409" y="171"/>
                    </a:cubicBezTo>
                    <a:cubicBezTo>
                      <a:pt x="405" y="172"/>
                      <a:pt x="402" y="173"/>
                      <a:pt x="398" y="175"/>
                    </a:cubicBezTo>
                    <a:close/>
                    <a:moveTo>
                      <a:pt x="71" y="170"/>
                    </a:moveTo>
                    <a:cubicBezTo>
                      <a:pt x="68" y="169"/>
                      <a:pt x="64" y="167"/>
                      <a:pt x="61" y="16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6" y="164"/>
                      <a:pt x="69" y="165"/>
                      <a:pt x="73" y="167"/>
                    </a:cubicBezTo>
                    <a:lnTo>
                      <a:pt x="71" y="170"/>
                    </a:lnTo>
                    <a:close/>
                    <a:moveTo>
                      <a:pt x="419" y="166"/>
                    </a:moveTo>
                    <a:cubicBezTo>
                      <a:pt x="418" y="163"/>
                      <a:pt x="418" y="163"/>
                      <a:pt x="418" y="163"/>
                    </a:cubicBezTo>
                    <a:cubicBezTo>
                      <a:pt x="421" y="161"/>
                      <a:pt x="425" y="159"/>
                      <a:pt x="428" y="157"/>
                    </a:cubicBezTo>
                    <a:cubicBezTo>
                      <a:pt x="430" y="161"/>
                      <a:pt x="430" y="161"/>
                      <a:pt x="430" y="161"/>
                    </a:cubicBezTo>
                    <a:cubicBezTo>
                      <a:pt x="427" y="163"/>
                      <a:pt x="423" y="164"/>
                      <a:pt x="419" y="166"/>
                    </a:cubicBezTo>
                    <a:close/>
                    <a:moveTo>
                      <a:pt x="51" y="161"/>
                    </a:moveTo>
                    <a:cubicBezTo>
                      <a:pt x="47" y="159"/>
                      <a:pt x="44" y="157"/>
                      <a:pt x="41" y="155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6" y="154"/>
                      <a:pt x="49" y="155"/>
                      <a:pt x="52" y="157"/>
                    </a:cubicBezTo>
                    <a:lnTo>
                      <a:pt x="51" y="161"/>
                    </a:lnTo>
                    <a:close/>
                    <a:moveTo>
                      <a:pt x="440" y="155"/>
                    </a:moveTo>
                    <a:cubicBezTo>
                      <a:pt x="438" y="152"/>
                      <a:pt x="438" y="152"/>
                      <a:pt x="438" y="152"/>
                    </a:cubicBezTo>
                    <a:cubicBezTo>
                      <a:pt x="441" y="150"/>
                      <a:pt x="444" y="148"/>
                      <a:pt x="447" y="146"/>
                    </a:cubicBezTo>
                    <a:cubicBezTo>
                      <a:pt x="449" y="149"/>
                      <a:pt x="449" y="149"/>
                      <a:pt x="449" y="149"/>
                    </a:cubicBezTo>
                    <a:cubicBezTo>
                      <a:pt x="446" y="151"/>
                      <a:pt x="443" y="153"/>
                      <a:pt x="440" y="155"/>
                    </a:cubicBezTo>
                    <a:close/>
                    <a:moveTo>
                      <a:pt x="31" y="148"/>
                    </a:moveTo>
                    <a:cubicBezTo>
                      <a:pt x="28" y="146"/>
                      <a:pt x="25" y="143"/>
                      <a:pt x="22" y="141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7" y="141"/>
                      <a:pt x="30" y="143"/>
                      <a:pt x="33" y="145"/>
                    </a:cubicBezTo>
                    <a:lnTo>
                      <a:pt x="31" y="148"/>
                    </a:lnTo>
                    <a:close/>
                    <a:moveTo>
                      <a:pt x="458" y="141"/>
                    </a:moveTo>
                    <a:cubicBezTo>
                      <a:pt x="456" y="139"/>
                      <a:pt x="456" y="139"/>
                      <a:pt x="456" y="139"/>
                    </a:cubicBezTo>
                    <a:cubicBezTo>
                      <a:pt x="459" y="136"/>
                      <a:pt x="461" y="133"/>
                      <a:pt x="464" y="130"/>
                    </a:cubicBezTo>
                    <a:cubicBezTo>
                      <a:pt x="467" y="133"/>
                      <a:pt x="467" y="133"/>
                      <a:pt x="467" y="133"/>
                    </a:cubicBezTo>
                    <a:cubicBezTo>
                      <a:pt x="464" y="136"/>
                      <a:pt x="461" y="139"/>
                      <a:pt x="458" y="141"/>
                    </a:cubicBezTo>
                    <a:close/>
                    <a:moveTo>
                      <a:pt x="14" y="133"/>
                    </a:moveTo>
                    <a:cubicBezTo>
                      <a:pt x="11" y="129"/>
                      <a:pt x="9" y="126"/>
                      <a:pt x="7" y="123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2" y="124"/>
                      <a:pt x="14" y="127"/>
                      <a:pt x="17" y="130"/>
                    </a:cubicBezTo>
                    <a:lnTo>
                      <a:pt x="14" y="133"/>
                    </a:lnTo>
                    <a:close/>
                    <a:moveTo>
                      <a:pt x="473" y="123"/>
                    </a:moveTo>
                    <a:cubicBezTo>
                      <a:pt x="470" y="121"/>
                      <a:pt x="470" y="121"/>
                      <a:pt x="470" y="121"/>
                    </a:cubicBezTo>
                    <a:cubicBezTo>
                      <a:pt x="472" y="118"/>
                      <a:pt x="473" y="115"/>
                      <a:pt x="474" y="111"/>
                    </a:cubicBezTo>
                    <a:cubicBezTo>
                      <a:pt x="478" y="113"/>
                      <a:pt x="478" y="113"/>
                      <a:pt x="478" y="113"/>
                    </a:cubicBezTo>
                    <a:cubicBezTo>
                      <a:pt x="477" y="116"/>
                      <a:pt x="475" y="120"/>
                      <a:pt x="473" y="123"/>
                    </a:cubicBezTo>
                    <a:close/>
                    <a:moveTo>
                      <a:pt x="3" y="112"/>
                    </a:moveTo>
                    <a:cubicBezTo>
                      <a:pt x="2" y="108"/>
                      <a:pt x="0" y="104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4"/>
                      <a:pt x="4" y="108"/>
                      <a:pt x="5" y="111"/>
                    </a:cubicBezTo>
                    <a:lnTo>
                      <a:pt x="3" y="112"/>
                    </a:lnTo>
                    <a:close/>
                    <a:moveTo>
                      <a:pt x="479" y="101"/>
                    </a:moveTo>
                    <a:cubicBezTo>
                      <a:pt x="476" y="101"/>
                      <a:pt x="476" y="101"/>
                      <a:pt x="476" y="101"/>
                    </a:cubicBezTo>
                    <a:cubicBezTo>
                      <a:pt x="478" y="101"/>
                      <a:pt x="478" y="101"/>
                      <a:pt x="478" y="101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97"/>
                      <a:pt x="475" y="93"/>
                      <a:pt x="475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3"/>
                      <a:pt x="479" y="97"/>
                      <a:pt x="479" y="100"/>
                    </a:cubicBezTo>
                    <a:lnTo>
                      <a:pt x="479" y="101"/>
                    </a:lnTo>
                    <a:close/>
                    <a:moveTo>
                      <a:pt x="6" y="90"/>
                    </a:moveTo>
                    <a:cubicBezTo>
                      <a:pt x="3" y="89"/>
                      <a:pt x="3" y="89"/>
                      <a:pt x="3" y="89"/>
                    </a:cubicBezTo>
                    <a:cubicBezTo>
                      <a:pt x="4" y="85"/>
                      <a:pt x="5" y="81"/>
                      <a:pt x="7" y="78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83"/>
                      <a:pt x="7" y="86"/>
                      <a:pt x="6" y="90"/>
                    </a:cubicBezTo>
                    <a:close/>
                    <a:moveTo>
                      <a:pt x="470" y="80"/>
                    </a:moveTo>
                    <a:cubicBezTo>
                      <a:pt x="469" y="77"/>
                      <a:pt x="467" y="74"/>
                      <a:pt x="464" y="71"/>
                    </a:cubicBezTo>
                    <a:cubicBezTo>
                      <a:pt x="467" y="68"/>
                      <a:pt x="467" y="68"/>
                      <a:pt x="467" y="68"/>
                    </a:cubicBezTo>
                    <a:cubicBezTo>
                      <a:pt x="470" y="72"/>
                      <a:pt x="472" y="75"/>
                      <a:pt x="474" y="78"/>
                    </a:cubicBezTo>
                    <a:lnTo>
                      <a:pt x="470" y="80"/>
                    </a:lnTo>
                    <a:close/>
                    <a:moveTo>
                      <a:pt x="17" y="71"/>
                    </a:moveTo>
                    <a:cubicBezTo>
                      <a:pt x="14" y="68"/>
                      <a:pt x="14" y="68"/>
                      <a:pt x="14" y="68"/>
                    </a:cubicBezTo>
                    <a:cubicBezTo>
                      <a:pt x="16" y="65"/>
                      <a:pt x="19" y="62"/>
                      <a:pt x="22" y="60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2" y="65"/>
                      <a:pt x="19" y="68"/>
                      <a:pt x="17" y="71"/>
                    </a:cubicBezTo>
                    <a:close/>
                    <a:moveTo>
                      <a:pt x="456" y="63"/>
                    </a:moveTo>
                    <a:cubicBezTo>
                      <a:pt x="454" y="60"/>
                      <a:pt x="451" y="58"/>
                      <a:pt x="448" y="56"/>
                    </a:cubicBezTo>
                    <a:cubicBezTo>
                      <a:pt x="450" y="53"/>
                      <a:pt x="450" y="53"/>
                      <a:pt x="450" y="53"/>
                    </a:cubicBezTo>
                    <a:cubicBezTo>
                      <a:pt x="453" y="55"/>
                      <a:pt x="456" y="58"/>
                      <a:pt x="459" y="60"/>
                    </a:cubicBezTo>
                    <a:lnTo>
                      <a:pt x="456" y="63"/>
                    </a:lnTo>
                    <a:close/>
                    <a:moveTo>
                      <a:pt x="33" y="55"/>
                    </a:moveTo>
                    <a:cubicBezTo>
                      <a:pt x="31" y="52"/>
                      <a:pt x="31" y="52"/>
                      <a:pt x="31" y="52"/>
                    </a:cubicBezTo>
                    <a:cubicBezTo>
                      <a:pt x="34" y="50"/>
                      <a:pt x="37" y="48"/>
                      <a:pt x="41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39" y="51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2" y="45"/>
                      <a:pt x="429" y="44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4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3" y="43"/>
                    </a:moveTo>
                    <a:cubicBezTo>
                      <a:pt x="51" y="40"/>
                      <a:pt x="51" y="40"/>
                      <a:pt x="51" y="40"/>
                    </a:cubicBezTo>
                    <a:cubicBezTo>
                      <a:pt x="54" y="38"/>
                      <a:pt x="57" y="37"/>
                      <a:pt x="61" y="35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59" y="40"/>
                      <a:pt x="56" y="42"/>
                      <a:pt x="53" y="43"/>
                    </a:cubicBezTo>
                    <a:close/>
                    <a:moveTo>
                      <a:pt x="419" y="39"/>
                    </a:moveTo>
                    <a:cubicBezTo>
                      <a:pt x="415" y="37"/>
                      <a:pt x="412" y="36"/>
                      <a:pt x="408" y="34"/>
                    </a:cubicBezTo>
                    <a:cubicBezTo>
                      <a:pt x="410" y="31"/>
                      <a:pt x="410" y="31"/>
                      <a:pt x="410" y="31"/>
                    </a:cubicBezTo>
                    <a:cubicBezTo>
                      <a:pt x="413" y="32"/>
                      <a:pt x="417" y="34"/>
                      <a:pt x="420" y="35"/>
                    </a:cubicBezTo>
                    <a:lnTo>
                      <a:pt x="419" y="39"/>
                    </a:lnTo>
                    <a:close/>
                    <a:moveTo>
                      <a:pt x="73" y="34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5" y="29"/>
                      <a:pt x="79" y="28"/>
                      <a:pt x="82" y="26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31"/>
                      <a:pt x="76" y="33"/>
                      <a:pt x="73" y="34"/>
                    </a:cubicBezTo>
                    <a:close/>
                    <a:moveTo>
                      <a:pt x="398" y="30"/>
                    </a:moveTo>
                    <a:cubicBezTo>
                      <a:pt x="394" y="29"/>
                      <a:pt x="390" y="28"/>
                      <a:pt x="387" y="26"/>
                    </a:cubicBezTo>
                    <a:cubicBezTo>
                      <a:pt x="388" y="23"/>
                      <a:pt x="388" y="23"/>
                      <a:pt x="388" y="23"/>
                    </a:cubicBezTo>
                    <a:cubicBezTo>
                      <a:pt x="392" y="24"/>
                      <a:pt x="395" y="25"/>
                      <a:pt x="399" y="26"/>
                    </a:cubicBezTo>
                    <a:lnTo>
                      <a:pt x="398" y="30"/>
                    </a:lnTo>
                    <a:close/>
                    <a:moveTo>
                      <a:pt x="94" y="26"/>
                    </a:moveTo>
                    <a:cubicBezTo>
                      <a:pt x="93" y="23"/>
                      <a:pt x="93" y="23"/>
                      <a:pt x="93" y="23"/>
                    </a:cubicBezTo>
                    <a:cubicBezTo>
                      <a:pt x="97" y="21"/>
                      <a:pt x="101" y="20"/>
                      <a:pt x="104" y="19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2" y="24"/>
                      <a:pt x="98" y="25"/>
                      <a:pt x="94" y="26"/>
                    </a:cubicBezTo>
                    <a:close/>
                    <a:moveTo>
                      <a:pt x="376" y="23"/>
                    </a:moveTo>
                    <a:cubicBezTo>
                      <a:pt x="372" y="22"/>
                      <a:pt x="369" y="21"/>
                      <a:pt x="365" y="20"/>
                    </a:cubicBezTo>
                    <a:cubicBezTo>
                      <a:pt x="366" y="16"/>
                      <a:pt x="366" y="16"/>
                      <a:pt x="366" y="16"/>
                    </a:cubicBezTo>
                    <a:cubicBezTo>
                      <a:pt x="370" y="17"/>
                      <a:pt x="373" y="18"/>
                      <a:pt x="377" y="19"/>
                    </a:cubicBezTo>
                    <a:lnTo>
                      <a:pt x="376" y="23"/>
                    </a:lnTo>
                    <a:close/>
                    <a:moveTo>
                      <a:pt x="116" y="20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9" y="15"/>
                      <a:pt x="123" y="14"/>
                      <a:pt x="127" y="14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4" y="18"/>
                      <a:pt x="120" y="19"/>
                      <a:pt x="116" y="20"/>
                    </a:cubicBezTo>
                    <a:close/>
                    <a:moveTo>
                      <a:pt x="354" y="17"/>
                    </a:moveTo>
                    <a:cubicBezTo>
                      <a:pt x="350" y="17"/>
                      <a:pt x="347" y="16"/>
                      <a:pt x="343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2"/>
                      <a:pt x="351" y="13"/>
                      <a:pt x="355" y="14"/>
                    </a:cubicBezTo>
                    <a:lnTo>
                      <a:pt x="354" y="17"/>
                    </a:lnTo>
                    <a:close/>
                    <a:moveTo>
                      <a:pt x="138" y="15"/>
                    </a:moveTo>
                    <a:cubicBezTo>
                      <a:pt x="138" y="11"/>
                      <a:pt x="138" y="11"/>
                      <a:pt x="138" y="11"/>
                    </a:cubicBezTo>
                    <a:cubicBezTo>
                      <a:pt x="141" y="11"/>
                      <a:pt x="145" y="10"/>
                      <a:pt x="149" y="9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46" y="14"/>
                      <a:pt x="142" y="14"/>
                      <a:pt x="138" y="15"/>
                    </a:cubicBezTo>
                    <a:close/>
                    <a:moveTo>
                      <a:pt x="332" y="13"/>
                    </a:moveTo>
                    <a:cubicBezTo>
                      <a:pt x="328" y="12"/>
                      <a:pt x="324" y="12"/>
                      <a:pt x="320" y="11"/>
                    </a:cubicBezTo>
                    <a:cubicBezTo>
                      <a:pt x="321" y="8"/>
                      <a:pt x="321" y="8"/>
                      <a:pt x="321" y="8"/>
                    </a:cubicBezTo>
                    <a:cubicBezTo>
                      <a:pt x="325" y="8"/>
                      <a:pt x="328" y="9"/>
                      <a:pt x="332" y="9"/>
                    </a:cubicBezTo>
                    <a:lnTo>
                      <a:pt x="332" y="13"/>
                    </a:lnTo>
                    <a:close/>
                    <a:moveTo>
                      <a:pt x="161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4" y="7"/>
                      <a:pt x="168" y="6"/>
                      <a:pt x="172" y="6"/>
                    </a:cubicBezTo>
                    <a:cubicBezTo>
                      <a:pt x="172" y="10"/>
                      <a:pt x="172" y="10"/>
                      <a:pt x="172" y="10"/>
                    </a:cubicBezTo>
                    <a:cubicBezTo>
                      <a:pt x="168" y="10"/>
                      <a:pt x="165" y="11"/>
                      <a:pt x="161" y="11"/>
                    </a:cubicBezTo>
                    <a:close/>
                    <a:moveTo>
                      <a:pt x="309" y="10"/>
                    </a:moveTo>
                    <a:cubicBezTo>
                      <a:pt x="305" y="9"/>
                      <a:pt x="302" y="9"/>
                      <a:pt x="298" y="8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302" y="5"/>
                      <a:pt x="306" y="6"/>
                      <a:pt x="309" y="6"/>
                    </a:cubicBezTo>
                    <a:lnTo>
                      <a:pt x="309" y="10"/>
                    </a:lnTo>
                    <a:close/>
                    <a:moveTo>
                      <a:pt x="184" y="8"/>
                    </a:moveTo>
                    <a:cubicBezTo>
                      <a:pt x="183" y="5"/>
                      <a:pt x="183" y="5"/>
                      <a:pt x="183" y="5"/>
                    </a:cubicBezTo>
                    <a:cubicBezTo>
                      <a:pt x="187" y="4"/>
                      <a:pt x="191" y="4"/>
                      <a:pt x="195" y="4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1" y="8"/>
                      <a:pt x="187" y="8"/>
                      <a:pt x="184" y="8"/>
                    </a:cubicBezTo>
                    <a:close/>
                    <a:moveTo>
                      <a:pt x="286" y="7"/>
                    </a:moveTo>
                    <a:cubicBezTo>
                      <a:pt x="283" y="7"/>
                      <a:pt x="279" y="7"/>
                      <a:pt x="275" y="7"/>
                    </a:cubicBezTo>
                    <a:cubicBezTo>
                      <a:pt x="275" y="3"/>
                      <a:pt x="275" y="3"/>
                      <a:pt x="275" y="3"/>
                    </a:cubicBezTo>
                    <a:cubicBezTo>
                      <a:pt x="279" y="3"/>
                      <a:pt x="283" y="3"/>
                      <a:pt x="287" y="4"/>
                    </a:cubicBezTo>
                    <a:lnTo>
                      <a:pt x="286" y="7"/>
                    </a:lnTo>
                    <a:close/>
                    <a:moveTo>
                      <a:pt x="206" y="7"/>
                    </a:moveTo>
                    <a:cubicBezTo>
                      <a:pt x="206" y="3"/>
                      <a:pt x="206" y="3"/>
                      <a:pt x="206" y="3"/>
                    </a:cubicBezTo>
                    <a:cubicBezTo>
                      <a:pt x="210" y="3"/>
                      <a:pt x="214" y="2"/>
                      <a:pt x="217" y="2"/>
                    </a:cubicBezTo>
                    <a:cubicBezTo>
                      <a:pt x="218" y="6"/>
                      <a:pt x="218" y="6"/>
                      <a:pt x="218" y="6"/>
                    </a:cubicBezTo>
                    <a:cubicBezTo>
                      <a:pt x="214" y="6"/>
                      <a:pt x="210" y="6"/>
                      <a:pt x="206" y="7"/>
                    </a:cubicBezTo>
                    <a:close/>
                    <a:moveTo>
                      <a:pt x="264" y="6"/>
                    </a:moveTo>
                    <a:cubicBezTo>
                      <a:pt x="260" y="6"/>
                      <a:pt x="256" y="6"/>
                      <a:pt x="252" y="6"/>
                    </a:cubicBezTo>
                    <a:cubicBezTo>
                      <a:pt x="252" y="2"/>
                      <a:pt x="252" y="2"/>
                      <a:pt x="252" y="2"/>
                    </a:cubicBezTo>
                    <a:cubicBezTo>
                      <a:pt x="256" y="2"/>
                      <a:pt x="260" y="2"/>
                      <a:pt x="264" y="2"/>
                    </a:cubicBezTo>
                    <a:lnTo>
                      <a:pt x="264" y="6"/>
                    </a:lnTo>
                    <a:close/>
                    <a:moveTo>
                      <a:pt x="229" y="5"/>
                    </a:moveTo>
                    <a:cubicBezTo>
                      <a:pt x="229" y="1"/>
                      <a:pt x="229" y="1"/>
                      <a:pt x="229" y="1"/>
                    </a:cubicBezTo>
                    <a:cubicBezTo>
                      <a:pt x="233" y="1"/>
                      <a:pt x="237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7" y="4"/>
                      <a:pt x="233" y="5"/>
                      <a:pt x="22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ľïḍe">
                <a:extLst>
                  <a:ext uri="{FF2B5EF4-FFF2-40B4-BE49-F238E27FC236}">
                    <a16:creationId xmlns:a16="http://schemas.microsoft.com/office/drawing/2014/main" xmlns="" id="{1268E5E0-BF3C-4B0E-9BA1-920C4D30156D}"/>
                  </a:ext>
                </a:extLst>
              </p:cNvPr>
              <p:cNvSpPr/>
              <p:nvPr/>
            </p:nvSpPr>
            <p:spPr bwMode="auto">
              <a:xfrm flipH="1">
                <a:off x="7482512" y="3217315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ŝ1íde">
                <a:extLst>
                  <a:ext uri="{FF2B5EF4-FFF2-40B4-BE49-F238E27FC236}">
                    <a16:creationId xmlns:a16="http://schemas.microsoft.com/office/drawing/2014/main" xmlns="" id="{55C830C8-3324-4906-9971-64B585C7F9B7}"/>
                  </a:ext>
                </a:extLst>
              </p:cNvPr>
              <p:cNvSpPr/>
              <p:nvPr/>
            </p:nvSpPr>
            <p:spPr bwMode="auto">
              <a:xfrm flipH="1">
                <a:off x="7578449" y="326147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şľïḑê">
                <a:extLst>
                  <a:ext uri="{FF2B5EF4-FFF2-40B4-BE49-F238E27FC236}">
                    <a16:creationId xmlns:a16="http://schemas.microsoft.com/office/drawing/2014/main" xmlns="" id="{20B8137A-F7F3-4D16-BC6C-1183A3D85170}"/>
                  </a:ext>
                </a:extLst>
              </p:cNvPr>
              <p:cNvSpPr/>
              <p:nvPr/>
            </p:nvSpPr>
            <p:spPr bwMode="auto">
              <a:xfrm flipH="1">
                <a:off x="7576926" y="3255385"/>
                <a:ext cx="985254" cy="409634"/>
              </a:xfrm>
              <a:custGeom>
                <a:avLst/>
                <a:gdLst>
                  <a:gd name="T0" fmla="*/ 240 w 479"/>
                  <a:gd name="T1" fmla="*/ 196 h 199"/>
                  <a:gd name="T2" fmla="*/ 229 w 479"/>
                  <a:gd name="T3" fmla="*/ 198 h 199"/>
                  <a:gd name="T4" fmla="*/ 229 w 479"/>
                  <a:gd name="T5" fmla="*/ 198 h 199"/>
                  <a:gd name="T6" fmla="*/ 275 w 479"/>
                  <a:gd name="T7" fmla="*/ 197 h 199"/>
                  <a:gd name="T8" fmla="*/ 195 w 479"/>
                  <a:gd name="T9" fmla="*/ 193 h 199"/>
                  <a:gd name="T10" fmla="*/ 286 w 479"/>
                  <a:gd name="T11" fmla="*/ 193 h 199"/>
                  <a:gd name="T12" fmla="*/ 183 w 479"/>
                  <a:gd name="T13" fmla="*/ 195 h 199"/>
                  <a:gd name="T14" fmla="*/ 183 w 479"/>
                  <a:gd name="T15" fmla="*/ 195 h 199"/>
                  <a:gd name="T16" fmla="*/ 320 w 479"/>
                  <a:gd name="T17" fmla="*/ 193 h 199"/>
                  <a:gd name="T18" fmla="*/ 149 w 479"/>
                  <a:gd name="T19" fmla="*/ 187 h 199"/>
                  <a:gd name="T20" fmla="*/ 331 w 479"/>
                  <a:gd name="T21" fmla="*/ 187 h 199"/>
                  <a:gd name="T22" fmla="*/ 138 w 479"/>
                  <a:gd name="T23" fmla="*/ 189 h 199"/>
                  <a:gd name="T24" fmla="*/ 138 w 479"/>
                  <a:gd name="T25" fmla="*/ 189 h 199"/>
                  <a:gd name="T26" fmla="*/ 365 w 479"/>
                  <a:gd name="T27" fmla="*/ 184 h 199"/>
                  <a:gd name="T28" fmla="*/ 105 w 479"/>
                  <a:gd name="T29" fmla="*/ 177 h 199"/>
                  <a:gd name="T30" fmla="*/ 375 w 479"/>
                  <a:gd name="T31" fmla="*/ 177 h 199"/>
                  <a:gd name="T32" fmla="*/ 93 w 479"/>
                  <a:gd name="T33" fmla="*/ 177 h 199"/>
                  <a:gd name="T34" fmla="*/ 93 w 479"/>
                  <a:gd name="T35" fmla="*/ 177 h 199"/>
                  <a:gd name="T36" fmla="*/ 409 w 479"/>
                  <a:gd name="T37" fmla="*/ 170 h 199"/>
                  <a:gd name="T38" fmla="*/ 62 w 479"/>
                  <a:gd name="T39" fmla="*/ 162 h 199"/>
                  <a:gd name="T40" fmla="*/ 418 w 479"/>
                  <a:gd name="T41" fmla="*/ 162 h 199"/>
                  <a:gd name="T42" fmla="*/ 51 w 479"/>
                  <a:gd name="T43" fmla="*/ 160 h 199"/>
                  <a:gd name="T44" fmla="*/ 51 w 479"/>
                  <a:gd name="T45" fmla="*/ 160 h 199"/>
                  <a:gd name="T46" fmla="*/ 449 w 479"/>
                  <a:gd name="T47" fmla="*/ 148 h 199"/>
                  <a:gd name="T48" fmla="*/ 25 w 479"/>
                  <a:gd name="T49" fmla="*/ 137 h 199"/>
                  <a:gd name="T50" fmla="*/ 456 w 479"/>
                  <a:gd name="T51" fmla="*/ 138 h 199"/>
                  <a:gd name="T52" fmla="*/ 14 w 479"/>
                  <a:gd name="T53" fmla="*/ 132 h 199"/>
                  <a:gd name="T54" fmla="*/ 14 w 479"/>
                  <a:gd name="T55" fmla="*/ 132 h 199"/>
                  <a:gd name="T56" fmla="*/ 478 w 479"/>
                  <a:gd name="T57" fmla="*/ 112 h 199"/>
                  <a:gd name="T58" fmla="*/ 3 w 479"/>
                  <a:gd name="T59" fmla="*/ 100 h 199"/>
                  <a:gd name="T60" fmla="*/ 479 w 479"/>
                  <a:gd name="T61" fmla="*/ 100 h 199"/>
                  <a:gd name="T62" fmla="*/ 475 w 479"/>
                  <a:gd name="T63" fmla="*/ 89 h 199"/>
                  <a:gd name="T64" fmla="*/ 3 w 479"/>
                  <a:gd name="T65" fmla="*/ 88 h 199"/>
                  <a:gd name="T66" fmla="*/ 470 w 479"/>
                  <a:gd name="T67" fmla="*/ 79 h 199"/>
                  <a:gd name="T68" fmla="*/ 470 w 479"/>
                  <a:gd name="T69" fmla="*/ 79 h 199"/>
                  <a:gd name="T70" fmla="*/ 25 w 479"/>
                  <a:gd name="T71" fmla="*/ 62 h 199"/>
                  <a:gd name="T72" fmla="*/ 450 w 479"/>
                  <a:gd name="T73" fmla="*/ 52 h 199"/>
                  <a:gd name="T74" fmla="*/ 31 w 479"/>
                  <a:gd name="T75" fmla="*/ 52 h 199"/>
                  <a:gd name="T76" fmla="*/ 438 w 479"/>
                  <a:gd name="T77" fmla="*/ 49 h 199"/>
                  <a:gd name="T78" fmla="*/ 438 w 479"/>
                  <a:gd name="T79" fmla="*/ 49 h 199"/>
                  <a:gd name="T80" fmla="*/ 63 w 479"/>
                  <a:gd name="T81" fmla="*/ 38 h 199"/>
                  <a:gd name="T82" fmla="*/ 410 w 479"/>
                  <a:gd name="T83" fmla="*/ 30 h 199"/>
                  <a:gd name="T84" fmla="*/ 72 w 479"/>
                  <a:gd name="T85" fmla="*/ 30 h 199"/>
                  <a:gd name="T86" fmla="*/ 398 w 479"/>
                  <a:gd name="T87" fmla="*/ 29 h 199"/>
                  <a:gd name="T88" fmla="*/ 398 w 479"/>
                  <a:gd name="T89" fmla="*/ 29 h 199"/>
                  <a:gd name="T90" fmla="*/ 105 w 479"/>
                  <a:gd name="T91" fmla="*/ 22 h 199"/>
                  <a:gd name="T92" fmla="*/ 366 w 479"/>
                  <a:gd name="T93" fmla="*/ 16 h 199"/>
                  <a:gd name="T94" fmla="*/ 115 w 479"/>
                  <a:gd name="T95" fmla="*/ 16 h 199"/>
                  <a:gd name="T96" fmla="*/ 354 w 479"/>
                  <a:gd name="T97" fmla="*/ 17 h 199"/>
                  <a:gd name="T98" fmla="*/ 354 w 479"/>
                  <a:gd name="T99" fmla="*/ 17 h 199"/>
                  <a:gd name="T100" fmla="*/ 150 w 479"/>
                  <a:gd name="T101" fmla="*/ 12 h 199"/>
                  <a:gd name="T102" fmla="*/ 321 w 479"/>
                  <a:gd name="T103" fmla="*/ 7 h 199"/>
                  <a:gd name="T104" fmla="*/ 160 w 479"/>
                  <a:gd name="T105" fmla="*/ 7 h 199"/>
                  <a:gd name="T106" fmla="*/ 309 w 479"/>
                  <a:gd name="T107" fmla="*/ 9 h 199"/>
                  <a:gd name="T108" fmla="*/ 309 w 479"/>
                  <a:gd name="T109" fmla="*/ 9 h 199"/>
                  <a:gd name="T110" fmla="*/ 195 w 479"/>
                  <a:gd name="T111" fmla="*/ 7 h 199"/>
                  <a:gd name="T112" fmla="*/ 275 w 479"/>
                  <a:gd name="T113" fmla="*/ 2 h 199"/>
                  <a:gd name="T114" fmla="*/ 206 w 479"/>
                  <a:gd name="T115" fmla="*/ 2 h 199"/>
                  <a:gd name="T116" fmla="*/ 264 w 479"/>
                  <a:gd name="T117" fmla="*/ 5 h 199"/>
                  <a:gd name="T118" fmla="*/ 264 w 479"/>
                  <a:gd name="T119" fmla="*/ 5 h 199"/>
                  <a:gd name="T120" fmla="*/ 239 w 479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9">
                    <a:moveTo>
                      <a:pt x="240" y="198"/>
                    </a:move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4" y="196"/>
                      <a:pt x="248" y="195"/>
                      <a:pt x="252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8" y="199"/>
                      <a:pt x="244" y="198"/>
                      <a:pt x="240" y="198"/>
                    </a:cubicBezTo>
                    <a:close/>
                    <a:moveTo>
                      <a:pt x="229" y="198"/>
                    </a:moveTo>
                    <a:cubicBezTo>
                      <a:pt x="225" y="198"/>
                      <a:pt x="221" y="198"/>
                      <a:pt x="217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1" y="194"/>
                      <a:pt x="225" y="194"/>
                      <a:pt x="229" y="194"/>
                    </a:cubicBezTo>
                    <a:lnTo>
                      <a:pt x="229" y="198"/>
                    </a:lnTo>
                    <a:close/>
                    <a:moveTo>
                      <a:pt x="263" y="198"/>
                    </a:moveTo>
                    <a:cubicBezTo>
                      <a:pt x="263" y="194"/>
                      <a:pt x="263" y="194"/>
                      <a:pt x="263" y="194"/>
                    </a:cubicBezTo>
                    <a:cubicBezTo>
                      <a:pt x="267" y="194"/>
                      <a:pt x="271" y="194"/>
                      <a:pt x="274" y="193"/>
                    </a:cubicBezTo>
                    <a:cubicBezTo>
                      <a:pt x="275" y="197"/>
                      <a:pt x="275" y="197"/>
                      <a:pt x="275" y="197"/>
                    </a:cubicBezTo>
                    <a:cubicBezTo>
                      <a:pt x="271" y="197"/>
                      <a:pt x="267" y="198"/>
                      <a:pt x="263" y="198"/>
                    </a:cubicBezTo>
                    <a:close/>
                    <a:moveTo>
                      <a:pt x="206" y="197"/>
                    </a:moveTo>
                    <a:cubicBezTo>
                      <a:pt x="202" y="197"/>
                      <a:pt x="198" y="197"/>
                      <a:pt x="194" y="196"/>
                    </a:cubicBezTo>
                    <a:cubicBezTo>
                      <a:pt x="195" y="193"/>
                      <a:pt x="195" y="193"/>
                      <a:pt x="195" y="193"/>
                    </a:cubicBezTo>
                    <a:cubicBezTo>
                      <a:pt x="198" y="193"/>
                      <a:pt x="202" y="193"/>
                      <a:pt x="206" y="193"/>
                    </a:cubicBezTo>
                    <a:lnTo>
                      <a:pt x="206" y="197"/>
                    </a:lnTo>
                    <a:close/>
                    <a:moveTo>
                      <a:pt x="286" y="196"/>
                    </a:moveTo>
                    <a:cubicBezTo>
                      <a:pt x="286" y="193"/>
                      <a:pt x="286" y="193"/>
                      <a:pt x="286" y="193"/>
                    </a:cubicBezTo>
                    <a:cubicBezTo>
                      <a:pt x="289" y="192"/>
                      <a:pt x="293" y="192"/>
                      <a:pt x="297" y="192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4" y="196"/>
                      <a:pt x="290" y="196"/>
                      <a:pt x="286" y="196"/>
                    </a:cubicBezTo>
                    <a:close/>
                    <a:moveTo>
                      <a:pt x="183" y="195"/>
                    </a:moveTo>
                    <a:cubicBezTo>
                      <a:pt x="179" y="195"/>
                      <a:pt x="175" y="195"/>
                      <a:pt x="171" y="194"/>
                    </a:cubicBezTo>
                    <a:cubicBezTo>
                      <a:pt x="172" y="190"/>
                      <a:pt x="172" y="190"/>
                      <a:pt x="172" y="190"/>
                    </a:cubicBezTo>
                    <a:cubicBezTo>
                      <a:pt x="176" y="191"/>
                      <a:pt x="179" y="191"/>
                      <a:pt x="183" y="192"/>
                    </a:cubicBezTo>
                    <a:lnTo>
                      <a:pt x="183" y="195"/>
                    </a:lnTo>
                    <a:close/>
                    <a:moveTo>
                      <a:pt x="309" y="194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2" y="190"/>
                      <a:pt x="316" y="189"/>
                      <a:pt x="320" y="189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3"/>
                      <a:pt x="313" y="194"/>
                      <a:pt x="309" y="194"/>
                    </a:cubicBezTo>
                    <a:close/>
                    <a:moveTo>
                      <a:pt x="160" y="193"/>
                    </a:moveTo>
                    <a:cubicBezTo>
                      <a:pt x="156" y="192"/>
                      <a:pt x="153" y="191"/>
                      <a:pt x="149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3" y="188"/>
                      <a:pt x="157" y="188"/>
                      <a:pt x="161" y="189"/>
                    </a:cubicBezTo>
                    <a:lnTo>
                      <a:pt x="160" y="193"/>
                    </a:lnTo>
                    <a:close/>
                    <a:moveTo>
                      <a:pt x="331" y="191"/>
                    </a:moveTo>
                    <a:cubicBezTo>
                      <a:pt x="331" y="187"/>
                      <a:pt x="331" y="187"/>
                      <a:pt x="331" y="187"/>
                    </a:cubicBezTo>
                    <a:cubicBezTo>
                      <a:pt x="335" y="187"/>
                      <a:pt x="338" y="186"/>
                      <a:pt x="342" y="185"/>
                    </a:cubicBezTo>
                    <a:cubicBezTo>
                      <a:pt x="343" y="189"/>
                      <a:pt x="343" y="189"/>
                      <a:pt x="343" y="189"/>
                    </a:cubicBezTo>
                    <a:cubicBezTo>
                      <a:pt x="339" y="190"/>
                      <a:pt x="335" y="190"/>
                      <a:pt x="331" y="191"/>
                    </a:cubicBezTo>
                    <a:close/>
                    <a:moveTo>
                      <a:pt x="138" y="189"/>
                    </a:moveTo>
                    <a:cubicBezTo>
                      <a:pt x="134" y="188"/>
                      <a:pt x="130" y="187"/>
                      <a:pt x="126" y="186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31" y="183"/>
                      <a:pt x="135" y="184"/>
                      <a:pt x="138" y="185"/>
                    </a:cubicBezTo>
                    <a:lnTo>
                      <a:pt x="138" y="189"/>
                    </a:lnTo>
                    <a:close/>
                    <a:moveTo>
                      <a:pt x="354" y="186"/>
                    </a:move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7" y="182"/>
                      <a:pt x="361" y="181"/>
                      <a:pt x="364" y="180"/>
                    </a:cubicBezTo>
                    <a:cubicBezTo>
                      <a:pt x="365" y="184"/>
                      <a:pt x="365" y="184"/>
                      <a:pt x="365" y="184"/>
                    </a:cubicBezTo>
                    <a:cubicBezTo>
                      <a:pt x="362" y="185"/>
                      <a:pt x="358" y="186"/>
                      <a:pt x="354" y="186"/>
                    </a:cubicBezTo>
                    <a:close/>
                    <a:moveTo>
                      <a:pt x="115" y="184"/>
                    </a:moveTo>
                    <a:cubicBezTo>
                      <a:pt x="111" y="183"/>
                      <a:pt x="108" y="182"/>
                      <a:pt x="104" y="181"/>
                    </a:cubicBezTo>
                    <a:cubicBezTo>
                      <a:pt x="105" y="177"/>
                      <a:pt x="105" y="177"/>
                      <a:pt x="105" y="177"/>
                    </a:cubicBezTo>
                    <a:cubicBezTo>
                      <a:pt x="109" y="178"/>
                      <a:pt x="112" y="179"/>
                      <a:pt x="116" y="180"/>
                    </a:cubicBezTo>
                    <a:lnTo>
                      <a:pt x="115" y="184"/>
                    </a:lnTo>
                    <a:close/>
                    <a:moveTo>
                      <a:pt x="376" y="181"/>
                    </a:moveTo>
                    <a:cubicBezTo>
                      <a:pt x="375" y="177"/>
                      <a:pt x="375" y="177"/>
                      <a:pt x="375" y="177"/>
                    </a:cubicBezTo>
                    <a:cubicBezTo>
                      <a:pt x="379" y="176"/>
                      <a:pt x="383" y="175"/>
                      <a:pt x="386" y="174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4" y="179"/>
                      <a:pt x="380" y="180"/>
                      <a:pt x="376" y="181"/>
                    </a:cubicBezTo>
                    <a:close/>
                    <a:moveTo>
                      <a:pt x="93" y="177"/>
                    </a:moveTo>
                    <a:cubicBezTo>
                      <a:pt x="89" y="176"/>
                      <a:pt x="86" y="175"/>
                      <a:pt x="82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7" y="171"/>
                      <a:pt x="91" y="173"/>
                      <a:pt x="94" y="174"/>
                    </a:cubicBezTo>
                    <a:lnTo>
                      <a:pt x="93" y="177"/>
                    </a:lnTo>
                    <a:close/>
                    <a:moveTo>
                      <a:pt x="398" y="174"/>
                    </a:moveTo>
                    <a:cubicBezTo>
                      <a:pt x="397" y="170"/>
                      <a:pt x="397" y="170"/>
                      <a:pt x="397" y="170"/>
                    </a:cubicBezTo>
                    <a:cubicBezTo>
                      <a:pt x="401" y="169"/>
                      <a:pt x="404" y="168"/>
                      <a:pt x="407" y="166"/>
                    </a:cubicBezTo>
                    <a:cubicBezTo>
                      <a:pt x="409" y="170"/>
                      <a:pt x="409" y="170"/>
                      <a:pt x="409" y="170"/>
                    </a:cubicBezTo>
                    <a:cubicBezTo>
                      <a:pt x="405" y="171"/>
                      <a:pt x="402" y="173"/>
                      <a:pt x="398" y="174"/>
                    </a:cubicBezTo>
                    <a:close/>
                    <a:moveTo>
                      <a:pt x="71" y="170"/>
                    </a:moveTo>
                    <a:cubicBezTo>
                      <a:pt x="68" y="168"/>
                      <a:pt x="64" y="167"/>
                      <a:pt x="61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6" y="163"/>
                      <a:pt x="69" y="165"/>
                      <a:pt x="73" y="166"/>
                    </a:cubicBezTo>
                    <a:lnTo>
                      <a:pt x="71" y="170"/>
                    </a:lnTo>
                    <a:close/>
                    <a:moveTo>
                      <a:pt x="419" y="165"/>
                    </a:moveTo>
                    <a:cubicBezTo>
                      <a:pt x="418" y="162"/>
                      <a:pt x="418" y="162"/>
                      <a:pt x="418" y="162"/>
                    </a:cubicBezTo>
                    <a:cubicBezTo>
                      <a:pt x="421" y="160"/>
                      <a:pt x="425" y="158"/>
                      <a:pt x="428" y="157"/>
                    </a:cubicBezTo>
                    <a:cubicBezTo>
                      <a:pt x="430" y="160"/>
                      <a:pt x="430" y="160"/>
                      <a:pt x="430" y="160"/>
                    </a:cubicBezTo>
                    <a:cubicBezTo>
                      <a:pt x="427" y="162"/>
                      <a:pt x="423" y="164"/>
                      <a:pt x="419" y="165"/>
                    </a:cubicBezTo>
                    <a:close/>
                    <a:moveTo>
                      <a:pt x="51" y="160"/>
                    </a:moveTo>
                    <a:cubicBezTo>
                      <a:pt x="47" y="158"/>
                      <a:pt x="44" y="156"/>
                      <a:pt x="41" y="154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6" y="153"/>
                      <a:pt x="49" y="155"/>
                      <a:pt x="52" y="157"/>
                    </a:cubicBezTo>
                    <a:lnTo>
                      <a:pt x="51" y="160"/>
                    </a:lnTo>
                    <a:close/>
                    <a:moveTo>
                      <a:pt x="440" y="154"/>
                    </a:moveTo>
                    <a:cubicBezTo>
                      <a:pt x="438" y="151"/>
                      <a:pt x="438" y="151"/>
                      <a:pt x="438" y="151"/>
                    </a:cubicBezTo>
                    <a:cubicBezTo>
                      <a:pt x="441" y="149"/>
                      <a:pt x="444" y="147"/>
                      <a:pt x="447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3" y="152"/>
                      <a:pt x="440" y="154"/>
                    </a:cubicBezTo>
                    <a:close/>
                    <a:moveTo>
                      <a:pt x="31" y="148"/>
                    </a:moveTo>
                    <a:cubicBezTo>
                      <a:pt x="28" y="145"/>
                      <a:pt x="25" y="143"/>
                      <a:pt x="22" y="140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40"/>
                      <a:pt x="30" y="142"/>
                      <a:pt x="33" y="145"/>
                    </a:cubicBezTo>
                    <a:lnTo>
                      <a:pt x="31" y="148"/>
                    </a:lnTo>
                    <a:close/>
                    <a:moveTo>
                      <a:pt x="458" y="141"/>
                    </a:moveTo>
                    <a:cubicBezTo>
                      <a:pt x="456" y="138"/>
                      <a:pt x="456" y="138"/>
                      <a:pt x="456" y="138"/>
                    </a:cubicBezTo>
                    <a:cubicBezTo>
                      <a:pt x="459" y="135"/>
                      <a:pt x="461" y="132"/>
                      <a:pt x="464" y="130"/>
                    </a:cubicBezTo>
                    <a:cubicBezTo>
                      <a:pt x="467" y="132"/>
                      <a:pt x="467" y="132"/>
                      <a:pt x="467" y="132"/>
                    </a:cubicBezTo>
                    <a:cubicBezTo>
                      <a:pt x="464" y="135"/>
                      <a:pt x="461" y="138"/>
                      <a:pt x="458" y="141"/>
                    </a:cubicBezTo>
                    <a:close/>
                    <a:moveTo>
                      <a:pt x="14" y="132"/>
                    </a:moveTo>
                    <a:cubicBezTo>
                      <a:pt x="11" y="129"/>
                      <a:pt x="9" y="125"/>
                      <a:pt x="7" y="122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2" y="123"/>
                      <a:pt x="14" y="126"/>
                      <a:pt x="17" y="129"/>
                    </a:cubicBezTo>
                    <a:lnTo>
                      <a:pt x="14" y="132"/>
                    </a:lnTo>
                    <a:close/>
                    <a:moveTo>
                      <a:pt x="473" y="123"/>
                    </a:moveTo>
                    <a:cubicBezTo>
                      <a:pt x="470" y="121"/>
                      <a:pt x="470" y="121"/>
                      <a:pt x="470" y="121"/>
                    </a:cubicBezTo>
                    <a:cubicBezTo>
                      <a:pt x="472" y="117"/>
                      <a:pt x="473" y="114"/>
                      <a:pt x="474" y="111"/>
                    </a:cubicBezTo>
                    <a:cubicBezTo>
                      <a:pt x="478" y="112"/>
                      <a:pt x="478" y="112"/>
                      <a:pt x="478" y="112"/>
                    </a:cubicBezTo>
                    <a:cubicBezTo>
                      <a:pt x="477" y="115"/>
                      <a:pt x="475" y="119"/>
                      <a:pt x="473" y="123"/>
                    </a:cubicBezTo>
                    <a:close/>
                    <a:moveTo>
                      <a:pt x="3" y="111"/>
                    </a:moveTo>
                    <a:cubicBezTo>
                      <a:pt x="2" y="107"/>
                      <a:pt x="0" y="104"/>
                      <a:pt x="0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3"/>
                      <a:pt x="4" y="107"/>
                      <a:pt x="5" y="110"/>
                    </a:cubicBezTo>
                    <a:lnTo>
                      <a:pt x="3" y="111"/>
                    </a:lnTo>
                    <a:close/>
                    <a:moveTo>
                      <a:pt x="479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8" y="100"/>
                      <a:pt x="478" y="100"/>
                      <a:pt x="478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6" y="96"/>
                      <a:pt x="475" y="93"/>
                      <a:pt x="475" y="89"/>
                    </a:cubicBezTo>
                    <a:cubicBezTo>
                      <a:pt x="478" y="88"/>
                      <a:pt x="478" y="88"/>
                      <a:pt x="478" y="88"/>
                    </a:cubicBezTo>
                    <a:cubicBezTo>
                      <a:pt x="479" y="92"/>
                      <a:pt x="479" y="96"/>
                      <a:pt x="479" y="100"/>
                    </a:cubicBezTo>
                    <a:close/>
                    <a:moveTo>
                      <a:pt x="6" y="89"/>
                    </a:moveTo>
                    <a:cubicBezTo>
                      <a:pt x="3" y="88"/>
                      <a:pt x="3" y="88"/>
                      <a:pt x="3" y="88"/>
                    </a:cubicBezTo>
                    <a:cubicBezTo>
                      <a:pt x="4" y="84"/>
                      <a:pt x="5" y="80"/>
                      <a:pt x="7" y="77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82"/>
                      <a:pt x="7" y="85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9" y="76"/>
                      <a:pt x="467" y="73"/>
                      <a:pt x="464" y="70"/>
                    </a:cubicBezTo>
                    <a:cubicBezTo>
                      <a:pt x="467" y="68"/>
                      <a:pt x="467" y="68"/>
                      <a:pt x="467" y="68"/>
                    </a:cubicBezTo>
                    <a:cubicBezTo>
                      <a:pt x="470" y="71"/>
                      <a:pt x="472" y="74"/>
                      <a:pt x="474" y="77"/>
                    </a:cubicBezTo>
                    <a:lnTo>
                      <a:pt x="470" y="79"/>
                    </a:lnTo>
                    <a:close/>
                    <a:moveTo>
                      <a:pt x="17" y="70"/>
                    </a:moveTo>
                    <a:cubicBezTo>
                      <a:pt x="14" y="67"/>
                      <a:pt x="14" y="67"/>
                      <a:pt x="14" y="67"/>
                    </a:cubicBezTo>
                    <a:cubicBezTo>
                      <a:pt x="16" y="64"/>
                      <a:pt x="19" y="62"/>
                      <a:pt x="22" y="59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2" y="64"/>
                      <a:pt x="19" y="67"/>
                      <a:pt x="17" y="70"/>
                    </a:cubicBezTo>
                    <a:close/>
                    <a:moveTo>
                      <a:pt x="456" y="62"/>
                    </a:moveTo>
                    <a:cubicBezTo>
                      <a:pt x="454" y="60"/>
                      <a:pt x="451" y="57"/>
                      <a:pt x="448" y="55"/>
                    </a:cubicBezTo>
                    <a:cubicBezTo>
                      <a:pt x="450" y="52"/>
                      <a:pt x="450" y="52"/>
                      <a:pt x="450" y="52"/>
                    </a:cubicBezTo>
                    <a:cubicBezTo>
                      <a:pt x="453" y="54"/>
                      <a:pt x="456" y="57"/>
                      <a:pt x="459" y="59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1" y="52"/>
                      <a:pt x="31" y="52"/>
                      <a:pt x="31" y="52"/>
                    </a:cubicBezTo>
                    <a:cubicBezTo>
                      <a:pt x="34" y="49"/>
                      <a:pt x="37" y="47"/>
                      <a:pt x="41" y="45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39" y="50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2" y="45"/>
                      <a:pt x="429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4" y="41"/>
                      <a:pt x="437" y="43"/>
                      <a:pt x="440" y="45"/>
                    </a:cubicBezTo>
                    <a:lnTo>
                      <a:pt x="438" y="49"/>
                    </a:lnTo>
                    <a:close/>
                    <a:moveTo>
                      <a:pt x="53" y="43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4" y="38"/>
                      <a:pt x="57" y="36"/>
                      <a:pt x="61" y="34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59" y="39"/>
                      <a:pt x="56" y="41"/>
                      <a:pt x="53" y="43"/>
                    </a:cubicBezTo>
                    <a:close/>
                    <a:moveTo>
                      <a:pt x="419" y="38"/>
                    </a:moveTo>
                    <a:cubicBezTo>
                      <a:pt x="415" y="36"/>
                      <a:pt x="412" y="35"/>
                      <a:pt x="408" y="33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13" y="31"/>
                      <a:pt x="417" y="33"/>
                      <a:pt x="420" y="34"/>
                    </a:cubicBezTo>
                    <a:lnTo>
                      <a:pt x="419" y="38"/>
                    </a:lnTo>
                    <a:close/>
                    <a:moveTo>
                      <a:pt x="73" y="33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5" y="28"/>
                      <a:pt x="79" y="27"/>
                      <a:pt x="82" y="26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0" y="30"/>
                      <a:pt x="76" y="32"/>
                      <a:pt x="73" y="33"/>
                    </a:cubicBezTo>
                    <a:close/>
                    <a:moveTo>
                      <a:pt x="398" y="29"/>
                    </a:moveTo>
                    <a:cubicBezTo>
                      <a:pt x="394" y="28"/>
                      <a:pt x="390" y="27"/>
                      <a:pt x="387" y="26"/>
                    </a:cubicBezTo>
                    <a:cubicBezTo>
                      <a:pt x="388" y="22"/>
                      <a:pt x="388" y="22"/>
                      <a:pt x="388" y="22"/>
                    </a:cubicBezTo>
                    <a:cubicBezTo>
                      <a:pt x="392" y="23"/>
                      <a:pt x="395" y="24"/>
                      <a:pt x="399" y="26"/>
                    </a:cubicBezTo>
                    <a:lnTo>
                      <a:pt x="398" y="29"/>
                    </a:lnTo>
                    <a:close/>
                    <a:moveTo>
                      <a:pt x="94" y="25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7" y="21"/>
                      <a:pt x="101" y="20"/>
                      <a:pt x="104" y="18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2" y="23"/>
                      <a:pt x="98" y="24"/>
                      <a:pt x="94" y="25"/>
                    </a:cubicBezTo>
                    <a:close/>
                    <a:moveTo>
                      <a:pt x="376" y="22"/>
                    </a:moveTo>
                    <a:cubicBezTo>
                      <a:pt x="372" y="21"/>
                      <a:pt x="369" y="20"/>
                      <a:pt x="365" y="19"/>
                    </a:cubicBezTo>
                    <a:cubicBezTo>
                      <a:pt x="366" y="16"/>
                      <a:pt x="366" y="16"/>
                      <a:pt x="366" y="16"/>
                    </a:cubicBezTo>
                    <a:cubicBezTo>
                      <a:pt x="370" y="17"/>
                      <a:pt x="373" y="18"/>
                      <a:pt x="377" y="19"/>
                    </a:cubicBezTo>
                    <a:lnTo>
                      <a:pt x="376" y="22"/>
                    </a:lnTo>
                    <a:close/>
                    <a:moveTo>
                      <a:pt x="116" y="19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9" y="15"/>
                      <a:pt x="123" y="14"/>
                      <a:pt x="127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4" y="17"/>
                      <a:pt x="120" y="18"/>
                      <a:pt x="116" y="19"/>
                    </a:cubicBezTo>
                    <a:close/>
                    <a:moveTo>
                      <a:pt x="354" y="17"/>
                    </a:moveTo>
                    <a:cubicBezTo>
                      <a:pt x="350" y="16"/>
                      <a:pt x="347" y="15"/>
                      <a:pt x="343" y="14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1"/>
                      <a:pt x="351" y="12"/>
                      <a:pt x="355" y="13"/>
                    </a:cubicBezTo>
                    <a:lnTo>
                      <a:pt x="354" y="17"/>
                    </a:lnTo>
                    <a:close/>
                    <a:moveTo>
                      <a:pt x="138" y="14"/>
                    </a:moveTo>
                    <a:cubicBezTo>
                      <a:pt x="138" y="11"/>
                      <a:pt x="138" y="11"/>
                      <a:pt x="138" y="11"/>
                    </a:cubicBezTo>
                    <a:cubicBezTo>
                      <a:pt x="141" y="10"/>
                      <a:pt x="145" y="9"/>
                      <a:pt x="149" y="8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46" y="13"/>
                      <a:pt x="142" y="14"/>
                      <a:pt x="138" y="14"/>
                    </a:cubicBezTo>
                    <a:close/>
                    <a:moveTo>
                      <a:pt x="332" y="12"/>
                    </a:moveTo>
                    <a:cubicBezTo>
                      <a:pt x="328" y="12"/>
                      <a:pt x="324" y="11"/>
                      <a:pt x="320" y="11"/>
                    </a:cubicBezTo>
                    <a:cubicBezTo>
                      <a:pt x="321" y="7"/>
                      <a:pt x="321" y="7"/>
                      <a:pt x="321" y="7"/>
                    </a:cubicBezTo>
                    <a:cubicBezTo>
                      <a:pt x="325" y="7"/>
                      <a:pt x="328" y="8"/>
                      <a:pt x="332" y="9"/>
                    </a:cubicBezTo>
                    <a:lnTo>
                      <a:pt x="332" y="12"/>
                    </a:lnTo>
                    <a:close/>
                    <a:moveTo>
                      <a:pt x="161" y="10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4" y="6"/>
                      <a:pt x="168" y="6"/>
                      <a:pt x="172" y="5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68" y="9"/>
                      <a:pt x="165" y="10"/>
                      <a:pt x="161" y="10"/>
                    </a:cubicBezTo>
                    <a:close/>
                    <a:moveTo>
                      <a:pt x="309" y="9"/>
                    </a:moveTo>
                    <a:cubicBezTo>
                      <a:pt x="305" y="9"/>
                      <a:pt x="302" y="8"/>
                      <a:pt x="298" y="8"/>
                    </a:cubicBezTo>
                    <a:cubicBezTo>
                      <a:pt x="298" y="4"/>
                      <a:pt x="298" y="4"/>
                      <a:pt x="298" y="4"/>
                    </a:cubicBezTo>
                    <a:cubicBezTo>
                      <a:pt x="302" y="4"/>
                      <a:pt x="306" y="5"/>
                      <a:pt x="309" y="5"/>
                    </a:cubicBezTo>
                    <a:lnTo>
                      <a:pt x="309" y="9"/>
                    </a:lnTo>
                    <a:close/>
                    <a:moveTo>
                      <a:pt x="184" y="8"/>
                    </a:moveTo>
                    <a:cubicBezTo>
                      <a:pt x="183" y="4"/>
                      <a:pt x="183" y="4"/>
                      <a:pt x="183" y="4"/>
                    </a:cubicBezTo>
                    <a:cubicBezTo>
                      <a:pt x="187" y="4"/>
                      <a:pt x="191" y="3"/>
                      <a:pt x="195" y="3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1" y="7"/>
                      <a:pt x="187" y="7"/>
                      <a:pt x="184" y="8"/>
                    </a:cubicBezTo>
                    <a:close/>
                    <a:moveTo>
                      <a:pt x="286" y="7"/>
                    </a:moveTo>
                    <a:cubicBezTo>
                      <a:pt x="283" y="6"/>
                      <a:pt x="279" y="6"/>
                      <a:pt x="275" y="6"/>
                    </a:cubicBezTo>
                    <a:cubicBezTo>
                      <a:pt x="275" y="2"/>
                      <a:pt x="275" y="2"/>
                      <a:pt x="275" y="2"/>
                    </a:cubicBezTo>
                    <a:cubicBezTo>
                      <a:pt x="279" y="2"/>
                      <a:pt x="283" y="3"/>
                      <a:pt x="287" y="3"/>
                    </a:cubicBezTo>
                    <a:lnTo>
                      <a:pt x="286" y="7"/>
                    </a:lnTo>
                    <a:close/>
                    <a:moveTo>
                      <a:pt x="206" y="6"/>
                    </a:moveTo>
                    <a:cubicBezTo>
                      <a:pt x="206" y="2"/>
                      <a:pt x="206" y="2"/>
                      <a:pt x="206" y="2"/>
                    </a:cubicBezTo>
                    <a:cubicBezTo>
                      <a:pt x="210" y="2"/>
                      <a:pt x="214" y="2"/>
                      <a:pt x="217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4" y="5"/>
                      <a:pt x="210" y="6"/>
                      <a:pt x="206" y="6"/>
                    </a:cubicBezTo>
                    <a:close/>
                    <a:moveTo>
                      <a:pt x="264" y="5"/>
                    </a:moveTo>
                    <a:cubicBezTo>
                      <a:pt x="260" y="5"/>
                      <a:pt x="256" y="5"/>
                      <a:pt x="252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6" y="1"/>
                      <a:pt x="260" y="1"/>
                      <a:pt x="264" y="2"/>
                    </a:cubicBezTo>
                    <a:lnTo>
                      <a:pt x="264" y="5"/>
                    </a:lnTo>
                    <a:close/>
                    <a:moveTo>
                      <a:pt x="229" y="5"/>
                    </a:moveTo>
                    <a:cubicBezTo>
                      <a:pt x="229" y="0"/>
                      <a:pt x="229" y="0"/>
                      <a:pt x="229" y="0"/>
                    </a:cubicBezTo>
                    <a:cubicBezTo>
                      <a:pt x="233" y="0"/>
                      <a:pt x="237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7" y="4"/>
                      <a:pt x="233" y="4"/>
                      <a:pt x="22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şḷíḓè">
                <a:extLst>
                  <a:ext uri="{FF2B5EF4-FFF2-40B4-BE49-F238E27FC236}">
                    <a16:creationId xmlns:a16="http://schemas.microsoft.com/office/drawing/2014/main" xmlns="" id="{2C376C4F-A2DF-4361-AAED-741404A33168}"/>
                  </a:ext>
                </a:extLst>
              </p:cNvPr>
              <p:cNvSpPr/>
              <p:nvPr/>
            </p:nvSpPr>
            <p:spPr bwMode="auto">
              <a:xfrm flipH="1">
                <a:off x="7482512" y="3080263"/>
                <a:ext cx="1172558" cy="536026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ṥľïḋê">
                <a:extLst>
                  <a:ext uri="{FF2B5EF4-FFF2-40B4-BE49-F238E27FC236}">
                    <a16:creationId xmlns:a16="http://schemas.microsoft.com/office/drawing/2014/main" xmlns="" id="{7910BAED-174D-4534-9FEE-BA89C0F13AFC}"/>
                  </a:ext>
                </a:extLst>
              </p:cNvPr>
              <p:cNvSpPr/>
              <p:nvPr/>
            </p:nvSpPr>
            <p:spPr bwMode="auto">
              <a:xfrm flipH="1">
                <a:off x="7578449" y="3125947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$1îḓe">
                <a:extLst>
                  <a:ext uri="{FF2B5EF4-FFF2-40B4-BE49-F238E27FC236}">
                    <a16:creationId xmlns:a16="http://schemas.microsoft.com/office/drawing/2014/main" xmlns="" id="{0B7CFAE0-D092-488D-9493-E9C8B04AA345}"/>
                  </a:ext>
                </a:extLst>
              </p:cNvPr>
              <p:cNvSpPr/>
              <p:nvPr/>
            </p:nvSpPr>
            <p:spPr bwMode="auto">
              <a:xfrm flipH="1">
                <a:off x="7576926" y="3121379"/>
                <a:ext cx="985254" cy="405065"/>
              </a:xfrm>
              <a:custGeom>
                <a:avLst/>
                <a:gdLst>
                  <a:gd name="T0" fmla="*/ 240 w 479"/>
                  <a:gd name="T1" fmla="*/ 193 h 197"/>
                  <a:gd name="T2" fmla="*/ 229 w 479"/>
                  <a:gd name="T3" fmla="*/ 197 h 197"/>
                  <a:gd name="T4" fmla="*/ 229 w 479"/>
                  <a:gd name="T5" fmla="*/ 197 h 197"/>
                  <a:gd name="T6" fmla="*/ 275 w 479"/>
                  <a:gd name="T7" fmla="*/ 196 h 197"/>
                  <a:gd name="T8" fmla="*/ 195 w 479"/>
                  <a:gd name="T9" fmla="*/ 191 h 197"/>
                  <a:gd name="T10" fmla="*/ 286 w 479"/>
                  <a:gd name="T11" fmla="*/ 192 h 197"/>
                  <a:gd name="T12" fmla="*/ 183 w 479"/>
                  <a:gd name="T13" fmla="*/ 194 h 197"/>
                  <a:gd name="T14" fmla="*/ 183 w 479"/>
                  <a:gd name="T15" fmla="*/ 194 h 197"/>
                  <a:gd name="T16" fmla="*/ 320 w 479"/>
                  <a:gd name="T17" fmla="*/ 191 h 197"/>
                  <a:gd name="T18" fmla="*/ 149 w 479"/>
                  <a:gd name="T19" fmla="*/ 186 h 197"/>
                  <a:gd name="T20" fmla="*/ 331 w 479"/>
                  <a:gd name="T21" fmla="*/ 186 h 197"/>
                  <a:gd name="T22" fmla="*/ 138 w 479"/>
                  <a:gd name="T23" fmla="*/ 188 h 197"/>
                  <a:gd name="T24" fmla="*/ 138 w 479"/>
                  <a:gd name="T25" fmla="*/ 188 h 197"/>
                  <a:gd name="T26" fmla="*/ 365 w 479"/>
                  <a:gd name="T27" fmla="*/ 183 h 197"/>
                  <a:gd name="T28" fmla="*/ 105 w 479"/>
                  <a:gd name="T29" fmla="*/ 176 h 197"/>
                  <a:gd name="T30" fmla="*/ 375 w 479"/>
                  <a:gd name="T31" fmla="*/ 176 h 197"/>
                  <a:gd name="T32" fmla="*/ 93 w 479"/>
                  <a:gd name="T33" fmla="*/ 176 h 197"/>
                  <a:gd name="T34" fmla="*/ 93 w 479"/>
                  <a:gd name="T35" fmla="*/ 176 h 197"/>
                  <a:gd name="T36" fmla="*/ 409 w 479"/>
                  <a:gd name="T37" fmla="*/ 169 h 197"/>
                  <a:gd name="T38" fmla="*/ 62 w 479"/>
                  <a:gd name="T39" fmla="*/ 160 h 197"/>
                  <a:gd name="T40" fmla="*/ 418 w 479"/>
                  <a:gd name="T41" fmla="*/ 161 h 197"/>
                  <a:gd name="T42" fmla="*/ 51 w 479"/>
                  <a:gd name="T43" fmla="*/ 159 h 197"/>
                  <a:gd name="T44" fmla="*/ 51 w 479"/>
                  <a:gd name="T45" fmla="*/ 159 h 197"/>
                  <a:gd name="T46" fmla="*/ 449 w 479"/>
                  <a:gd name="T47" fmla="*/ 147 h 197"/>
                  <a:gd name="T48" fmla="*/ 25 w 479"/>
                  <a:gd name="T49" fmla="*/ 136 h 197"/>
                  <a:gd name="T50" fmla="*/ 456 w 479"/>
                  <a:gd name="T51" fmla="*/ 137 h 197"/>
                  <a:gd name="T52" fmla="*/ 14 w 479"/>
                  <a:gd name="T53" fmla="*/ 131 h 197"/>
                  <a:gd name="T54" fmla="*/ 14 w 479"/>
                  <a:gd name="T55" fmla="*/ 131 h 197"/>
                  <a:gd name="T56" fmla="*/ 478 w 479"/>
                  <a:gd name="T57" fmla="*/ 111 h 197"/>
                  <a:gd name="T58" fmla="*/ 3 w 479"/>
                  <a:gd name="T59" fmla="*/ 98 h 197"/>
                  <a:gd name="T60" fmla="*/ 479 w 479"/>
                  <a:gd name="T61" fmla="*/ 99 h 197"/>
                  <a:gd name="T62" fmla="*/ 475 w 479"/>
                  <a:gd name="T63" fmla="*/ 88 h 197"/>
                  <a:gd name="T64" fmla="*/ 6 w 479"/>
                  <a:gd name="T65" fmla="*/ 88 h 197"/>
                  <a:gd name="T66" fmla="*/ 6 w 479"/>
                  <a:gd name="T67" fmla="*/ 88 h 197"/>
                  <a:gd name="T68" fmla="*/ 474 w 479"/>
                  <a:gd name="T69" fmla="*/ 76 h 197"/>
                  <a:gd name="T70" fmla="*/ 22 w 479"/>
                  <a:gd name="T71" fmla="*/ 58 h 197"/>
                  <a:gd name="T72" fmla="*/ 448 w 479"/>
                  <a:gd name="T73" fmla="*/ 54 h 197"/>
                  <a:gd name="T74" fmla="*/ 33 w 479"/>
                  <a:gd name="T75" fmla="*/ 53 h 197"/>
                  <a:gd name="T76" fmla="*/ 33 w 479"/>
                  <a:gd name="T77" fmla="*/ 53 h 197"/>
                  <a:gd name="T78" fmla="*/ 440 w 479"/>
                  <a:gd name="T79" fmla="*/ 44 h 197"/>
                  <a:gd name="T80" fmla="*/ 61 w 479"/>
                  <a:gd name="T81" fmla="*/ 33 h 197"/>
                  <a:gd name="T82" fmla="*/ 408 w 479"/>
                  <a:gd name="T83" fmla="*/ 32 h 197"/>
                  <a:gd name="T84" fmla="*/ 73 w 479"/>
                  <a:gd name="T85" fmla="*/ 32 h 197"/>
                  <a:gd name="T86" fmla="*/ 73 w 479"/>
                  <a:gd name="T87" fmla="*/ 32 h 197"/>
                  <a:gd name="T88" fmla="*/ 399 w 479"/>
                  <a:gd name="T89" fmla="*/ 24 h 197"/>
                  <a:gd name="T90" fmla="*/ 104 w 479"/>
                  <a:gd name="T91" fmla="*/ 17 h 197"/>
                  <a:gd name="T92" fmla="*/ 365 w 479"/>
                  <a:gd name="T93" fmla="*/ 18 h 197"/>
                  <a:gd name="T94" fmla="*/ 116 w 479"/>
                  <a:gd name="T95" fmla="*/ 18 h 197"/>
                  <a:gd name="T96" fmla="*/ 116 w 479"/>
                  <a:gd name="T97" fmla="*/ 18 h 197"/>
                  <a:gd name="T98" fmla="*/ 355 w 479"/>
                  <a:gd name="T99" fmla="*/ 12 h 197"/>
                  <a:gd name="T100" fmla="*/ 149 w 479"/>
                  <a:gd name="T101" fmla="*/ 7 h 197"/>
                  <a:gd name="T102" fmla="*/ 320 w 479"/>
                  <a:gd name="T103" fmla="*/ 9 h 197"/>
                  <a:gd name="T104" fmla="*/ 161 w 479"/>
                  <a:gd name="T105" fmla="*/ 9 h 197"/>
                  <a:gd name="T106" fmla="*/ 161 w 479"/>
                  <a:gd name="T107" fmla="*/ 9 h 197"/>
                  <a:gd name="T108" fmla="*/ 309 w 479"/>
                  <a:gd name="T109" fmla="*/ 4 h 197"/>
                  <a:gd name="T110" fmla="*/ 195 w 479"/>
                  <a:gd name="T111" fmla="*/ 2 h 197"/>
                  <a:gd name="T112" fmla="*/ 275 w 479"/>
                  <a:gd name="T113" fmla="*/ 5 h 197"/>
                  <a:gd name="T114" fmla="*/ 206 w 479"/>
                  <a:gd name="T115" fmla="*/ 5 h 197"/>
                  <a:gd name="T116" fmla="*/ 206 w 479"/>
                  <a:gd name="T117" fmla="*/ 5 h 197"/>
                  <a:gd name="T118" fmla="*/ 264 w 479"/>
                  <a:gd name="T119" fmla="*/ 0 h 197"/>
                  <a:gd name="T120" fmla="*/ 240 w 479"/>
                  <a:gd name="T121" fmla="*/ 1 h 197"/>
                  <a:gd name="T122" fmla="*/ 229 w 479"/>
                  <a:gd name="T123" fmla="*/ 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9" h="197">
                    <a:moveTo>
                      <a:pt x="240" y="197"/>
                    </a:move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4" y="193"/>
                      <a:pt x="248" y="193"/>
                      <a:pt x="252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8" y="197"/>
                      <a:pt x="244" y="197"/>
                      <a:pt x="240" y="197"/>
                    </a:cubicBezTo>
                    <a:close/>
                    <a:moveTo>
                      <a:pt x="229" y="197"/>
                    </a:moveTo>
                    <a:cubicBezTo>
                      <a:pt x="225" y="197"/>
                      <a:pt x="221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5" y="193"/>
                      <a:pt x="229" y="193"/>
                    </a:cubicBezTo>
                    <a:lnTo>
                      <a:pt x="229" y="197"/>
                    </a:lnTo>
                    <a:close/>
                    <a:moveTo>
                      <a:pt x="263" y="197"/>
                    </a:moveTo>
                    <a:cubicBezTo>
                      <a:pt x="263" y="193"/>
                      <a:pt x="263" y="193"/>
                      <a:pt x="263" y="193"/>
                    </a:cubicBezTo>
                    <a:cubicBezTo>
                      <a:pt x="267" y="193"/>
                      <a:pt x="271" y="193"/>
                      <a:pt x="274" y="192"/>
                    </a:cubicBezTo>
                    <a:cubicBezTo>
                      <a:pt x="275" y="196"/>
                      <a:pt x="275" y="196"/>
                      <a:pt x="275" y="196"/>
                    </a:cubicBezTo>
                    <a:cubicBezTo>
                      <a:pt x="271" y="196"/>
                      <a:pt x="267" y="196"/>
                      <a:pt x="263" y="197"/>
                    </a:cubicBezTo>
                    <a:close/>
                    <a:moveTo>
                      <a:pt x="206" y="196"/>
                    </a:moveTo>
                    <a:cubicBezTo>
                      <a:pt x="202" y="196"/>
                      <a:pt x="198" y="196"/>
                      <a:pt x="194" y="195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198" y="192"/>
                      <a:pt x="202" y="192"/>
                      <a:pt x="206" y="192"/>
                    </a:cubicBezTo>
                    <a:lnTo>
                      <a:pt x="206" y="196"/>
                    </a:lnTo>
                    <a:close/>
                    <a:moveTo>
                      <a:pt x="286" y="195"/>
                    </a:move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9" y="191"/>
                      <a:pt x="293" y="191"/>
                      <a:pt x="297" y="190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4" y="195"/>
                      <a:pt x="290" y="195"/>
                      <a:pt x="286" y="195"/>
                    </a:cubicBezTo>
                    <a:close/>
                    <a:moveTo>
                      <a:pt x="183" y="194"/>
                    </a:moveTo>
                    <a:cubicBezTo>
                      <a:pt x="179" y="194"/>
                      <a:pt x="175" y="193"/>
                      <a:pt x="171" y="193"/>
                    </a:cubicBezTo>
                    <a:cubicBezTo>
                      <a:pt x="172" y="189"/>
                      <a:pt x="172" y="189"/>
                      <a:pt x="172" y="189"/>
                    </a:cubicBezTo>
                    <a:cubicBezTo>
                      <a:pt x="176" y="190"/>
                      <a:pt x="179" y="190"/>
                      <a:pt x="183" y="190"/>
                    </a:cubicBezTo>
                    <a:lnTo>
                      <a:pt x="183" y="194"/>
                    </a:lnTo>
                    <a:close/>
                    <a:moveTo>
                      <a:pt x="309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2" y="189"/>
                      <a:pt x="316" y="188"/>
                      <a:pt x="320" y="188"/>
                    </a:cubicBezTo>
                    <a:cubicBezTo>
                      <a:pt x="320" y="191"/>
                      <a:pt x="320" y="191"/>
                      <a:pt x="320" y="191"/>
                    </a:cubicBezTo>
                    <a:cubicBezTo>
                      <a:pt x="316" y="192"/>
                      <a:pt x="313" y="193"/>
                      <a:pt x="309" y="193"/>
                    </a:cubicBezTo>
                    <a:close/>
                    <a:moveTo>
                      <a:pt x="160" y="191"/>
                    </a:moveTo>
                    <a:cubicBezTo>
                      <a:pt x="156" y="191"/>
                      <a:pt x="153" y="190"/>
                      <a:pt x="149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6"/>
                      <a:pt x="157" y="187"/>
                      <a:pt x="161" y="188"/>
                    </a:cubicBezTo>
                    <a:lnTo>
                      <a:pt x="160" y="191"/>
                    </a:lnTo>
                    <a:close/>
                    <a:moveTo>
                      <a:pt x="331" y="190"/>
                    </a:moveTo>
                    <a:cubicBezTo>
                      <a:pt x="331" y="186"/>
                      <a:pt x="331" y="186"/>
                      <a:pt x="331" y="186"/>
                    </a:cubicBezTo>
                    <a:cubicBezTo>
                      <a:pt x="335" y="185"/>
                      <a:pt x="338" y="185"/>
                      <a:pt x="342" y="184"/>
                    </a:cubicBezTo>
                    <a:cubicBezTo>
                      <a:pt x="343" y="188"/>
                      <a:pt x="343" y="188"/>
                      <a:pt x="343" y="188"/>
                    </a:cubicBezTo>
                    <a:cubicBezTo>
                      <a:pt x="339" y="188"/>
                      <a:pt x="335" y="189"/>
                      <a:pt x="331" y="190"/>
                    </a:cubicBezTo>
                    <a:close/>
                    <a:moveTo>
                      <a:pt x="138" y="188"/>
                    </a:moveTo>
                    <a:cubicBezTo>
                      <a:pt x="134" y="187"/>
                      <a:pt x="130" y="186"/>
                      <a:pt x="126" y="185"/>
                    </a:cubicBezTo>
                    <a:cubicBezTo>
                      <a:pt x="127" y="181"/>
                      <a:pt x="127" y="181"/>
                      <a:pt x="127" y="181"/>
                    </a:cubicBezTo>
                    <a:cubicBezTo>
                      <a:pt x="131" y="182"/>
                      <a:pt x="135" y="183"/>
                      <a:pt x="138" y="184"/>
                    </a:cubicBezTo>
                    <a:lnTo>
                      <a:pt x="138" y="188"/>
                    </a:lnTo>
                    <a:close/>
                    <a:moveTo>
                      <a:pt x="354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7" y="181"/>
                      <a:pt x="361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2" y="184"/>
                      <a:pt x="358" y="184"/>
                      <a:pt x="354" y="185"/>
                    </a:cubicBezTo>
                    <a:close/>
                    <a:moveTo>
                      <a:pt x="115" y="183"/>
                    </a:moveTo>
                    <a:cubicBezTo>
                      <a:pt x="111" y="182"/>
                      <a:pt x="108" y="181"/>
                      <a:pt x="104" y="180"/>
                    </a:cubicBezTo>
                    <a:cubicBezTo>
                      <a:pt x="105" y="176"/>
                      <a:pt x="105" y="176"/>
                      <a:pt x="105" y="176"/>
                    </a:cubicBezTo>
                    <a:cubicBezTo>
                      <a:pt x="109" y="177"/>
                      <a:pt x="112" y="178"/>
                      <a:pt x="116" y="179"/>
                    </a:cubicBezTo>
                    <a:lnTo>
                      <a:pt x="115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9" y="175"/>
                      <a:pt x="383" y="174"/>
                      <a:pt x="386" y="173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4" y="178"/>
                      <a:pt x="380" y="179"/>
                      <a:pt x="376" y="180"/>
                    </a:cubicBezTo>
                    <a:close/>
                    <a:moveTo>
                      <a:pt x="93" y="176"/>
                    </a:moveTo>
                    <a:cubicBezTo>
                      <a:pt x="89" y="175"/>
                      <a:pt x="86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7" y="170"/>
                      <a:pt x="91" y="171"/>
                      <a:pt x="94" y="173"/>
                    </a:cubicBezTo>
                    <a:lnTo>
                      <a:pt x="93" y="176"/>
                    </a:lnTo>
                    <a:close/>
                    <a:moveTo>
                      <a:pt x="398" y="173"/>
                    </a:moveTo>
                    <a:cubicBezTo>
                      <a:pt x="397" y="169"/>
                      <a:pt x="397" y="169"/>
                      <a:pt x="397" y="169"/>
                    </a:cubicBezTo>
                    <a:cubicBezTo>
                      <a:pt x="401" y="168"/>
                      <a:pt x="404" y="166"/>
                      <a:pt x="407" y="165"/>
                    </a:cubicBezTo>
                    <a:cubicBezTo>
                      <a:pt x="409" y="169"/>
                      <a:pt x="409" y="169"/>
                      <a:pt x="409" y="169"/>
                    </a:cubicBezTo>
                    <a:cubicBezTo>
                      <a:pt x="405" y="170"/>
                      <a:pt x="402" y="171"/>
                      <a:pt x="398" y="173"/>
                    </a:cubicBezTo>
                    <a:close/>
                    <a:moveTo>
                      <a:pt x="71" y="168"/>
                    </a:moveTo>
                    <a:cubicBezTo>
                      <a:pt x="68" y="167"/>
                      <a:pt x="64" y="165"/>
                      <a:pt x="61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6" y="162"/>
                      <a:pt x="69" y="163"/>
                      <a:pt x="73" y="165"/>
                    </a:cubicBezTo>
                    <a:lnTo>
                      <a:pt x="71" y="168"/>
                    </a:lnTo>
                    <a:close/>
                    <a:moveTo>
                      <a:pt x="419" y="164"/>
                    </a:moveTo>
                    <a:cubicBezTo>
                      <a:pt x="418" y="161"/>
                      <a:pt x="418" y="161"/>
                      <a:pt x="418" y="161"/>
                    </a:cubicBezTo>
                    <a:cubicBezTo>
                      <a:pt x="421" y="159"/>
                      <a:pt x="425" y="157"/>
                      <a:pt x="428" y="156"/>
                    </a:cubicBezTo>
                    <a:cubicBezTo>
                      <a:pt x="430" y="159"/>
                      <a:pt x="430" y="159"/>
                      <a:pt x="430" y="159"/>
                    </a:cubicBezTo>
                    <a:cubicBezTo>
                      <a:pt x="427" y="161"/>
                      <a:pt x="423" y="162"/>
                      <a:pt x="419" y="164"/>
                    </a:cubicBezTo>
                    <a:close/>
                    <a:moveTo>
                      <a:pt x="51" y="159"/>
                    </a:moveTo>
                    <a:cubicBezTo>
                      <a:pt x="47" y="157"/>
                      <a:pt x="44" y="155"/>
                      <a:pt x="41" y="153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6" y="152"/>
                      <a:pt x="49" y="154"/>
                      <a:pt x="52" y="155"/>
                    </a:cubicBezTo>
                    <a:lnTo>
                      <a:pt x="51" y="159"/>
                    </a:lnTo>
                    <a:close/>
                    <a:moveTo>
                      <a:pt x="440" y="153"/>
                    </a:moveTo>
                    <a:cubicBezTo>
                      <a:pt x="438" y="150"/>
                      <a:pt x="438" y="150"/>
                      <a:pt x="438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40" y="153"/>
                    </a:cubicBezTo>
                    <a:close/>
                    <a:moveTo>
                      <a:pt x="31" y="146"/>
                    </a:moveTo>
                    <a:cubicBezTo>
                      <a:pt x="28" y="144"/>
                      <a:pt x="25" y="142"/>
                      <a:pt x="22" y="139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7" y="139"/>
                      <a:pt x="30" y="141"/>
                      <a:pt x="33" y="143"/>
                    </a:cubicBezTo>
                    <a:lnTo>
                      <a:pt x="31" y="146"/>
                    </a:lnTo>
                    <a:close/>
                    <a:moveTo>
                      <a:pt x="458" y="139"/>
                    </a:moveTo>
                    <a:cubicBezTo>
                      <a:pt x="456" y="137"/>
                      <a:pt x="456" y="137"/>
                      <a:pt x="456" y="137"/>
                    </a:cubicBezTo>
                    <a:cubicBezTo>
                      <a:pt x="459" y="134"/>
                      <a:pt x="461" y="131"/>
                      <a:pt x="464" y="129"/>
                    </a:cubicBezTo>
                    <a:cubicBezTo>
                      <a:pt x="467" y="131"/>
                      <a:pt x="467" y="131"/>
                      <a:pt x="467" y="131"/>
                    </a:cubicBezTo>
                    <a:cubicBezTo>
                      <a:pt x="464" y="134"/>
                      <a:pt x="461" y="137"/>
                      <a:pt x="458" y="139"/>
                    </a:cubicBezTo>
                    <a:close/>
                    <a:moveTo>
                      <a:pt x="14" y="131"/>
                    </a:moveTo>
                    <a:cubicBezTo>
                      <a:pt x="11" y="127"/>
                      <a:pt x="9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7" y="128"/>
                    </a:cubicBezTo>
                    <a:lnTo>
                      <a:pt x="14" y="131"/>
                    </a:lnTo>
                    <a:close/>
                    <a:moveTo>
                      <a:pt x="473" y="121"/>
                    </a:moveTo>
                    <a:cubicBezTo>
                      <a:pt x="470" y="120"/>
                      <a:pt x="470" y="120"/>
                      <a:pt x="470" y="120"/>
                    </a:cubicBezTo>
                    <a:cubicBezTo>
                      <a:pt x="472" y="116"/>
                      <a:pt x="473" y="113"/>
                      <a:pt x="474" y="110"/>
                    </a:cubicBezTo>
                    <a:cubicBezTo>
                      <a:pt x="478" y="111"/>
                      <a:pt x="478" y="111"/>
                      <a:pt x="478" y="111"/>
                    </a:cubicBezTo>
                    <a:cubicBezTo>
                      <a:pt x="477" y="114"/>
                      <a:pt x="475" y="118"/>
                      <a:pt x="473" y="121"/>
                    </a:cubicBezTo>
                    <a:close/>
                    <a:moveTo>
                      <a:pt x="3" y="110"/>
                    </a:moveTo>
                    <a:cubicBezTo>
                      <a:pt x="2" y="106"/>
                      <a:pt x="0" y="102"/>
                      <a:pt x="0" y="98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3" y="102"/>
                      <a:pt x="4" y="106"/>
                      <a:pt x="5" y="109"/>
                    </a:cubicBezTo>
                    <a:lnTo>
                      <a:pt x="3" y="110"/>
                    </a:lnTo>
                    <a:close/>
                    <a:moveTo>
                      <a:pt x="479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8" y="99"/>
                      <a:pt x="478" y="99"/>
                      <a:pt x="478" y="99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6" y="95"/>
                      <a:pt x="475" y="92"/>
                      <a:pt x="475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79" y="95"/>
                      <a:pt x="479" y="98"/>
                    </a:cubicBezTo>
                    <a:lnTo>
                      <a:pt x="479" y="99"/>
                    </a:lnTo>
                    <a:close/>
                    <a:moveTo>
                      <a:pt x="6" y="88"/>
                    </a:moveTo>
                    <a:cubicBezTo>
                      <a:pt x="3" y="87"/>
                      <a:pt x="3" y="87"/>
                      <a:pt x="3" y="87"/>
                    </a:cubicBezTo>
                    <a:cubicBezTo>
                      <a:pt x="4" y="83"/>
                      <a:pt x="5" y="79"/>
                      <a:pt x="7" y="76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9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9" y="75"/>
                      <a:pt x="467" y="72"/>
                      <a:pt x="464" y="69"/>
                    </a:cubicBezTo>
                    <a:cubicBezTo>
                      <a:pt x="467" y="66"/>
                      <a:pt x="467" y="66"/>
                      <a:pt x="467" y="66"/>
                    </a:cubicBezTo>
                    <a:cubicBezTo>
                      <a:pt x="470" y="70"/>
                      <a:pt x="472" y="73"/>
                      <a:pt x="474" y="76"/>
                    </a:cubicBezTo>
                    <a:lnTo>
                      <a:pt x="470" y="78"/>
                    </a:lnTo>
                    <a:close/>
                    <a:moveTo>
                      <a:pt x="17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9" y="60"/>
                      <a:pt x="22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2" y="63"/>
                      <a:pt x="19" y="66"/>
                      <a:pt x="17" y="69"/>
                    </a:cubicBezTo>
                    <a:close/>
                    <a:moveTo>
                      <a:pt x="456" y="61"/>
                    </a:moveTo>
                    <a:cubicBezTo>
                      <a:pt x="454" y="58"/>
                      <a:pt x="451" y="56"/>
                      <a:pt x="448" y="54"/>
                    </a:cubicBezTo>
                    <a:cubicBezTo>
                      <a:pt x="450" y="51"/>
                      <a:pt x="450" y="51"/>
                      <a:pt x="450" y="51"/>
                    </a:cubicBezTo>
                    <a:cubicBezTo>
                      <a:pt x="453" y="53"/>
                      <a:pt x="456" y="56"/>
                      <a:pt x="459" y="58"/>
                    </a:cubicBezTo>
                    <a:lnTo>
                      <a:pt x="456" y="61"/>
                    </a:lnTo>
                    <a:close/>
                    <a:moveTo>
                      <a:pt x="33" y="53"/>
                    </a:moveTo>
                    <a:cubicBezTo>
                      <a:pt x="31" y="50"/>
                      <a:pt x="31" y="50"/>
                      <a:pt x="31" y="50"/>
                    </a:cubicBezTo>
                    <a:cubicBezTo>
                      <a:pt x="34" y="48"/>
                      <a:pt x="37" y="46"/>
                      <a:pt x="41" y="4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9" y="49"/>
                      <a:pt x="36" y="51"/>
                      <a:pt x="33" y="53"/>
                    </a:cubicBezTo>
                    <a:close/>
                    <a:moveTo>
                      <a:pt x="438" y="47"/>
                    </a:moveTo>
                    <a:cubicBezTo>
                      <a:pt x="435" y="45"/>
                      <a:pt x="432" y="44"/>
                      <a:pt x="429" y="42"/>
                    </a:cubicBezTo>
                    <a:cubicBezTo>
                      <a:pt x="430" y="38"/>
                      <a:pt x="430" y="38"/>
                      <a:pt x="430" y="38"/>
                    </a:cubicBezTo>
                    <a:cubicBezTo>
                      <a:pt x="434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3" y="42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54" y="36"/>
                      <a:pt x="57" y="35"/>
                      <a:pt x="61" y="33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59" y="38"/>
                      <a:pt x="56" y="40"/>
                      <a:pt x="53" y="42"/>
                    </a:cubicBezTo>
                    <a:close/>
                    <a:moveTo>
                      <a:pt x="419" y="37"/>
                    </a:moveTo>
                    <a:cubicBezTo>
                      <a:pt x="415" y="35"/>
                      <a:pt x="412" y="34"/>
                      <a:pt x="408" y="32"/>
                    </a:cubicBezTo>
                    <a:cubicBezTo>
                      <a:pt x="410" y="29"/>
                      <a:pt x="410" y="29"/>
                      <a:pt x="410" y="29"/>
                    </a:cubicBezTo>
                    <a:cubicBezTo>
                      <a:pt x="413" y="30"/>
                      <a:pt x="417" y="32"/>
                      <a:pt x="420" y="33"/>
                    </a:cubicBezTo>
                    <a:lnTo>
                      <a:pt x="419" y="37"/>
                    </a:lnTo>
                    <a:close/>
                    <a:moveTo>
                      <a:pt x="73" y="32"/>
                    </a:moveTo>
                    <a:cubicBezTo>
                      <a:pt x="72" y="28"/>
                      <a:pt x="72" y="28"/>
                      <a:pt x="72" y="28"/>
                    </a:cubicBezTo>
                    <a:cubicBezTo>
                      <a:pt x="75" y="27"/>
                      <a:pt x="79" y="26"/>
                      <a:pt x="82" y="2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0" y="29"/>
                      <a:pt x="76" y="31"/>
                      <a:pt x="73" y="32"/>
                    </a:cubicBezTo>
                    <a:close/>
                    <a:moveTo>
                      <a:pt x="398" y="28"/>
                    </a:moveTo>
                    <a:cubicBezTo>
                      <a:pt x="394" y="27"/>
                      <a:pt x="390" y="26"/>
                      <a:pt x="387" y="24"/>
                    </a:cubicBezTo>
                    <a:cubicBezTo>
                      <a:pt x="388" y="21"/>
                      <a:pt x="388" y="21"/>
                      <a:pt x="388" y="21"/>
                    </a:cubicBezTo>
                    <a:cubicBezTo>
                      <a:pt x="392" y="22"/>
                      <a:pt x="395" y="23"/>
                      <a:pt x="399" y="24"/>
                    </a:cubicBezTo>
                    <a:lnTo>
                      <a:pt x="398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7" y="19"/>
                      <a:pt x="101" y="18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2" y="22"/>
                      <a:pt x="98" y="23"/>
                      <a:pt x="94" y="24"/>
                    </a:cubicBezTo>
                    <a:close/>
                    <a:moveTo>
                      <a:pt x="376" y="21"/>
                    </a:moveTo>
                    <a:cubicBezTo>
                      <a:pt x="372" y="20"/>
                      <a:pt x="369" y="19"/>
                      <a:pt x="365" y="18"/>
                    </a:cubicBezTo>
                    <a:cubicBezTo>
                      <a:pt x="366" y="14"/>
                      <a:pt x="366" y="14"/>
                      <a:pt x="366" y="14"/>
                    </a:cubicBezTo>
                    <a:cubicBezTo>
                      <a:pt x="370" y="15"/>
                      <a:pt x="373" y="16"/>
                      <a:pt x="377" y="17"/>
                    </a:cubicBezTo>
                    <a:lnTo>
                      <a:pt x="376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9" y="13"/>
                      <a:pt x="123" y="13"/>
                      <a:pt x="127" y="12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4" y="16"/>
                      <a:pt x="120" y="17"/>
                      <a:pt x="116" y="18"/>
                    </a:cubicBezTo>
                    <a:close/>
                    <a:moveTo>
                      <a:pt x="354" y="15"/>
                    </a:moveTo>
                    <a:cubicBezTo>
                      <a:pt x="350" y="15"/>
                      <a:pt x="347" y="14"/>
                      <a:pt x="343" y="13"/>
                    </a:cubicBezTo>
                    <a:cubicBezTo>
                      <a:pt x="343" y="9"/>
                      <a:pt x="343" y="9"/>
                      <a:pt x="343" y="9"/>
                    </a:cubicBezTo>
                    <a:cubicBezTo>
                      <a:pt x="347" y="10"/>
                      <a:pt x="351" y="11"/>
                      <a:pt x="355" y="12"/>
                    </a:cubicBezTo>
                    <a:lnTo>
                      <a:pt x="354" y="15"/>
                    </a:lnTo>
                    <a:close/>
                    <a:moveTo>
                      <a:pt x="138" y="13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41" y="9"/>
                      <a:pt x="145" y="8"/>
                      <a:pt x="149" y="7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6" y="12"/>
                      <a:pt x="142" y="12"/>
                      <a:pt x="138" y="13"/>
                    </a:cubicBezTo>
                    <a:close/>
                    <a:moveTo>
                      <a:pt x="332" y="11"/>
                    </a:moveTo>
                    <a:cubicBezTo>
                      <a:pt x="328" y="10"/>
                      <a:pt x="324" y="10"/>
                      <a:pt x="320" y="9"/>
                    </a:cubicBezTo>
                    <a:cubicBezTo>
                      <a:pt x="321" y="6"/>
                      <a:pt x="321" y="6"/>
                      <a:pt x="321" y="6"/>
                    </a:cubicBezTo>
                    <a:cubicBezTo>
                      <a:pt x="325" y="6"/>
                      <a:pt x="328" y="7"/>
                      <a:pt x="332" y="7"/>
                    </a:cubicBezTo>
                    <a:lnTo>
                      <a:pt x="332" y="11"/>
                    </a:lnTo>
                    <a:close/>
                    <a:moveTo>
                      <a:pt x="161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4" y="5"/>
                      <a:pt x="168" y="4"/>
                      <a:pt x="172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5" y="9"/>
                      <a:pt x="161" y="9"/>
                    </a:cubicBezTo>
                    <a:close/>
                    <a:moveTo>
                      <a:pt x="309" y="8"/>
                    </a:moveTo>
                    <a:cubicBezTo>
                      <a:pt x="305" y="7"/>
                      <a:pt x="302" y="7"/>
                      <a:pt x="298" y="7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302" y="3"/>
                      <a:pt x="306" y="4"/>
                      <a:pt x="309" y="4"/>
                    </a:cubicBezTo>
                    <a:lnTo>
                      <a:pt x="309" y="8"/>
                    </a:lnTo>
                    <a:close/>
                    <a:moveTo>
                      <a:pt x="184" y="6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7" y="2"/>
                      <a:pt x="191" y="2"/>
                      <a:pt x="195" y="2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1" y="6"/>
                      <a:pt x="187" y="6"/>
                      <a:pt x="184" y="6"/>
                    </a:cubicBezTo>
                    <a:close/>
                    <a:moveTo>
                      <a:pt x="286" y="5"/>
                    </a:moveTo>
                    <a:cubicBezTo>
                      <a:pt x="283" y="5"/>
                      <a:pt x="279" y="5"/>
                      <a:pt x="275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9" y="1"/>
                      <a:pt x="283" y="1"/>
                      <a:pt x="287" y="2"/>
                    </a:cubicBezTo>
                    <a:lnTo>
                      <a:pt x="286" y="5"/>
                    </a:lnTo>
                    <a:close/>
                    <a:moveTo>
                      <a:pt x="206" y="5"/>
                    </a:moveTo>
                    <a:cubicBezTo>
                      <a:pt x="206" y="1"/>
                      <a:pt x="206" y="1"/>
                      <a:pt x="206" y="1"/>
                    </a:cubicBezTo>
                    <a:cubicBezTo>
                      <a:pt x="210" y="1"/>
                      <a:pt x="214" y="0"/>
                      <a:pt x="217" y="0"/>
                    </a:cubicBezTo>
                    <a:cubicBezTo>
                      <a:pt x="218" y="4"/>
                      <a:pt x="218" y="4"/>
                      <a:pt x="218" y="4"/>
                    </a:cubicBezTo>
                    <a:cubicBezTo>
                      <a:pt x="214" y="4"/>
                      <a:pt x="210" y="4"/>
                      <a:pt x="206" y="5"/>
                    </a:cubicBezTo>
                    <a:close/>
                    <a:moveTo>
                      <a:pt x="264" y="4"/>
                    </a:moveTo>
                    <a:cubicBezTo>
                      <a:pt x="260" y="4"/>
                      <a:pt x="256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60" y="0"/>
                      <a:pt x="264" y="0"/>
                    </a:cubicBezTo>
                    <a:lnTo>
                      <a:pt x="264" y="4"/>
                    </a:lnTo>
                    <a:close/>
                    <a:moveTo>
                      <a:pt x="229" y="4"/>
                    </a:moveTo>
                    <a:cubicBezTo>
                      <a:pt x="229" y="1"/>
                      <a:pt x="229" y="1"/>
                      <a:pt x="229" y="1"/>
                    </a:cubicBezTo>
                    <a:cubicBezTo>
                      <a:pt x="233" y="1"/>
                      <a:pt x="237" y="1"/>
                      <a:pt x="240" y="1"/>
                    </a:cubicBezTo>
                    <a:cubicBezTo>
                      <a:pt x="239" y="1"/>
                      <a:pt x="239" y="1"/>
                      <a:pt x="239" y="1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7" y="5"/>
                      <a:pt x="233" y="4"/>
                      <a:pt x="22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s1íḋè">
                <a:extLst>
                  <a:ext uri="{FF2B5EF4-FFF2-40B4-BE49-F238E27FC236}">
                    <a16:creationId xmlns:a16="http://schemas.microsoft.com/office/drawing/2014/main" xmlns="" id="{53988D54-B11F-4925-BCC2-DF8948D32346}"/>
                  </a:ext>
                </a:extLst>
              </p:cNvPr>
              <p:cNvSpPr/>
              <p:nvPr/>
            </p:nvSpPr>
            <p:spPr bwMode="auto">
              <a:xfrm flipH="1">
                <a:off x="7482512" y="2886867"/>
                <a:ext cx="1172558" cy="536026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šliḋé">
                <a:extLst>
                  <a:ext uri="{FF2B5EF4-FFF2-40B4-BE49-F238E27FC236}">
                    <a16:creationId xmlns:a16="http://schemas.microsoft.com/office/drawing/2014/main" xmlns="" id="{3D7010BA-BEA5-4209-87ED-C3DF68B260AB}"/>
                  </a:ext>
                </a:extLst>
              </p:cNvPr>
              <p:cNvSpPr/>
              <p:nvPr/>
            </p:nvSpPr>
            <p:spPr bwMode="auto">
              <a:xfrm flipH="1">
                <a:off x="7477944" y="3495988"/>
                <a:ext cx="1177127" cy="363950"/>
              </a:xfrm>
              <a:custGeom>
                <a:avLst/>
                <a:gdLst>
                  <a:gd name="T0" fmla="*/ 519 w 572"/>
                  <a:gd name="T1" fmla="*/ 55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8 h 177"/>
                  <a:gd name="T10" fmla="*/ 285 w 572"/>
                  <a:gd name="T11" fmla="*/ 109 h 177"/>
                  <a:gd name="T12" fmla="*/ 259 w 572"/>
                  <a:gd name="T13" fmla="*/ 108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79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69 h 177"/>
                  <a:gd name="T26" fmla="*/ 51 w 572"/>
                  <a:gd name="T27" fmla="*/ 121 h 177"/>
                  <a:gd name="T28" fmla="*/ 103 w 572"/>
                  <a:gd name="T29" fmla="*/ 147 h 177"/>
                  <a:gd name="T30" fmla="*/ 155 w 572"/>
                  <a:gd name="T31" fmla="*/ 162 h 177"/>
                  <a:gd name="T32" fmla="*/ 207 w 572"/>
                  <a:gd name="T33" fmla="*/ 172 h 177"/>
                  <a:gd name="T34" fmla="*/ 259 w 572"/>
                  <a:gd name="T35" fmla="*/ 176 h 177"/>
                  <a:gd name="T36" fmla="*/ 285 w 572"/>
                  <a:gd name="T37" fmla="*/ 177 h 177"/>
                  <a:gd name="T38" fmla="*/ 311 w 572"/>
                  <a:gd name="T39" fmla="*/ 176 h 177"/>
                  <a:gd name="T40" fmla="*/ 363 w 572"/>
                  <a:gd name="T41" fmla="*/ 172 h 177"/>
                  <a:gd name="T42" fmla="*/ 415 w 572"/>
                  <a:gd name="T43" fmla="*/ 162 h 177"/>
                  <a:gd name="T44" fmla="*/ 467 w 572"/>
                  <a:gd name="T45" fmla="*/ 147 h 177"/>
                  <a:gd name="T46" fmla="*/ 519 w 572"/>
                  <a:gd name="T47" fmla="*/ 122 h 177"/>
                  <a:gd name="T48" fmla="*/ 572 w 572"/>
                  <a:gd name="T49" fmla="*/ 69 h 177"/>
                  <a:gd name="T50" fmla="*/ 572 w 572"/>
                  <a:gd name="T51" fmla="*/ 0 h 177"/>
                  <a:gd name="T52" fmla="*/ 519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5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6"/>
                      <a:pt x="329" y="108"/>
                      <a:pt x="311" y="108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8"/>
                    </a:cubicBezTo>
                    <a:cubicBezTo>
                      <a:pt x="241" y="107"/>
                      <a:pt x="224" y="106"/>
                      <a:pt x="207" y="104"/>
                    </a:cubicBezTo>
                    <a:cubicBezTo>
                      <a:pt x="189" y="102"/>
                      <a:pt x="171" y="98"/>
                      <a:pt x="155" y="95"/>
                    </a:cubicBezTo>
                    <a:cubicBezTo>
                      <a:pt x="136" y="90"/>
                      <a:pt x="119" y="85"/>
                      <a:pt x="103" y="79"/>
                    </a:cubicBezTo>
                    <a:cubicBezTo>
                      <a:pt x="83" y="72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6" y="106"/>
                      <a:pt x="51" y="121"/>
                    </a:cubicBezTo>
                    <a:cubicBezTo>
                      <a:pt x="66" y="131"/>
                      <a:pt x="83" y="139"/>
                      <a:pt x="103" y="147"/>
                    </a:cubicBezTo>
                    <a:cubicBezTo>
                      <a:pt x="119" y="153"/>
                      <a:pt x="136" y="158"/>
                      <a:pt x="155" y="162"/>
                    </a:cubicBezTo>
                    <a:cubicBezTo>
                      <a:pt x="171" y="166"/>
                      <a:pt x="189" y="169"/>
                      <a:pt x="207" y="172"/>
                    </a:cubicBezTo>
                    <a:cubicBezTo>
                      <a:pt x="224" y="174"/>
                      <a:pt x="241" y="176"/>
                      <a:pt x="259" y="176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6"/>
                    </a:cubicBezTo>
                    <a:cubicBezTo>
                      <a:pt x="329" y="176"/>
                      <a:pt x="346" y="174"/>
                      <a:pt x="363" y="172"/>
                    </a:cubicBezTo>
                    <a:cubicBezTo>
                      <a:pt x="381" y="170"/>
                      <a:pt x="398" y="166"/>
                      <a:pt x="415" y="162"/>
                    </a:cubicBezTo>
                    <a:cubicBezTo>
                      <a:pt x="433" y="158"/>
                      <a:pt x="451" y="153"/>
                      <a:pt x="467" y="147"/>
                    </a:cubicBezTo>
                    <a:cubicBezTo>
                      <a:pt x="486" y="140"/>
                      <a:pt x="504" y="131"/>
                      <a:pt x="519" y="122"/>
                    </a:cubicBezTo>
                    <a:cubicBezTo>
                      <a:pt x="545" y="107"/>
                      <a:pt x="564" y="89"/>
                      <a:pt x="572" y="69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0"/>
                      <a:pt x="546" y="39"/>
                      <a:pt x="519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$1îḍê">
                <a:extLst>
                  <a:ext uri="{FF2B5EF4-FFF2-40B4-BE49-F238E27FC236}">
                    <a16:creationId xmlns:a16="http://schemas.microsoft.com/office/drawing/2014/main" xmlns="" id="{12991D2D-CD9F-4E3E-A0C0-4F902D1173EC}"/>
                  </a:ext>
                </a:extLst>
              </p:cNvPr>
              <p:cNvSpPr/>
              <p:nvPr/>
            </p:nvSpPr>
            <p:spPr bwMode="auto">
              <a:xfrm flipH="1">
                <a:off x="7477944" y="3334571"/>
                <a:ext cx="1177127" cy="363950"/>
              </a:xfrm>
              <a:custGeom>
                <a:avLst/>
                <a:gdLst>
                  <a:gd name="T0" fmla="*/ 519 w 572"/>
                  <a:gd name="T1" fmla="*/ 55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8 h 177"/>
                  <a:gd name="T10" fmla="*/ 285 w 572"/>
                  <a:gd name="T11" fmla="*/ 109 h 177"/>
                  <a:gd name="T12" fmla="*/ 259 w 572"/>
                  <a:gd name="T13" fmla="*/ 108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79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69 h 177"/>
                  <a:gd name="T26" fmla="*/ 51 w 572"/>
                  <a:gd name="T27" fmla="*/ 121 h 177"/>
                  <a:gd name="T28" fmla="*/ 103 w 572"/>
                  <a:gd name="T29" fmla="*/ 147 h 177"/>
                  <a:gd name="T30" fmla="*/ 155 w 572"/>
                  <a:gd name="T31" fmla="*/ 162 h 177"/>
                  <a:gd name="T32" fmla="*/ 207 w 572"/>
                  <a:gd name="T33" fmla="*/ 172 h 177"/>
                  <a:gd name="T34" fmla="*/ 259 w 572"/>
                  <a:gd name="T35" fmla="*/ 176 h 177"/>
                  <a:gd name="T36" fmla="*/ 285 w 572"/>
                  <a:gd name="T37" fmla="*/ 177 h 177"/>
                  <a:gd name="T38" fmla="*/ 311 w 572"/>
                  <a:gd name="T39" fmla="*/ 176 h 177"/>
                  <a:gd name="T40" fmla="*/ 363 w 572"/>
                  <a:gd name="T41" fmla="*/ 172 h 177"/>
                  <a:gd name="T42" fmla="*/ 415 w 572"/>
                  <a:gd name="T43" fmla="*/ 162 h 177"/>
                  <a:gd name="T44" fmla="*/ 467 w 572"/>
                  <a:gd name="T45" fmla="*/ 147 h 177"/>
                  <a:gd name="T46" fmla="*/ 519 w 572"/>
                  <a:gd name="T47" fmla="*/ 122 h 177"/>
                  <a:gd name="T48" fmla="*/ 572 w 572"/>
                  <a:gd name="T49" fmla="*/ 69 h 177"/>
                  <a:gd name="T50" fmla="*/ 572 w 572"/>
                  <a:gd name="T51" fmla="*/ 0 h 177"/>
                  <a:gd name="T52" fmla="*/ 519 w 572"/>
                  <a:gd name="T53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5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6"/>
                      <a:pt x="329" y="108"/>
                      <a:pt x="311" y="108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8"/>
                    </a:cubicBezTo>
                    <a:cubicBezTo>
                      <a:pt x="241" y="108"/>
                      <a:pt x="224" y="106"/>
                      <a:pt x="207" y="104"/>
                    </a:cubicBezTo>
                    <a:cubicBezTo>
                      <a:pt x="189" y="102"/>
                      <a:pt x="171" y="98"/>
                      <a:pt x="155" y="95"/>
                    </a:cubicBezTo>
                    <a:cubicBezTo>
                      <a:pt x="136" y="90"/>
                      <a:pt x="119" y="85"/>
                      <a:pt x="103" y="79"/>
                    </a:cubicBezTo>
                    <a:cubicBezTo>
                      <a:pt x="83" y="72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6" y="106"/>
                      <a:pt x="51" y="121"/>
                    </a:cubicBezTo>
                    <a:cubicBezTo>
                      <a:pt x="66" y="131"/>
                      <a:pt x="83" y="139"/>
                      <a:pt x="103" y="147"/>
                    </a:cubicBezTo>
                    <a:cubicBezTo>
                      <a:pt x="119" y="153"/>
                      <a:pt x="136" y="158"/>
                      <a:pt x="155" y="162"/>
                    </a:cubicBezTo>
                    <a:cubicBezTo>
                      <a:pt x="171" y="166"/>
                      <a:pt x="189" y="169"/>
                      <a:pt x="207" y="172"/>
                    </a:cubicBezTo>
                    <a:cubicBezTo>
                      <a:pt x="224" y="174"/>
                      <a:pt x="241" y="176"/>
                      <a:pt x="259" y="176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6"/>
                    </a:cubicBezTo>
                    <a:cubicBezTo>
                      <a:pt x="329" y="176"/>
                      <a:pt x="346" y="174"/>
                      <a:pt x="363" y="172"/>
                    </a:cubicBezTo>
                    <a:cubicBezTo>
                      <a:pt x="381" y="170"/>
                      <a:pt x="398" y="166"/>
                      <a:pt x="415" y="162"/>
                    </a:cubicBezTo>
                    <a:cubicBezTo>
                      <a:pt x="433" y="158"/>
                      <a:pt x="451" y="153"/>
                      <a:pt x="467" y="147"/>
                    </a:cubicBezTo>
                    <a:cubicBezTo>
                      <a:pt x="486" y="140"/>
                      <a:pt x="504" y="131"/>
                      <a:pt x="519" y="122"/>
                    </a:cubicBezTo>
                    <a:cubicBezTo>
                      <a:pt x="545" y="107"/>
                      <a:pt x="564" y="89"/>
                      <a:pt x="572" y="69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0"/>
                      <a:pt x="546" y="39"/>
                      <a:pt x="519" y="55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Sľiḓê">
                <a:extLst>
                  <a:ext uri="{FF2B5EF4-FFF2-40B4-BE49-F238E27FC236}">
                    <a16:creationId xmlns:a16="http://schemas.microsoft.com/office/drawing/2014/main" xmlns="" id="{766BA7A9-798E-43B0-B232-3E51E4A961BB}"/>
                  </a:ext>
                </a:extLst>
              </p:cNvPr>
              <p:cNvSpPr/>
              <p:nvPr/>
            </p:nvSpPr>
            <p:spPr bwMode="auto">
              <a:xfrm flipH="1">
                <a:off x="7477944" y="3165540"/>
                <a:ext cx="1177127" cy="363950"/>
              </a:xfrm>
              <a:custGeom>
                <a:avLst/>
                <a:gdLst>
                  <a:gd name="T0" fmla="*/ 519 w 572"/>
                  <a:gd name="T1" fmla="*/ 56 h 177"/>
                  <a:gd name="T2" fmla="*/ 467 w 572"/>
                  <a:gd name="T3" fmla="*/ 80 h 177"/>
                  <a:gd name="T4" fmla="*/ 415 w 572"/>
                  <a:gd name="T5" fmla="*/ 95 h 177"/>
                  <a:gd name="T6" fmla="*/ 363 w 572"/>
                  <a:gd name="T7" fmla="*/ 104 h 177"/>
                  <a:gd name="T8" fmla="*/ 311 w 572"/>
                  <a:gd name="T9" fmla="*/ 109 h 177"/>
                  <a:gd name="T10" fmla="*/ 285 w 572"/>
                  <a:gd name="T11" fmla="*/ 109 h 177"/>
                  <a:gd name="T12" fmla="*/ 259 w 572"/>
                  <a:gd name="T13" fmla="*/ 109 h 177"/>
                  <a:gd name="T14" fmla="*/ 207 w 572"/>
                  <a:gd name="T15" fmla="*/ 104 h 177"/>
                  <a:gd name="T16" fmla="*/ 155 w 572"/>
                  <a:gd name="T17" fmla="*/ 95 h 177"/>
                  <a:gd name="T18" fmla="*/ 103 w 572"/>
                  <a:gd name="T19" fmla="*/ 80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70 h 177"/>
                  <a:gd name="T26" fmla="*/ 51 w 572"/>
                  <a:gd name="T27" fmla="*/ 122 h 177"/>
                  <a:gd name="T28" fmla="*/ 103 w 572"/>
                  <a:gd name="T29" fmla="*/ 147 h 177"/>
                  <a:gd name="T30" fmla="*/ 155 w 572"/>
                  <a:gd name="T31" fmla="*/ 163 h 177"/>
                  <a:gd name="T32" fmla="*/ 207 w 572"/>
                  <a:gd name="T33" fmla="*/ 172 h 177"/>
                  <a:gd name="T34" fmla="*/ 259 w 572"/>
                  <a:gd name="T35" fmla="*/ 177 h 177"/>
                  <a:gd name="T36" fmla="*/ 285 w 572"/>
                  <a:gd name="T37" fmla="*/ 177 h 177"/>
                  <a:gd name="T38" fmla="*/ 311 w 572"/>
                  <a:gd name="T39" fmla="*/ 177 h 177"/>
                  <a:gd name="T40" fmla="*/ 363 w 572"/>
                  <a:gd name="T41" fmla="*/ 172 h 177"/>
                  <a:gd name="T42" fmla="*/ 415 w 572"/>
                  <a:gd name="T43" fmla="*/ 163 h 177"/>
                  <a:gd name="T44" fmla="*/ 467 w 572"/>
                  <a:gd name="T45" fmla="*/ 147 h 177"/>
                  <a:gd name="T46" fmla="*/ 519 w 572"/>
                  <a:gd name="T47" fmla="*/ 123 h 177"/>
                  <a:gd name="T48" fmla="*/ 572 w 572"/>
                  <a:gd name="T49" fmla="*/ 70 h 177"/>
                  <a:gd name="T50" fmla="*/ 572 w 572"/>
                  <a:gd name="T51" fmla="*/ 0 h 177"/>
                  <a:gd name="T52" fmla="*/ 519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19" y="56"/>
                    </a:moveTo>
                    <a:cubicBezTo>
                      <a:pt x="504" y="65"/>
                      <a:pt x="487" y="73"/>
                      <a:pt x="467" y="80"/>
                    </a:cubicBezTo>
                    <a:cubicBezTo>
                      <a:pt x="451" y="86"/>
                      <a:pt x="433" y="91"/>
                      <a:pt x="415" y="95"/>
                    </a:cubicBezTo>
                    <a:cubicBezTo>
                      <a:pt x="398" y="99"/>
                      <a:pt x="381" y="102"/>
                      <a:pt x="363" y="104"/>
                    </a:cubicBezTo>
                    <a:cubicBezTo>
                      <a:pt x="346" y="107"/>
                      <a:pt x="329" y="108"/>
                      <a:pt x="311" y="109"/>
                    </a:cubicBezTo>
                    <a:cubicBezTo>
                      <a:pt x="302" y="109"/>
                      <a:pt x="294" y="109"/>
                      <a:pt x="285" y="109"/>
                    </a:cubicBezTo>
                    <a:cubicBezTo>
                      <a:pt x="276" y="109"/>
                      <a:pt x="268" y="109"/>
                      <a:pt x="259" y="109"/>
                    </a:cubicBezTo>
                    <a:cubicBezTo>
                      <a:pt x="241" y="108"/>
                      <a:pt x="224" y="106"/>
                      <a:pt x="207" y="104"/>
                    </a:cubicBezTo>
                    <a:cubicBezTo>
                      <a:pt x="189" y="102"/>
                      <a:pt x="171" y="99"/>
                      <a:pt x="155" y="95"/>
                    </a:cubicBezTo>
                    <a:cubicBezTo>
                      <a:pt x="136" y="91"/>
                      <a:pt x="119" y="86"/>
                      <a:pt x="103" y="80"/>
                    </a:cubicBezTo>
                    <a:cubicBezTo>
                      <a:pt x="83" y="73"/>
                      <a:pt x="66" y="64"/>
                      <a:pt x="51" y="55"/>
                    </a:cubicBezTo>
                    <a:cubicBezTo>
                      <a:pt x="25" y="39"/>
                      <a:pt x="8" y="20"/>
                      <a:pt x="0" y="0"/>
                    </a:cubicBezTo>
                    <a:cubicBezTo>
                      <a:pt x="0" y="18"/>
                      <a:pt x="0" y="53"/>
                      <a:pt x="0" y="70"/>
                    </a:cubicBezTo>
                    <a:cubicBezTo>
                      <a:pt x="8" y="89"/>
                      <a:pt x="26" y="106"/>
                      <a:pt x="51" y="122"/>
                    </a:cubicBezTo>
                    <a:cubicBezTo>
                      <a:pt x="66" y="131"/>
                      <a:pt x="83" y="140"/>
                      <a:pt x="103" y="147"/>
                    </a:cubicBezTo>
                    <a:cubicBezTo>
                      <a:pt x="119" y="153"/>
                      <a:pt x="136" y="158"/>
                      <a:pt x="155" y="163"/>
                    </a:cubicBezTo>
                    <a:cubicBezTo>
                      <a:pt x="171" y="167"/>
                      <a:pt x="189" y="170"/>
                      <a:pt x="207" y="172"/>
                    </a:cubicBezTo>
                    <a:cubicBezTo>
                      <a:pt x="224" y="174"/>
                      <a:pt x="241" y="176"/>
                      <a:pt x="259" y="177"/>
                    </a:cubicBezTo>
                    <a:cubicBezTo>
                      <a:pt x="268" y="177"/>
                      <a:pt x="276" y="177"/>
                      <a:pt x="285" y="177"/>
                    </a:cubicBezTo>
                    <a:cubicBezTo>
                      <a:pt x="294" y="177"/>
                      <a:pt x="302" y="177"/>
                      <a:pt x="311" y="177"/>
                    </a:cubicBezTo>
                    <a:cubicBezTo>
                      <a:pt x="329" y="176"/>
                      <a:pt x="346" y="175"/>
                      <a:pt x="363" y="172"/>
                    </a:cubicBezTo>
                    <a:cubicBezTo>
                      <a:pt x="381" y="170"/>
                      <a:pt x="398" y="167"/>
                      <a:pt x="415" y="163"/>
                    </a:cubicBezTo>
                    <a:cubicBezTo>
                      <a:pt x="433" y="159"/>
                      <a:pt x="451" y="153"/>
                      <a:pt x="467" y="147"/>
                    </a:cubicBezTo>
                    <a:cubicBezTo>
                      <a:pt x="486" y="140"/>
                      <a:pt x="504" y="132"/>
                      <a:pt x="519" y="123"/>
                    </a:cubicBezTo>
                    <a:cubicBezTo>
                      <a:pt x="545" y="107"/>
                      <a:pt x="564" y="89"/>
                      <a:pt x="572" y="70"/>
                    </a:cubicBezTo>
                    <a:cubicBezTo>
                      <a:pt x="572" y="53"/>
                      <a:pt x="572" y="18"/>
                      <a:pt x="572" y="0"/>
                    </a:cubicBezTo>
                    <a:cubicBezTo>
                      <a:pt x="564" y="21"/>
                      <a:pt x="546" y="40"/>
                      <a:pt x="519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ṣľiďê">
                <a:extLst>
                  <a:ext uri="{FF2B5EF4-FFF2-40B4-BE49-F238E27FC236}">
                    <a16:creationId xmlns:a16="http://schemas.microsoft.com/office/drawing/2014/main" xmlns="" id="{03AF0F88-C29F-49B3-995A-6B1BF0E538AA}"/>
                  </a:ext>
                </a:extLst>
              </p:cNvPr>
              <p:cNvSpPr/>
              <p:nvPr/>
            </p:nvSpPr>
            <p:spPr bwMode="auto">
              <a:xfrm flipH="1">
                <a:off x="7546469" y="2927982"/>
                <a:ext cx="1038551" cy="418771"/>
              </a:xfrm>
              <a:custGeom>
                <a:avLst/>
                <a:gdLst>
                  <a:gd name="T0" fmla="*/ 252 w 505"/>
                  <a:gd name="T1" fmla="*/ 203 h 203"/>
                  <a:gd name="T2" fmla="*/ 252 w 505"/>
                  <a:gd name="T3" fmla="*/ 203 h 203"/>
                  <a:gd name="T4" fmla="*/ 0 w 505"/>
                  <a:gd name="T5" fmla="*/ 101 h 203"/>
                  <a:gd name="T6" fmla="*/ 252 w 505"/>
                  <a:gd name="T7" fmla="*/ 0 h 203"/>
                  <a:gd name="T8" fmla="*/ 505 w 505"/>
                  <a:gd name="T9" fmla="*/ 101 h 203"/>
                  <a:gd name="T10" fmla="*/ 252 w 505"/>
                  <a:gd name="T11" fmla="*/ 203 h 203"/>
                  <a:gd name="T12" fmla="*/ 252 w 505"/>
                  <a:gd name="T13" fmla="*/ 28 h 203"/>
                  <a:gd name="T14" fmla="*/ 30 w 505"/>
                  <a:gd name="T15" fmla="*/ 101 h 203"/>
                  <a:gd name="T16" fmla="*/ 252 w 505"/>
                  <a:gd name="T17" fmla="*/ 174 h 203"/>
                  <a:gd name="T18" fmla="*/ 475 w 505"/>
                  <a:gd name="T19" fmla="*/ 101 h 203"/>
                  <a:gd name="T20" fmla="*/ 252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2" y="203"/>
                    </a:moveTo>
                    <a:cubicBezTo>
                      <a:pt x="252" y="203"/>
                      <a:pt x="252" y="203"/>
                      <a:pt x="252" y="203"/>
                    </a:cubicBezTo>
                    <a:cubicBezTo>
                      <a:pt x="130" y="203"/>
                      <a:pt x="0" y="167"/>
                      <a:pt x="0" y="101"/>
                    </a:cubicBezTo>
                    <a:cubicBezTo>
                      <a:pt x="0" y="36"/>
                      <a:pt x="130" y="0"/>
                      <a:pt x="252" y="0"/>
                    </a:cubicBezTo>
                    <a:cubicBezTo>
                      <a:pt x="375" y="0"/>
                      <a:pt x="505" y="36"/>
                      <a:pt x="505" y="101"/>
                    </a:cubicBezTo>
                    <a:cubicBezTo>
                      <a:pt x="505" y="167"/>
                      <a:pt x="375" y="203"/>
                      <a:pt x="252" y="203"/>
                    </a:cubicBezTo>
                    <a:close/>
                    <a:moveTo>
                      <a:pt x="252" y="28"/>
                    </a:moveTo>
                    <a:cubicBezTo>
                      <a:pt x="121" y="28"/>
                      <a:pt x="30" y="66"/>
                      <a:pt x="30" y="101"/>
                    </a:cubicBezTo>
                    <a:cubicBezTo>
                      <a:pt x="30" y="135"/>
                      <a:pt x="121" y="174"/>
                      <a:pt x="252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2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S1iḓè">
                <a:extLst>
                  <a:ext uri="{FF2B5EF4-FFF2-40B4-BE49-F238E27FC236}">
                    <a16:creationId xmlns:a16="http://schemas.microsoft.com/office/drawing/2014/main" xmlns="" id="{86FE57A2-16E2-4CE3-A5E6-0F7E1CE70FBF}"/>
                  </a:ext>
                </a:extLst>
              </p:cNvPr>
              <p:cNvSpPr/>
              <p:nvPr/>
            </p:nvSpPr>
            <p:spPr bwMode="auto">
              <a:xfrm flipH="1">
                <a:off x="7700273" y="3033056"/>
                <a:ext cx="723332" cy="181214"/>
              </a:xfrm>
              <a:custGeom>
                <a:avLst/>
                <a:gdLst>
                  <a:gd name="T0" fmla="*/ 352 w 352"/>
                  <a:gd name="T1" fmla="*/ 56 h 88"/>
                  <a:gd name="T2" fmla="*/ 309 w 352"/>
                  <a:gd name="T3" fmla="*/ 56 h 88"/>
                  <a:gd name="T4" fmla="*/ 291 w 352"/>
                  <a:gd name="T5" fmla="*/ 88 h 88"/>
                  <a:gd name="T6" fmla="*/ 240 w 352"/>
                  <a:gd name="T7" fmla="*/ 82 h 88"/>
                  <a:gd name="T8" fmla="*/ 259 w 352"/>
                  <a:gd name="T9" fmla="*/ 49 h 88"/>
                  <a:gd name="T10" fmla="*/ 233 w 352"/>
                  <a:gd name="T11" fmla="*/ 30 h 88"/>
                  <a:gd name="T12" fmla="*/ 195 w 352"/>
                  <a:gd name="T13" fmla="*/ 51 h 88"/>
                  <a:gd name="T14" fmla="*/ 117 w 352"/>
                  <a:gd name="T15" fmla="*/ 86 h 88"/>
                  <a:gd name="T16" fmla="*/ 40 w 352"/>
                  <a:gd name="T17" fmla="*/ 52 h 88"/>
                  <a:gd name="T18" fmla="*/ 0 w 352"/>
                  <a:gd name="T19" fmla="*/ 52 h 88"/>
                  <a:gd name="T20" fmla="*/ 0 w 352"/>
                  <a:gd name="T21" fmla="*/ 32 h 88"/>
                  <a:gd name="T22" fmla="*/ 37 w 352"/>
                  <a:gd name="T23" fmla="*/ 32 h 88"/>
                  <a:gd name="T24" fmla="*/ 51 w 352"/>
                  <a:gd name="T25" fmla="*/ 4 h 88"/>
                  <a:gd name="T26" fmla="*/ 100 w 352"/>
                  <a:gd name="T27" fmla="*/ 11 h 88"/>
                  <a:gd name="T28" fmla="*/ 85 w 352"/>
                  <a:gd name="T29" fmla="*/ 39 h 88"/>
                  <a:gd name="T30" fmla="*/ 109 w 352"/>
                  <a:gd name="T31" fmla="*/ 56 h 88"/>
                  <a:gd name="T32" fmla="*/ 146 w 352"/>
                  <a:gd name="T33" fmla="*/ 33 h 88"/>
                  <a:gd name="T34" fmla="*/ 227 w 352"/>
                  <a:gd name="T35" fmla="*/ 0 h 88"/>
                  <a:gd name="T36" fmla="*/ 306 w 352"/>
                  <a:gd name="T37" fmla="*/ 36 h 88"/>
                  <a:gd name="T38" fmla="*/ 352 w 352"/>
                  <a:gd name="T39" fmla="*/ 36 h 88"/>
                  <a:gd name="T40" fmla="*/ 352 w 352"/>
                  <a:gd name="T41" fmla="*/ 5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6"/>
                    </a:moveTo>
                    <a:cubicBezTo>
                      <a:pt x="309" y="56"/>
                      <a:pt x="309" y="56"/>
                      <a:pt x="309" y="56"/>
                    </a:cubicBezTo>
                    <a:cubicBezTo>
                      <a:pt x="308" y="68"/>
                      <a:pt x="300" y="81"/>
                      <a:pt x="291" y="88"/>
                    </a:cubicBezTo>
                    <a:cubicBezTo>
                      <a:pt x="240" y="82"/>
                      <a:pt x="240" y="82"/>
                      <a:pt x="240" y="82"/>
                    </a:cubicBezTo>
                    <a:cubicBezTo>
                      <a:pt x="250" y="74"/>
                      <a:pt x="259" y="62"/>
                      <a:pt x="259" y="49"/>
                    </a:cubicBezTo>
                    <a:cubicBezTo>
                      <a:pt x="259" y="38"/>
                      <a:pt x="250" y="30"/>
                      <a:pt x="233" y="30"/>
                    </a:cubicBezTo>
                    <a:cubicBezTo>
                      <a:pt x="216" y="30"/>
                      <a:pt x="206" y="37"/>
                      <a:pt x="195" y="51"/>
                    </a:cubicBezTo>
                    <a:cubicBezTo>
                      <a:pt x="180" y="72"/>
                      <a:pt x="158" y="86"/>
                      <a:pt x="117" y="86"/>
                    </a:cubicBezTo>
                    <a:cubicBezTo>
                      <a:pt x="79" y="86"/>
                      <a:pt x="49" y="76"/>
                      <a:pt x="4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20"/>
                      <a:pt x="44" y="11"/>
                      <a:pt x="51" y="4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95" y="16"/>
                      <a:pt x="85" y="25"/>
                      <a:pt x="85" y="39"/>
                    </a:cubicBezTo>
                    <a:cubicBezTo>
                      <a:pt x="85" y="52"/>
                      <a:pt x="97" y="56"/>
                      <a:pt x="109" y="56"/>
                    </a:cubicBezTo>
                    <a:cubicBezTo>
                      <a:pt x="123" y="56"/>
                      <a:pt x="132" y="49"/>
                      <a:pt x="146" y="33"/>
                    </a:cubicBezTo>
                    <a:cubicBezTo>
                      <a:pt x="164" y="9"/>
                      <a:pt x="188" y="0"/>
                      <a:pt x="227" y="0"/>
                    </a:cubicBezTo>
                    <a:cubicBezTo>
                      <a:pt x="265" y="0"/>
                      <a:pt x="298" y="12"/>
                      <a:pt x="306" y="36"/>
                    </a:cubicBezTo>
                    <a:cubicBezTo>
                      <a:pt x="352" y="36"/>
                      <a:pt x="352" y="36"/>
                      <a:pt x="352" y="36"/>
                    </a:cubicBezTo>
                    <a:lnTo>
                      <a:pt x="352" y="56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$ḷíḋê">
                <a:extLst>
                  <a:ext uri="{FF2B5EF4-FFF2-40B4-BE49-F238E27FC236}">
                    <a16:creationId xmlns:a16="http://schemas.microsoft.com/office/drawing/2014/main" xmlns="" id="{0F95A5F9-0A03-40EC-8F99-1DBEDE68D1C5}"/>
                  </a:ext>
                </a:extLst>
              </p:cNvPr>
              <p:cNvSpPr/>
              <p:nvPr/>
            </p:nvSpPr>
            <p:spPr bwMode="auto">
              <a:xfrm flipH="1">
                <a:off x="8288075" y="4578700"/>
                <a:ext cx="1030938" cy="102941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lïḑe">
                <a:extLst>
                  <a:ext uri="{FF2B5EF4-FFF2-40B4-BE49-F238E27FC236}">
                    <a16:creationId xmlns:a16="http://schemas.microsoft.com/office/drawing/2014/main" xmlns="" id="{119C2538-0EA3-432F-8979-2CAD690FDB7D}"/>
                  </a:ext>
                </a:extLst>
              </p:cNvPr>
              <p:cNvSpPr/>
              <p:nvPr/>
            </p:nvSpPr>
            <p:spPr bwMode="auto">
              <a:xfrm flipH="1">
                <a:off x="8352032" y="4641136"/>
                <a:ext cx="903022" cy="903022"/>
              </a:xfrm>
              <a:custGeom>
                <a:avLst/>
                <a:gdLst>
                  <a:gd name="T0" fmla="*/ 220 w 439"/>
                  <a:gd name="T1" fmla="*/ 439 h 439"/>
                  <a:gd name="T2" fmla="*/ 0 w 439"/>
                  <a:gd name="T3" fmla="*/ 219 h 439"/>
                  <a:gd name="T4" fmla="*/ 220 w 439"/>
                  <a:gd name="T5" fmla="*/ 0 h 439"/>
                  <a:gd name="T6" fmla="*/ 439 w 439"/>
                  <a:gd name="T7" fmla="*/ 219 h 439"/>
                  <a:gd name="T8" fmla="*/ 220 w 439"/>
                  <a:gd name="T9" fmla="*/ 439 h 439"/>
                  <a:gd name="T10" fmla="*/ 220 w 439"/>
                  <a:gd name="T11" fmla="*/ 41 h 439"/>
                  <a:gd name="T12" fmla="*/ 41 w 439"/>
                  <a:gd name="T13" fmla="*/ 219 h 439"/>
                  <a:gd name="T14" fmla="*/ 220 w 439"/>
                  <a:gd name="T15" fmla="*/ 398 h 439"/>
                  <a:gd name="T16" fmla="*/ 398 w 439"/>
                  <a:gd name="T17" fmla="*/ 219 h 439"/>
                  <a:gd name="T18" fmla="*/ 220 w 439"/>
                  <a:gd name="T19" fmla="*/ 4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9" h="439">
                    <a:moveTo>
                      <a:pt x="220" y="439"/>
                    </a:moveTo>
                    <a:cubicBezTo>
                      <a:pt x="98" y="439"/>
                      <a:pt x="0" y="341"/>
                      <a:pt x="0" y="219"/>
                    </a:cubicBezTo>
                    <a:cubicBezTo>
                      <a:pt x="0" y="98"/>
                      <a:pt x="98" y="0"/>
                      <a:pt x="220" y="0"/>
                    </a:cubicBezTo>
                    <a:cubicBezTo>
                      <a:pt x="341" y="0"/>
                      <a:pt x="439" y="98"/>
                      <a:pt x="439" y="219"/>
                    </a:cubicBezTo>
                    <a:cubicBezTo>
                      <a:pt x="439" y="341"/>
                      <a:pt x="341" y="439"/>
                      <a:pt x="220" y="439"/>
                    </a:cubicBezTo>
                    <a:close/>
                    <a:moveTo>
                      <a:pt x="220" y="41"/>
                    </a:moveTo>
                    <a:cubicBezTo>
                      <a:pt x="121" y="41"/>
                      <a:pt x="41" y="121"/>
                      <a:pt x="41" y="219"/>
                    </a:cubicBezTo>
                    <a:cubicBezTo>
                      <a:pt x="41" y="318"/>
                      <a:pt x="121" y="398"/>
                      <a:pt x="220" y="398"/>
                    </a:cubicBezTo>
                    <a:cubicBezTo>
                      <a:pt x="318" y="398"/>
                      <a:pt x="398" y="318"/>
                      <a:pt x="398" y="219"/>
                    </a:cubicBezTo>
                    <a:cubicBezTo>
                      <a:pt x="398" y="121"/>
                      <a:pt x="318" y="41"/>
                      <a:pt x="220" y="4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ḻidé">
                <a:extLst>
                  <a:ext uri="{FF2B5EF4-FFF2-40B4-BE49-F238E27FC236}">
                    <a16:creationId xmlns:a16="http://schemas.microsoft.com/office/drawing/2014/main" xmlns="" id="{82ACCD8C-62F2-42F3-9C3A-08D35A823F0B}"/>
                  </a:ext>
                </a:extLst>
              </p:cNvPr>
              <p:cNvSpPr/>
              <p:nvPr/>
            </p:nvSpPr>
            <p:spPr bwMode="auto">
              <a:xfrm flipH="1">
                <a:off x="8629182" y="4778188"/>
                <a:ext cx="348722" cy="633486"/>
              </a:xfrm>
              <a:custGeom>
                <a:avLst/>
                <a:gdLst>
                  <a:gd name="T0" fmla="*/ 65 w 169"/>
                  <a:gd name="T1" fmla="*/ 308 h 308"/>
                  <a:gd name="T2" fmla="*/ 65 w 169"/>
                  <a:gd name="T3" fmla="*/ 272 h 308"/>
                  <a:gd name="T4" fmla="*/ 0 w 169"/>
                  <a:gd name="T5" fmla="*/ 256 h 308"/>
                  <a:gd name="T6" fmla="*/ 12 w 169"/>
                  <a:gd name="T7" fmla="*/ 212 h 308"/>
                  <a:gd name="T8" fmla="*/ 74 w 169"/>
                  <a:gd name="T9" fmla="*/ 228 h 308"/>
                  <a:gd name="T10" fmla="*/ 111 w 169"/>
                  <a:gd name="T11" fmla="*/ 205 h 308"/>
                  <a:gd name="T12" fmla="*/ 71 w 169"/>
                  <a:gd name="T13" fmla="*/ 172 h 308"/>
                  <a:gd name="T14" fmla="*/ 2 w 169"/>
                  <a:gd name="T15" fmla="*/ 102 h 308"/>
                  <a:gd name="T16" fmla="*/ 65 w 169"/>
                  <a:gd name="T17" fmla="*/ 35 h 308"/>
                  <a:gd name="T18" fmla="*/ 65 w 169"/>
                  <a:gd name="T19" fmla="*/ 0 h 308"/>
                  <a:gd name="T20" fmla="*/ 105 w 169"/>
                  <a:gd name="T21" fmla="*/ 0 h 308"/>
                  <a:gd name="T22" fmla="*/ 105 w 169"/>
                  <a:gd name="T23" fmla="*/ 32 h 308"/>
                  <a:gd name="T24" fmla="*/ 159 w 169"/>
                  <a:gd name="T25" fmla="*/ 45 h 308"/>
                  <a:gd name="T26" fmla="*/ 148 w 169"/>
                  <a:gd name="T27" fmla="*/ 88 h 308"/>
                  <a:gd name="T28" fmla="*/ 93 w 169"/>
                  <a:gd name="T29" fmla="*/ 75 h 308"/>
                  <a:gd name="T30" fmla="*/ 60 w 169"/>
                  <a:gd name="T31" fmla="*/ 96 h 308"/>
                  <a:gd name="T32" fmla="*/ 106 w 169"/>
                  <a:gd name="T33" fmla="*/ 128 h 308"/>
                  <a:gd name="T34" fmla="*/ 169 w 169"/>
                  <a:gd name="T35" fmla="*/ 199 h 308"/>
                  <a:gd name="T36" fmla="*/ 101 w 169"/>
                  <a:gd name="T37" fmla="*/ 269 h 308"/>
                  <a:gd name="T38" fmla="*/ 101 w 169"/>
                  <a:gd name="T39" fmla="*/ 308 h 308"/>
                  <a:gd name="T40" fmla="*/ 65 w 169"/>
                  <a:gd name="T41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308">
                    <a:moveTo>
                      <a:pt x="65" y="308"/>
                    </a:moveTo>
                    <a:cubicBezTo>
                      <a:pt x="65" y="272"/>
                      <a:pt x="65" y="272"/>
                      <a:pt x="65" y="272"/>
                    </a:cubicBezTo>
                    <a:cubicBezTo>
                      <a:pt x="41" y="271"/>
                      <a:pt x="15" y="264"/>
                      <a:pt x="0" y="256"/>
                    </a:cubicBezTo>
                    <a:cubicBezTo>
                      <a:pt x="12" y="212"/>
                      <a:pt x="12" y="212"/>
                      <a:pt x="12" y="212"/>
                    </a:cubicBezTo>
                    <a:cubicBezTo>
                      <a:pt x="27" y="220"/>
                      <a:pt x="50" y="228"/>
                      <a:pt x="74" y="228"/>
                    </a:cubicBezTo>
                    <a:cubicBezTo>
                      <a:pt x="96" y="228"/>
                      <a:pt x="111" y="220"/>
                      <a:pt x="111" y="205"/>
                    </a:cubicBezTo>
                    <a:cubicBezTo>
                      <a:pt x="111" y="190"/>
                      <a:pt x="99" y="181"/>
                      <a:pt x="71" y="172"/>
                    </a:cubicBezTo>
                    <a:cubicBezTo>
                      <a:pt x="30" y="158"/>
                      <a:pt x="2" y="139"/>
                      <a:pt x="2" y="102"/>
                    </a:cubicBezTo>
                    <a:cubicBezTo>
                      <a:pt x="2" y="69"/>
                      <a:pt x="25" y="43"/>
                      <a:pt x="65" y="3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29" y="33"/>
                      <a:pt x="147" y="39"/>
                      <a:pt x="159" y="45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138" y="83"/>
                      <a:pt x="120" y="75"/>
                      <a:pt x="93" y="75"/>
                    </a:cubicBezTo>
                    <a:cubicBezTo>
                      <a:pt x="68" y="75"/>
                      <a:pt x="60" y="85"/>
                      <a:pt x="60" y="96"/>
                    </a:cubicBezTo>
                    <a:cubicBezTo>
                      <a:pt x="60" y="108"/>
                      <a:pt x="74" y="116"/>
                      <a:pt x="106" y="128"/>
                    </a:cubicBezTo>
                    <a:cubicBezTo>
                      <a:pt x="151" y="144"/>
                      <a:pt x="169" y="165"/>
                      <a:pt x="169" y="199"/>
                    </a:cubicBezTo>
                    <a:cubicBezTo>
                      <a:pt x="169" y="233"/>
                      <a:pt x="145" y="262"/>
                      <a:pt x="101" y="269"/>
                    </a:cubicBezTo>
                    <a:cubicBezTo>
                      <a:pt x="101" y="308"/>
                      <a:pt x="101" y="308"/>
                      <a:pt x="101" y="308"/>
                    </a:cubicBezTo>
                    <a:lnTo>
                      <a:pt x="65" y="308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ľíḓé">
                <a:extLst>
                  <a:ext uri="{FF2B5EF4-FFF2-40B4-BE49-F238E27FC236}">
                    <a16:creationId xmlns:a16="http://schemas.microsoft.com/office/drawing/2014/main" xmlns="" id="{BF47AF86-FB77-4F05-8CCE-786FBC3E2853}"/>
                  </a:ext>
                </a:extLst>
              </p:cNvPr>
              <p:cNvSpPr/>
              <p:nvPr/>
            </p:nvSpPr>
            <p:spPr bwMode="auto">
              <a:xfrm flipH="1">
                <a:off x="6162243" y="4656364"/>
                <a:ext cx="1172558" cy="674602"/>
              </a:xfrm>
              <a:custGeom>
                <a:avLst/>
                <a:gdLst>
                  <a:gd name="T0" fmla="*/ 0 w 770"/>
                  <a:gd name="T1" fmla="*/ 435 h 443"/>
                  <a:gd name="T2" fmla="*/ 0 w 770"/>
                  <a:gd name="T3" fmla="*/ 1 h 443"/>
                  <a:gd name="T4" fmla="*/ 770 w 770"/>
                  <a:gd name="T5" fmla="*/ 0 h 443"/>
                  <a:gd name="T6" fmla="*/ 770 w 770"/>
                  <a:gd name="T7" fmla="*/ 443 h 443"/>
                  <a:gd name="T8" fmla="*/ 0 w 770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443">
                    <a:moveTo>
                      <a:pt x="0" y="435"/>
                    </a:moveTo>
                    <a:lnTo>
                      <a:pt x="0" y="1"/>
                    </a:lnTo>
                    <a:lnTo>
                      <a:pt x="770" y="0"/>
                    </a:lnTo>
                    <a:lnTo>
                      <a:pt x="770" y="443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şḻíḋe">
                <a:extLst>
                  <a:ext uri="{FF2B5EF4-FFF2-40B4-BE49-F238E27FC236}">
                    <a16:creationId xmlns:a16="http://schemas.microsoft.com/office/drawing/2014/main" xmlns="" id="{05A592C2-AB58-47E6-BEFB-DA45D5FB3B34}"/>
                  </a:ext>
                </a:extLst>
              </p:cNvPr>
              <p:cNvSpPr/>
              <p:nvPr/>
            </p:nvSpPr>
            <p:spPr bwMode="auto">
              <a:xfrm flipH="1">
                <a:off x="6162243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0"/>
                      <a:pt x="570" y="58"/>
                      <a:pt x="570" y="130"/>
                    </a:cubicBezTo>
                    <a:cubicBezTo>
                      <a:pt x="570" y="201"/>
                      <a:pt x="442" y="259"/>
                      <a:pt x="285" y="260"/>
                    </a:cubicBezTo>
                    <a:cubicBezTo>
                      <a:pt x="127" y="259"/>
                      <a:pt x="0" y="201"/>
                      <a:pt x="0" y="130"/>
                    </a:cubicBezTo>
                    <a:cubicBezTo>
                      <a:pt x="0" y="58"/>
                      <a:pt x="127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sľîḓe">
                <a:extLst>
                  <a:ext uri="{FF2B5EF4-FFF2-40B4-BE49-F238E27FC236}">
                    <a16:creationId xmlns:a16="http://schemas.microsoft.com/office/drawing/2014/main" xmlns="" id="{B3E9C058-DB46-411D-BF2A-91D7FE7BF973}"/>
                  </a:ext>
                </a:extLst>
              </p:cNvPr>
              <p:cNvSpPr/>
              <p:nvPr/>
            </p:nvSpPr>
            <p:spPr bwMode="auto">
              <a:xfrm flipH="1">
                <a:off x="6261224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śḷídé">
                <a:extLst>
                  <a:ext uri="{FF2B5EF4-FFF2-40B4-BE49-F238E27FC236}">
                    <a16:creationId xmlns:a16="http://schemas.microsoft.com/office/drawing/2014/main" xmlns="" id="{BB43B17C-1814-498C-9256-44FB13745A8E}"/>
                  </a:ext>
                </a:extLst>
              </p:cNvPr>
              <p:cNvSpPr/>
              <p:nvPr/>
            </p:nvSpPr>
            <p:spPr bwMode="auto">
              <a:xfrm flipH="1">
                <a:off x="6255133" y="4983766"/>
                <a:ext cx="985254" cy="408111"/>
              </a:xfrm>
              <a:custGeom>
                <a:avLst/>
                <a:gdLst>
                  <a:gd name="T0" fmla="*/ 240 w 479"/>
                  <a:gd name="T1" fmla="*/ 196 h 199"/>
                  <a:gd name="T2" fmla="*/ 251 w 479"/>
                  <a:gd name="T3" fmla="*/ 195 h 199"/>
                  <a:gd name="T4" fmla="*/ 251 w 479"/>
                  <a:gd name="T5" fmla="*/ 195 h 199"/>
                  <a:gd name="T6" fmla="*/ 216 w 479"/>
                  <a:gd name="T7" fmla="*/ 198 h 199"/>
                  <a:gd name="T8" fmla="*/ 285 w 479"/>
                  <a:gd name="T9" fmla="*/ 197 h 199"/>
                  <a:gd name="T10" fmla="*/ 182 w 479"/>
                  <a:gd name="T11" fmla="*/ 192 h 199"/>
                  <a:gd name="T12" fmla="*/ 296 w 479"/>
                  <a:gd name="T13" fmla="*/ 192 h 199"/>
                  <a:gd name="T14" fmla="*/ 296 w 479"/>
                  <a:gd name="T15" fmla="*/ 192 h 199"/>
                  <a:gd name="T16" fmla="*/ 171 w 479"/>
                  <a:gd name="T17" fmla="*/ 194 h 199"/>
                  <a:gd name="T18" fmla="*/ 331 w 479"/>
                  <a:gd name="T19" fmla="*/ 191 h 199"/>
                  <a:gd name="T20" fmla="*/ 137 w 479"/>
                  <a:gd name="T21" fmla="*/ 185 h 199"/>
                  <a:gd name="T22" fmla="*/ 341 w 479"/>
                  <a:gd name="T23" fmla="*/ 185 h 199"/>
                  <a:gd name="T24" fmla="*/ 341 w 479"/>
                  <a:gd name="T25" fmla="*/ 185 h 199"/>
                  <a:gd name="T26" fmla="*/ 125 w 479"/>
                  <a:gd name="T27" fmla="*/ 187 h 199"/>
                  <a:gd name="T28" fmla="*/ 375 w 479"/>
                  <a:gd name="T29" fmla="*/ 181 h 199"/>
                  <a:gd name="T30" fmla="*/ 93 w 479"/>
                  <a:gd name="T31" fmla="*/ 174 h 199"/>
                  <a:gd name="T32" fmla="*/ 385 w 479"/>
                  <a:gd name="T33" fmla="*/ 174 h 199"/>
                  <a:gd name="T34" fmla="*/ 385 w 479"/>
                  <a:gd name="T35" fmla="*/ 174 h 199"/>
                  <a:gd name="T36" fmla="*/ 81 w 479"/>
                  <a:gd name="T37" fmla="*/ 174 h 199"/>
                  <a:gd name="T38" fmla="*/ 418 w 479"/>
                  <a:gd name="T39" fmla="*/ 165 h 199"/>
                  <a:gd name="T40" fmla="*/ 51 w 479"/>
                  <a:gd name="T41" fmla="*/ 157 h 199"/>
                  <a:gd name="T42" fmla="*/ 427 w 479"/>
                  <a:gd name="T43" fmla="*/ 157 h 199"/>
                  <a:gd name="T44" fmla="*/ 427 w 479"/>
                  <a:gd name="T45" fmla="*/ 157 h 199"/>
                  <a:gd name="T46" fmla="*/ 40 w 479"/>
                  <a:gd name="T47" fmla="*/ 155 h 199"/>
                  <a:gd name="T48" fmla="*/ 457 w 479"/>
                  <a:gd name="T49" fmla="*/ 141 h 199"/>
                  <a:gd name="T50" fmla="*/ 16 w 479"/>
                  <a:gd name="T51" fmla="*/ 130 h 199"/>
                  <a:gd name="T52" fmla="*/ 463 w 479"/>
                  <a:gd name="T53" fmla="*/ 130 h 199"/>
                  <a:gd name="T54" fmla="*/ 463 w 479"/>
                  <a:gd name="T55" fmla="*/ 130 h 199"/>
                  <a:gd name="T56" fmla="*/ 6 w 479"/>
                  <a:gd name="T57" fmla="*/ 123 h 199"/>
                  <a:gd name="T58" fmla="*/ 476 w 479"/>
                  <a:gd name="T59" fmla="*/ 100 h 199"/>
                  <a:gd name="T60" fmla="*/ 0 w 479"/>
                  <a:gd name="T61" fmla="*/ 100 h 199"/>
                  <a:gd name="T62" fmla="*/ 1 w 479"/>
                  <a:gd name="T63" fmla="*/ 100 h 199"/>
                  <a:gd name="T64" fmla="*/ 472 w 479"/>
                  <a:gd name="T65" fmla="*/ 77 h 199"/>
                  <a:gd name="T66" fmla="*/ 6 w 479"/>
                  <a:gd name="T67" fmla="*/ 78 h 199"/>
                  <a:gd name="T68" fmla="*/ 6 w 479"/>
                  <a:gd name="T69" fmla="*/ 78 h 199"/>
                  <a:gd name="T70" fmla="*/ 462 w 479"/>
                  <a:gd name="T71" fmla="*/ 70 h 199"/>
                  <a:gd name="T72" fmla="*/ 32 w 479"/>
                  <a:gd name="T73" fmla="*/ 55 h 199"/>
                  <a:gd name="T74" fmla="*/ 439 w 479"/>
                  <a:gd name="T75" fmla="*/ 45 h 199"/>
                  <a:gd name="T76" fmla="*/ 39 w 479"/>
                  <a:gd name="T77" fmla="*/ 46 h 199"/>
                  <a:gd name="T78" fmla="*/ 39 w 479"/>
                  <a:gd name="T79" fmla="*/ 46 h 199"/>
                  <a:gd name="T80" fmla="*/ 427 w 479"/>
                  <a:gd name="T81" fmla="*/ 43 h 199"/>
                  <a:gd name="T82" fmla="*/ 71 w 479"/>
                  <a:gd name="T83" fmla="*/ 34 h 199"/>
                  <a:gd name="T84" fmla="*/ 397 w 479"/>
                  <a:gd name="T85" fmla="*/ 26 h 199"/>
                  <a:gd name="T86" fmla="*/ 81 w 479"/>
                  <a:gd name="T87" fmla="*/ 26 h 199"/>
                  <a:gd name="T88" fmla="*/ 81 w 479"/>
                  <a:gd name="T89" fmla="*/ 26 h 199"/>
                  <a:gd name="T90" fmla="*/ 385 w 479"/>
                  <a:gd name="T91" fmla="*/ 26 h 199"/>
                  <a:gd name="T92" fmla="*/ 114 w 479"/>
                  <a:gd name="T93" fmla="*/ 20 h 199"/>
                  <a:gd name="T94" fmla="*/ 353 w 479"/>
                  <a:gd name="T95" fmla="*/ 13 h 199"/>
                  <a:gd name="T96" fmla="*/ 125 w 479"/>
                  <a:gd name="T97" fmla="*/ 13 h 199"/>
                  <a:gd name="T98" fmla="*/ 125 w 479"/>
                  <a:gd name="T99" fmla="*/ 13 h 199"/>
                  <a:gd name="T100" fmla="*/ 341 w 479"/>
                  <a:gd name="T101" fmla="*/ 15 h 199"/>
                  <a:gd name="T102" fmla="*/ 159 w 479"/>
                  <a:gd name="T103" fmla="*/ 11 h 199"/>
                  <a:gd name="T104" fmla="*/ 308 w 479"/>
                  <a:gd name="T105" fmla="*/ 5 h 199"/>
                  <a:gd name="T106" fmla="*/ 170 w 479"/>
                  <a:gd name="T107" fmla="*/ 6 h 199"/>
                  <a:gd name="T108" fmla="*/ 170 w 479"/>
                  <a:gd name="T109" fmla="*/ 6 h 199"/>
                  <a:gd name="T110" fmla="*/ 296 w 479"/>
                  <a:gd name="T111" fmla="*/ 8 h 199"/>
                  <a:gd name="T112" fmla="*/ 204 w 479"/>
                  <a:gd name="T113" fmla="*/ 6 h 199"/>
                  <a:gd name="T114" fmla="*/ 262 w 479"/>
                  <a:gd name="T115" fmla="*/ 2 h 199"/>
                  <a:gd name="T116" fmla="*/ 216 w 479"/>
                  <a:gd name="T117" fmla="*/ 2 h 199"/>
                  <a:gd name="T118" fmla="*/ 216 w 479"/>
                  <a:gd name="T119" fmla="*/ 2 h 199"/>
                  <a:gd name="T120" fmla="*/ 239 w 479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9">
                    <a:moveTo>
                      <a:pt x="228" y="198"/>
                    </a:move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32" y="195"/>
                      <a:pt x="235" y="196"/>
                      <a:pt x="239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6" y="199"/>
                      <a:pt x="231" y="199"/>
                      <a:pt x="228" y="198"/>
                    </a:cubicBezTo>
                    <a:close/>
                    <a:moveTo>
                      <a:pt x="251" y="195"/>
                    </a:moveTo>
                    <a:cubicBezTo>
                      <a:pt x="254" y="195"/>
                      <a:pt x="258" y="194"/>
                      <a:pt x="262" y="194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258" y="198"/>
                      <a:pt x="255" y="198"/>
                      <a:pt x="251" y="198"/>
                    </a:cubicBezTo>
                    <a:lnTo>
                      <a:pt x="251" y="195"/>
                    </a:lnTo>
                    <a:close/>
                    <a:moveTo>
                      <a:pt x="205" y="198"/>
                    </a:moveTo>
                    <a:cubicBezTo>
                      <a:pt x="205" y="194"/>
                      <a:pt x="205" y="194"/>
                      <a:pt x="205" y="194"/>
                    </a:cubicBezTo>
                    <a:cubicBezTo>
                      <a:pt x="209" y="194"/>
                      <a:pt x="213" y="194"/>
                      <a:pt x="216" y="194"/>
                    </a:cubicBezTo>
                    <a:cubicBezTo>
                      <a:pt x="216" y="198"/>
                      <a:pt x="216" y="198"/>
                      <a:pt x="216" y="198"/>
                    </a:cubicBezTo>
                    <a:cubicBezTo>
                      <a:pt x="212" y="198"/>
                      <a:pt x="209" y="198"/>
                      <a:pt x="205" y="198"/>
                    </a:cubicBezTo>
                    <a:close/>
                    <a:moveTo>
                      <a:pt x="273" y="194"/>
                    </a:moveTo>
                    <a:cubicBezTo>
                      <a:pt x="277" y="194"/>
                      <a:pt x="281" y="193"/>
                      <a:pt x="285" y="193"/>
                    </a:cubicBezTo>
                    <a:cubicBezTo>
                      <a:pt x="285" y="197"/>
                      <a:pt x="285" y="197"/>
                      <a:pt x="285" y="197"/>
                    </a:cubicBezTo>
                    <a:cubicBezTo>
                      <a:pt x="281" y="197"/>
                      <a:pt x="277" y="197"/>
                      <a:pt x="274" y="198"/>
                    </a:cubicBezTo>
                    <a:lnTo>
                      <a:pt x="273" y="194"/>
                    </a:lnTo>
                    <a:close/>
                    <a:moveTo>
                      <a:pt x="182" y="196"/>
                    </a:move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6" y="192"/>
                      <a:pt x="190" y="193"/>
                      <a:pt x="194" y="193"/>
                    </a:cubicBezTo>
                    <a:cubicBezTo>
                      <a:pt x="193" y="197"/>
                      <a:pt x="193" y="197"/>
                      <a:pt x="193" y="197"/>
                    </a:cubicBezTo>
                    <a:cubicBezTo>
                      <a:pt x="190" y="196"/>
                      <a:pt x="186" y="196"/>
                      <a:pt x="182" y="196"/>
                    </a:cubicBezTo>
                    <a:close/>
                    <a:moveTo>
                      <a:pt x="296" y="192"/>
                    </a:moveTo>
                    <a:cubicBezTo>
                      <a:pt x="300" y="192"/>
                      <a:pt x="304" y="191"/>
                      <a:pt x="307" y="191"/>
                    </a:cubicBezTo>
                    <a:cubicBezTo>
                      <a:pt x="308" y="194"/>
                      <a:pt x="308" y="194"/>
                      <a:pt x="308" y="194"/>
                    </a:cubicBezTo>
                    <a:cubicBezTo>
                      <a:pt x="304" y="195"/>
                      <a:pt x="300" y="195"/>
                      <a:pt x="296" y="196"/>
                    </a:cubicBezTo>
                    <a:lnTo>
                      <a:pt x="296" y="192"/>
                    </a:lnTo>
                    <a:close/>
                    <a:moveTo>
                      <a:pt x="159" y="193"/>
                    </a:moveTo>
                    <a:cubicBezTo>
                      <a:pt x="160" y="189"/>
                      <a:pt x="160" y="189"/>
                      <a:pt x="160" y="189"/>
                    </a:cubicBezTo>
                    <a:cubicBezTo>
                      <a:pt x="163" y="190"/>
                      <a:pt x="167" y="190"/>
                      <a:pt x="171" y="191"/>
                    </a:cubicBezTo>
                    <a:cubicBezTo>
                      <a:pt x="171" y="194"/>
                      <a:pt x="171" y="194"/>
                      <a:pt x="171" y="194"/>
                    </a:cubicBezTo>
                    <a:cubicBezTo>
                      <a:pt x="167" y="194"/>
                      <a:pt x="163" y="193"/>
                      <a:pt x="159" y="193"/>
                    </a:cubicBezTo>
                    <a:close/>
                    <a:moveTo>
                      <a:pt x="319" y="189"/>
                    </a:moveTo>
                    <a:cubicBezTo>
                      <a:pt x="322" y="189"/>
                      <a:pt x="326" y="188"/>
                      <a:pt x="330" y="187"/>
                    </a:cubicBezTo>
                    <a:cubicBezTo>
                      <a:pt x="331" y="191"/>
                      <a:pt x="331" y="191"/>
                      <a:pt x="331" y="191"/>
                    </a:cubicBezTo>
                    <a:cubicBezTo>
                      <a:pt x="327" y="192"/>
                      <a:pt x="323" y="192"/>
                      <a:pt x="319" y="193"/>
                    </a:cubicBezTo>
                    <a:lnTo>
                      <a:pt x="319" y="189"/>
                    </a:lnTo>
                    <a:close/>
                    <a:moveTo>
                      <a:pt x="137" y="189"/>
                    </a:moveTo>
                    <a:cubicBezTo>
                      <a:pt x="137" y="185"/>
                      <a:pt x="137" y="185"/>
                      <a:pt x="137" y="185"/>
                    </a:cubicBezTo>
                    <a:cubicBezTo>
                      <a:pt x="141" y="186"/>
                      <a:pt x="145" y="187"/>
                      <a:pt x="148" y="187"/>
                    </a:cubicBezTo>
                    <a:cubicBezTo>
                      <a:pt x="148" y="191"/>
                      <a:pt x="148" y="191"/>
                      <a:pt x="148" y="191"/>
                    </a:cubicBezTo>
                    <a:cubicBezTo>
                      <a:pt x="144" y="191"/>
                      <a:pt x="140" y="190"/>
                      <a:pt x="137" y="189"/>
                    </a:cubicBezTo>
                    <a:close/>
                    <a:moveTo>
                      <a:pt x="341" y="185"/>
                    </a:moveTo>
                    <a:cubicBezTo>
                      <a:pt x="345" y="185"/>
                      <a:pt x="349" y="184"/>
                      <a:pt x="352" y="183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49" y="187"/>
                      <a:pt x="346" y="188"/>
                      <a:pt x="342" y="189"/>
                    </a:cubicBezTo>
                    <a:lnTo>
                      <a:pt x="341" y="185"/>
                    </a:lnTo>
                    <a:close/>
                    <a:moveTo>
                      <a:pt x="114" y="184"/>
                    </a:moveTo>
                    <a:cubicBezTo>
                      <a:pt x="115" y="180"/>
                      <a:pt x="115" y="180"/>
                      <a:pt x="115" y="180"/>
                    </a:cubicBezTo>
                    <a:cubicBezTo>
                      <a:pt x="119" y="181"/>
                      <a:pt x="122" y="182"/>
                      <a:pt x="126" y="183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2" y="186"/>
                      <a:pt x="118" y="185"/>
                      <a:pt x="114" y="184"/>
                    </a:cubicBezTo>
                    <a:close/>
                    <a:moveTo>
                      <a:pt x="363" y="180"/>
                    </a:moveTo>
                    <a:cubicBezTo>
                      <a:pt x="367" y="179"/>
                      <a:pt x="371" y="178"/>
                      <a:pt x="374" y="177"/>
                    </a:cubicBezTo>
                    <a:cubicBezTo>
                      <a:pt x="375" y="181"/>
                      <a:pt x="375" y="181"/>
                      <a:pt x="375" y="181"/>
                    </a:cubicBezTo>
                    <a:cubicBezTo>
                      <a:pt x="372" y="182"/>
                      <a:pt x="368" y="183"/>
                      <a:pt x="364" y="184"/>
                    </a:cubicBezTo>
                    <a:lnTo>
                      <a:pt x="363" y="180"/>
                    </a:lnTo>
                    <a:close/>
                    <a:moveTo>
                      <a:pt x="92" y="178"/>
                    </a:moveTo>
                    <a:cubicBezTo>
                      <a:pt x="93" y="174"/>
                      <a:pt x="93" y="174"/>
                      <a:pt x="93" y="174"/>
                    </a:cubicBezTo>
                    <a:cubicBezTo>
                      <a:pt x="97" y="175"/>
                      <a:pt x="100" y="176"/>
                      <a:pt x="104" y="178"/>
                    </a:cubicBezTo>
                    <a:cubicBezTo>
                      <a:pt x="103" y="181"/>
                      <a:pt x="103" y="181"/>
                      <a:pt x="103" y="181"/>
                    </a:cubicBezTo>
                    <a:cubicBezTo>
                      <a:pt x="99" y="180"/>
                      <a:pt x="96" y="179"/>
                      <a:pt x="92" y="178"/>
                    </a:cubicBezTo>
                    <a:close/>
                    <a:moveTo>
                      <a:pt x="385" y="174"/>
                    </a:moveTo>
                    <a:cubicBezTo>
                      <a:pt x="389" y="173"/>
                      <a:pt x="392" y="172"/>
                      <a:pt x="396" y="170"/>
                    </a:cubicBezTo>
                    <a:cubicBezTo>
                      <a:pt x="397" y="174"/>
                      <a:pt x="397" y="174"/>
                      <a:pt x="397" y="174"/>
                    </a:cubicBezTo>
                    <a:cubicBezTo>
                      <a:pt x="394" y="175"/>
                      <a:pt x="390" y="177"/>
                      <a:pt x="386" y="178"/>
                    </a:cubicBezTo>
                    <a:lnTo>
                      <a:pt x="385" y="174"/>
                    </a:lnTo>
                    <a:close/>
                    <a:moveTo>
                      <a:pt x="70" y="170"/>
                    </a:moveTo>
                    <a:cubicBezTo>
                      <a:pt x="72" y="167"/>
                      <a:pt x="72" y="167"/>
                      <a:pt x="72" y="167"/>
                    </a:cubicBezTo>
                    <a:cubicBezTo>
                      <a:pt x="75" y="168"/>
                      <a:pt x="79" y="169"/>
                      <a:pt x="82" y="171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7" y="173"/>
                      <a:pt x="74" y="171"/>
                      <a:pt x="70" y="170"/>
                    </a:cubicBezTo>
                    <a:close/>
                    <a:moveTo>
                      <a:pt x="407" y="166"/>
                    </a:moveTo>
                    <a:cubicBezTo>
                      <a:pt x="410" y="165"/>
                      <a:pt x="414" y="163"/>
                      <a:pt x="417" y="162"/>
                    </a:cubicBezTo>
                    <a:cubicBezTo>
                      <a:pt x="418" y="165"/>
                      <a:pt x="418" y="165"/>
                      <a:pt x="418" y="165"/>
                    </a:cubicBezTo>
                    <a:cubicBezTo>
                      <a:pt x="415" y="167"/>
                      <a:pt x="412" y="168"/>
                      <a:pt x="408" y="170"/>
                    </a:cubicBezTo>
                    <a:lnTo>
                      <a:pt x="407" y="166"/>
                    </a:lnTo>
                    <a:close/>
                    <a:moveTo>
                      <a:pt x="50" y="160"/>
                    </a:moveTo>
                    <a:cubicBezTo>
                      <a:pt x="51" y="157"/>
                      <a:pt x="51" y="157"/>
                      <a:pt x="51" y="157"/>
                    </a:cubicBezTo>
                    <a:cubicBezTo>
                      <a:pt x="55" y="159"/>
                      <a:pt x="58" y="160"/>
                      <a:pt x="61" y="162"/>
                    </a:cubicBezTo>
                    <a:cubicBezTo>
                      <a:pt x="60" y="165"/>
                      <a:pt x="60" y="165"/>
                      <a:pt x="60" y="165"/>
                    </a:cubicBezTo>
                    <a:cubicBezTo>
                      <a:pt x="56" y="164"/>
                      <a:pt x="53" y="162"/>
                      <a:pt x="50" y="160"/>
                    </a:cubicBezTo>
                    <a:close/>
                    <a:moveTo>
                      <a:pt x="427" y="157"/>
                    </a:moveTo>
                    <a:cubicBezTo>
                      <a:pt x="430" y="155"/>
                      <a:pt x="434" y="153"/>
                      <a:pt x="437" y="151"/>
                    </a:cubicBezTo>
                    <a:cubicBezTo>
                      <a:pt x="439" y="154"/>
                      <a:pt x="439" y="154"/>
                      <a:pt x="439" y="154"/>
                    </a:cubicBezTo>
                    <a:cubicBezTo>
                      <a:pt x="436" y="156"/>
                      <a:pt x="432" y="158"/>
                      <a:pt x="429" y="160"/>
                    </a:cubicBezTo>
                    <a:lnTo>
                      <a:pt x="427" y="157"/>
                    </a:lnTo>
                    <a:close/>
                    <a:moveTo>
                      <a:pt x="30" y="148"/>
                    </a:moveTo>
                    <a:cubicBezTo>
                      <a:pt x="32" y="145"/>
                      <a:pt x="32" y="145"/>
                      <a:pt x="32" y="145"/>
                    </a:cubicBezTo>
                    <a:cubicBezTo>
                      <a:pt x="35" y="147"/>
                      <a:pt x="38" y="149"/>
                      <a:pt x="42" y="151"/>
                    </a:cubicBezTo>
                    <a:cubicBezTo>
                      <a:pt x="40" y="155"/>
                      <a:pt x="40" y="155"/>
                      <a:pt x="40" y="155"/>
                    </a:cubicBezTo>
                    <a:cubicBezTo>
                      <a:pt x="36" y="153"/>
                      <a:pt x="33" y="150"/>
                      <a:pt x="30" y="148"/>
                    </a:cubicBezTo>
                    <a:close/>
                    <a:moveTo>
                      <a:pt x="446" y="145"/>
                    </a:moveTo>
                    <a:cubicBezTo>
                      <a:pt x="449" y="143"/>
                      <a:pt x="452" y="140"/>
                      <a:pt x="455" y="138"/>
                    </a:cubicBezTo>
                    <a:cubicBezTo>
                      <a:pt x="457" y="141"/>
                      <a:pt x="457" y="141"/>
                      <a:pt x="457" y="141"/>
                    </a:cubicBezTo>
                    <a:cubicBezTo>
                      <a:pt x="455" y="143"/>
                      <a:pt x="452" y="145"/>
                      <a:pt x="448" y="148"/>
                    </a:cubicBezTo>
                    <a:lnTo>
                      <a:pt x="446" y="145"/>
                    </a:lnTo>
                    <a:close/>
                    <a:moveTo>
                      <a:pt x="13" y="132"/>
                    </a:moveTo>
                    <a:cubicBezTo>
                      <a:pt x="16" y="130"/>
                      <a:pt x="16" y="130"/>
                      <a:pt x="16" y="130"/>
                    </a:cubicBezTo>
                    <a:cubicBezTo>
                      <a:pt x="18" y="133"/>
                      <a:pt x="21" y="135"/>
                      <a:pt x="23" y="138"/>
                    </a:cubicBezTo>
                    <a:cubicBezTo>
                      <a:pt x="21" y="141"/>
                      <a:pt x="21" y="141"/>
                      <a:pt x="21" y="141"/>
                    </a:cubicBezTo>
                    <a:cubicBezTo>
                      <a:pt x="18" y="138"/>
                      <a:pt x="15" y="135"/>
                      <a:pt x="13" y="132"/>
                    </a:cubicBezTo>
                    <a:close/>
                    <a:moveTo>
                      <a:pt x="463" y="130"/>
                    </a:moveTo>
                    <a:cubicBezTo>
                      <a:pt x="465" y="127"/>
                      <a:pt x="467" y="124"/>
                      <a:pt x="469" y="121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0" y="126"/>
                      <a:pt x="468" y="129"/>
                      <a:pt x="465" y="132"/>
                    </a:cubicBezTo>
                    <a:lnTo>
                      <a:pt x="463" y="130"/>
                    </a:lnTo>
                    <a:close/>
                    <a:moveTo>
                      <a:pt x="1" y="112"/>
                    </a:moveTo>
                    <a:cubicBezTo>
                      <a:pt x="5" y="111"/>
                      <a:pt x="5" y="111"/>
                      <a:pt x="5" y="111"/>
                    </a:cubicBezTo>
                    <a:cubicBezTo>
                      <a:pt x="6" y="114"/>
                      <a:pt x="7" y="118"/>
                      <a:pt x="9" y="121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4" y="119"/>
                      <a:pt x="2" y="116"/>
                      <a:pt x="1" y="112"/>
                    </a:cubicBezTo>
                    <a:close/>
                    <a:moveTo>
                      <a:pt x="474" y="111"/>
                    </a:moveTo>
                    <a:cubicBezTo>
                      <a:pt x="475" y="107"/>
                      <a:pt x="476" y="103"/>
                      <a:pt x="476" y="100"/>
                    </a:cubicBez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9" y="100"/>
                      <a:pt x="479" y="100"/>
                      <a:pt x="479" y="100"/>
                    </a:cubicBezTo>
                    <a:cubicBezTo>
                      <a:pt x="479" y="104"/>
                      <a:pt x="479" y="108"/>
                      <a:pt x="477" y="112"/>
                    </a:cubicBezTo>
                    <a:lnTo>
                      <a:pt x="474" y="111"/>
                    </a:lnTo>
                    <a:close/>
                    <a:moveTo>
                      <a:pt x="0" y="100"/>
                    </a:moveTo>
                    <a:cubicBezTo>
                      <a:pt x="0" y="96"/>
                      <a:pt x="0" y="92"/>
                      <a:pt x="1" y="89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93"/>
                      <a:pt x="3" y="96"/>
                      <a:pt x="3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0" y="100"/>
                      <a:pt x="0" y="100"/>
                      <a:pt x="0" y="100"/>
                    </a:cubicBezTo>
                    <a:close/>
                    <a:moveTo>
                      <a:pt x="469" y="79"/>
                    </a:moveTo>
                    <a:cubicBezTo>
                      <a:pt x="472" y="77"/>
                      <a:pt x="472" y="77"/>
                      <a:pt x="472" y="77"/>
                    </a:cubicBezTo>
                    <a:cubicBezTo>
                      <a:pt x="474" y="81"/>
                      <a:pt x="476" y="84"/>
                      <a:pt x="477" y="88"/>
                    </a:cubicBezTo>
                    <a:cubicBezTo>
                      <a:pt x="473" y="89"/>
                      <a:pt x="473" y="89"/>
                      <a:pt x="473" y="89"/>
                    </a:cubicBezTo>
                    <a:cubicBezTo>
                      <a:pt x="472" y="86"/>
                      <a:pt x="471" y="82"/>
                      <a:pt x="469" y="79"/>
                    </a:cubicBezTo>
                    <a:close/>
                    <a:moveTo>
                      <a:pt x="6" y="78"/>
                    </a:moveTo>
                    <a:cubicBezTo>
                      <a:pt x="7" y="74"/>
                      <a:pt x="10" y="71"/>
                      <a:pt x="12" y="68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3" y="73"/>
                      <a:pt x="11" y="76"/>
                      <a:pt x="9" y="79"/>
                    </a:cubicBezTo>
                    <a:lnTo>
                      <a:pt x="6" y="78"/>
                    </a:lnTo>
                    <a:close/>
                    <a:moveTo>
                      <a:pt x="455" y="62"/>
                    </a:moveTo>
                    <a:cubicBezTo>
                      <a:pt x="457" y="59"/>
                      <a:pt x="457" y="59"/>
                      <a:pt x="457" y="59"/>
                    </a:cubicBezTo>
                    <a:cubicBezTo>
                      <a:pt x="460" y="62"/>
                      <a:pt x="463" y="65"/>
                      <a:pt x="465" y="68"/>
                    </a:cubicBezTo>
                    <a:cubicBezTo>
                      <a:pt x="462" y="70"/>
                      <a:pt x="462" y="70"/>
                      <a:pt x="462" y="70"/>
                    </a:cubicBezTo>
                    <a:cubicBezTo>
                      <a:pt x="460" y="67"/>
                      <a:pt x="458" y="65"/>
                      <a:pt x="455" y="62"/>
                    </a:cubicBezTo>
                    <a:close/>
                    <a:moveTo>
                      <a:pt x="20" y="60"/>
                    </a:moveTo>
                    <a:cubicBezTo>
                      <a:pt x="23" y="57"/>
                      <a:pt x="26" y="55"/>
                      <a:pt x="29" y="5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28" y="58"/>
                      <a:pt x="26" y="60"/>
                      <a:pt x="23" y="62"/>
                    </a:cubicBezTo>
                    <a:lnTo>
                      <a:pt x="20" y="60"/>
                    </a:lnTo>
                    <a:close/>
                    <a:moveTo>
                      <a:pt x="437" y="49"/>
                    </a:moveTo>
                    <a:cubicBezTo>
                      <a:pt x="439" y="45"/>
                      <a:pt x="439" y="45"/>
                      <a:pt x="439" y="45"/>
                    </a:cubicBezTo>
                    <a:cubicBezTo>
                      <a:pt x="442" y="47"/>
                      <a:pt x="445" y="50"/>
                      <a:pt x="448" y="52"/>
                    </a:cubicBezTo>
                    <a:cubicBezTo>
                      <a:pt x="446" y="55"/>
                      <a:pt x="446" y="55"/>
                      <a:pt x="446" y="55"/>
                    </a:cubicBezTo>
                    <a:cubicBezTo>
                      <a:pt x="443" y="53"/>
                      <a:pt x="440" y="51"/>
                      <a:pt x="437" y="49"/>
                    </a:cubicBezTo>
                    <a:close/>
                    <a:moveTo>
                      <a:pt x="39" y="46"/>
                    </a:moveTo>
                    <a:cubicBezTo>
                      <a:pt x="42" y="44"/>
                      <a:pt x="45" y="42"/>
                      <a:pt x="49" y="40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47" y="45"/>
                      <a:pt x="44" y="47"/>
                      <a:pt x="41" y="49"/>
                    </a:cubicBezTo>
                    <a:lnTo>
                      <a:pt x="39" y="46"/>
                    </a:lnTo>
                    <a:close/>
                    <a:moveTo>
                      <a:pt x="417" y="38"/>
                    </a:moveTo>
                    <a:cubicBezTo>
                      <a:pt x="418" y="35"/>
                      <a:pt x="418" y="35"/>
                      <a:pt x="418" y="35"/>
                    </a:cubicBezTo>
                    <a:cubicBezTo>
                      <a:pt x="422" y="36"/>
                      <a:pt x="425" y="38"/>
                      <a:pt x="429" y="40"/>
                    </a:cubicBezTo>
                    <a:cubicBezTo>
                      <a:pt x="427" y="43"/>
                      <a:pt x="427" y="43"/>
                      <a:pt x="427" y="43"/>
                    </a:cubicBezTo>
                    <a:cubicBezTo>
                      <a:pt x="424" y="41"/>
                      <a:pt x="420" y="40"/>
                      <a:pt x="417" y="38"/>
                    </a:cubicBezTo>
                    <a:close/>
                    <a:moveTo>
                      <a:pt x="59" y="35"/>
                    </a:moveTo>
                    <a:cubicBezTo>
                      <a:pt x="63" y="33"/>
                      <a:pt x="66" y="32"/>
                      <a:pt x="70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8" y="35"/>
                      <a:pt x="64" y="37"/>
                      <a:pt x="61" y="38"/>
                    </a:cubicBezTo>
                    <a:lnTo>
                      <a:pt x="59" y="35"/>
                    </a:lnTo>
                    <a:close/>
                    <a:moveTo>
                      <a:pt x="396" y="29"/>
                    </a:moveTo>
                    <a:cubicBezTo>
                      <a:pt x="397" y="26"/>
                      <a:pt x="397" y="26"/>
                      <a:pt x="397" y="26"/>
                    </a:cubicBezTo>
                    <a:cubicBezTo>
                      <a:pt x="401" y="27"/>
                      <a:pt x="404" y="28"/>
                      <a:pt x="408" y="30"/>
                    </a:cubicBezTo>
                    <a:cubicBezTo>
                      <a:pt x="406" y="33"/>
                      <a:pt x="406" y="33"/>
                      <a:pt x="406" y="33"/>
                    </a:cubicBezTo>
                    <a:cubicBezTo>
                      <a:pt x="403" y="32"/>
                      <a:pt x="399" y="31"/>
                      <a:pt x="396" y="29"/>
                    </a:cubicBezTo>
                    <a:close/>
                    <a:moveTo>
                      <a:pt x="81" y="26"/>
                    </a:moveTo>
                    <a:cubicBezTo>
                      <a:pt x="84" y="25"/>
                      <a:pt x="88" y="23"/>
                      <a:pt x="91" y="22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89" y="27"/>
                      <a:pt x="85" y="28"/>
                      <a:pt x="82" y="30"/>
                    </a:cubicBezTo>
                    <a:lnTo>
                      <a:pt x="81" y="26"/>
                    </a:lnTo>
                    <a:close/>
                    <a:moveTo>
                      <a:pt x="374" y="22"/>
                    </a:moveTo>
                    <a:cubicBezTo>
                      <a:pt x="375" y="19"/>
                      <a:pt x="375" y="19"/>
                      <a:pt x="375" y="19"/>
                    </a:cubicBezTo>
                    <a:cubicBezTo>
                      <a:pt x="379" y="20"/>
                      <a:pt x="383" y="21"/>
                      <a:pt x="386" y="22"/>
                    </a:cubicBezTo>
                    <a:cubicBezTo>
                      <a:pt x="385" y="26"/>
                      <a:pt x="385" y="26"/>
                      <a:pt x="385" y="26"/>
                    </a:cubicBezTo>
                    <a:cubicBezTo>
                      <a:pt x="381" y="25"/>
                      <a:pt x="378" y="23"/>
                      <a:pt x="374" y="22"/>
                    </a:cubicBezTo>
                    <a:close/>
                    <a:moveTo>
                      <a:pt x="102" y="19"/>
                    </a:moveTo>
                    <a:cubicBezTo>
                      <a:pt x="106" y="18"/>
                      <a:pt x="110" y="17"/>
                      <a:pt x="113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1" y="21"/>
                      <a:pt x="107" y="22"/>
                      <a:pt x="103" y="23"/>
                    </a:cubicBezTo>
                    <a:lnTo>
                      <a:pt x="102" y="19"/>
                    </a:lnTo>
                    <a:close/>
                    <a:moveTo>
                      <a:pt x="352" y="17"/>
                    </a:moveTo>
                    <a:cubicBezTo>
                      <a:pt x="353" y="13"/>
                      <a:pt x="353" y="13"/>
                      <a:pt x="353" y="13"/>
                    </a:cubicBezTo>
                    <a:cubicBezTo>
                      <a:pt x="357" y="14"/>
                      <a:pt x="360" y="15"/>
                      <a:pt x="364" y="16"/>
                    </a:cubicBezTo>
                    <a:cubicBezTo>
                      <a:pt x="363" y="19"/>
                      <a:pt x="363" y="19"/>
                      <a:pt x="363" y="19"/>
                    </a:cubicBezTo>
                    <a:cubicBezTo>
                      <a:pt x="359" y="19"/>
                      <a:pt x="356" y="18"/>
                      <a:pt x="352" y="17"/>
                    </a:cubicBezTo>
                    <a:close/>
                    <a:moveTo>
                      <a:pt x="125" y="13"/>
                    </a:moveTo>
                    <a:cubicBezTo>
                      <a:pt x="128" y="12"/>
                      <a:pt x="132" y="12"/>
                      <a:pt x="136" y="11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3" y="15"/>
                      <a:pt x="129" y="16"/>
                      <a:pt x="125" y="17"/>
                    </a:cubicBezTo>
                    <a:lnTo>
                      <a:pt x="125" y="13"/>
                    </a:lnTo>
                    <a:close/>
                    <a:moveTo>
                      <a:pt x="330" y="13"/>
                    </a:moveTo>
                    <a:cubicBezTo>
                      <a:pt x="330" y="9"/>
                      <a:pt x="330" y="9"/>
                      <a:pt x="330" y="9"/>
                    </a:cubicBezTo>
                    <a:cubicBezTo>
                      <a:pt x="334" y="9"/>
                      <a:pt x="338" y="10"/>
                      <a:pt x="342" y="11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337" y="14"/>
                      <a:pt x="333" y="13"/>
                      <a:pt x="330" y="13"/>
                    </a:cubicBezTo>
                    <a:close/>
                    <a:moveTo>
                      <a:pt x="147" y="9"/>
                    </a:moveTo>
                    <a:cubicBezTo>
                      <a:pt x="151" y="8"/>
                      <a:pt x="155" y="8"/>
                      <a:pt x="158" y="7"/>
                    </a:cubicBezTo>
                    <a:cubicBezTo>
                      <a:pt x="159" y="11"/>
                      <a:pt x="159" y="11"/>
                      <a:pt x="159" y="11"/>
                    </a:cubicBezTo>
                    <a:cubicBezTo>
                      <a:pt x="155" y="11"/>
                      <a:pt x="152" y="12"/>
                      <a:pt x="148" y="13"/>
                    </a:cubicBezTo>
                    <a:lnTo>
                      <a:pt x="147" y="9"/>
                    </a:lnTo>
                    <a:close/>
                    <a:moveTo>
                      <a:pt x="307" y="9"/>
                    </a:moveTo>
                    <a:cubicBezTo>
                      <a:pt x="308" y="5"/>
                      <a:pt x="308" y="5"/>
                      <a:pt x="308" y="5"/>
                    </a:cubicBezTo>
                    <a:cubicBezTo>
                      <a:pt x="311" y="6"/>
                      <a:pt x="315" y="6"/>
                      <a:pt x="319" y="7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5" y="10"/>
                      <a:pt x="311" y="10"/>
                      <a:pt x="307" y="9"/>
                    </a:cubicBezTo>
                    <a:close/>
                    <a:moveTo>
                      <a:pt x="170" y="6"/>
                    </a:moveTo>
                    <a:cubicBezTo>
                      <a:pt x="174" y="5"/>
                      <a:pt x="177" y="5"/>
                      <a:pt x="181" y="4"/>
                    </a:cubicBezTo>
                    <a:cubicBezTo>
                      <a:pt x="182" y="8"/>
                      <a:pt x="182" y="8"/>
                      <a:pt x="182" y="8"/>
                    </a:cubicBezTo>
                    <a:cubicBezTo>
                      <a:pt x="178" y="8"/>
                      <a:pt x="174" y="9"/>
                      <a:pt x="170" y="9"/>
                    </a:cubicBezTo>
                    <a:lnTo>
                      <a:pt x="170" y="6"/>
                    </a:lnTo>
                    <a:close/>
                    <a:moveTo>
                      <a:pt x="284" y="7"/>
                    </a:moveTo>
                    <a:cubicBezTo>
                      <a:pt x="285" y="3"/>
                      <a:pt x="285" y="3"/>
                      <a:pt x="285" y="3"/>
                    </a:cubicBezTo>
                    <a:cubicBezTo>
                      <a:pt x="289" y="3"/>
                      <a:pt x="292" y="4"/>
                      <a:pt x="296" y="4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2" y="8"/>
                      <a:pt x="288" y="7"/>
                      <a:pt x="284" y="7"/>
                    </a:cubicBezTo>
                    <a:close/>
                    <a:moveTo>
                      <a:pt x="193" y="3"/>
                    </a:moveTo>
                    <a:cubicBezTo>
                      <a:pt x="196" y="3"/>
                      <a:pt x="200" y="3"/>
                      <a:pt x="204" y="2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1" y="6"/>
                      <a:pt x="197" y="7"/>
                      <a:pt x="193" y="7"/>
                    </a:cubicBezTo>
                    <a:lnTo>
                      <a:pt x="193" y="3"/>
                    </a:lnTo>
                    <a:close/>
                    <a:moveTo>
                      <a:pt x="262" y="6"/>
                    </a:moveTo>
                    <a:cubicBezTo>
                      <a:pt x="262" y="2"/>
                      <a:pt x="262" y="2"/>
                      <a:pt x="262" y="2"/>
                    </a:cubicBezTo>
                    <a:cubicBezTo>
                      <a:pt x="266" y="2"/>
                      <a:pt x="270" y="2"/>
                      <a:pt x="273" y="2"/>
                    </a:cubicBezTo>
                    <a:cubicBezTo>
                      <a:pt x="273" y="6"/>
                      <a:pt x="273" y="6"/>
                      <a:pt x="273" y="6"/>
                    </a:cubicBezTo>
                    <a:cubicBezTo>
                      <a:pt x="269" y="6"/>
                      <a:pt x="266" y="6"/>
                      <a:pt x="262" y="6"/>
                    </a:cubicBezTo>
                    <a:close/>
                    <a:moveTo>
                      <a:pt x="216" y="2"/>
                    </a:moveTo>
                    <a:cubicBezTo>
                      <a:pt x="219" y="2"/>
                      <a:pt x="223" y="2"/>
                      <a:pt x="227" y="1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23" y="5"/>
                      <a:pt x="220" y="5"/>
                      <a:pt x="216" y="6"/>
                    </a:cubicBezTo>
                    <a:lnTo>
                      <a:pt x="216" y="2"/>
                    </a:lnTo>
                    <a:close/>
                    <a:moveTo>
                      <a:pt x="239" y="4"/>
                    </a:move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3" y="0"/>
                      <a:pt x="247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4"/>
                      <a:pt x="243" y="4"/>
                      <a:pt x="23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ŝ1íḋê">
                <a:extLst>
                  <a:ext uri="{FF2B5EF4-FFF2-40B4-BE49-F238E27FC236}">
                    <a16:creationId xmlns:a16="http://schemas.microsoft.com/office/drawing/2014/main" xmlns="" id="{987E0958-E352-4A64-AE31-95F3FE1CDCB6}"/>
                  </a:ext>
                </a:extLst>
              </p:cNvPr>
              <p:cNvSpPr/>
              <p:nvPr/>
            </p:nvSpPr>
            <p:spPr bwMode="auto">
              <a:xfrm flipH="1">
                <a:off x="6162243" y="4756869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0"/>
                      <a:pt x="570" y="58"/>
                      <a:pt x="570" y="130"/>
                    </a:cubicBezTo>
                    <a:cubicBezTo>
                      <a:pt x="570" y="201"/>
                      <a:pt x="442" y="260"/>
                      <a:pt x="285" y="260"/>
                    </a:cubicBezTo>
                    <a:cubicBezTo>
                      <a:pt x="127" y="260"/>
                      <a:pt x="0" y="216"/>
                      <a:pt x="0" y="130"/>
                    </a:cubicBezTo>
                    <a:cubicBezTo>
                      <a:pt x="0" y="58"/>
                      <a:pt x="127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ṧ1íḍê">
                <a:extLst>
                  <a:ext uri="{FF2B5EF4-FFF2-40B4-BE49-F238E27FC236}">
                    <a16:creationId xmlns:a16="http://schemas.microsoft.com/office/drawing/2014/main" xmlns="" id="{610FCBBD-24FE-4FC3-8FFA-5BD3DC3ED165}"/>
                  </a:ext>
                </a:extLst>
              </p:cNvPr>
              <p:cNvSpPr/>
              <p:nvPr/>
            </p:nvSpPr>
            <p:spPr bwMode="auto">
              <a:xfrm flipH="1">
                <a:off x="6261224" y="4796461"/>
                <a:ext cx="976117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ľiḍè">
                <a:extLst>
                  <a:ext uri="{FF2B5EF4-FFF2-40B4-BE49-F238E27FC236}">
                    <a16:creationId xmlns:a16="http://schemas.microsoft.com/office/drawing/2014/main" xmlns="" id="{4C81AAEC-C7CB-450A-8E83-53BC0688D7CA}"/>
                  </a:ext>
                </a:extLst>
              </p:cNvPr>
              <p:cNvSpPr/>
              <p:nvPr/>
            </p:nvSpPr>
            <p:spPr bwMode="auto">
              <a:xfrm flipH="1">
                <a:off x="6255133" y="4791893"/>
                <a:ext cx="985254" cy="405065"/>
              </a:xfrm>
              <a:custGeom>
                <a:avLst/>
                <a:gdLst>
                  <a:gd name="T0" fmla="*/ 240 w 479"/>
                  <a:gd name="T1" fmla="*/ 193 h 197"/>
                  <a:gd name="T2" fmla="*/ 251 w 479"/>
                  <a:gd name="T3" fmla="*/ 193 h 197"/>
                  <a:gd name="T4" fmla="*/ 251 w 479"/>
                  <a:gd name="T5" fmla="*/ 193 h 197"/>
                  <a:gd name="T6" fmla="*/ 216 w 479"/>
                  <a:gd name="T7" fmla="*/ 197 h 197"/>
                  <a:gd name="T8" fmla="*/ 285 w 479"/>
                  <a:gd name="T9" fmla="*/ 195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5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5 h 197"/>
                  <a:gd name="T44" fmla="*/ 427 w 479"/>
                  <a:gd name="T45" fmla="*/ 155 h 197"/>
                  <a:gd name="T46" fmla="*/ 40 w 479"/>
                  <a:gd name="T47" fmla="*/ 153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8 h 197"/>
                  <a:gd name="T54" fmla="*/ 463 w 479"/>
                  <a:gd name="T55" fmla="*/ 128 h 197"/>
                  <a:gd name="T56" fmla="*/ 6 w 479"/>
                  <a:gd name="T57" fmla="*/ 122 h 197"/>
                  <a:gd name="T58" fmla="*/ 476 w 479"/>
                  <a:gd name="T59" fmla="*/ 98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6 h 197"/>
                  <a:gd name="T68" fmla="*/ 6 w 479"/>
                  <a:gd name="T69" fmla="*/ 76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4 h 197"/>
                  <a:gd name="T78" fmla="*/ 39 w 479"/>
                  <a:gd name="T79" fmla="*/ 44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4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4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9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0 h 197"/>
                  <a:gd name="T116" fmla="*/ 216 w 479"/>
                  <a:gd name="T117" fmla="*/ 0 h 197"/>
                  <a:gd name="T118" fmla="*/ 216 w 479"/>
                  <a:gd name="T119" fmla="*/ 0 h 197"/>
                  <a:gd name="T120" fmla="*/ 239 w 479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3"/>
                      <a:pt x="228" y="193"/>
                      <a:pt x="228" y="193"/>
                    </a:cubicBezTo>
                    <a:cubicBezTo>
                      <a:pt x="232" y="193"/>
                      <a:pt x="235" y="193"/>
                      <a:pt x="239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3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3"/>
                    </a:lnTo>
                    <a:close/>
                    <a:moveTo>
                      <a:pt x="205" y="196"/>
                    </a:moveTo>
                    <a:cubicBezTo>
                      <a:pt x="205" y="192"/>
                      <a:pt x="205" y="192"/>
                      <a:pt x="205" y="192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6"/>
                      <a:pt x="205" y="196"/>
                    </a:cubicBezTo>
                    <a:close/>
                    <a:moveTo>
                      <a:pt x="273" y="192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5"/>
                      <a:pt x="285" y="195"/>
                      <a:pt x="285" y="195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2"/>
                    </a:lnTo>
                    <a:close/>
                    <a:moveTo>
                      <a:pt x="182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1"/>
                      <a:pt x="194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90" y="195"/>
                      <a:pt x="186" y="195"/>
                      <a:pt x="182" y="194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89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4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8"/>
                      <a:pt x="167" y="189"/>
                      <a:pt x="171" y="189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0"/>
                      <a:pt x="323" y="191"/>
                      <a:pt x="319" y="191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5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8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2"/>
                      <a:pt x="352" y="182"/>
                    </a:cubicBezTo>
                    <a:cubicBezTo>
                      <a:pt x="353" y="185"/>
                      <a:pt x="353" y="185"/>
                      <a:pt x="353" y="185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0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1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0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7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2"/>
                      <a:pt x="53" y="161"/>
                      <a:pt x="50" y="159"/>
                    </a:cubicBezTo>
                    <a:close/>
                    <a:moveTo>
                      <a:pt x="427" y="155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5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3"/>
                    </a:moveTo>
                    <a:cubicBezTo>
                      <a:pt x="449" y="141"/>
                      <a:pt x="452" y="139"/>
                      <a:pt x="455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3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1"/>
                      <a:pt x="21" y="134"/>
                      <a:pt x="23" y="137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8"/>
                    </a:moveTo>
                    <a:cubicBezTo>
                      <a:pt x="465" y="125"/>
                      <a:pt x="467" y="122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4"/>
                      <a:pt x="468" y="128"/>
                      <a:pt x="465" y="131"/>
                    </a:cubicBezTo>
                    <a:lnTo>
                      <a:pt x="463" y="128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6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4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8"/>
                      <a:pt x="476" y="98"/>
                      <a:pt x="476" y="98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2"/>
                      <a:pt x="479" y="106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79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4"/>
                      <a:pt x="471" y="81"/>
                      <a:pt x="469" y="78"/>
                    </a:cubicBezTo>
                    <a:close/>
                    <a:moveTo>
                      <a:pt x="6" y="76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6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3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8"/>
                      <a:pt x="448" y="50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1"/>
                      <a:pt x="440" y="49"/>
                      <a:pt x="437" y="47"/>
                    </a:cubicBezTo>
                    <a:close/>
                    <a:moveTo>
                      <a:pt x="39" y="44"/>
                    </a:moveTo>
                    <a:cubicBezTo>
                      <a:pt x="42" y="42"/>
                      <a:pt x="45" y="40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7"/>
                    </a:cubicBezTo>
                    <a:lnTo>
                      <a:pt x="39" y="44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8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3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3"/>
                    </a:lnTo>
                    <a:close/>
                    <a:moveTo>
                      <a:pt x="396" y="28"/>
                    </a:moveTo>
                    <a:cubicBezTo>
                      <a:pt x="397" y="24"/>
                      <a:pt x="397" y="24"/>
                      <a:pt x="397" y="24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29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3"/>
                      <a:pt x="88" y="22"/>
                      <a:pt x="91" y="21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7"/>
                      <a:pt x="375" y="17"/>
                      <a:pt x="375" y="17"/>
                    </a:cubicBezTo>
                    <a:cubicBezTo>
                      <a:pt x="379" y="18"/>
                      <a:pt x="383" y="20"/>
                      <a:pt x="386" y="21"/>
                    </a:cubicBezTo>
                    <a:cubicBezTo>
                      <a:pt x="385" y="24"/>
                      <a:pt x="385" y="24"/>
                      <a:pt x="385" y="24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4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6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0"/>
                      <a:pt x="136" y="10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4" y="8"/>
                      <a:pt x="338" y="9"/>
                      <a:pt x="342" y="9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2"/>
                      <a:pt x="333" y="12"/>
                      <a:pt x="330" y="11"/>
                    </a:cubicBezTo>
                    <a:close/>
                    <a:moveTo>
                      <a:pt x="147" y="7"/>
                    </a:moveTo>
                    <a:cubicBezTo>
                      <a:pt x="151" y="7"/>
                      <a:pt x="155" y="6"/>
                      <a:pt x="158" y="6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7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5" y="9"/>
                      <a:pt x="311" y="8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3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7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2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5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0"/>
                      <a:pt x="262" y="0"/>
                      <a:pt x="262" y="0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4"/>
                      <a:pt x="262" y="4"/>
                    </a:cubicBezTo>
                    <a:close/>
                    <a:moveTo>
                      <a:pt x="216" y="0"/>
                    </a:moveTo>
                    <a:cubicBezTo>
                      <a:pt x="219" y="0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0"/>
                    </a:lnTo>
                    <a:close/>
                    <a:moveTo>
                      <a:pt x="239" y="5"/>
                    </a:move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39" y="1"/>
                      <a:pt x="239" y="1"/>
                      <a:pt x="239" y="1"/>
                    </a:cubicBezTo>
                    <a:cubicBezTo>
                      <a:pt x="243" y="1"/>
                      <a:pt x="247" y="1"/>
                      <a:pt x="250" y="1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47" y="5"/>
                      <a:pt x="243" y="5"/>
                      <a:pt x="239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ŝḷiḑè">
                <a:extLst>
                  <a:ext uri="{FF2B5EF4-FFF2-40B4-BE49-F238E27FC236}">
                    <a16:creationId xmlns:a16="http://schemas.microsoft.com/office/drawing/2014/main" xmlns="" id="{7DA929D2-BBC8-4A0C-91F5-26C2AC5E308E}"/>
                  </a:ext>
                </a:extLst>
              </p:cNvPr>
              <p:cNvSpPr/>
              <p:nvPr/>
            </p:nvSpPr>
            <p:spPr bwMode="auto">
              <a:xfrm flipH="1">
                <a:off x="6162243" y="4609156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570 w 570"/>
                  <a:gd name="T3" fmla="*/ 130 h 260"/>
                  <a:gd name="T4" fmla="*/ 285 w 570"/>
                  <a:gd name="T5" fmla="*/ 260 h 260"/>
                  <a:gd name="T6" fmla="*/ 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442" y="1"/>
                      <a:pt x="570" y="59"/>
                      <a:pt x="570" y="130"/>
                    </a:cubicBezTo>
                    <a:cubicBezTo>
                      <a:pt x="570" y="202"/>
                      <a:pt x="442" y="260"/>
                      <a:pt x="285" y="260"/>
                    </a:cubicBezTo>
                    <a:cubicBezTo>
                      <a:pt x="127" y="260"/>
                      <a:pt x="0" y="202"/>
                      <a:pt x="0" y="130"/>
                    </a:cubicBezTo>
                    <a:cubicBezTo>
                      <a:pt x="0" y="59"/>
                      <a:pt x="127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lîďé">
                <a:extLst>
                  <a:ext uri="{FF2B5EF4-FFF2-40B4-BE49-F238E27FC236}">
                    <a16:creationId xmlns:a16="http://schemas.microsoft.com/office/drawing/2014/main" xmlns="" id="{D1C50B20-61D5-4FB7-A603-0BEA3CA68318}"/>
                  </a:ext>
                </a:extLst>
              </p:cNvPr>
              <p:cNvSpPr/>
              <p:nvPr/>
            </p:nvSpPr>
            <p:spPr bwMode="auto">
              <a:xfrm flipH="1">
                <a:off x="6261224" y="4654840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475 w 475"/>
                  <a:gd name="T3" fmla="*/ 97 h 194"/>
                  <a:gd name="T4" fmla="*/ 238 w 475"/>
                  <a:gd name="T5" fmla="*/ 194 h 194"/>
                  <a:gd name="T6" fmla="*/ 0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369" y="0"/>
                      <a:pt x="475" y="44"/>
                      <a:pt x="475" y="97"/>
                    </a:cubicBezTo>
                    <a:cubicBezTo>
                      <a:pt x="475" y="150"/>
                      <a:pt x="369" y="193"/>
                      <a:pt x="238" y="194"/>
                    </a:cubicBezTo>
                    <a:cubicBezTo>
                      <a:pt x="107" y="193"/>
                      <a:pt x="0" y="150"/>
                      <a:pt x="0" y="97"/>
                    </a:cubicBezTo>
                    <a:cubicBezTo>
                      <a:pt x="0" y="44"/>
                      <a:pt x="107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ṡḻïḓe">
                <a:extLst>
                  <a:ext uri="{FF2B5EF4-FFF2-40B4-BE49-F238E27FC236}">
                    <a16:creationId xmlns:a16="http://schemas.microsoft.com/office/drawing/2014/main" xmlns="" id="{6769D5DA-8600-4F9E-8300-F209FDA95029}"/>
                  </a:ext>
                </a:extLst>
              </p:cNvPr>
              <p:cNvSpPr/>
              <p:nvPr/>
            </p:nvSpPr>
            <p:spPr bwMode="auto">
              <a:xfrm flipH="1">
                <a:off x="6255133" y="4650272"/>
                <a:ext cx="985254" cy="405065"/>
              </a:xfrm>
              <a:custGeom>
                <a:avLst/>
                <a:gdLst>
                  <a:gd name="T0" fmla="*/ 240 w 479"/>
                  <a:gd name="T1" fmla="*/ 194 h 197"/>
                  <a:gd name="T2" fmla="*/ 251 w 479"/>
                  <a:gd name="T3" fmla="*/ 194 h 197"/>
                  <a:gd name="T4" fmla="*/ 251 w 479"/>
                  <a:gd name="T5" fmla="*/ 194 h 197"/>
                  <a:gd name="T6" fmla="*/ 216 w 479"/>
                  <a:gd name="T7" fmla="*/ 197 h 197"/>
                  <a:gd name="T8" fmla="*/ 285 w 479"/>
                  <a:gd name="T9" fmla="*/ 196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6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6 h 197"/>
                  <a:gd name="T44" fmla="*/ 427 w 479"/>
                  <a:gd name="T45" fmla="*/ 156 h 197"/>
                  <a:gd name="T46" fmla="*/ 40 w 479"/>
                  <a:gd name="T47" fmla="*/ 154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9 h 197"/>
                  <a:gd name="T54" fmla="*/ 463 w 479"/>
                  <a:gd name="T55" fmla="*/ 129 h 197"/>
                  <a:gd name="T56" fmla="*/ 6 w 479"/>
                  <a:gd name="T57" fmla="*/ 122 h 197"/>
                  <a:gd name="T58" fmla="*/ 476 w 479"/>
                  <a:gd name="T59" fmla="*/ 99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7 h 197"/>
                  <a:gd name="T68" fmla="*/ 6 w 479"/>
                  <a:gd name="T69" fmla="*/ 77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5 h 197"/>
                  <a:gd name="T78" fmla="*/ 39 w 479"/>
                  <a:gd name="T79" fmla="*/ 45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5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5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10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1 h 197"/>
                  <a:gd name="T116" fmla="*/ 216 w 479"/>
                  <a:gd name="T117" fmla="*/ 1 h 197"/>
                  <a:gd name="T118" fmla="*/ 216 w 479"/>
                  <a:gd name="T119" fmla="*/ 1 h 197"/>
                  <a:gd name="T120" fmla="*/ 239 w 479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4"/>
                      <a:pt x="228" y="194"/>
                      <a:pt x="228" y="194"/>
                    </a:cubicBezTo>
                    <a:cubicBezTo>
                      <a:pt x="232" y="194"/>
                      <a:pt x="235" y="194"/>
                      <a:pt x="239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4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4"/>
                    </a:lnTo>
                    <a:close/>
                    <a:moveTo>
                      <a:pt x="205" y="196"/>
                    </a:moveTo>
                    <a:cubicBezTo>
                      <a:pt x="205" y="193"/>
                      <a:pt x="205" y="193"/>
                      <a:pt x="205" y="193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7"/>
                      <a:pt x="205" y="196"/>
                    </a:cubicBezTo>
                    <a:close/>
                    <a:moveTo>
                      <a:pt x="273" y="193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6"/>
                      <a:pt x="285" y="196"/>
                      <a:pt x="285" y="196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3"/>
                    </a:lnTo>
                    <a:close/>
                    <a:moveTo>
                      <a:pt x="182" y="195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2"/>
                      <a:pt x="194" y="192"/>
                    </a:cubicBezTo>
                    <a:cubicBezTo>
                      <a:pt x="193" y="196"/>
                      <a:pt x="193" y="196"/>
                      <a:pt x="193" y="196"/>
                    </a:cubicBezTo>
                    <a:cubicBezTo>
                      <a:pt x="190" y="195"/>
                      <a:pt x="186" y="195"/>
                      <a:pt x="182" y="195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90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5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9"/>
                      <a:pt x="167" y="189"/>
                      <a:pt x="171" y="190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1"/>
                      <a:pt x="323" y="191"/>
                      <a:pt x="319" y="192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6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9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3"/>
                      <a:pt x="352" y="182"/>
                    </a:cubicBezTo>
                    <a:cubicBezTo>
                      <a:pt x="353" y="186"/>
                      <a:pt x="353" y="186"/>
                      <a:pt x="353" y="186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6"/>
                      <a:pt x="125" y="186"/>
                      <a:pt x="125" y="186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1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7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8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3"/>
                      <a:pt x="53" y="161"/>
                      <a:pt x="50" y="159"/>
                    </a:cubicBezTo>
                    <a:close/>
                    <a:moveTo>
                      <a:pt x="427" y="156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6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4"/>
                    </a:moveTo>
                    <a:cubicBezTo>
                      <a:pt x="449" y="141"/>
                      <a:pt x="452" y="139"/>
                      <a:pt x="455" y="137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4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2"/>
                      <a:pt x="21" y="134"/>
                      <a:pt x="23" y="137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9"/>
                    </a:moveTo>
                    <a:cubicBezTo>
                      <a:pt x="465" y="126"/>
                      <a:pt x="467" y="123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5"/>
                      <a:pt x="468" y="128"/>
                      <a:pt x="465" y="131"/>
                    </a:cubicBezTo>
                    <a:lnTo>
                      <a:pt x="463" y="129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7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5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3"/>
                      <a:pt x="479" y="107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80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5"/>
                      <a:pt x="471" y="81"/>
                      <a:pt x="469" y="78"/>
                    </a:cubicBezTo>
                    <a:close/>
                    <a:moveTo>
                      <a:pt x="6" y="77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7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4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4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9"/>
                      <a:pt x="448" y="51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2"/>
                      <a:pt x="440" y="50"/>
                      <a:pt x="437" y="47"/>
                    </a:cubicBezTo>
                    <a:close/>
                    <a:moveTo>
                      <a:pt x="39" y="45"/>
                    </a:moveTo>
                    <a:cubicBezTo>
                      <a:pt x="42" y="43"/>
                      <a:pt x="45" y="41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8"/>
                    </a:cubicBezTo>
                    <a:lnTo>
                      <a:pt x="39" y="45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9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4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4"/>
                    </a:lnTo>
                    <a:close/>
                    <a:moveTo>
                      <a:pt x="396" y="28"/>
                    </a:moveTo>
                    <a:cubicBezTo>
                      <a:pt x="397" y="25"/>
                      <a:pt x="397" y="25"/>
                      <a:pt x="397" y="25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30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4"/>
                      <a:pt x="88" y="22"/>
                      <a:pt x="91" y="21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8"/>
                      <a:pt x="375" y="18"/>
                      <a:pt x="375" y="18"/>
                    </a:cubicBezTo>
                    <a:cubicBezTo>
                      <a:pt x="379" y="19"/>
                      <a:pt x="383" y="20"/>
                      <a:pt x="386" y="21"/>
                    </a:cubicBezTo>
                    <a:cubicBezTo>
                      <a:pt x="385" y="25"/>
                      <a:pt x="385" y="25"/>
                      <a:pt x="385" y="25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5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7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1"/>
                      <a:pt x="136" y="10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8"/>
                      <a:pt x="330" y="8"/>
                      <a:pt x="330" y="8"/>
                    </a:cubicBezTo>
                    <a:cubicBezTo>
                      <a:pt x="334" y="8"/>
                      <a:pt x="338" y="9"/>
                      <a:pt x="342" y="10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3"/>
                      <a:pt x="333" y="12"/>
                      <a:pt x="330" y="11"/>
                    </a:cubicBezTo>
                    <a:close/>
                    <a:moveTo>
                      <a:pt x="147" y="8"/>
                    </a:moveTo>
                    <a:cubicBezTo>
                      <a:pt x="151" y="7"/>
                      <a:pt x="155" y="7"/>
                      <a:pt x="158" y="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8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5" y="9"/>
                      <a:pt x="311" y="9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4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8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3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6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1"/>
                      <a:pt x="262" y="1"/>
                      <a:pt x="262" y="1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5"/>
                      <a:pt x="262" y="4"/>
                    </a:cubicBezTo>
                    <a:close/>
                    <a:moveTo>
                      <a:pt x="216" y="1"/>
                    </a:moveTo>
                    <a:cubicBezTo>
                      <a:pt x="219" y="1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1"/>
                    </a:lnTo>
                    <a:close/>
                    <a:moveTo>
                      <a:pt x="239" y="2"/>
                    </a:move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9" y="2"/>
                      <a:pt x="239" y="2"/>
                      <a:pt x="239" y="2"/>
                    </a:cubicBezTo>
                    <a:cubicBezTo>
                      <a:pt x="243" y="2"/>
                      <a:pt x="247" y="1"/>
                      <a:pt x="250" y="1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3"/>
                      <a:pt x="243" y="2"/>
                      <a:pt x="239" y="2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ṣḷiḋè">
                <a:extLst>
                  <a:ext uri="{FF2B5EF4-FFF2-40B4-BE49-F238E27FC236}">
                    <a16:creationId xmlns:a16="http://schemas.microsoft.com/office/drawing/2014/main" xmlns="" id="{05730E39-EBB5-46AB-9606-8F213904CB0A}"/>
                  </a:ext>
                </a:extLst>
              </p:cNvPr>
              <p:cNvSpPr/>
              <p:nvPr/>
            </p:nvSpPr>
            <p:spPr bwMode="auto">
              <a:xfrm flipH="1">
                <a:off x="6162243" y="4473627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şḷîḓè">
                <a:extLst>
                  <a:ext uri="{FF2B5EF4-FFF2-40B4-BE49-F238E27FC236}">
                    <a16:creationId xmlns:a16="http://schemas.microsoft.com/office/drawing/2014/main" xmlns="" id="{BF00A6C2-5437-4947-B2BB-CC58F3895214}"/>
                  </a:ext>
                </a:extLst>
              </p:cNvPr>
              <p:cNvSpPr/>
              <p:nvPr/>
            </p:nvSpPr>
            <p:spPr bwMode="auto">
              <a:xfrm flipH="1">
                <a:off x="6261224" y="451778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sḷíḑè">
                <a:extLst>
                  <a:ext uri="{FF2B5EF4-FFF2-40B4-BE49-F238E27FC236}">
                    <a16:creationId xmlns:a16="http://schemas.microsoft.com/office/drawing/2014/main" xmlns="" id="{8BFDAE73-91CB-4004-BF4A-3EB1A7D960CD}"/>
                  </a:ext>
                </a:extLst>
              </p:cNvPr>
              <p:cNvSpPr/>
              <p:nvPr/>
            </p:nvSpPr>
            <p:spPr bwMode="auto">
              <a:xfrm flipH="1">
                <a:off x="6255133" y="4514742"/>
                <a:ext cx="985254" cy="405065"/>
              </a:xfrm>
              <a:custGeom>
                <a:avLst/>
                <a:gdLst>
                  <a:gd name="T0" fmla="*/ 240 w 479"/>
                  <a:gd name="T1" fmla="*/ 192 h 197"/>
                  <a:gd name="T2" fmla="*/ 251 w 479"/>
                  <a:gd name="T3" fmla="*/ 193 h 197"/>
                  <a:gd name="T4" fmla="*/ 251 w 479"/>
                  <a:gd name="T5" fmla="*/ 193 h 197"/>
                  <a:gd name="T6" fmla="*/ 216 w 479"/>
                  <a:gd name="T7" fmla="*/ 197 h 197"/>
                  <a:gd name="T8" fmla="*/ 285 w 479"/>
                  <a:gd name="T9" fmla="*/ 195 h 197"/>
                  <a:gd name="T10" fmla="*/ 182 w 479"/>
                  <a:gd name="T11" fmla="*/ 191 h 197"/>
                  <a:gd name="T12" fmla="*/ 296 w 479"/>
                  <a:gd name="T13" fmla="*/ 191 h 197"/>
                  <a:gd name="T14" fmla="*/ 296 w 479"/>
                  <a:gd name="T15" fmla="*/ 191 h 197"/>
                  <a:gd name="T16" fmla="*/ 171 w 479"/>
                  <a:gd name="T17" fmla="*/ 193 h 197"/>
                  <a:gd name="T18" fmla="*/ 331 w 479"/>
                  <a:gd name="T19" fmla="*/ 190 h 197"/>
                  <a:gd name="T20" fmla="*/ 137 w 479"/>
                  <a:gd name="T21" fmla="*/ 184 h 197"/>
                  <a:gd name="T22" fmla="*/ 341 w 479"/>
                  <a:gd name="T23" fmla="*/ 184 h 197"/>
                  <a:gd name="T24" fmla="*/ 341 w 479"/>
                  <a:gd name="T25" fmla="*/ 184 h 197"/>
                  <a:gd name="T26" fmla="*/ 125 w 479"/>
                  <a:gd name="T27" fmla="*/ 185 h 197"/>
                  <a:gd name="T28" fmla="*/ 375 w 479"/>
                  <a:gd name="T29" fmla="*/ 180 h 197"/>
                  <a:gd name="T30" fmla="*/ 93 w 479"/>
                  <a:gd name="T31" fmla="*/ 173 h 197"/>
                  <a:gd name="T32" fmla="*/ 385 w 479"/>
                  <a:gd name="T33" fmla="*/ 173 h 197"/>
                  <a:gd name="T34" fmla="*/ 385 w 479"/>
                  <a:gd name="T35" fmla="*/ 173 h 197"/>
                  <a:gd name="T36" fmla="*/ 81 w 479"/>
                  <a:gd name="T37" fmla="*/ 173 h 197"/>
                  <a:gd name="T38" fmla="*/ 418 w 479"/>
                  <a:gd name="T39" fmla="*/ 164 h 197"/>
                  <a:gd name="T40" fmla="*/ 51 w 479"/>
                  <a:gd name="T41" fmla="*/ 156 h 197"/>
                  <a:gd name="T42" fmla="*/ 427 w 479"/>
                  <a:gd name="T43" fmla="*/ 155 h 197"/>
                  <a:gd name="T44" fmla="*/ 427 w 479"/>
                  <a:gd name="T45" fmla="*/ 155 h 197"/>
                  <a:gd name="T46" fmla="*/ 40 w 479"/>
                  <a:gd name="T47" fmla="*/ 153 h 197"/>
                  <a:gd name="T48" fmla="*/ 457 w 479"/>
                  <a:gd name="T49" fmla="*/ 139 h 197"/>
                  <a:gd name="T50" fmla="*/ 16 w 479"/>
                  <a:gd name="T51" fmla="*/ 129 h 197"/>
                  <a:gd name="T52" fmla="*/ 463 w 479"/>
                  <a:gd name="T53" fmla="*/ 128 h 197"/>
                  <a:gd name="T54" fmla="*/ 463 w 479"/>
                  <a:gd name="T55" fmla="*/ 128 h 197"/>
                  <a:gd name="T56" fmla="*/ 6 w 479"/>
                  <a:gd name="T57" fmla="*/ 122 h 197"/>
                  <a:gd name="T58" fmla="*/ 476 w 479"/>
                  <a:gd name="T59" fmla="*/ 99 h 197"/>
                  <a:gd name="T60" fmla="*/ 0 w 479"/>
                  <a:gd name="T61" fmla="*/ 99 h 197"/>
                  <a:gd name="T62" fmla="*/ 1 w 479"/>
                  <a:gd name="T63" fmla="*/ 99 h 197"/>
                  <a:gd name="T64" fmla="*/ 472 w 479"/>
                  <a:gd name="T65" fmla="*/ 76 h 197"/>
                  <a:gd name="T66" fmla="*/ 6 w 479"/>
                  <a:gd name="T67" fmla="*/ 76 h 197"/>
                  <a:gd name="T68" fmla="*/ 6 w 479"/>
                  <a:gd name="T69" fmla="*/ 76 h 197"/>
                  <a:gd name="T70" fmla="*/ 462 w 479"/>
                  <a:gd name="T71" fmla="*/ 69 h 197"/>
                  <a:gd name="T72" fmla="*/ 32 w 479"/>
                  <a:gd name="T73" fmla="*/ 54 h 197"/>
                  <a:gd name="T74" fmla="*/ 439 w 479"/>
                  <a:gd name="T75" fmla="*/ 44 h 197"/>
                  <a:gd name="T76" fmla="*/ 39 w 479"/>
                  <a:gd name="T77" fmla="*/ 44 h 197"/>
                  <a:gd name="T78" fmla="*/ 39 w 479"/>
                  <a:gd name="T79" fmla="*/ 44 h 197"/>
                  <a:gd name="T80" fmla="*/ 427 w 479"/>
                  <a:gd name="T81" fmla="*/ 42 h 197"/>
                  <a:gd name="T82" fmla="*/ 71 w 479"/>
                  <a:gd name="T83" fmla="*/ 32 h 197"/>
                  <a:gd name="T84" fmla="*/ 397 w 479"/>
                  <a:gd name="T85" fmla="*/ 24 h 197"/>
                  <a:gd name="T86" fmla="*/ 81 w 479"/>
                  <a:gd name="T87" fmla="*/ 25 h 197"/>
                  <a:gd name="T88" fmla="*/ 81 w 479"/>
                  <a:gd name="T89" fmla="*/ 25 h 197"/>
                  <a:gd name="T90" fmla="*/ 385 w 479"/>
                  <a:gd name="T91" fmla="*/ 24 h 197"/>
                  <a:gd name="T92" fmla="*/ 114 w 479"/>
                  <a:gd name="T93" fmla="*/ 18 h 197"/>
                  <a:gd name="T94" fmla="*/ 353 w 479"/>
                  <a:gd name="T95" fmla="*/ 12 h 197"/>
                  <a:gd name="T96" fmla="*/ 125 w 479"/>
                  <a:gd name="T97" fmla="*/ 12 h 197"/>
                  <a:gd name="T98" fmla="*/ 125 w 479"/>
                  <a:gd name="T99" fmla="*/ 12 h 197"/>
                  <a:gd name="T100" fmla="*/ 341 w 479"/>
                  <a:gd name="T101" fmla="*/ 13 h 197"/>
                  <a:gd name="T102" fmla="*/ 159 w 479"/>
                  <a:gd name="T103" fmla="*/ 10 h 197"/>
                  <a:gd name="T104" fmla="*/ 308 w 479"/>
                  <a:gd name="T105" fmla="*/ 4 h 197"/>
                  <a:gd name="T106" fmla="*/ 170 w 479"/>
                  <a:gd name="T107" fmla="*/ 4 h 197"/>
                  <a:gd name="T108" fmla="*/ 170 w 479"/>
                  <a:gd name="T109" fmla="*/ 4 h 197"/>
                  <a:gd name="T110" fmla="*/ 296 w 479"/>
                  <a:gd name="T111" fmla="*/ 7 h 197"/>
                  <a:gd name="T112" fmla="*/ 204 w 479"/>
                  <a:gd name="T113" fmla="*/ 5 h 197"/>
                  <a:gd name="T114" fmla="*/ 262 w 479"/>
                  <a:gd name="T115" fmla="*/ 0 h 197"/>
                  <a:gd name="T116" fmla="*/ 216 w 479"/>
                  <a:gd name="T117" fmla="*/ 1 h 197"/>
                  <a:gd name="T118" fmla="*/ 216 w 479"/>
                  <a:gd name="T119" fmla="*/ 1 h 197"/>
                  <a:gd name="T120" fmla="*/ 239 w 479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9" h="197">
                    <a:moveTo>
                      <a:pt x="228" y="197"/>
                    </a:moveTo>
                    <a:cubicBezTo>
                      <a:pt x="228" y="193"/>
                      <a:pt x="228" y="193"/>
                      <a:pt x="228" y="193"/>
                    </a:cubicBezTo>
                    <a:cubicBezTo>
                      <a:pt x="232" y="193"/>
                      <a:pt x="235" y="192"/>
                      <a:pt x="239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39" y="197"/>
                      <a:pt x="239" y="197"/>
                      <a:pt x="239" y="197"/>
                    </a:cubicBezTo>
                    <a:cubicBezTo>
                      <a:pt x="236" y="197"/>
                      <a:pt x="231" y="197"/>
                      <a:pt x="228" y="197"/>
                    </a:cubicBezTo>
                    <a:close/>
                    <a:moveTo>
                      <a:pt x="251" y="193"/>
                    </a:moveTo>
                    <a:cubicBezTo>
                      <a:pt x="254" y="193"/>
                      <a:pt x="258" y="193"/>
                      <a:pt x="262" y="193"/>
                    </a:cubicBezTo>
                    <a:cubicBezTo>
                      <a:pt x="262" y="197"/>
                      <a:pt x="262" y="197"/>
                      <a:pt x="262" y="197"/>
                    </a:cubicBezTo>
                    <a:cubicBezTo>
                      <a:pt x="258" y="197"/>
                      <a:pt x="255" y="197"/>
                      <a:pt x="251" y="197"/>
                    </a:cubicBezTo>
                    <a:lnTo>
                      <a:pt x="251" y="193"/>
                    </a:lnTo>
                    <a:close/>
                    <a:moveTo>
                      <a:pt x="205" y="196"/>
                    </a:moveTo>
                    <a:cubicBezTo>
                      <a:pt x="205" y="192"/>
                      <a:pt x="205" y="192"/>
                      <a:pt x="205" y="192"/>
                    </a:cubicBezTo>
                    <a:cubicBezTo>
                      <a:pt x="209" y="193"/>
                      <a:pt x="213" y="193"/>
                      <a:pt x="216" y="193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2" y="197"/>
                      <a:pt x="209" y="196"/>
                      <a:pt x="205" y="196"/>
                    </a:cubicBezTo>
                    <a:close/>
                    <a:moveTo>
                      <a:pt x="273" y="192"/>
                    </a:moveTo>
                    <a:cubicBezTo>
                      <a:pt x="277" y="192"/>
                      <a:pt x="281" y="192"/>
                      <a:pt x="285" y="192"/>
                    </a:cubicBezTo>
                    <a:cubicBezTo>
                      <a:pt x="285" y="195"/>
                      <a:pt x="285" y="195"/>
                      <a:pt x="285" y="195"/>
                    </a:cubicBezTo>
                    <a:cubicBezTo>
                      <a:pt x="281" y="196"/>
                      <a:pt x="277" y="196"/>
                      <a:pt x="274" y="196"/>
                    </a:cubicBezTo>
                    <a:lnTo>
                      <a:pt x="273" y="192"/>
                    </a:lnTo>
                    <a:close/>
                    <a:moveTo>
                      <a:pt x="182" y="194"/>
                    </a:moveTo>
                    <a:cubicBezTo>
                      <a:pt x="182" y="191"/>
                      <a:pt x="182" y="191"/>
                      <a:pt x="182" y="191"/>
                    </a:cubicBezTo>
                    <a:cubicBezTo>
                      <a:pt x="186" y="191"/>
                      <a:pt x="190" y="191"/>
                      <a:pt x="194" y="192"/>
                    </a:cubicBezTo>
                    <a:cubicBezTo>
                      <a:pt x="193" y="195"/>
                      <a:pt x="193" y="195"/>
                      <a:pt x="193" y="195"/>
                    </a:cubicBezTo>
                    <a:cubicBezTo>
                      <a:pt x="190" y="195"/>
                      <a:pt x="186" y="195"/>
                      <a:pt x="182" y="194"/>
                    </a:cubicBezTo>
                    <a:close/>
                    <a:moveTo>
                      <a:pt x="296" y="191"/>
                    </a:moveTo>
                    <a:cubicBezTo>
                      <a:pt x="300" y="190"/>
                      <a:pt x="304" y="190"/>
                      <a:pt x="307" y="189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304" y="194"/>
                      <a:pt x="300" y="194"/>
                      <a:pt x="296" y="194"/>
                    </a:cubicBezTo>
                    <a:lnTo>
                      <a:pt x="296" y="191"/>
                    </a:lnTo>
                    <a:close/>
                    <a:moveTo>
                      <a:pt x="159" y="192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63" y="188"/>
                      <a:pt x="167" y="189"/>
                      <a:pt x="171" y="189"/>
                    </a:cubicBezTo>
                    <a:cubicBezTo>
                      <a:pt x="171" y="193"/>
                      <a:pt x="171" y="193"/>
                      <a:pt x="171" y="193"/>
                    </a:cubicBezTo>
                    <a:cubicBezTo>
                      <a:pt x="167" y="193"/>
                      <a:pt x="163" y="192"/>
                      <a:pt x="159" y="192"/>
                    </a:cubicBezTo>
                    <a:close/>
                    <a:moveTo>
                      <a:pt x="319" y="188"/>
                    </a:moveTo>
                    <a:cubicBezTo>
                      <a:pt x="322" y="187"/>
                      <a:pt x="326" y="187"/>
                      <a:pt x="330" y="186"/>
                    </a:cubicBezTo>
                    <a:cubicBezTo>
                      <a:pt x="331" y="190"/>
                      <a:pt x="331" y="190"/>
                      <a:pt x="331" y="190"/>
                    </a:cubicBezTo>
                    <a:cubicBezTo>
                      <a:pt x="327" y="190"/>
                      <a:pt x="323" y="191"/>
                      <a:pt x="319" y="192"/>
                    </a:cubicBezTo>
                    <a:lnTo>
                      <a:pt x="319" y="188"/>
                    </a:lnTo>
                    <a:close/>
                    <a:moveTo>
                      <a:pt x="137" y="188"/>
                    </a:move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41" y="185"/>
                      <a:pt x="145" y="185"/>
                      <a:pt x="148" y="186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4" y="189"/>
                      <a:pt x="140" y="189"/>
                      <a:pt x="137" y="188"/>
                    </a:cubicBezTo>
                    <a:close/>
                    <a:moveTo>
                      <a:pt x="341" y="184"/>
                    </a:moveTo>
                    <a:cubicBezTo>
                      <a:pt x="345" y="183"/>
                      <a:pt x="349" y="182"/>
                      <a:pt x="352" y="182"/>
                    </a:cubicBezTo>
                    <a:cubicBezTo>
                      <a:pt x="353" y="185"/>
                      <a:pt x="353" y="185"/>
                      <a:pt x="353" y="185"/>
                    </a:cubicBezTo>
                    <a:cubicBezTo>
                      <a:pt x="349" y="186"/>
                      <a:pt x="346" y="187"/>
                      <a:pt x="342" y="188"/>
                    </a:cubicBezTo>
                    <a:lnTo>
                      <a:pt x="341" y="184"/>
                    </a:lnTo>
                    <a:close/>
                    <a:moveTo>
                      <a:pt x="114" y="183"/>
                    </a:move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9" y="180"/>
                      <a:pt x="122" y="181"/>
                      <a:pt x="126" y="182"/>
                    </a:cubicBezTo>
                    <a:cubicBezTo>
                      <a:pt x="125" y="185"/>
                      <a:pt x="125" y="185"/>
                      <a:pt x="125" y="185"/>
                    </a:cubicBezTo>
                    <a:cubicBezTo>
                      <a:pt x="122" y="185"/>
                      <a:pt x="118" y="184"/>
                      <a:pt x="114" y="183"/>
                    </a:cubicBezTo>
                    <a:close/>
                    <a:moveTo>
                      <a:pt x="363" y="179"/>
                    </a:moveTo>
                    <a:cubicBezTo>
                      <a:pt x="367" y="178"/>
                      <a:pt x="371" y="177"/>
                      <a:pt x="374" y="176"/>
                    </a:cubicBezTo>
                    <a:cubicBezTo>
                      <a:pt x="375" y="180"/>
                      <a:pt x="375" y="180"/>
                      <a:pt x="375" y="180"/>
                    </a:cubicBezTo>
                    <a:cubicBezTo>
                      <a:pt x="372" y="181"/>
                      <a:pt x="368" y="182"/>
                      <a:pt x="364" y="183"/>
                    </a:cubicBezTo>
                    <a:lnTo>
                      <a:pt x="363" y="179"/>
                    </a:lnTo>
                    <a:close/>
                    <a:moveTo>
                      <a:pt x="92" y="177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7" y="174"/>
                      <a:pt x="100" y="175"/>
                      <a:pt x="104" y="176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99" y="179"/>
                      <a:pt x="96" y="178"/>
                      <a:pt x="92" y="177"/>
                    </a:cubicBezTo>
                    <a:close/>
                    <a:moveTo>
                      <a:pt x="385" y="173"/>
                    </a:moveTo>
                    <a:cubicBezTo>
                      <a:pt x="389" y="172"/>
                      <a:pt x="392" y="170"/>
                      <a:pt x="396" y="169"/>
                    </a:cubicBezTo>
                    <a:cubicBezTo>
                      <a:pt x="397" y="173"/>
                      <a:pt x="397" y="173"/>
                      <a:pt x="397" y="173"/>
                    </a:cubicBezTo>
                    <a:cubicBezTo>
                      <a:pt x="394" y="174"/>
                      <a:pt x="390" y="175"/>
                      <a:pt x="386" y="176"/>
                    </a:cubicBezTo>
                    <a:lnTo>
                      <a:pt x="385" y="173"/>
                    </a:lnTo>
                    <a:close/>
                    <a:moveTo>
                      <a:pt x="70" y="169"/>
                    </a:moveTo>
                    <a:cubicBezTo>
                      <a:pt x="72" y="165"/>
                      <a:pt x="72" y="165"/>
                      <a:pt x="72" y="165"/>
                    </a:cubicBezTo>
                    <a:cubicBezTo>
                      <a:pt x="75" y="167"/>
                      <a:pt x="79" y="168"/>
                      <a:pt x="82" y="169"/>
                    </a:cubicBezTo>
                    <a:cubicBezTo>
                      <a:pt x="81" y="173"/>
                      <a:pt x="81" y="173"/>
                      <a:pt x="81" y="173"/>
                    </a:cubicBezTo>
                    <a:cubicBezTo>
                      <a:pt x="77" y="172"/>
                      <a:pt x="74" y="170"/>
                      <a:pt x="70" y="169"/>
                    </a:cubicBezTo>
                    <a:close/>
                    <a:moveTo>
                      <a:pt x="407" y="165"/>
                    </a:moveTo>
                    <a:cubicBezTo>
                      <a:pt x="410" y="164"/>
                      <a:pt x="414" y="162"/>
                      <a:pt x="417" y="161"/>
                    </a:cubicBezTo>
                    <a:cubicBezTo>
                      <a:pt x="418" y="164"/>
                      <a:pt x="418" y="164"/>
                      <a:pt x="418" y="164"/>
                    </a:cubicBezTo>
                    <a:cubicBezTo>
                      <a:pt x="415" y="166"/>
                      <a:pt x="412" y="167"/>
                      <a:pt x="408" y="169"/>
                    </a:cubicBezTo>
                    <a:lnTo>
                      <a:pt x="407" y="165"/>
                    </a:lnTo>
                    <a:close/>
                    <a:moveTo>
                      <a:pt x="50" y="159"/>
                    </a:moveTo>
                    <a:cubicBezTo>
                      <a:pt x="51" y="156"/>
                      <a:pt x="51" y="156"/>
                      <a:pt x="51" y="156"/>
                    </a:cubicBezTo>
                    <a:cubicBezTo>
                      <a:pt x="55" y="157"/>
                      <a:pt x="58" y="159"/>
                      <a:pt x="61" y="161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6" y="163"/>
                      <a:pt x="53" y="161"/>
                      <a:pt x="50" y="159"/>
                    </a:cubicBezTo>
                    <a:close/>
                    <a:moveTo>
                      <a:pt x="427" y="155"/>
                    </a:moveTo>
                    <a:cubicBezTo>
                      <a:pt x="430" y="154"/>
                      <a:pt x="434" y="152"/>
                      <a:pt x="437" y="150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6" y="155"/>
                      <a:pt x="432" y="157"/>
                      <a:pt x="429" y="159"/>
                    </a:cubicBezTo>
                    <a:lnTo>
                      <a:pt x="427" y="155"/>
                    </a:lnTo>
                    <a:close/>
                    <a:moveTo>
                      <a:pt x="30" y="147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35" y="146"/>
                      <a:pt x="38" y="148"/>
                      <a:pt x="42" y="150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6" y="151"/>
                      <a:pt x="33" y="149"/>
                      <a:pt x="30" y="147"/>
                    </a:cubicBezTo>
                    <a:close/>
                    <a:moveTo>
                      <a:pt x="446" y="144"/>
                    </a:moveTo>
                    <a:cubicBezTo>
                      <a:pt x="449" y="141"/>
                      <a:pt x="452" y="139"/>
                      <a:pt x="455" y="136"/>
                    </a:cubicBezTo>
                    <a:cubicBezTo>
                      <a:pt x="457" y="139"/>
                      <a:pt x="457" y="139"/>
                      <a:pt x="457" y="139"/>
                    </a:cubicBezTo>
                    <a:cubicBezTo>
                      <a:pt x="455" y="142"/>
                      <a:pt x="452" y="144"/>
                      <a:pt x="448" y="147"/>
                    </a:cubicBezTo>
                    <a:lnTo>
                      <a:pt x="446" y="144"/>
                    </a:lnTo>
                    <a:close/>
                    <a:moveTo>
                      <a:pt x="13" y="131"/>
                    </a:moveTo>
                    <a:cubicBezTo>
                      <a:pt x="16" y="129"/>
                      <a:pt x="16" y="129"/>
                      <a:pt x="16" y="129"/>
                    </a:cubicBezTo>
                    <a:cubicBezTo>
                      <a:pt x="18" y="131"/>
                      <a:pt x="21" y="134"/>
                      <a:pt x="23" y="137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8" y="137"/>
                      <a:pt x="15" y="134"/>
                      <a:pt x="13" y="131"/>
                    </a:cubicBezTo>
                    <a:close/>
                    <a:moveTo>
                      <a:pt x="463" y="128"/>
                    </a:moveTo>
                    <a:cubicBezTo>
                      <a:pt x="465" y="125"/>
                      <a:pt x="467" y="122"/>
                      <a:pt x="469" y="119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0" y="124"/>
                      <a:pt x="468" y="128"/>
                      <a:pt x="465" y="131"/>
                    </a:cubicBezTo>
                    <a:lnTo>
                      <a:pt x="463" y="128"/>
                    </a:lnTo>
                    <a:close/>
                    <a:moveTo>
                      <a:pt x="1" y="111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6" y="113"/>
                      <a:pt x="7" y="116"/>
                      <a:pt x="9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4" y="118"/>
                      <a:pt x="2" y="114"/>
                      <a:pt x="1" y="111"/>
                    </a:cubicBezTo>
                    <a:close/>
                    <a:moveTo>
                      <a:pt x="474" y="109"/>
                    </a:moveTo>
                    <a:cubicBezTo>
                      <a:pt x="475" y="106"/>
                      <a:pt x="476" y="102"/>
                      <a:pt x="476" y="99"/>
                    </a:cubicBezTo>
                    <a:cubicBezTo>
                      <a:pt x="476" y="99"/>
                      <a:pt x="476" y="99"/>
                      <a:pt x="476" y="99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3"/>
                      <a:pt x="479" y="106"/>
                      <a:pt x="477" y="110"/>
                    </a:cubicBezTo>
                    <a:lnTo>
                      <a:pt x="474" y="109"/>
                    </a:lnTo>
                    <a:close/>
                    <a:moveTo>
                      <a:pt x="0" y="99"/>
                    </a:moveTo>
                    <a:cubicBezTo>
                      <a:pt x="0" y="95"/>
                      <a:pt x="0" y="91"/>
                      <a:pt x="1" y="87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92"/>
                      <a:pt x="3" y="95"/>
                      <a:pt x="3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0" y="99"/>
                      <a:pt x="0" y="99"/>
                      <a:pt x="0" y="99"/>
                    </a:cubicBezTo>
                    <a:close/>
                    <a:moveTo>
                      <a:pt x="469" y="78"/>
                    </a:moveTo>
                    <a:cubicBezTo>
                      <a:pt x="472" y="76"/>
                      <a:pt x="472" y="76"/>
                      <a:pt x="472" y="76"/>
                    </a:cubicBezTo>
                    <a:cubicBezTo>
                      <a:pt x="474" y="79"/>
                      <a:pt x="476" y="83"/>
                      <a:pt x="477" y="87"/>
                    </a:cubicBezTo>
                    <a:cubicBezTo>
                      <a:pt x="473" y="88"/>
                      <a:pt x="473" y="88"/>
                      <a:pt x="473" y="88"/>
                    </a:cubicBezTo>
                    <a:cubicBezTo>
                      <a:pt x="472" y="84"/>
                      <a:pt x="471" y="81"/>
                      <a:pt x="469" y="78"/>
                    </a:cubicBezTo>
                    <a:close/>
                    <a:moveTo>
                      <a:pt x="6" y="76"/>
                    </a:moveTo>
                    <a:cubicBezTo>
                      <a:pt x="7" y="73"/>
                      <a:pt x="10" y="70"/>
                      <a:pt x="12" y="67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3" y="72"/>
                      <a:pt x="11" y="75"/>
                      <a:pt x="9" y="78"/>
                    </a:cubicBezTo>
                    <a:lnTo>
                      <a:pt x="6" y="76"/>
                    </a:lnTo>
                    <a:close/>
                    <a:moveTo>
                      <a:pt x="455" y="61"/>
                    </a:moveTo>
                    <a:cubicBezTo>
                      <a:pt x="457" y="58"/>
                      <a:pt x="457" y="58"/>
                      <a:pt x="457" y="58"/>
                    </a:cubicBezTo>
                    <a:cubicBezTo>
                      <a:pt x="460" y="61"/>
                      <a:pt x="463" y="63"/>
                      <a:pt x="465" y="66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0" y="66"/>
                      <a:pt x="458" y="63"/>
                      <a:pt x="455" y="61"/>
                    </a:cubicBezTo>
                    <a:close/>
                    <a:moveTo>
                      <a:pt x="20" y="58"/>
                    </a:moveTo>
                    <a:cubicBezTo>
                      <a:pt x="23" y="56"/>
                      <a:pt x="26" y="53"/>
                      <a:pt x="29" y="51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56"/>
                      <a:pt x="26" y="59"/>
                      <a:pt x="23" y="61"/>
                    </a:cubicBezTo>
                    <a:lnTo>
                      <a:pt x="20" y="58"/>
                    </a:lnTo>
                    <a:close/>
                    <a:moveTo>
                      <a:pt x="437" y="47"/>
                    </a:moveTo>
                    <a:cubicBezTo>
                      <a:pt x="439" y="44"/>
                      <a:pt x="439" y="44"/>
                      <a:pt x="439" y="44"/>
                    </a:cubicBezTo>
                    <a:cubicBezTo>
                      <a:pt x="442" y="46"/>
                      <a:pt x="445" y="48"/>
                      <a:pt x="448" y="51"/>
                    </a:cubicBezTo>
                    <a:cubicBezTo>
                      <a:pt x="446" y="54"/>
                      <a:pt x="446" y="54"/>
                      <a:pt x="446" y="54"/>
                    </a:cubicBezTo>
                    <a:cubicBezTo>
                      <a:pt x="443" y="51"/>
                      <a:pt x="440" y="49"/>
                      <a:pt x="437" y="47"/>
                    </a:cubicBezTo>
                    <a:close/>
                    <a:moveTo>
                      <a:pt x="39" y="44"/>
                    </a:moveTo>
                    <a:cubicBezTo>
                      <a:pt x="42" y="42"/>
                      <a:pt x="45" y="40"/>
                      <a:pt x="49" y="39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7" y="44"/>
                      <a:pt x="44" y="46"/>
                      <a:pt x="41" y="48"/>
                    </a:cubicBezTo>
                    <a:lnTo>
                      <a:pt x="39" y="44"/>
                    </a:lnTo>
                    <a:close/>
                    <a:moveTo>
                      <a:pt x="417" y="37"/>
                    </a:moveTo>
                    <a:cubicBezTo>
                      <a:pt x="418" y="33"/>
                      <a:pt x="418" y="33"/>
                      <a:pt x="418" y="33"/>
                    </a:cubicBezTo>
                    <a:cubicBezTo>
                      <a:pt x="422" y="35"/>
                      <a:pt x="425" y="37"/>
                      <a:pt x="429" y="38"/>
                    </a:cubicBezTo>
                    <a:cubicBezTo>
                      <a:pt x="427" y="42"/>
                      <a:pt x="427" y="42"/>
                      <a:pt x="427" y="42"/>
                    </a:cubicBezTo>
                    <a:cubicBezTo>
                      <a:pt x="424" y="40"/>
                      <a:pt x="420" y="38"/>
                      <a:pt x="417" y="37"/>
                    </a:cubicBezTo>
                    <a:close/>
                    <a:moveTo>
                      <a:pt x="59" y="33"/>
                    </a:moveTo>
                    <a:cubicBezTo>
                      <a:pt x="63" y="32"/>
                      <a:pt x="66" y="30"/>
                      <a:pt x="70" y="29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68" y="34"/>
                      <a:pt x="64" y="35"/>
                      <a:pt x="61" y="37"/>
                    </a:cubicBezTo>
                    <a:lnTo>
                      <a:pt x="59" y="33"/>
                    </a:lnTo>
                    <a:close/>
                    <a:moveTo>
                      <a:pt x="396" y="28"/>
                    </a:moveTo>
                    <a:cubicBezTo>
                      <a:pt x="397" y="24"/>
                      <a:pt x="397" y="24"/>
                      <a:pt x="397" y="24"/>
                    </a:cubicBezTo>
                    <a:cubicBezTo>
                      <a:pt x="401" y="26"/>
                      <a:pt x="404" y="27"/>
                      <a:pt x="408" y="29"/>
                    </a:cubicBezTo>
                    <a:cubicBezTo>
                      <a:pt x="406" y="32"/>
                      <a:pt x="406" y="32"/>
                      <a:pt x="406" y="32"/>
                    </a:cubicBezTo>
                    <a:cubicBezTo>
                      <a:pt x="403" y="31"/>
                      <a:pt x="399" y="29"/>
                      <a:pt x="396" y="28"/>
                    </a:cubicBezTo>
                    <a:close/>
                    <a:moveTo>
                      <a:pt x="81" y="25"/>
                    </a:moveTo>
                    <a:cubicBezTo>
                      <a:pt x="84" y="23"/>
                      <a:pt x="88" y="22"/>
                      <a:pt x="91" y="21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89" y="26"/>
                      <a:pt x="85" y="27"/>
                      <a:pt x="82" y="28"/>
                    </a:cubicBezTo>
                    <a:lnTo>
                      <a:pt x="81" y="25"/>
                    </a:lnTo>
                    <a:close/>
                    <a:moveTo>
                      <a:pt x="374" y="21"/>
                    </a:moveTo>
                    <a:cubicBezTo>
                      <a:pt x="375" y="17"/>
                      <a:pt x="375" y="17"/>
                      <a:pt x="375" y="17"/>
                    </a:cubicBezTo>
                    <a:cubicBezTo>
                      <a:pt x="379" y="19"/>
                      <a:pt x="383" y="20"/>
                      <a:pt x="386" y="21"/>
                    </a:cubicBezTo>
                    <a:cubicBezTo>
                      <a:pt x="385" y="24"/>
                      <a:pt x="385" y="24"/>
                      <a:pt x="385" y="24"/>
                    </a:cubicBezTo>
                    <a:cubicBezTo>
                      <a:pt x="381" y="23"/>
                      <a:pt x="378" y="22"/>
                      <a:pt x="374" y="21"/>
                    </a:cubicBezTo>
                    <a:close/>
                    <a:moveTo>
                      <a:pt x="102" y="18"/>
                    </a:moveTo>
                    <a:cubicBezTo>
                      <a:pt x="106" y="17"/>
                      <a:pt x="110" y="16"/>
                      <a:pt x="113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1" y="19"/>
                      <a:pt x="107" y="20"/>
                      <a:pt x="103" y="21"/>
                    </a:cubicBezTo>
                    <a:lnTo>
                      <a:pt x="102" y="18"/>
                    </a:lnTo>
                    <a:close/>
                    <a:moveTo>
                      <a:pt x="352" y="16"/>
                    </a:moveTo>
                    <a:cubicBezTo>
                      <a:pt x="353" y="12"/>
                      <a:pt x="353" y="12"/>
                      <a:pt x="353" y="12"/>
                    </a:cubicBezTo>
                    <a:cubicBezTo>
                      <a:pt x="357" y="13"/>
                      <a:pt x="360" y="14"/>
                      <a:pt x="364" y="15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59" y="17"/>
                      <a:pt x="356" y="16"/>
                      <a:pt x="352" y="16"/>
                    </a:cubicBezTo>
                    <a:close/>
                    <a:moveTo>
                      <a:pt x="125" y="12"/>
                    </a:moveTo>
                    <a:cubicBezTo>
                      <a:pt x="128" y="11"/>
                      <a:pt x="132" y="10"/>
                      <a:pt x="136" y="10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3" y="14"/>
                      <a:pt x="129" y="15"/>
                      <a:pt x="125" y="16"/>
                    </a:cubicBezTo>
                    <a:lnTo>
                      <a:pt x="125" y="12"/>
                    </a:lnTo>
                    <a:close/>
                    <a:moveTo>
                      <a:pt x="330" y="11"/>
                    </a:moveTo>
                    <a:cubicBezTo>
                      <a:pt x="330" y="7"/>
                      <a:pt x="330" y="7"/>
                      <a:pt x="330" y="7"/>
                    </a:cubicBezTo>
                    <a:cubicBezTo>
                      <a:pt x="334" y="8"/>
                      <a:pt x="338" y="9"/>
                      <a:pt x="342" y="10"/>
                    </a:cubicBezTo>
                    <a:cubicBezTo>
                      <a:pt x="341" y="13"/>
                      <a:pt x="341" y="13"/>
                      <a:pt x="341" y="13"/>
                    </a:cubicBezTo>
                    <a:cubicBezTo>
                      <a:pt x="337" y="13"/>
                      <a:pt x="333" y="12"/>
                      <a:pt x="330" y="11"/>
                    </a:cubicBezTo>
                    <a:close/>
                    <a:moveTo>
                      <a:pt x="147" y="8"/>
                    </a:moveTo>
                    <a:cubicBezTo>
                      <a:pt x="151" y="7"/>
                      <a:pt x="155" y="6"/>
                      <a:pt x="158" y="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5" y="10"/>
                      <a:pt x="152" y="11"/>
                      <a:pt x="148" y="11"/>
                    </a:cubicBezTo>
                    <a:lnTo>
                      <a:pt x="147" y="8"/>
                    </a:lnTo>
                    <a:close/>
                    <a:moveTo>
                      <a:pt x="307" y="8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11" y="5"/>
                      <a:pt x="315" y="5"/>
                      <a:pt x="319" y="6"/>
                    </a:cubicBezTo>
                    <a:cubicBezTo>
                      <a:pt x="318" y="9"/>
                      <a:pt x="318" y="9"/>
                      <a:pt x="318" y="9"/>
                    </a:cubicBezTo>
                    <a:cubicBezTo>
                      <a:pt x="315" y="9"/>
                      <a:pt x="311" y="8"/>
                      <a:pt x="307" y="8"/>
                    </a:cubicBezTo>
                    <a:close/>
                    <a:moveTo>
                      <a:pt x="170" y="4"/>
                    </a:moveTo>
                    <a:cubicBezTo>
                      <a:pt x="174" y="4"/>
                      <a:pt x="177" y="3"/>
                      <a:pt x="181" y="3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78" y="7"/>
                      <a:pt x="174" y="8"/>
                      <a:pt x="170" y="8"/>
                    </a:cubicBezTo>
                    <a:lnTo>
                      <a:pt x="170" y="4"/>
                    </a:lnTo>
                    <a:close/>
                    <a:moveTo>
                      <a:pt x="284" y="6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9" y="2"/>
                      <a:pt x="292" y="2"/>
                      <a:pt x="296" y="3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2" y="6"/>
                      <a:pt x="288" y="6"/>
                      <a:pt x="284" y="6"/>
                    </a:cubicBezTo>
                    <a:close/>
                    <a:moveTo>
                      <a:pt x="193" y="2"/>
                    </a:moveTo>
                    <a:cubicBezTo>
                      <a:pt x="196" y="2"/>
                      <a:pt x="200" y="1"/>
                      <a:pt x="204" y="1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1" y="5"/>
                      <a:pt x="197" y="5"/>
                      <a:pt x="193" y="6"/>
                    </a:cubicBezTo>
                    <a:lnTo>
                      <a:pt x="193" y="2"/>
                    </a:lnTo>
                    <a:close/>
                    <a:moveTo>
                      <a:pt x="262" y="4"/>
                    </a:moveTo>
                    <a:cubicBezTo>
                      <a:pt x="262" y="0"/>
                      <a:pt x="262" y="0"/>
                      <a:pt x="262" y="0"/>
                    </a:cubicBezTo>
                    <a:cubicBezTo>
                      <a:pt x="266" y="1"/>
                      <a:pt x="270" y="1"/>
                      <a:pt x="273" y="1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69" y="5"/>
                      <a:pt x="266" y="4"/>
                      <a:pt x="262" y="4"/>
                    </a:cubicBezTo>
                    <a:close/>
                    <a:moveTo>
                      <a:pt x="216" y="1"/>
                    </a:moveTo>
                    <a:cubicBezTo>
                      <a:pt x="219" y="0"/>
                      <a:pt x="223" y="0"/>
                      <a:pt x="227" y="0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3" y="4"/>
                      <a:pt x="220" y="4"/>
                      <a:pt x="216" y="4"/>
                    </a:cubicBezTo>
                    <a:lnTo>
                      <a:pt x="216" y="1"/>
                    </a:lnTo>
                    <a:close/>
                    <a:moveTo>
                      <a:pt x="239" y="4"/>
                    </a:move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43" y="0"/>
                      <a:pt x="247" y="0"/>
                      <a:pt x="250" y="0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7" y="4"/>
                      <a:pt x="243" y="4"/>
                      <a:pt x="239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ṥ1îḑe">
                <a:extLst>
                  <a:ext uri="{FF2B5EF4-FFF2-40B4-BE49-F238E27FC236}">
                    <a16:creationId xmlns:a16="http://schemas.microsoft.com/office/drawing/2014/main" xmlns="" id="{1C4B83D3-7141-4AD9-B008-7B6A55E46723}"/>
                  </a:ext>
                </a:extLst>
              </p:cNvPr>
              <p:cNvSpPr/>
              <p:nvPr/>
            </p:nvSpPr>
            <p:spPr bwMode="auto">
              <a:xfrm flipH="1">
                <a:off x="6162243" y="4280231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ḻíḍê">
                <a:extLst>
                  <a:ext uri="{FF2B5EF4-FFF2-40B4-BE49-F238E27FC236}">
                    <a16:creationId xmlns:a16="http://schemas.microsoft.com/office/drawing/2014/main" xmlns="" id="{A1919E46-52B5-4BC5-A4EA-08AAAA4386DE}"/>
                  </a:ext>
                </a:extLst>
              </p:cNvPr>
              <p:cNvSpPr/>
              <p:nvPr/>
            </p:nvSpPr>
            <p:spPr bwMode="auto">
              <a:xfrm flipH="1">
                <a:off x="6162243" y="5224368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9 h 177"/>
                  <a:gd name="T10" fmla="*/ 287 w 572"/>
                  <a:gd name="T11" fmla="*/ 109 h 177"/>
                  <a:gd name="T12" fmla="*/ 314 w 572"/>
                  <a:gd name="T13" fmla="*/ 109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70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70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9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9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6"/>
                      <a:pt x="469" y="80"/>
                    </a:cubicBezTo>
                    <a:cubicBezTo>
                      <a:pt x="489" y="73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70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70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70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1"/>
                      <a:pt x="27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$ḷíḑê">
                <a:extLst>
                  <a:ext uri="{FF2B5EF4-FFF2-40B4-BE49-F238E27FC236}">
                    <a16:creationId xmlns:a16="http://schemas.microsoft.com/office/drawing/2014/main" xmlns="" id="{6548DE8A-7F7B-4AA3-9937-529796818315}"/>
                  </a:ext>
                </a:extLst>
              </p:cNvPr>
              <p:cNvSpPr/>
              <p:nvPr/>
            </p:nvSpPr>
            <p:spPr bwMode="auto">
              <a:xfrm flipH="1">
                <a:off x="6162243" y="5049247"/>
                <a:ext cx="1177127" cy="365473"/>
              </a:xfrm>
              <a:custGeom>
                <a:avLst/>
                <a:gdLst>
                  <a:gd name="T0" fmla="*/ 53 w 572"/>
                  <a:gd name="T1" fmla="*/ 57 h 178"/>
                  <a:gd name="T2" fmla="*/ 105 w 572"/>
                  <a:gd name="T3" fmla="*/ 81 h 178"/>
                  <a:gd name="T4" fmla="*/ 157 w 572"/>
                  <a:gd name="T5" fmla="*/ 96 h 178"/>
                  <a:gd name="T6" fmla="*/ 210 w 572"/>
                  <a:gd name="T7" fmla="*/ 105 h 178"/>
                  <a:gd name="T8" fmla="*/ 262 w 572"/>
                  <a:gd name="T9" fmla="*/ 109 h 178"/>
                  <a:gd name="T10" fmla="*/ 287 w 572"/>
                  <a:gd name="T11" fmla="*/ 110 h 178"/>
                  <a:gd name="T12" fmla="*/ 314 w 572"/>
                  <a:gd name="T13" fmla="*/ 109 h 178"/>
                  <a:gd name="T14" fmla="*/ 365 w 572"/>
                  <a:gd name="T15" fmla="*/ 105 h 178"/>
                  <a:gd name="T16" fmla="*/ 417 w 572"/>
                  <a:gd name="T17" fmla="*/ 96 h 178"/>
                  <a:gd name="T18" fmla="*/ 469 w 572"/>
                  <a:gd name="T19" fmla="*/ 81 h 178"/>
                  <a:gd name="T20" fmla="*/ 521 w 572"/>
                  <a:gd name="T21" fmla="*/ 56 h 178"/>
                  <a:gd name="T22" fmla="*/ 572 w 572"/>
                  <a:gd name="T23" fmla="*/ 1 h 178"/>
                  <a:gd name="T24" fmla="*/ 572 w 572"/>
                  <a:gd name="T25" fmla="*/ 70 h 178"/>
                  <a:gd name="T26" fmla="*/ 521 w 572"/>
                  <a:gd name="T27" fmla="*/ 123 h 178"/>
                  <a:gd name="T28" fmla="*/ 469 w 572"/>
                  <a:gd name="T29" fmla="*/ 148 h 178"/>
                  <a:gd name="T30" fmla="*/ 417 w 572"/>
                  <a:gd name="T31" fmla="*/ 163 h 178"/>
                  <a:gd name="T32" fmla="*/ 365 w 572"/>
                  <a:gd name="T33" fmla="*/ 173 h 178"/>
                  <a:gd name="T34" fmla="*/ 314 w 572"/>
                  <a:gd name="T35" fmla="*/ 178 h 178"/>
                  <a:gd name="T36" fmla="*/ 287 w 572"/>
                  <a:gd name="T37" fmla="*/ 178 h 178"/>
                  <a:gd name="T38" fmla="*/ 262 w 572"/>
                  <a:gd name="T39" fmla="*/ 178 h 178"/>
                  <a:gd name="T40" fmla="*/ 210 w 572"/>
                  <a:gd name="T41" fmla="*/ 173 h 178"/>
                  <a:gd name="T42" fmla="*/ 158 w 572"/>
                  <a:gd name="T43" fmla="*/ 164 h 178"/>
                  <a:gd name="T44" fmla="*/ 106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7"/>
                    </a:moveTo>
                    <a:cubicBezTo>
                      <a:pt x="68" y="66"/>
                      <a:pt x="86" y="74"/>
                      <a:pt x="105" y="81"/>
                    </a:cubicBezTo>
                    <a:cubicBezTo>
                      <a:pt x="121" y="87"/>
                      <a:pt x="139" y="92"/>
                      <a:pt x="157" y="96"/>
                    </a:cubicBezTo>
                    <a:cubicBezTo>
                      <a:pt x="174" y="100"/>
                      <a:pt x="191" y="103"/>
                      <a:pt x="210" y="105"/>
                    </a:cubicBezTo>
                    <a:cubicBezTo>
                      <a:pt x="226" y="107"/>
                      <a:pt x="244" y="109"/>
                      <a:pt x="262" y="109"/>
                    </a:cubicBezTo>
                    <a:cubicBezTo>
                      <a:pt x="270" y="110"/>
                      <a:pt x="278" y="110"/>
                      <a:pt x="287" y="110"/>
                    </a:cubicBezTo>
                    <a:cubicBezTo>
                      <a:pt x="296" y="110"/>
                      <a:pt x="305" y="110"/>
                      <a:pt x="314" y="109"/>
                    </a:cubicBezTo>
                    <a:cubicBezTo>
                      <a:pt x="331" y="109"/>
                      <a:pt x="349" y="107"/>
                      <a:pt x="365" y="105"/>
                    </a:cubicBezTo>
                    <a:cubicBezTo>
                      <a:pt x="384" y="103"/>
                      <a:pt x="401" y="100"/>
                      <a:pt x="417" y="96"/>
                    </a:cubicBezTo>
                    <a:cubicBezTo>
                      <a:pt x="436" y="92"/>
                      <a:pt x="453" y="86"/>
                      <a:pt x="469" y="81"/>
                    </a:cubicBezTo>
                    <a:cubicBezTo>
                      <a:pt x="489" y="73"/>
                      <a:pt x="506" y="65"/>
                      <a:pt x="521" y="56"/>
                    </a:cubicBezTo>
                    <a:cubicBezTo>
                      <a:pt x="547" y="40"/>
                      <a:pt x="564" y="21"/>
                      <a:pt x="572" y="1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3"/>
                    </a:cubicBezTo>
                    <a:cubicBezTo>
                      <a:pt x="506" y="132"/>
                      <a:pt x="489" y="140"/>
                      <a:pt x="469" y="148"/>
                    </a:cubicBezTo>
                    <a:cubicBezTo>
                      <a:pt x="453" y="154"/>
                      <a:pt x="436" y="159"/>
                      <a:pt x="417" y="163"/>
                    </a:cubicBezTo>
                    <a:cubicBezTo>
                      <a:pt x="401" y="167"/>
                      <a:pt x="384" y="170"/>
                      <a:pt x="365" y="173"/>
                    </a:cubicBezTo>
                    <a:cubicBezTo>
                      <a:pt x="349" y="175"/>
                      <a:pt x="331" y="177"/>
                      <a:pt x="314" y="178"/>
                    </a:cubicBezTo>
                    <a:cubicBezTo>
                      <a:pt x="305" y="178"/>
                      <a:pt x="296" y="178"/>
                      <a:pt x="287" y="178"/>
                    </a:cubicBezTo>
                    <a:cubicBezTo>
                      <a:pt x="278" y="178"/>
                      <a:pt x="270" y="178"/>
                      <a:pt x="262" y="178"/>
                    </a:cubicBezTo>
                    <a:cubicBezTo>
                      <a:pt x="244" y="177"/>
                      <a:pt x="226" y="175"/>
                      <a:pt x="210" y="173"/>
                    </a:cubicBezTo>
                    <a:cubicBezTo>
                      <a:pt x="192" y="171"/>
                      <a:pt x="174" y="168"/>
                      <a:pt x="158" y="164"/>
                    </a:cubicBezTo>
                    <a:cubicBezTo>
                      <a:pt x="139" y="159"/>
                      <a:pt x="122" y="154"/>
                      <a:pt x="106" y="148"/>
                    </a:cubicBezTo>
                    <a:cubicBezTo>
                      <a:pt x="86" y="141"/>
                      <a:pt x="68" y="133"/>
                      <a:pt x="53" y="123"/>
                    </a:cubicBezTo>
                    <a:cubicBezTo>
                      <a:pt x="28" y="108"/>
                      <a:pt x="12" y="90"/>
                      <a:pt x="0" y="70"/>
                    </a:cubicBezTo>
                    <a:cubicBezTo>
                      <a:pt x="0" y="54"/>
                      <a:pt x="0" y="17"/>
                      <a:pt x="0" y="0"/>
                    </a:cubicBezTo>
                    <a:cubicBezTo>
                      <a:pt x="8" y="21"/>
                      <a:pt x="27" y="40"/>
                      <a:pt x="53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ŝļíďé">
                <a:extLst>
                  <a:ext uri="{FF2B5EF4-FFF2-40B4-BE49-F238E27FC236}">
                    <a16:creationId xmlns:a16="http://schemas.microsoft.com/office/drawing/2014/main" xmlns="" id="{6F8C6A1E-2BB7-4BDB-945D-E1BBF626A70C}"/>
                  </a:ext>
                </a:extLst>
              </p:cNvPr>
              <p:cNvSpPr/>
              <p:nvPr/>
            </p:nvSpPr>
            <p:spPr bwMode="auto">
              <a:xfrm flipH="1">
                <a:off x="6162243" y="4889352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8 h 177"/>
                  <a:gd name="T10" fmla="*/ 287 w 572"/>
                  <a:gd name="T11" fmla="*/ 109 h 177"/>
                  <a:gd name="T12" fmla="*/ 314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8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8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5"/>
                      <a:pt x="469" y="80"/>
                    </a:cubicBezTo>
                    <a:cubicBezTo>
                      <a:pt x="489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70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7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sľiďê">
                <a:extLst>
                  <a:ext uri="{FF2B5EF4-FFF2-40B4-BE49-F238E27FC236}">
                    <a16:creationId xmlns:a16="http://schemas.microsoft.com/office/drawing/2014/main" xmlns="" id="{7E28D39D-C617-4DCD-A66C-85041F8F5DF7}"/>
                  </a:ext>
                </a:extLst>
              </p:cNvPr>
              <p:cNvSpPr/>
              <p:nvPr/>
            </p:nvSpPr>
            <p:spPr bwMode="auto">
              <a:xfrm flipH="1">
                <a:off x="6162243" y="4726413"/>
                <a:ext cx="1177127" cy="363950"/>
              </a:xfrm>
              <a:custGeom>
                <a:avLst/>
                <a:gdLst>
                  <a:gd name="T0" fmla="*/ 53 w 572"/>
                  <a:gd name="T1" fmla="*/ 56 h 177"/>
                  <a:gd name="T2" fmla="*/ 105 w 572"/>
                  <a:gd name="T3" fmla="*/ 80 h 177"/>
                  <a:gd name="T4" fmla="*/ 157 w 572"/>
                  <a:gd name="T5" fmla="*/ 95 h 177"/>
                  <a:gd name="T6" fmla="*/ 210 w 572"/>
                  <a:gd name="T7" fmla="*/ 104 h 177"/>
                  <a:gd name="T8" fmla="*/ 262 w 572"/>
                  <a:gd name="T9" fmla="*/ 108 h 177"/>
                  <a:gd name="T10" fmla="*/ 287 w 572"/>
                  <a:gd name="T11" fmla="*/ 109 h 177"/>
                  <a:gd name="T12" fmla="*/ 314 w 572"/>
                  <a:gd name="T13" fmla="*/ 108 h 177"/>
                  <a:gd name="T14" fmla="*/ 365 w 572"/>
                  <a:gd name="T15" fmla="*/ 104 h 177"/>
                  <a:gd name="T16" fmla="*/ 417 w 572"/>
                  <a:gd name="T17" fmla="*/ 95 h 177"/>
                  <a:gd name="T18" fmla="*/ 469 w 572"/>
                  <a:gd name="T19" fmla="*/ 80 h 177"/>
                  <a:gd name="T20" fmla="*/ 521 w 572"/>
                  <a:gd name="T21" fmla="*/ 55 h 177"/>
                  <a:gd name="T22" fmla="*/ 572 w 572"/>
                  <a:gd name="T23" fmla="*/ 0 h 177"/>
                  <a:gd name="T24" fmla="*/ 572 w 572"/>
                  <a:gd name="T25" fmla="*/ 69 h 177"/>
                  <a:gd name="T26" fmla="*/ 521 w 572"/>
                  <a:gd name="T27" fmla="*/ 122 h 177"/>
                  <a:gd name="T28" fmla="*/ 469 w 572"/>
                  <a:gd name="T29" fmla="*/ 147 h 177"/>
                  <a:gd name="T30" fmla="*/ 417 w 572"/>
                  <a:gd name="T31" fmla="*/ 162 h 177"/>
                  <a:gd name="T32" fmla="*/ 365 w 572"/>
                  <a:gd name="T33" fmla="*/ 172 h 177"/>
                  <a:gd name="T34" fmla="*/ 314 w 572"/>
                  <a:gd name="T35" fmla="*/ 177 h 177"/>
                  <a:gd name="T36" fmla="*/ 287 w 572"/>
                  <a:gd name="T37" fmla="*/ 177 h 177"/>
                  <a:gd name="T38" fmla="*/ 262 w 572"/>
                  <a:gd name="T39" fmla="*/ 177 h 177"/>
                  <a:gd name="T40" fmla="*/ 210 w 572"/>
                  <a:gd name="T41" fmla="*/ 172 h 177"/>
                  <a:gd name="T42" fmla="*/ 158 w 572"/>
                  <a:gd name="T43" fmla="*/ 163 h 177"/>
                  <a:gd name="T44" fmla="*/ 106 w 572"/>
                  <a:gd name="T45" fmla="*/ 147 h 177"/>
                  <a:gd name="T46" fmla="*/ 53 w 572"/>
                  <a:gd name="T47" fmla="*/ 122 h 177"/>
                  <a:gd name="T48" fmla="*/ 0 w 572"/>
                  <a:gd name="T49" fmla="*/ 69 h 177"/>
                  <a:gd name="T50" fmla="*/ 0 w 572"/>
                  <a:gd name="T51" fmla="*/ 0 h 177"/>
                  <a:gd name="T52" fmla="*/ 53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3" y="56"/>
                    </a:moveTo>
                    <a:cubicBezTo>
                      <a:pt x="68" y="65"/>
                      <a:pt x="86" y="73"/>
                      <a:pt x="105" y="80"/>
                    </a:cubicBezTo>
                    <a:cubicBezTo>
                      <a:pt x="121" y="86"/>
                      <a:pt x="139" y="91"/>
                      <a:pt x="157" y="95"/>
                    </a:cubicBezTo>
                    <a:cubicBezTo>
                      <a:pt x="174" y="99"/>
                      <a:pt x="191" y="102"/>
                      <a:pt x="210" y="104"/>
                    </a:cubicBezTo>
                    <a:cubicBezTo>
                      <a:pt x="226" y="106"/>
                      <a:pt x="244" y="108"/>
                      <a:pt x="262" y="108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8"/>
                    </a:cubicBezTo>
                    <a:cubicBezTo>
                      <a:pt x="331" y="108"/>
                      <a:pt x="349" y="106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5"/>
                      <a:pt x="469" y="80"/>
                    </a:cubicBezTo>
                    <a:cubicBezTo>
                      <a:pt x="489" y="72"/>
                      <a:pt x="506" y="64"/>
                      <a:pt x="521" y="55"/>
                    </a:cubicBezTo>
                    <a:cubicBezTo>
                      <a:pt x="547" y="39"/>
                      <a:pt x="564" y="20"/>
                      <a:pt x="572" y="0"/>
                    </a:cubicBezTo>
                    <a:cubicBezTo>
                      <a:pt x="572" y="17"/>
                      <a:pt x="572" y="53"/>
                      <a:pt x="572" y="69"/>
                    </a:cubicBezTo>
                    <a:cubicBezTo>
                      <a:pt x="564" y="88"/>
                      <a:pt x="546" y="106"/>
                      <a:pt x="521" y="122"/>
                    </a:cubicBezTo>
                    <a:cubicBezTo>
                      <a:pt x="506" y="131"/>
                      <a:pt x="489" y="139"/>
                      <a:pt x="469" y="147"/>
                    </a:cubicBezTo>
                    <a:cubicBezTo>
                      <a:pt x="453" y="153"/>
                      <a:pt x="436" y="158"/>
                      <a:pt x="417" y="162"/>
                    </a:cubicBezTo>
                    <a:cubicBezTo>
                      <a:pt x="401" y="166"/>
                      <a:pt x="384" y="169"/>
                      <a:pt x="365" y="172"/>
                    </a:cubicBezTo>
                    <a:cubicBezTo>
                      <a:pt x="349" y="174"/>
                      <a:pt x="331" y="176"/>
                      <a:pt x="314" y="177"/>
                    </a:cubicBezTo>
                    <a:cubicBezTo>
                      <a:pt x="305" y="177"/>
                      <a:pt x="296" y="177"/>
                      <a:pt x="287" y="177"/>
                    </a:cubicBezTo>
                    <a:cubicBezTo>
                      <a:pt x="278" y="177"/>
                      <a:pt x="270" y="177"/>
                      <a:pt x="262" y="177"/>
                    </a:cubicBezTo>
                    <a:cubicBezTo>
                      <a:pt x="244" y="176"/>
                      <a:pt x="226" y="174"/>
                      <a:pt x="210" y="172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8"/>
                      <a:pt x="122" y="153"/>
                      <a:pt x="106" y="147"/>
                    </a:cubicBezTo>
                    <a:cubicBezTo>
                      <a:pt x="86" y="140"/>
                      <a:pt x="68" y="132"/>
                      <a:pt x="53" y="122"/>
                    </a:cubicBezTo>
                    <a:cubicBezTo>
                      <a:pt x="28" y="107"/>
                      <a:pt x="12" y="89"/>
                      <a:pt x="0" y="69"/>
                    </a:cubicBezTo>
                    <a:cubicBezTo>
                      <a:pt x="0" y="53"/>
                      <a:pt x="0" y="17"/>
                      <a:pt x="0" y="0"/>
                    </a:cubicBezTo>
                    <a:cubicBezTo>
                      <a:pt x="8" y="20"/>
                      <a:pt x="27" y="39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ṣḻíďe">
                <a:extLst>
                  <a:ext uri="{FF2B5EF4-FFF2-40B4-BE49-F238E27FC236}">
                    <a16:creationId xmlns:a16="http://schemas.microsoft.com/office/drawing/2014/main" xmlns="" id="{D0DD253E-40D8-4ADD-8F0F-E74FC24DF8C6}"/>
                  </a:ext>
                </a:extLst>
              </p:cNvPr>
              <p:cNvSpPr/>
              <p:nvPr/>
            </p:nvSpPr>
            <p:spPr bwMode="auto">
              <a:xfrm flipH="1">
                <a:off x="6162243" y="4557381"/>
                <a:ext cx="1177127" cy="365473"/>
              </a:xfrm>
              <a:custGeom>
                <a:avLst/>
                <a:gdLst>
                  <a:gd name="T0" fmla="*/ 53 w 572"/>
                  <a:gd name="T1" fmla="*/ 56 h 178"/>
                  <a:gd name="T2" fmla="*/ 105 w 572"/>
                  <a:gd name="T3" fmla="*/ 81 h 178"/>
                  <a:gd name="T4" fmla="*/ 157 w 572"/>
                  <a:gd name="T5" fmla="*/ 96 h 178"/>
                  <a:gd name="T6" fmla="*/ 210 w 572"/>
                  <a:gd name="T7" fmla="*/ 105 h 178"/>
                  <a:gd name="T8" fmla="*/ 262 w 572"/>
                  <a:gd name="T9" fmla="*/ 109 h 178"/>
                  <a:gd name="T10" fmla="*/ 287 w 572"/>
                  <a:gd name="T11" fmla="*/ 109 h 178"/>
                  <a:gd name="T12" fmla="*/ 314 w 572"/>
                  <a:gd name="T13" fmla="*/ 109 h 178"/>
                  <a:gd name="T14" fmla="*/ 365 w 572"/>
                  <a:gd name="T15" fmla="*/ 104 h 178"/>
                  <a:gd name="T16" fmla="*/ 417 w 572"/>
                  <a:gd name="T17" fmla="*/ 95 h 178"/>
                  <a:gd name="T18" fmla="*/ 469 w 572"/>
                  <a:gd name="T19" fmla="*/ 80 h 178"/>
                  <a:gd name="T20" fmla="*/ 521 w 572"/>
                  <a:gd name="T21" fmla="*/ 55 h 178"/>
                  <a:gd name="T22" fmla="*/ 572 w 572"/>
                  <a:gd name="T23" fmla="*/ 0 h 178"/>
                  <a:gd name="T24" fmla="*/ 572 w 572"/>
                  <a:gd name="T25" fmla="*/ 70 h 178"/>
                  <a:gd name="T26" fmla="*/ 521 w 572"/>
                  <a:gd name="T27" fmla="*/ 122 h 178"/>
                  <a:gd name="T28" fmla="*/ 469 w 572"/>
                  <a:gd name="T29" fmla="*/ 147 h 178"/>
                  <a:gd name="T30" fmla="*/ 417 w 572"/>
                  <a:gd name="T31" fmla="*/ 163 h 178"/>
                  <a:gd name="T32" fmla="*/ 365 w 572"/>
                  <a:gd name="T33" fmla="*/ 172 h 178"/>
                  <a:gd name="T34" fmla="*/ 314 w 572"/>
                  <a:gd name="T35" fmla="*/ 177 h 178"/>
                  <a:gd name="T36" fmla="*/ 287 w 572"/>
                  <a:gd name="T37" fmla="*/ 178 h 178"/>
                  <a:gd name="T38" fmla="*/ 262 w 572"/>
                  <a:gd name="T39" fmla="*/ 177 h 178"/>
                  <a:gd name="T40" fmla="*/ 210 w 572"/>
                  <a:gd name="T41" fmla="*/ 173 h 178"/>
                  <a:gd name="T42" fmla="*/ 158 w 572"/>
                  <a:gd name="T43" fmla="*/ 163 h 178"/>
                  <a:gd name="T44" fmla="*/ 106 w 572"/>
                  <a:gd name="T45" fmla="*/ 148 h 178"/>
                  <a:gd name="T46" fmla="*/ 53 w 572"/>
                  <a:gd name="T47" fmla="*/ 123 h 178"/>
                  <a:gd name="T48" fmla="*/ 0 w 572"/>
                  <a:gd name="T49" fmla="*/ 70 h 178"/>
                  <a:gd name="T50" fmla="*/ 0 w 572"/>
                  <a:gd name="T51" fmla="*/ 0 h 178"/>
                  <a:gd name="T52" fmla="*/ 53 w 572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8">
                    <a:moveTo>
                      <a:pt x="53" y="56"/>
                    </a:moveTo>
                    <a:cubicBezTo>
                      <a:pt x="68" y="65"/>
                      <a:pt x="86" y="73"/>
                      <a:pt x="105" y="81"/>
                    </a:cubicBezTo>
                    <a:cubicBezTo>
                      <a:pt x="121" y="86"/>
                      <a:pt x="139" y="91"/>
                      <a:pt x="157" y="96"/>
                    </a:cubicBezTo>
                    <a:cubicBezTo>
                      <a:pt x="174" y="99"/>
                      <a:pt x="191" y="102"/>
                      <a:pt x="210" y="105"/>
                    </a:cubicBezTo>
                    <a:cubicBezTo>
                      <a:pt x="226" y="107"/>
                      <a:pt x="244" y="108"/>
                      <a:pt x="262" y="109"/>
                    </a:cubicBezTo>
                    <a:cubicBezTo>
                      <a:pt x="270" y="109"/>
                      <a:pt x="278" y="109"/>
                      <a:pt x="287" y="109"/>
                    </a:cubicBezTo>
                    <a:cubicBezTo>
                      <a:pt x="296" y="109"/>
                      <a:pt x="305" y="109"/>
                      <a:pt x="314" y="109"/>
                    </a:cubicBezTo>
                    <a:cubicBezTo>
                      <a:pt x="331" y="108"/>
                      <a:pt x="349" y="107"/>
                      <a:pt x="365" y="104"/>
                    </a:cubicBezTo>
                    <a:cubicBezTo>
                      <a:pt x="384" y="102"/>
                      <a:pt x="401" y="99"/>
                      <a:pt x="417" y="95"/>
                    </a:cubicBezTo>
                    <a:cubicBezTo>
                      <a:pt x="436" y="91"/>
                      <a:pt x="453" y="86"/>
                      <a:pt x="469" y="80"/>
                    </a:cubicBezTo>
                    <a:cubicBezTo>
                      <a:pt x="489" y="73"/>
                      <a:pt x="506" y="64"/>
                      <a:pt x="521" y="55"/>
                    </a:cubicBezTo>
                    <a:cubicBezTo>
                      <a:pt x="547" y="39"/>
                      <a:pt x="564" y="21"/>
                      <a:pt x="572" y="0"/>
                    </a:cubicBezTo>
                    <a:cubicBezTo>
                      <a:pt x="572" y="18"/>
                      <a:pt x="572" y="54"/>
                      <a:pt x="572" y="70"/>
                    </a:cubicBezTo>
                    <a:cubicBezTo>
                      <a:pt x="564" y="89"/>
                      <a:pt x="546" y="107"/>
                      <a:pt x="521" y="122"/>
                    </a:cubicBezTo>
                    <a:cubicBezTo>
                      <a:pt x="506" y="131"/>
                      <a:pt x="489" y="140"/>
                      <a:pt x="469" y="147"/>
                    </a:cubicBezTo>
                    <a:cubicBezTo>
                      <a:pt x="453" y="153"/>
                      <a:pt x="436" y="158"/>
                      <a:pt x="417" y="163"/>
                    </a:cubicBezTo>
                    <a:cubicBezTo>
                      <a:pt x="401" y="167"/>
                      <a:pt x="384" y="170"/>
                      <a:pt x="365" y="172"/>
                    </a:cubicBezTo>
                    <a:cubicBezTo>
                      <a:pt x="349" y="175"/>
                      <a:pt x="331" y="176"/>
                      <a:pt x="314" y="177"/>
                    </a:cubicBezTo>
                    <a:cubicBezTo>
                      <a:pt x="305" y="177"/>
                      <a:pt x="296" y="178"/>
                      <a:pt x="287" y="178"/>
                    </a:cubicBezTo>
                    <a:cubicBezTo>
                      <a:pt x="278" y="178"/>
                      <a:pt x="270" y="177"/>
                      <a:pt x="262" y="177"/>
                    </a:cubicBezTo>
                    <a:cubicBezTo>
                      <a:pt x="244" y="176"/>
                      <a:pt x="226" y="175"/>
                      <a:pt x="210" y="173"/>
                    </a:cubicBezTo>
                    <a:cubicBezTo>
                      <a:pt x="192" y="170"/>
                      <a:pt x="174" y="167"/>
                      <a:pt x="158" y="163"/>
                    </a:cubicBezTo>
                    <a:cubicBezTo>
                      <a:pt x="139" y="159"/>
                      <a:pt x="122" y="154"/>
                      <a:pt x="106" y="148"/>
                    </a:cubicBezTo>
                    <a:cubicBezTo>
                      <a:pt x="86" y="140"/>
                      <a:pt x="68" y="132"/>
                      <a:pt x="53" y="123"/>
                    </a:cubicBezTo>
                    <a:cubicBezTo>
                      <a:pt x="28" y="107"/>
                      <a:pt x="12" y="89"/>
                      <a:pt x="0" y="70"/>
                    </a:cubicBezTo>
                    <a:cubicBezTo>
                      <a:pt x="0" y="54"/>
                      <a:pt x="0" y="18"/>
                      <a:pt x="0" y="0"/>
                    </a:cubicBezTo>
                    <a:cubicBezTo>
                      <a:pt x="8" y="21"/>
                      <a:pt x="27" y="40"/>
                      <a:pt x="53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š1îḑé">
                <a:extLst>
                  <a:ext uri="{FF2B5EF4-FFF2-40B4-BE49-F238E27FC236}">
                    <a16:creationId xmlns:a16="http://schemas.microsoft.com/office/drawing/2014/main" xmlns="" id="{ED771512-FF7B-4952-BA14-A0762154AF1B}"/>
                  </a:ext>
                </a:extLst>
              </p:cNvPr>
              <p:cNvSpPr/>
              <p:nvPr/>
            </p:nvSpPr>
            <p:spPr bwMode="auto">
              <a:xfrm flipH="1">
                <a:off x="6232292" y="4321347"/>
                <a:ext cx="1037029" cy="415726"/>
              </a:xfrm>
              <a:custGeom>
                <a:avLst/>
                <a:gdLst>
                  <a:gd name="T0" fmla="*/ 0 w 504"/>
                  <a:gd name="T1" fmla="*/ 101 h 202"/>
                  <a:gd name="T2" fmla="*/ 252 w 504"/>
                  <a:gd name="T3" fmla="*/ 0 h 202"/>
                  <a:gd name="T4" fmla="*/ 504 w 504"/>
                  <a:gd name="T5" fmla="*/ 101 h 202"/>
                  <a:gd name="T6" fmla="*/ 252 w 504"/>
                  <a:gd name="T7" fmla="*/ 202 h 202"/>
                  <a:gd name="T8" fmla="*/ 252 w 504"/>
                  <a:gd name="T9" fmla="*/ 202 h 202"/>
                  <a:gd name="T10" fmla="*/ 0 w 504"/>
                  <a:gd name="T11" fmla="*/ 101 h 202"/>
                  <a:gd name="T12" fmla="*/ 29 w 504"/>
                  <a:gd name="T13" fmla="*/ 101 h 202"/>
                  <a:gd name="T14" fmla="*/ 252 w 504"/>
                  <a:gd name="T15" fmla="*/ 174 h 202"/>
                  <a:gd name="T16" fmla="*/ 475 w 504"/>
                  <a:gd name="T17" fmla="*/ 101 h 202"/>
                  <a:gd name="T18" fmla="*/ 252 w 504"/>
                  <a:gd name="T19" fmla="*/ 28 h 202"/>
                  <a:gd name="T20" fmla="*/ 29 w 504"/>
                  <a:gd name="T21" fmla="*/ 1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02">
                    <a:moveTo>
                      <a:pt x="0" y="101"/>
                    </a:moveTo>
                    <a:cubicBezTo>
                      <a:pt x="0" y="35"/>
                      <a:pt x="130" y="0"/>
                      <a:pt x="252" y="0"/>
                    </a:cubicBezTo>
                    <a:cubicBezTo>
                      <a:pt x="374" y="0"/>
                      <a:pt x="504" y="35"/>
                      <a:pt x="504" y="101"/>
                    </a:cubicBezTo>
                    <a:cubicBezTo>
                      <a:pt x="504" y="166"/>
                      <a:pt x="374" y="202"/>
                      <a:pt x="252" y="202"/>
                    </a:cubicBezTo>
                    <a:cubicBezTo>
                      <a:pt x="252" y="202"/>
                      <a:pt x="252" y="202"/>
                      <a:pt x="252" y="202"/>
                    </a:cubicBezTo>
                    <a:cubicBezTo>
                      <a:pt x="130" y="202"/>
                      <a:pt x="0" y="166"/>
                      <a:pt x="0" y="101"/>
                    </a:cubicBezTo>
                    <a:close/>
                    <a:moveTo>
                      <a:pt x="29" y="101"/>
                    </a:moveTo>
                    <a:cubicBezTo>
                      <a:pt x="29" y="135"/>
                      <a:pt x="121" y="174"/>
                      <a:pt x="252" y="174"/>
                    </a:cubicBezTo>
                    <a:cubicBezTo>
                      <a:pt x="383" y="174"/>
                      <a:pt x="475" y="135"/>
                      <a:pt x="475" y="101"/>
                    </a:cubicBezTo>
                    <a:cubicBezTo>
                      <a:pt x="475" y="66"/>
                      <a:pt x="383" y="28"/>
                      <a:pt x="252" y="28"/>
                    </a:cubicBezTo>
                    <a:cubicBezTo>
                      <a:pt x="121" y="28"/>
                      <a:pt x="29" y="66"/>
                      <a:pt x="29" y="101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šļïḓé">
                <a:extLst>
                  <a:ext uri="{FF2B5EF4-FFF2-40B4-BE49-F238E27FC236}">
                    <a16:creationId xmlns:a16="http://schemas.microsoft.com/office/drawing/2014/main" xmlns="" id="{51700D71-698F-4010-B158-6D4BCA75E545}"/>
                  </a:ext>
                </a:extLst>
              </p:cNvPr>
              <p:cNvSpPr/>
              <p:nvPr/>
            </p:nvSpPr>
            <p:spPr bwMode="auto">
              <a:xfrm flipH="1">
                <a:off x="6392185" y="4426420"/>
                <a:ext cx="715717" cy="181214"/>
              </a:xfrm>
              <a:custGeom>
                <a:avLst/>
                <a:gdLst>
                  <a:gd name="T0" fmla="*/ 0 w 348"/>
                  <a:gd name="T1" fmla="*/ 35 h 88"/>
                  <a:gd name="T2" fmla="*/ 42 w 348"/>
                  <a:gd name="T3" fmla="*/ 35 h 88"/>
                  <a:gd name="T4" fmla="*/ 122 w 348"/>
                  <a:gd name="T5" fmla="*/ 0 h 88"/>
                  <a:gd name="T6" fmla="*/ 202 w 348"/>
                  <a:gd name="T7" fmla="*/ 33 h 88"/>
                  <a:gd name="T8" fmla="*/ 239 w 348"/>
                  <a:gd name="T9" fmla="*/ 56 h 88"/>
                  <a:gd name="T10" fmla="*/ 263 w 348"/>
                  <a:gd name="T11" fmla="*/ 40 h 88"/>
                  <a:gd name="T12" fmla="*/ 249 w 348"/>
                  <a:gd name="T13" fmla="*/ 11 h 88"/>
                  <a:gd name="T14" fmla="*/ 297 w 348"/>
                  <a:gd name="T15" fmla="*/ 6 h 88"/>
                  <a:gd name="T16" fmla="*/ 311 w 348"/>
                  <a:gd name="T17" fmla="*/ 35 h 88"/>
                  <a:gd name="T18" fmla="*/ 348 w 348"/>
                  <a:gd name="T19" fmla="*/ 35 h 88"/>
                  <a:gd name="T20" fmla="*/ 348 w 348"/>
                  <a:gd name="T21" fmla="*/ 55 h 88"/>
                  <a:gd name="T22" fmla="*/ 308 w 348"/>
                  <a:gd name="T23" fmla="*/ 55 h 88"/>
                  <a:gd name="T24" fmla="*/ 232 w 348"/>
                  <a:gd name="T25" fmla="*/ 87 h 88"/>
                  <a:gd name="T26" fmla="*/ 153 w 348"/>
                  <a:gd name="T27" fmla="*/ 52 h 88"/>
                  <a:gd name="T28" fmla="*/ 116 w 348"/>
                  <a:gd name="T29" fmla="*/ 31 h 88"/>
                  <a:gd name="T30" fmla="*/ 89 w 348"/>
                  <a:gd name="T31" fmla="*/ 49 h 88"/>
                  <a:gd name="T32" fmla="*/ 108 w 348"/>
                  <a:gd name="T33" fmla="*/ 82 h 88"/>
                  <a:gd name="T34" fmla="*/ 58 w 348"/>
                  <a:gd name="T35" fmla="*/ 88 h 88"/>
                  <a:gd name="T36" fmla="*/ 39 w 348"/>
                  <a:gd name="T37" fmla="*/ 55 h 88"/>
                  <a:gd name="T38" fmla="*/ 0 w 348"/>
                  <a:gd name="T39" fmla="*/ 55 h 88"/>
                  <a:gd name="T40" fmla="*/ 0 w 348"/>
                  <a:gd name="T4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8" h="88">
                    <a:moveTo>
                      <a:pt x="0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51" y="11"/>
                      <a:pt x="83" y="0"/>
                      <a:pt x="122" y="0"/>
                    </a:cubicBezTo>
                    <a:cubicBezTo>
                      <a:pt x="160" y="0"/>
                      <a:pt x="184" y="10"/>
                      <a:pt x="202" y="33"/>
                    </a:cubicBezTo>
                    <a:cubicBezTo>
                      <a:pt x="216" y="50"/>
                      <a:pt x="225" y="56"/>
                      <a:pt x="239" y="56"/>
                    </a:cubicBezTo>
                    <a:cubicBezTo>
                      <a:pt x="251" y="56"/>
                      <a:pt x="263" y="52"/>
                      <a:pt x="263" y="40"/>
                    </a:cubicBezTo>
                    <a:cubicBezTo>
                      <a:pt x="263" y="25"/>
                      <a:pt x="253" y="16"/>
                      <a:pt x="249" y="11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304" y="13"/>
                      <a:pt x="310" y="19"/>
                      <a:pt x="311" y="35"/>
                    </a:cubicBezTo>
                    <a:cubicBezTo>
                      <a:pt x="348" y="35"/>
                      <a:pt x="348" y="35"/>
                      <a:pt x="348" y="35"/>
                    </a:cubicBezTo>
                    <a:cubicBezTo>
                      <a:pt x="348" y="55"/>
                      <a:pt x="348" y="55"/>
                      <a:pt x="348" y="55"/>
                    </a:cubicBezTo>
                    <a:cubicBezTo>
                      <a:pt x="308" y="55"/>
                      <a:pt x="308" y="55"/>
                      <a:pt x="308" y="55"/>
                    </a:cubicBezTo>
                    <a:cubicBezTo>
                      <a:pt x="299" y="75"/>
                      <a:pt x="270" y="87"/>
                      <a:pt x="232" y="87"/>
                    </a:cubicBezTo>
                    <a:cubicBezTo>
                      <a:pt x="190" y="87"/>
                      <a:pt x="169" y="73"/>
                      <a:pt x="153" y="52"/>
                    </a:cubicBezTo>
                    <a:cubicBezTo>
                      <a:pt x="142" y="37"/>
                      <a:pt x="132" y="31"/>
                      <a:pt x="116" y="31"/>
                    </a:cubicBezTo>
                    <a:cubicBezTo>
                      <a:pt x="98" y="31"/>
                      <a:pt x="89" y="38"/>
                      <a:pt x="89" y="49"/>
                    </a:cubicBezTo>
                    <a:cubicBezTo>
                      <a:pt x="89" y="62"/>
                      <a:pt x="98" y="74"/>
                      <a:pt x="108" y="82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48" y="81"/>
                      <a:pt x="40" y="67"/>
                      <a:pt x="39" y="55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ṩļïḓê">
                <a:extLst>
                  <a:ext uri="{FF2B5EF4-FFF2-40B4-BE49-F238E27FC236}">
                    <a16:creationId xmlns:a16="http://schemas.microsoft.com/office/drawing/2014/main" xmlns="" id="{78DFB809-532E-4880-8CD6-04002DE9DFC4}"/>
                  </a:ext>
                </a:extLst>
              </p:cNvPr>
              <p:cNvSpPr/>
              <p:nvPr/>
            </p:nvSpPr>
            <p:spPr bwMode="auto">
              <a:xfrm flipH="1">
                <a:off x="6291680" y="4245207"/>
                <a:ext cx="977639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ṥḷídè">
                <a:extLst>
                  <a:ext uri="{FF2B5EF4-FFF2-40B4-BE49-F238E27FC236}">
                    <a16:creationId xmlns:a16="http://schemas.microsoft.com/office/drawing/2014/main" xmlns="" id="{BC75889B-33B1-4A91-8CA0-454006017D90}"/>
                  </a:ext>
                </a:extLst>
              </p:cNvPr>
              <p:cNvSpPr/>
              <p:nvPr/>
            </p:nvSpPr>
            <p:spPr bwMode="auto">
              <a:xfrm flipH="1">
                <a:off x="6285589" y="4240638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0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0 h 197"/>
                  <a:gd name="T76" fmla="*/ 438 w 480"/>
                  <a:gd name="T77" fmla="*/ 47 h 197"/>
                  <a:gd name="T78" fmla="*/ 438 w 480"/>
                  <a:gd name="T79" fmla="*/ 47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3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1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1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1"/>
                      <a:pt x="398" y="173"/>
                    </a:cubicBezTo>
                    <a:close/>
                    <a:moveTo>
                      <a:pt x="71" y="168"/>
                    </a:moveTo>
                    <a:cubicBezTo>
                      <a:pt x="67" y="167"/>
                      <a:pt x="64" y="165"/>
                      <a:pt x="60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8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2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6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3"/>
                    </a:cubicBezTo>
                    <a:lnTo>
                      <a:pt x="30" y="146"/>
                    </a:lnTo>
                    <a:close/>
                    <a:moveTo>
                      <a:pt x="458" y="139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39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2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1"/>
                      <a:pt x="33" y="54"/>
                    </a:cubicBezTo>
                    <a:close/>
                    <a:moveTo>
                      <a:pt x="438" y="47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8"/>
                      <a:pt x="430" y="38"/>
                      <a:pt x="430" y="38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4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8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5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41" y="9"/>
                      <a:pt x="145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2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7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1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ṩļiḍê">
                <a:extLst>
                  <a:ext uri="{FF2B5EF4-FFF2-40B4-BE49-F238E27FC236}">
                    <a16:creationId xmlns:a16="http://schemas.microsoft.com/office/drawing/2014/main" xmlns="" id="{290D80F8-8292-4893-A703-5F88DBFB1B2F}"/>
                  </a:ext>
                </a:extLst>
              </p:cNvPr>
              <p:cNvSpPr/>
              <p:nvPr/>
            </p:nvSpPr>
            <p:spPr bwMode="auto">
              <a:xfrm flipH="1">
                <a:off x="6192699" y="4057902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ṩlíḋé">
                <a:extLst>
                  <a:ext uri="{FF2B5EF4-FFF2-40B4-BE49-F238E27FC236}">
                    <a16:creationId xmlns:a16="http://schemas.microsoft.com/office/drawing/2014/main" xmlns="" id="{E72E72BF-C4C5-449C-B6A0-28092F057668}"/>
                  </a:ext>
                </a:extLst>
              </p:cNvPr>
              <p:cNvSpPr/>
              <p:nvPr/>
            </p:nvSpPr>
            <p:spPr bwMode="auto">
              <a:xfrm flipH="1">
                <a:off x="6291680" y="4103586"/>
                <a:ext cx="977639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3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3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ş1ïḓê">
                <a:extLst>
                  <a:ext uri="{FF2B5EF4-FFF2-40B4-BE49-F238E27FC236}">
                    <a16:creationId xmlns:a16="http://schemas.microsoft.com/office/drawing/2014/main" xmlns="" id="{2A9D51E2-E742-4706-A8B1-B2FE19C419EB}"/>
                  </a:ext>
                </a:extLst>
              </p:cNvPr>
              <p:cNvSpPr/>
              <p:nvPr/>
            </p:nvSpPr>
            <p:spPr bwMode="auto">
              <a:xfrm flipH="1">
                <a:off x="6285589" y="4099018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5 h 197"/>
                  <a:gd name="T14" fmla="*/ 182 w 480"/>
                  <a:gd name="T15" fmla="*/ 195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4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3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5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5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6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4" y="173"/>
                    </a:cubicBezTo>
                    <a:lnTo>
                      <a:pt x="92" y="177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4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4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5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3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9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50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9"/>
                      <a:pt x="50" y="39"/>
                      <a:pt x="50" y="39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4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1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6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1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ṧľïḍè">
                <a:extLst>
                  <a:ext uri="{FF2B5EF4-FFF2-40B4-BE49-F238E27FC236}">
                    <a16:creationId xmlns:a16="http://schemas.microsoft.com/office/drawing/2014/main" xmlns="" id="{ACFD204D-8281-460C-8CCE-0B5376C996EB}"/>
                  </a:ext>
                </a:extLst>
              </p:cNvPr>
              <p:cNvSpPr/>
              <p:nvPr/>
            </p:nvSpPr>
            <p:spPr bwMode="auto">
              <a:xfrm flipH="1">
                <a:off x="6192699" y="3922373"/>
                <a:ext cx="1172558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šḷiḑè">
                <a:extLst>
                  <a:ext uri="{FF2B5EF4-FFF2-40B4-BE49-F238E27FC236}">
                    <a16:creationId xmlns:a16="http://schemas.microsoft.com/office/drawing/2014/main" xmlns="" id="{15B07CE8-268B-4338-B550-EBC36AFAE73E}"/>
                  </a:ext>
                </a:extLst>
              </p:cNvPr>
              <p:cNvSpPr/>
              <p:nvPr/>
            </p:nvSpPr>
            <p:spPr bwMode="auto">
              <a:xfrm flipH="1">
                <a:off x="6291680" y="3966534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ṣḷîďe">
                <a:extLst>
                  <a:ext uri="{FF2B5EF4-FFF2-40B4-BE49-F238E27FC236}">
                    <a16:creationId xmlns:a16="http://schemas.microsoft.com/office/drawing/2014/main" xmlns="" id="{B24B29D9-4CF3-4EE9-8722-E694ECEB293A}"/>
                  </a:ext>
                </a:extLst>
              </p:cNvPr>
              <p:cNvSpPr/>
              <p:nvPr/>
            </p:nvSpPr>
            <p:spPr bwMode="auto">
              <a:xfrm flipH="1">
                <a:off x="6285589" y="3963488"/>
                <a:ext cx="986776" cy="405065"/>
              </a:xfrm>
              <a:custGeom>
                <a:avLst/>
                <a:gdLst>
                  <a:gd name="T0" fmla="*/ 240 w 480"/>
                  <a:gd name="T1" fmla="*/ 192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3" y="192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1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60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60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6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2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1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3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1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ṥļîḑè">
                <a:extLst>
                  <a:ext uri="{FF2B5EF4-FFF2-40B4-BE49-F238E27FC236}">
                    <a16:creationId xmlns:a16="http://schemas.microsoft.com/office/drawing/2014/main" xmlns="" id="{2EB3FA8E-BADB-46BB-9FF4-BD2467E4F12F}"/>
                  </a:ext>
                </a:extLst>
              </p:cNvPr>
              <p:cNvSpPr/>
              <p:nvPr/>
            </p:nvSpPr>
            <p:spPr bwMode="auto">
              <a:xfrm flipH="1">
                <a:off x="6192699" y="3728976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Slïḋê">
                <a:extLst>
                  <a:ext uri="{FF2B5EF4-FFF2-40B4-BE49-F238E27FC236}">
                    <a16:creationId xmlns:a16="http://schemas.microsoft.com/office/drawing/2014/main" xmlns="" id="{D30C6C7C-90D3-472C-9CBF-87B266A4DF20}"/>
                  </a:ext>
                </a:extLst>
              </p:cNvPr>
              <p:cNvSpPr/>
              <p:nvPr/>
            </p:nvSpPr>
            <p:spPr bwMode="auto">
              <a:xfrm flipH="1">
                <a:off x="6195744" y="4338097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2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sḻîḋe">
                <a:extLst>
                  <a:ext uri="{FF2B5EF4-FFF2-40B4-BE49-F238E27FC236}">
                    <a16:creationId xmlns:a16="http://schemas.microsoft.com/office/drawing/2014/main" xmlns="" id="{14E676B4-16F1-44C5-A533-B07322601EB2}"/>
                  </a:ext>
                </a:extLst>
              </p:cNvPr>
              <p:cNvSpPr/>
              <p:nvPr/>
            </p:nvSpPr>
            <p:spPr bwMode="auto">
              <a:xfrm flipH="1">
                <a:off x="6195744" y="4175158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2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ṧḻiďè">
                <a:extLst>
                  <a:ext uri="{FF2B5EF4-FFF2-40B4-BE49-F238E27FC236}">
                    <a16:creationId xmlns:a16="http://schemas.microsoft.com/office/drawing/2014/main" xmlns="" id="{0BAB6F68-9608-4B08-8EF8-00AA2F8E6399}"/>
                  </a:ext>
                </a:extLst>
              </p:cNvPr>
              <p:cNvSpPr/>
              <p:nvPr/>
            </p:nvSpPr>
            <p:spPr bwMode="auto">
              <a:xfrm flipH="1">
                <a:off x="6195744" y="4006126"/>
                <a:ext cx="1167990" cy="366996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0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09 h 178"/>
                  <a:gd name="T12" fmla="*/ 257 w 568"/>
                  <a:gd name="T13" fmla="*/ 109 h 178"/>
                  <a:gd name="T14" fmla="*/ 205 w 568"/>
                  <a:gd name="T15" fmla="*/ 104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3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7"/>
                      <a:pt x="275" y="178"/>
                      <a:pt x="284" y="178"/>
                    </a:cubicBezTo>
                    <a:cubicBezTo>
                      <a:pt x="292" y="178"/>
                      <a:pt x="301" y="177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2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sḻïďé">
                <a:extLst>
                  <a:ext uri="{FF2B5EF4-FFF2-40B4-BE49-F238E27FC236}">
                    <a16:creationId xmlns:a16="http://schemas.microsoft.com/office/drawing/2014/main" xmlns="" id="{F0928F5A-46DE-42CF-B5EE-1F431180C5B8}"/>
                  </a:ext>
                </a:extLst>
              </p:cNvPr>
              <p:cNvSpPr/>
              <p:nvPr/>
            </p:nvSpPr>
            <p:spPr bwMode="auto">
              <a:xfrm flipH="1">
                <a:off x="6259702" y="3770093"/>
                <a:ext cx="1038551" cy="415726"/>
              </a:xfrm>
              <a:custGeom>
                <a:avLst/>
                <a:gdLst>
                  <a:gd name="T0" fmla="*/ 253 w 505"/>
                  <a:gd name="T1" fmla="*/ 202 h 202"/>
                  <a:gd name="T2" fmla="*/ 253 w 505"/>
                  <a:gd name="T3" fmla="*/ 202 h 202"/>
                  <a:gd name="T4" fmla="*/ 0 w 505"/>
                  <a:gd name="T5" fmla="*/ 101 h 202"/>
                  <a:gd name="T6" fmla="*/ 253 w 505"/>
                  <a:gd name="T7" fmla="*/ 0 h 202"/>
                  <a:gd name="T8" fmla="*/ 505 w 505"/>
                  <a:gd name="T9" fmla="*/ 101 h 202"/>
                  <a:gd name="T10" fmla="*/ 253 w 505"/>
                  <a:gd name="T11" fmla="*/ 202 h 202"/>
                  <a:gd name="T12" fmla="*/ 253 w 505"/>
                  <a:gd name="T13" fmla="*/ 28 h 202"/>
                  <a:gd name="T14" fmla="*/ 30 w 505"/>
                  <a:gd name="T15" fmla="*/ 101 h 202"/>
                  <a:gd name="T16" fmla="*/ 253 w 505"/>
                  <a:gd name="T17" fmla="*/ 174 h 202"/>
                  <a:gd name="T18" fmla="*/ 475 w 505"/>
                  <a:gd name="T19" fmla="*/ 101 h 202"/>
                  <a:gd name="T20" fmla="*/ 253 w 505"/>
                  <a:gd name="T21" fmla="*/ 2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253" y="202"/>
                    </a:moveTo>
                    <a:cubicBezTo>
                      <a:pt x="253" y="202"/>
                      <a:pt x="253" y="202"/>
                      <a:pt x="253" y="202"/>
                    </a:cubicBezTo>
                    <a:cubicBezTo>
                      <a:pt x="130" y="202"/>
                      <a:pt x="0" y="166"/>
                      <a:pt x="0" y="101"/>
                    </a:cubicBezTo>
                    <a:cubicBezTo>
                      <a:pt x="0" y="35"/>
                      <a:pt x="130" y="0"/>
                      <a:pt x="253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3" y="202"/>
                    </a:cubicBezTo>
                    <a:close/>
                    <a:moveTo>
                      <a:pt x="253" y="28"/>
                    </a:moveTo>
                    <a:cubicBezTo>
                      <a:pt x="122" y="28"/>
                      <a:pt x="30" y="66"/>
                      <a:pt x="30" y="101"/>
                    </a:cubicBezTo>
                    <a:cubicBezTo>
                      <a:pt x="30" y="135"/>
                      <a:pt x="122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$ḻïḑe">
                <a:extLst>
                  <a:ext uri="{FF2B5EF4-FFF2-40B4-BE49-F238E27FC236}">
                    <a16:creationId xmlns:a16="http://schemas.microsoft.com/office/drawing/2014/main" xmlns="" id="{861A7430-86BA-4AA9-8B77-55FEC61EB3AF}"/>
                  </a:ext>
                </a:extLst>
              </p:cNvPr>
              <p:cNvSpPr/>
              <p:nvPr/>
            </p:nvSpPr>
            <p:spPr bwMode="auto">
              <a:xfrm flipH="1">
                <a:off x="6418073" y="3875165"/>
                <a:ext cx="723332" cy="181214"/>
              </a:xfrm>
              <a:custGeom>
                <a:avLst/>
                <a:gdLst>
                  <a:gd name="T0" fmla="*/ 352 w 352"/>
                  <a:gd name="T1" fmla="*/ 55 h 88"/>
                  <a:gd name="T2" fmla="*/ 312 w 352"/>
                  <a:gd name="T3" fmla="*/ 55 h 88"/>
                  <a:gd name="T4" fmla="*/ 293 w 352"/>
                  <a:gd name="T5" fmla="*/ 88 h 88"/>
                  <a:gd name="T6" fmla="*/ 243 w 352"/>
                  <a:gd name="T7" fmla="*/ 82 h 88"/>
                  <a:gd name="T8" fmla="*/ 262 w 352"/>
                  <a:gd name="T9" fmla="*/ 49 h 88"/>
                  <a:gd name="T10" fmla="*/ 235 w 352"/>
                  <a:gd name="T11" fmla="*/ 30 h 88"/>
                  <a:gd name="T12" fmla="*/ 198 w 352"/>
                  <a:gd name="T13" fmla="*/ 51 h 88"/>
                  <a:gd name="T14" fmla="*/ 119 w 352"/>
                  <a:gd name="T15" fmla="*/ 87 h 88"/>
                  <a:gd name="T16" fmla="*/ 42 w 352"/>
                  <a:gd name="T17" fmla="*/ 55 h 88"/>
                  <a:gd name="T18" fmla="*/ 0 w 352"/>
                  <a:gd name="T19" fmla="*/ 55 h 88"/>
                  <a:gd name="T20" fmla="*/ 0 w 352"/>
                  <a:gd name="T21" fmla="*/ 35 h 88"/>
                  <a:gd name="T22" fmla="*/ 39 w 352"/>
                  <a:gd name="T23" fmla="*/ 35 h 88"/>
                  <a:gd name="T24" fmla="*/ 54 w 352"/>
                  <a:gd name="T25" fmla="*/ 6 h 88"/>
                  <a:gd name="T26" fmla="*/ 102 w 352"/>
                  <a:gd name="T27" fmla="*/ 12 h 88"/>
                  <a:gd name="T28" fmla="*/ 88 w 352"/>
                  <a:gd name="T29" fmla="*/ 40 h 88"/>
                  <a:gd name="T30" fmla="*/ 112 w 352"/>
                  <a:gd name="T31" fmla="*/ 56 h 88"/>
                  <a:gd name="T32" fmla="*/ 149 w 352"/>
                  <a:gd name="T33" fmla="*/ 33 h 88"/>
                  <a:gd name="T34" fmla="*/ 229 w 352"/>
                  <a:gd name="T35" fmla="*/ 0 h 88"/>
                  <a:gd name="T36" fmla="*/ 309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2" y="55"/>
                      <a:pt x="312" y="55"/>
                      <a:pt x="312" y="55"/>
                    </a:cubicBezTo>
                    <a:cubicBezTo>
                      <a:pt x="310" y="67"/>
                      <a:pt x="303" y="81"/>
                      <a:pt x="293" y="88"/>
                    </a:cubicBezTo>
                    <a:cubicBezTo>
                      <a:pt x="243" y="82"/>
                      <a:pt x="243" y="82"/>
                      <a:pt x="243" y="82"/>
                    </a:cubicBezTo>
                    <a:cubicBezTo>
                      <a:pt x="253" y="74"/>
                      <a:pt x="262" y="62"/>
                      <a:pt x="262" y="49"/>
                    </a:cubicBezTo>
                    <a:cubicBezTo>
                      <a:pt x="262" y="38"/>
                      <a:pt x="252" y="30"/>
                      <a:pt x="235" y="30"/>
                    </a:cubicBezTo>
                    <a:cubicBezTo>
                      <a:pt x="219" y="30"/>
                      <a:pt x="208" y="37"/>
                      <a:pt x="198" y="51"/>
                    </a:cubicBezTo>
                    <a:cubicBezTo>
                      <a:pt x="182" y="72"/>
                      <a:pt x="161" y="87"/>
                      <a:pt x="119" y="87"/>
                    </a:cubicBezTo>
                    <a:cubicBezTo>
                      <a:pt x="81" y="87"/>
                      <a:pt x="51" y="75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3"/>
                      <a:pt x="54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97" y="17"/>
                      <a:pt x="88" y="26"/>
                      <a:pt x="88" y="40"/>
                    </a:cubicBezTo>
                    <a:cubicBezTo>
                      <a:pt x="88" y="52"/>
                      <a:pt x="100" y="56"/>
                      <a:pt x="112" y="56"/>
                    </a:cubicBezTo>
                    <a:cubicBezTo>
                      <a:pt x="126" y="56"/>
                      <a:pt x="135" y="50"/>
                      <a:pt x="149" y="33"/>
                    </a:cubicBezTo>
                    <a:cubicBezTo>
                      <a:pt x="167" y="10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9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ṡliḍè">
                <a:extLst>
                  <a:ext uri="{FF2B5EF4-FFF2-40B4-BE49-F238E27FC236}">
                    <a16:creationId xmlns:a16="http://schemas.microsoft.com/office/drawing/2014/main" xmlns="" id="{CD6E6146-BE97-4619-B4F5-EB5CC7C1C320}"/>
                  </a:ext>
                </a:extLst>
              </p:cNvPr>
              <p:cNvSpPr/>
              <p:nvPr/>
            </p:nvSpPr>
            <p:spPr bwMode="auto">
              <a:xfrm flipH="1">
                <a:off x="4944001" y="4656364"/>
                <a:ext cx="1172558" cy="674602"/>
              </a:xfrm>
              <a:custGeom>
                <a:avLst/>
                <a:gdLst>
                  <a:gd name="T0" fmla="*/ 770 w 770"/>
                  <a:gd name="T1" fmla="*/ 435 h 443"/>
                  <a:gd name="T2" fmla="*/ 770 w 770"/>
                  <a:gd name="T3" fmla="*/ 1 h 443"/>
                  <a:gd name="T4" fmla="*/ 0 w 770"/>
                  <a:gd name="T5" fmla="*/ 0 h 443"/>
                  <a:gd name="T6" fmla="*/ 0 w 770"/>
                  <a:gd name="T7" fmla="*/ 443 h 443"/>
                  <a:gd name="T8" fmla="*/ 770 w 770"/>
                  <a:gd name="T9" fmla="*/ 43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443">
                    <a:moveTo>
                      <a:pt x="770" y="435"/>
                    </a:moveTo>
                    <a:lnTo>
                      <a:pt x="770" y="1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770" y="435"/>
                    </a:lnTo>
                    <a:close/>
                  </a:path>
                </a:pathLst>
              </a:custGeom>
              <a:solidFill>
                <a:srgbClr val="D9A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śḷiḋè">
                <a:extLst>
                  <a:ext uri="{FF2B5EF4-FFF2-40B4-BE49-F238E27FC236}">
                    <a16:creationId xmlns:a16="http://schemas.microsoft.com/office/drawing/2014/main" xmlns="" id="{9027D501-E7ED-4514-83E8-2FCD92D2BC67}"/>
                  </a:ext>
                </a:extLst>
              </p:cNvPr>
              <p:cNvSpPr/>
              <p:nvPr/>
            </p:nvSpPr>
            <p:spPr bwMode="auto">
              <a:xfrm flipH="1">
                <a:off x="4944001" y="4945696"/>
                <a:ext cx="1171035" cy="536026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59"/>
                      <a:pt x="285" y="260"/>
                    </a:cubicBezTo>
                    <a:cubicBezTo>
                      <a:pt x="442" y="259"/>
                      <a:pt x="570" y="201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ṧľîḑe">
                <a:extLst>
                  <a:ext uri="{FF2B5EF4-FFF2-40B4-BE49-F238E27FC236}">
                    <a16:creationId xmlns:a16="http://schemas.microsoft.com/office/drawing/2014/main" xmlns="" id="{3C1D98E4-955F-41FE-B107-03E1E17515C1}"/>
                  </a:ext>
                </a:extLst>
              </p:cNvPr>
              <p:cNvSpPr/>
              <p:nvPr/>
            </p:nvSpPr>
            <p:spPr bwMode="auto">
              <a:xfrm flipH="1">
                <a:off x="5041460" y="4989857"/>
                <a:ext cx="977639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Sļiḓé">
                <a:extLst>
                  <a:ext uri="{FF2B5EF4-FFF2-40B4-BE49-F238E27FC236}">
                    <a16:creationId xmlns:a16="http://schemas.microsoft.com/office/drawing/2014/main" xmlns="" id="{5F1C2535-9AF5-46A6-9CEE-A49A1F49F04E}"/>
                  </a:ext>
                </a:extLst>
              </p:cNvPr>
              <p:cNvSpPr/>
              <p:nvPr/>
            </p:nvSpPr>
            <p:spPr bwMode="auto">
              <a:xfrm flipH="1">
                <a:off x="5035369" y="4983766"/>
                <a:ext cx="986776" cy="408111"/>
              </a:xfrm>
              <a:custGeom>
                <a:avLst/>
                <a:gdLst>
                  <a:gd name="T0" fmla="*/ 240 w 480"/>
                  <a:gd name="T1" fmla="*/ 196 h 199"/>
                  <a:gd name="T2" fmla="*/ 228 w 480"/>
                  <a:gd name="T3" fmla="*/ 198 h 199"/>
                  <a:gd name="T4" fmla="*/ 228 w 480"/>
                  <a:gd name="T5" fmla="*/ 198 h 199"/>
                  <a:gd name="T6" fmla="*/ 274 w 480"/>
                  <a:gd name="T7" fmla="*/ 198 h 199"/>
                  <a:gd name="T8" fmla="*/ 194 w 480"/>
                  <a:gd name="T9" fmla="*/ 193 h 199"/>
                  <a:gd name="T10" fmla="*/ 285 w 480"/>
                  <a:gd name="T11" fmla="*/ 193 h 199"/>
                  <a:gd name="T12" fmla="*/ 182 w 480"/>
                  <a:gd name="T13" fmla="*/ 196 h 199"/>
                  <a:gd name="T14" fmla="*/ 182 w 480"/>
                  <a:gd name="T15" fmla="*/ 196 h 199"/>
                  <a:gd name="T16" fmla="*/ 319 w 480"/>
                  <a:gd name="T17" fmla="*/ 193 h 199"/>
                  <a:gd name="T18" fmla="*/ 149 w 480"/>
                  <a:gd name="T19" fmla="*/ 187 h 199"/>
                  <a:gd name="T20" fmla="*/ 330 w 480"/>
                  <a:gd name="T21" fmla="*/ 187 h 199"/>
                  <a:gd name="T22" fmla="*/ 137 w 480"/>
                  <a:gd name="T23" fmla="*/ 189 h 199"/>
                  <a:gd name="T24" fmla="*/ 137 w 480"/>
                  <a:gd name="T25" fmla="*/ 189 h 199"/>
                  <a:gd name="T26" fmla="*/ 364 w 480"/>
                  <a:gd name="T27" fmla="*/ 184 h 199"/>
                  <a:gd name="T28" fmla="*/ 104 w 480"/>
                  <a:gd name="T29" fmla="*/ 177 h 199"/>
                  <a:gd name="T30" fmla="*/ 374 w 480"/>
                  <a:gd name="T31" fmla="*/ 178 h 199"/>
                  <a:gd name="T32" fmla="*/ 92 w 480"/>
                  <a:gd name="T33" fmla="*/ 178 h 199"/>
                  <a:gd name="T34" fmla="*/ 92 w 480"/>
                  <a:gd name="T35" fmla="*/ 178 h 199"/>
                  <a:gd name="T36" fmla="*/ 408 w 480"/>
                  <a:gd name="T37" fmla="*/ 170 h 199"/>
                  <a:gd name="T38" fmla="*/ 62 w 480"/>
                  <a:gd name="T39" fmla="*/ 162 h 199"/>
                  <a:gd name="T40" fmla="*/ 417 w 480"/>
                  <a:gd name="T41" fmla="*/ 162 h 199"/>
                  <a:gd name="T42" fmla="*/ 50 w 480"/>
                  <a:gd name="T43" fmla="*/ 160 h 199"/>
                  <a:gd name="T44" fmla="*/ 50 w 480"/>
                  <a:gd name="T45" fmla="*/ 160 h 199"/>
                  <a:gd name="T46" fmla="*/ 449 w 480"/>
                  <a:gd name="T47" fmla="*/ 148 h 199"/>
                  <a:gd name="T48" fmla="*/ 24 w 480"/>
                  <a:gd name="T49" fmla="*/ 138 h 199"/>
                  <a:gd name="T50" fmla="*/ 455 w 480"/>
                  <a:gd name="T51" fmla="*/ 138 h 199"/>
                  <a:gd name="T52" fmla="*/ 13 w 480"/>
                  <a:gd name="T53" fmla="*/ 132 h 199"/>
                  <a:gd name="T54" fmla="*/ 13 w 480"/>
                  <a:gd name="T55" fmla="*/ 132 h 199"/>
                  <a:gd name="T56" fmla="*/ 477 w 480"/>
                  <a:gd name="T57" fmla="*/ 112 h 199"/>
                  <a:gd name="T58" fmla="*/ 4 w 480"/>
                  <a:gd name="T59" fmla="*/ 100 h 199"/>
                  <a:gd name="T60" fmla="*/ 480 w 480"/>
                  <a:gd name="T61" fmla="*/ 100 h 199"/>
                  <a:gd name="T62" fmla="*/ 474 w 480"/>
                  <a:gd name="T63" fmla="*/ 90 h 199"/>
                  <a:gd name="T64" fmla="*/ 2 w 480"/>
                  <a:gd name="T65" fmla="*/ 88 h 199"/>
                  <a:gd name="T66" fmla="*/ 470 w 480"/>
                  <a:gd name="T67" fmla="*/ 79 h 199"/>
                  <a:gd name="T68" fmla="*/ 470 w 480"/>
                  <a:gd name="T69" fmla="*/ 79 h 199"/>
                  <a:gd name="T70" fmla="*/ 24 w 480"/>
                  <a:gd name="T71" fmla="*/ 62 h 199"/>
                  <a:gd name="T72" fmla="*/ 449 w 480"/>
                  <a:gd name="T73" fmla="*/ 52 h 199"/>
                  <a:gd name="T74" fmla="*/ 30 w 480"/>
                  <a:gd name="T75" fmla="*/ 52 h 199"/>
                  <a:gd name="T76" fmla="*/ 438 w 480"/>
                  <a:gd name="T77" fmla="*/ 49 h 199"/>
                  <a:gd name="T78" fmla="*/ 438 w 480"/>
                  <a:gd name="T79" fmla="*/ 49 h 199"/>
                  <a:gd name="T80" fmla="*/ 62 w 480"/>
                  <a:gd name="T81" fmla="*/ 38 h 199"/>
                  <a:gd name="T82" fmla="*/ 409 w 480"/>
                  <a:gd name="T83" fmla="*/ 30 h 199"/>
                  <a:gd name="T84" fmla="*/ 71 w 480"/>
                  <a:gd name="T85" fmla="*/ 30 h 199"/>
                  <a:gd name="T86" fmla="*/ 397 w 480"/>
                  <a:gd name="T87" fmla="*/ 30 h 199"/>
                  <a:gd name="T88" fmla="*/ 397 w 480"/>
                  <a:gd name="T89" fmla="*/ 30 h 199"/>
                  <a:gd name="T90" fmla="*/ 105 w 480"/>
                  <a:gd name="T91" fmla="*/ 22 h 199"/>
                  <a:gd name="T92" fmla="*/ 365 w 480"/>
                  <a:gd name="T93" fmla="*/ 16 h 199"/>
                  <a:gd name="T94" fmla="*/ 115 w 480"/>
                  <a:gd name="T95" fmla="*/ 16 h 199"/>
                  <a:gd name="T96" fmla="*/ 353 w 480"/>
                  <a:gd name="T97" fmla="*/ 17 h 199"/>
                  <a:gd name="T98" fmla="*/ 353 w 480"/>
                  <a:gd name="T99" fmla="*/ 17 h 199"/>
                  <a:gd name="T100" fmla="*/ 149 w 480"/>
                  <a:gd name="T101" fmla="*/ 13 h 199"/>
                  <a:gd name="T102" fmla="*/ 320 w 480"/>
                  <a:gd name="T103" fmla="*/ 7 h 199"/>
                  <a:gd name="T104" fmla="*/ 160 w 480"/>
                  <a:gd name="T105" fmla="*/ 7 h 199"/>
                  <a:gd name="T106" fmla="*/ 308 w 480"/>
                  <a:gd name="T107" fmla="*/ 9 h 199"/>
                  <a:gd name="T108" fmla="*/ 308 w 480"/>
                  <a:gd name="T109" fmla="*/ 9 h 199"/>
                  <a:gd name="T110" fmla="*/ 194 w 480"/>
                  <a:gd name="T111" fmla="*/ 7 h 199"/>
                  <a:gd name="T112" fmla="*/ 274 w 480"/>
                  <a:gd name="T113" fmla="*/ 2 h 199"/>
                  <a:gd name="T114" fmla="*/ 205 w 480"/>
                  <a:gd name="T115" fmla="*/ 2 h 199"/>
                  <a:gd name="T116" fmla="*/ 263 w 480"/>
                  <a:gd name="T117" fmla="*/ 6 h 199"/>
                  <a:gd name="T118" fmla="*/ 263 w 480"/>
                  <a:gd name="T119" fmla="*/ 6 h 199"/>
                  <a:gd name="T120" fmla="*/ 240 w 480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9">
                    <a:moveTo>
                      <a:pt x="240" y="199"/>
                    </a:move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3" y="196"/>
                      <a:pt x="247" y="195"/>
                      <a:pt x="251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7" y="199"/>
                      <a:pt x="244" y="199"/>
                      <a:pt x="240" y="199"/>
                    </a:cubicBezTo>
                    <a:close/>
                    <a:moveTo>
                      <a:pt x="228" y="198"/>
                    </a:moveTo>
                    <a:cubicBezTo>
                      <a:pt x="224" y="198"/>
                      <a:pt x="220" y="198"/>
                      <a:pt x="216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0" y="194"/>
                      <a:pt x="224" y="195"/>
                      <a:pt x="228" y="195"/>
                    </a:cubicBezTo>
                    <a:lnTo>
                      <a:pt x="228" y="198"/>
                    </a:lnTo>
                    <a:close/>
                    <a:moveTo>
                      <a:pt x="262" y="198"/>
                    </a:moveTo>
                    <a:cubicBezTo>
                      <a:pt x="262" y="194"/>
                      <a:pt x="262" y="194"/>
                      <a:pt x="262" y="194"/>
                    </a:cubicBezTo>
                    <a:cubicBezTo>
                      <a:pt x="266" y="194"/>
                      <a:pt x="270" y="194"/>
                      <a:pt x="274" y="194"/>
                    </a:cubicBezTo>
                    <a:cubicBezTo>
                      <a:pt x="274" y="198"/>
                      <a:pt x="274" y="198"/>
                      <a:pt x="274" y="198"/>
                    </a:cubicBezTo>
                    <a:cubicBezTo>
                      <a:pt x="270" y="198"/>
                      <a:pt x="266" y="198"/>
                      <a:pt x="262" y="198"/>
                    </a:cubicBezTo>
                    <a:close/>
                    <a:moveTo>
                      <a:pt x="205" y="198"/>
                    </a:moveTo>
                    <a:cubicBezTo>
                      <a:pt x="201" y="197"/>
                      <a:pt x="197" y="197"/>
                      <a:pt x="194" y="197"/>
                    </a:cubicBezTo>
                    <a:cubicBezTo>
                      <a:pt x="194" y="193"/>
                      <a:pt x="194" y="193"/>
                      <a:pt x="194" y="193"/>
                    </a:cubicBezTo>
                    <a:cubicBezTo>
                      <a:pt x="198" y="193"/>
                      <a:pt x="201" y="194"/>
                      <a:pt x="205" y="194"/>
                    </a:cubicBezTo>
                    <a:lnTo>
                      <a:pt x="205" y="198"/>
                    </a:lnTo>
                    <a:close/>
                    <a:moveTo>
                      <a:pt x="285" y="197"/>
                    </a:moveTo>
                    <a:cubicBezTo>
                      <a:pt x="285" y="193"/>
                      <a:pt x="285" y="193"/>
                      <a:pt x="285" y="193"/>
                    </a:cubicBezTo>
                    <a:cubicBezTo>
                      <a:pt x="289" y="193"/>
                      <a:pt x="292" y="192"/>
                      <a:pt x="296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3" y="196"/>
                      <a:pt x="289" y="196"/>
                      <a:pt x="285" y="197"/>
                    </a:cubicBezTo>
                    <a:close/>
                    <a:moveTo>
                      <a:pt x="182" y="196"/>
                    </a:moveTo>
                    <a:cubicBezTo>
                      <a:pt x="178" y="195"/>
                      <a:pt x="174" y="195"/>
                      <a:pt x="171" y="194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75" y="191"/>
                      <a:pt x="179" y="192"/>
                      <a:pt x="183" y="192"/>
                    </a:cubicBezTo>
                    <a:lnTo>
                      <a:pt x="182" y="196"/>
                    </a:lnTo>
                    <a:close/>
                    <a:moveTo>
                      <a:pt x="308" y="194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1" y="190"/>
                      <a:pt x="315" y="190"/>
                      <a:pt x="319" y="189"/>
                    </a:cubicBezTo>
                    <a:cubicBezTo>
                      <a:pt x="319" y="193"/>
                      <a:pt x="319" y="193"/>
                      <a:pt x="319" y="193"/>
                    </a:cubicBezTo>
                    <a:cubicBezTo>
                      <a:pt x="316" y="193"/>
                      <a:pt x="312" y="194"/>
                      <a:pt x="308" y="194"/>
                    </a:cubicBezTo>
                    <a:close/>
                    <a:moveTo>
                      <a:pt x="159" y="193"/>
                    </a:moveTo>
                    <a:cubicBezTo>
                      <a:pt x="156" y="192"/>
                      <a:pt x="152" y="192"/>
                      <a:pt x="148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2" y="188"/>
                      <a:pt x="156" y="189"/>
                      <a:pt x="160" y="189"/>
                    </a:cubicBezTo>
                    <a:lnTo>
                      <a:pt x="159" y="193"/>
                    </a:lnTo>
                    <a:close/>
                    <a:moveTo>
                      <a:pt x="331" y="191"/>
                    </a:moveTo>
                    <a:cubicBezTo>
                      <a:pt x="330" y="187"/>
                      <a:pt x="330" y="187"/>
                      <a:pt x="330" y="187"/>
                    </a:cubicBezTo>
                    <a:cubicBezTo>
                      <a:pt x="334" y="187"/>
                      <a:pt x="338" y="186"/>
                      <a:pt x="341" y="185"/>
                    </a:cubicBezTo>
                    <a:cubicBezTo>
                      <a:pt x="342" y="189"/>
                      <a:pt x="342" y="189"/>
                      <a:pt x="342" y="189"/>
                    </a:cubicBezTo>
                    <a:cubicBezTo>
                      <a:pt x="338" y="190"/>
                      <a:pt x="335" y="191"/>
                      <a:pt x="331" y="191"/>
                    </a:cubicBezTo>
                    <a:close/>
                    <a:moveTo>
                      <a:pt x="137" y="189"/>
                    </a:moveTo>
                    <a:cubicBezTo>
                      <a:pt x="133" y="188"/>
                      <a:pt x="129" y="187"/>
                      <a:pt x="125" y="187"/>
                    </a:cubicBezTo>
                    <a:cubicBezTo>
                      <a:pt x="126" y="183"/>
                      <a:pt x="126" y="183"/>
                      <a:pt x="126" y="183"/>
                    </a:cubicBezTo>
                    <a:cubicBezTo>
                      <a:pt x="130" y="184"/>
                      <a:pt x="134" y="185"/>
                      <a:pt x="137" y="185"/>
                    </a:cubicBezTo>
                    <a:lnTo>
                      <a:pt x="137" y="189"/>
                    </a:lnTo>
                    <a:close/>
                    <a:moveTo>
                      <a:pt x="353" y="187"/>
                    </a:moveTo>
                    <a:cubicBezTo>
                      <a:pt x="352" y="183"/>
                      <a:pt x="352" y="183"/>
                      <a:pt x="352" y="183"/>
                    </a:cubicBezTo>
                    <a:cubicBezTo>
                      <a:pt x="356" y="182"/>
                      <a:pt x="360" y="181"/>
                      <a:pt x="363" y="180"/>
                    </a:cubicBezTo>
                    <a:cubicBezTo>
                      <a:pt x="364" y="184"/>
                      <a:pt x="364" y="184"/>
                      <a:pt x="364" y="184"/>
                    </a:cubicBezTo>
                    <a:cubicBezTo>
                      <a:pt x="361" y="185"/>
                      <a:pt x="357" y="186"/>
                      <a:pt x="353" y="187"/>
                    </a:cubicBezTo>
                    <a:close/>
                    <a:moveTo>
                      <a:pt x="114" y="184"/>
                    </a:moveTo>
                    <a:cubicBezTo>
                      <a:pt x="111" y="183"/>
                      <a:pt x="107" y="182"/>
                      <a:pt x="103" y="181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8" y="178"/>
                      <a:pt x="112" y="179"/>
                      <a:pt x="115" y="180"/>
                    </a:cubicBezTo>
                    <a:lnTo>
                      <a:pt x="114" y="184"/>
                    </a:lnTo>
                    <a:close/>
                    <a:moveTo>
                      <a:pt x="375" y="181"/>
                    </a:moveTo>
                    <a:cubicBezTo>
                      <a:pt x="374" y="178"/>
                      <a:pt x="374" y="178"/>
                      <a:pt x="374" y="178"/>
                    </a:cubicBezTo>
                    <a:cubicBezTo>
                      <a:pt x="378" y="176"/>
                      <a:pt x="382" y="175"/>
                      <a:pt x="385" y="174"/>
                    </a:cubicBezTo>
                    <a:cubicBezTo>
                      <a:pt x="386" y="178"/>
                      <a:pt x="386" y="178"/>
                      <a:pt x="386" y="178"/>
                    </a:cubicBezTo>
                    <a:cubicBezTo>
                      <a:pt x="383" y="179"/>
                      <a:pt x="379" y="180"/>
                      <a:pt x="375" y="181"/>
                    </a:cubicBezTo>
                    <a:close/>
                    <a:moveTo>
                      <a:pt x="92" y="178"/>
                    </a:moveTo>
                    <a:cubicBezTo>
                      <a:pt x="89" y="177"/>
                      <a:pt x="85" y="175"/>
                      <a:pt x="81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6" y="172"/>
                      <a:pt x="90" y="173"/>
                      <a:pt x="93" y="174"/>
                    </a:cubicBezTo>
                    <a:lnTo>
                      <a:pt x="92" y="178"/>
                    </a:lnTo>
                    <a:close/>
                    <a:moveTo>
                      <a:pt x="397" y="174"/>
                    </a:moveTo>
                    <a:cubicBezTo>
                      <a:pt x="396" y="171"/>
                      <a:pt x="396" y="171"/>
                      <a:pt x="396" y="171"/>
                    </a:cubicBezTo>
                    <a:cubicBezTo>
                      <a:pt x="400" y="169"/>
                      <a:pt x="403" y="168"/>
                      <a:pt x="407" y="167"/>
                    </a:cubicBezTo>
                    <a:cubicBezTo>
                      <a:pt x="408" y="170"/>
                      <a:pt x="408" y="170"/>
                      <a:pt x="408" y="170"/>
                    </a:cubicBezTo>
                    <a:cubicBezTo>
                      <a:pt x="405" y="171"/>
                      <a:pt x="401" y="173"/>
                      <a:pt x="397" y="174"/>
                    </a:cubicBezTo>
                    <a:close/>
                    <a:moveTo>
                      <a:pt x="71" y="170"/>
                    </a:moveTo>
                    <a:cubicBezTo>
                      <a:pt x="67" y="168"/>
                      <a:pt x="63" y="167"/>
                      <a:pt x="60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5" y="163"/>
                      <a:pt x="69" y="165"/>
                      <a:pt x="72" y="166"/>
                    </a:cubicBezTo>
                    <a:lnTo>
                      <a:pt x="71" y="170"/>
                    </a:lnTo>
                    <a:close/>
                    <a:moveTo>
                      <a:pt x="419" y="165"/>
                    </a:move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21" y="160"/>
                      <a:pt x="424" y="159"/>
                      <a:pt x="427" y="157"/>
                    </a:cubicBezTo>
                    <a:cubicBezTo>
                      <a:pt x="429" y="160"/>
                      <a:pt x="429" y="160"/>
                      <a:pt x="429" y="160"/>
                    </a:cubicBezTo>
                    <a:cubicBezTo>
                      <a:pt x="426" y="162"/>
                      <a:pt x="422" y="164"/>
                      <a:pt x="419" y="165"/>
                    </a:cubicBezTo>
                    <a:close/>
                    <a:moveTo>
                      <a:pt x="50" y="160"/>
                    </a:moveTo>
                    <a:cubicBezTo>
                      <a:pt x="46" y="158"/>
                      <a:pt x="43" y="156"/>
                      <a:pt x="40" y="154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5" y="153"/>
                      <a:pt x="48" y="155"/>
                      <a:pt x="52" y="157"/>
                    </a:cubicBezTo>
                    <a:lnTo>
                      <a:pt x="50" y="160"/>
                    </a:lnTo>
                    <a:close/>
                    <a:moveTo>
                      <a:pt x="439" y="155"/>
                    </a:moveTo>
                    <a:cubicBezTo>
                      <a:pt x="437" y="151"/>
                      <a:pt x="437" y="151"/>
                      <a:pt x="437" y="151"/>
                    </a:cubicBezTo>
                    <a:cubicBezTo>
                      <a:pt x="440" y="149"/>
                      <a:pt x="444" y="147"/>
                      <a:pt x="446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2" y="153"/>
                      <a:pt x="439" y="155"/>
                    </a:cubicBezTo>
                    <a:close/>
                    <a:moveTo>
                      <a:pt x="30" y="148"/>
                    </a:moveTo>
                    <a:cubicBezTo>
                      <a:pt x="27" y="145"/>
                      <a:pt x="24" y="143"/>
                      <a:pt x="21" y="141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26" y="140"/>
                      <a:pt x="29" y="143"/>
                      <a:pt x="32" y="145"/>
                    </a:cubicBezTo>
                    <a:lnTo>
                      <a:pt x="30" y="148"/>
                    </a:lnTo>
                    <a:close/>
                    <a:moveTo>
                      <a:pt x="458" y="141"/>
                    </a:moveTo>
                    <a:cubicBezTo>
                      <a:pt x="455" y="138"/>
                      <a:pt x="455" y="138"/>
                      <a:pt x="455" y="138"/>
                    </a:cubicBezTo>
                    <a:cubicBezTo>
                      <a:pt x="458" y="135"/>
                      <a:pt x="461" y="133"/>
                      <a:pt x="463" y="130"/>
                    </a:cubicBezTo>
                    <a:cubicBezTo>
                      <a:pt x="466" y="132"/>
                      <a:pt x="466" y="132"/>
                      <a:pt x="466" y="132"/>
                    </a:cubicBezTo>
                    <a:cubicBezTo>
                      <a:pt x="463" y="135"/>
                      <a:pt x="461" y="138"/>
                      <a:pt x="458" y="141"/>
                    </a:cubicBezTo>
                    <a:close/>
                    <a:moveTo>
                      <a:pt x="13" y="132"/>
                    </a:moveTo>
                    <a:cubicBezTo>
                      <a:pt x="10" y="129"/>
                      <a:pt x="8" y="126"/>
                      <a:pt x="6" y="122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1" y="124"/>
                      <a:pt x="14" y="127"/>
                      <a:pt x="16" y="130"/>
                    </a:cubicBezTo>
                    <a:lnTo>
                      <a:pt x="13" y="132"/>
                    </a:lnTo>
                    <a:close/>
                    <a:moveTo>
                      <a:pt x="473" y="123"/>
                    </a:moveTo>
                    <a:cubicBezTo>
                      <a:pt x="469" y="121"/>
                      <a:pt x="469" y="121"/>
                      <a:pt x="469" y="121"/>
                    </a:cubicBezTo>
                    <a:cubicBezTo>
                      <a:pt x="471" y="118"/>
                      <a:pt x="473" y="114"/>
                      <a:pt x="474" y="111"/>
                    </a:cubicBezTo>
                    <a:cubicBezTo>
                      <a:pt x="477" y="112"/>
                      <a:pt x="477" y="112"/>
                      <a:pt x="477" y="112"/>
                    </a:cubicBezTo>
                    <a:cubicBezTo>
                      <a:pt x="476" y="116"/>
                      <a:pt x="475" y="119"/>
                      <a:pt x="473" y="123"/>
                    </a:cubicBezTo>
                    <a:close/>
                    <a:moveTo>
                      <a:pt x="2" y="112"/>
                    </a:moveTo>
                    <a:cubicBezTo>
                      <a:pt x="1" y="108"/>
                      <a:pt x="0" y="104"/>
                      <a:pt x="0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3"/>
                      <a:pt x="4" y="107"/>
                      <a:pt x="5" y="111"/>
                    </a:cubicBezTo>
                    <a:lnTo>
                      <a:pt x="2" y="112"/>
                    </a:lnTo>
                    <a:close/>
                    <a:moveTo>
                      <a:pt x="480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5" y="100"/>
                      <a:pt x="475" y="100"/>
                      <a:pt x="475" y="100"/>
                    </a:cubicBezTo>
                    <a:cubicBezTo>
                      <a:pt x="475" y="96"/>
                      <a:pt x="475" y="93"/>
                      <a:pt x="474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2"/>
                      <a:pt x="480" y="96"/>
                      <a:pt x="480" y="100"/>
                    </a:cubicBezTo>
                    <a:close/>
                    <a:moveTo>
                      <a:pt x="6" y="89"/>
                    </a:moveTo>
                    <a:cubicBezTo>
                      <a:pt x="2" y="88"/>
                      <a:pt x="2" y="88"/>
                      <a:pt x="2" y="88"/>
                    </a:cubicBezTo>
                    <a:cubicBezTo>
                      <a:pt x="3" y="84"/>
                      <a:pt x="5" y="81"/>
                      <a:pt x="7" y="7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82"/>
                      <a:pt x="7" y="86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8" y="76"/>
                      <a:pt x="466" y="73"/>
                      <a:pt x="463" y="70"/>
                    </a:cubicBezTo>
                    <a:cubicBezTo>
                      <a:pt x="466" y="68"/>
                      <a:pt x="466" y="68"/>
                      <a:pt x="466" y="68"/>
                    </a:cubicBezTo>
                    <a:cubicBezTo>
                      <a:pt x="469" y="71"/>
                      <a:pt x="471" y="74"/>
                      <a:pt x="473" y="78"/>
                    </a:cubicBezTo>
                    <a:lnTo>
                      <a:pt x="470" y="79"/>
                    </a:lnTo>
                    <a:close/>
                    <a:moveTo>
                      <a:pt x="16" y="70"/>
                    </a:moveTo>
                    <a:cubicBezTo>
                      <a:pt x="13" y="68"/>
                      <a:pt x="13" y="68"/>
                      <a:pt x="13" y="68"/>
                    </a:cubicBezTo>
                    <a:cubicBezTo>
                      <a:pt x="16" y="65"/>
                      <a:pt x="18" y="62"/>
                      <a:pt x="21" y="5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1" y="65"/>
                      <a:pt x="18" y="67"/>
                      <a:pt x="16" y="70"/>
                    </a:cubicBezTo>
                    <a:close/>
                    <a:moveTo>
                      <a:pt x="456" y="62"/>
                    </a:moveTo>
                    <a:cubicBezTo>
                      <a:pt x="453" y="60"/>
                      <a:pt x="450" y="58"/>
                      <a:pt x="447" y="55"/>
                    </a:cubicBezTo>
                    <a:cubicBezTo>
                      <a:pt x="449" y="52"/>
                      <a:pt x="449" y="52"/>
                      <a:pt x="449" y="52"/>
                    </a:cubicBezTo>
                    <a:cubicBezTo>
                      <a:pt x="452" y="55"/>
                      <a:pt x="455" y="57"/>
                      <a:pt x="458" y="60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33" y="50"/>
                      <a:pt x="37" y="47"/>
                      <a:pt x="40" y="45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5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1" y="45"/>
                      <a:pt x="428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3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2" y="43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3" y="38"/>
                      <a:pt x="57" y="36"/>
                      <a:pt x="60" y="35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8" y="40"/>
                      <a:pt x="55" y="41"/>
                      <a:pt x="52" y="43"/>
                    </a:cubicBezTo>
                    <a:close/>
                    <a:moveTo>
                      <a:pt x="418" y="38"/>
                    </a:moveTo>
                    <a:cubicBezTo>
                      <a:pt x="414" y="37"/>
                      <a:pt x="411" y="35"/>
                      <a:pt x="407" y="34"/>
                    </a:cubicBezTo>
                    <a:cubicBezTo>
                      <a:pt x="409" y="30"/>
                      <a:pt x="409" y="30"/>
                      <a:pt x="409" y="30"/>
                    </a:cubicBezTo>
                    <a:cubicBezTo>
                      <a:pt x="412" y="32"/>
                      <a:pt x="416" y="33"/>
                      <a:pt x="419" y="35"/>
                    </a:cubicBezTo>
                    <a:lnTo>
                      <a:pt x="418" y="38"/>
                    </a:lnTo>
                    <a:close/>
                    <a:moveTo>
                      <a:pt x="72" y="33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28"/>
                      <a:pt x="78" y="27"/>
                      <a:pt x="82" y="26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79" y="31"/>
                      <a:pt x="76" y="32"/>
                      <a:pt x="72" y="33"/>
                    </a:cubicBezTo>
                    <a:close/>
                    <a:moveTo>
                      <a:pt x="397" y="30"/>
                    </a:moveTo>
                    <a:cubicBezTo>
                      <a:pt x="393" y="28"/>
                      <a:pt x="390" y="27"/>
                      <a:pt x="386" y="26"/>
                    </a:cubicBezTo>
                    <a:cubicBezTo>
                      <a:pt x="387" y="22"/>
                      <a:pt x="387" y="22"/>
                      <a:pt x="387" y="22"/>
                    </a:cubicBezTo>
                    <a:cubicBezTo>
                      <a:pt x="391" y="23"/>
                      <a:pt x="395" y="25"/>
                      <a:pt x="398" y="26"/>
                    </a:cubicBezTo>
                    <a:lnTo>
                      <a:pt x="397" y="30"/>
                    </a:lnTo>
                    <a:close/>
                    <a:moveTo>
                      <a:pt x="94" y="26"/>
                    </a:moveTo>
                    <a:cubicBezTo>
                      <a:pt x="92" y="22"/>
                      <a:pt x="92" y="22"/>
                      <a:pt x="92" y="22"/>
                    </a:cubicBezTo>
                    <a:cubicBezTo>
                      <a:pt x="96" y="21"/>
                      <a:pt x="100" y="20"/>
                      <a:pt x="103" y="19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1" y="23"/>
                      <a:pt x="97" y="25"/>
                      <a:pt x="94" y="26"/>
                    </a:cubicBezTo>
                    <a:close/>
                    <a:moveTo>
                      <a:pt x="375" y="23"/>
                    </a:moveTo>
                    <a:cubicBezTo>
                      <a:pt x="372" y="22"/>
                      <a:pt x="368" y="21"/>
                      <a:pt x="364" y="20"/>
                    </a:cubicBezTo>
                    <a:cubicBezTo>
                      <a:pt x="365" y="16"/>
                      <a:pt x="365" y="16"/>
                      <a:pt x="365" y="16"/>
                    </a:cubicBezTo>
                    <a:cubicBezTo>
                      <a:pt x="369" y="17"/>
                      <a:pt x="373" y="18"/>
                      <a:pt x="376" y="19"/>
                    </a:cubicBezTo>
                    <a:lnTo>
                      <a:pt x="375" y="23"/>
                    </a:lnTo>
                    <a:close/>
                    <a:moveTo>
                      <a:pt x="115" y="19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8" y="15"/>
                      <a:pt x="122" y="14"/>
                      <a:pt x="126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3" y="18"/>
                      <a:pt x="119" y="19"/>
                      <a:pt x="115" y="19"/>
                    </a:cubicBezTo>
                    <a:close/>
                    <a:moveTo>
                      <a:pt x="353" y="17"/>
                    </a:moveTo>
                    <a:cubicBezTo>
                      <a:pt x="349" y="16"/>
                      <a:pt x="346" y="15"/>
                      <a:pt x="342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6" y="12"/>
                      <a:pt x="350" y="12"/>
                      <a:pt x="354" y="13"/>
                    </a:cubicBezTo>
                    <a:lnTo>
                      <a:pt x="353" y="17"/>
                    </a:lnTo>
                    <a:close/>
                    <a:moveTo>
                      <a:pt x="138" y="15"/>
                    </a:moveTo>
                    <a:cubicBezTo>
                      <a:pt x="137" y="11"/>
                      <a:pt x="137" y="11"/>
                      <a:pt x="137" y="11"/>
                    </a:cubicBezTo>
                    <a:cubicBezTo>
                      <a:pt x="141" y="10"/>
                      <a:pt x="144" y="9"/>
                      <a:pt x="148" y="9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5" y="13"/>
                      <a:pt x="141" y="14"/>
                      <a:pt x="138" y="15"/>
                    </a:cubicBezTo>
                    <a:close/>
                    <a:moveTo>
                      <a:pt x="331" y="13"/>
                    </a:moveTo>
                    <a:cubicBezTo>
                      <a:pt x="327" y="12"/>
                      <a:pt x="323" y="11"/>
                      <a:pt x="320" y="11"/>
                    </a:cubicBezTo>
                    <a:cubicBezTo>
                      <a:pt x="320" y="7"/>
                      <a:pt x="320" y="7"/>
                      <a:pt x="320" y="7"/>
                    </a:cubicBezTo>
                    <a:cubicBezTo>
                      <a:pt x="324" y="8"/>
                      <a:pt x="328" y="8"/>
                      <a:pt x="331" y="9"/>
                    </a:cubicBezTo>
                    <a:lnTo>
                      <a:pt x="331" y="13"/>
                    </a:lnTo>
                    <a:close/>
                    <a:moveTo>
                      <a:pt x="160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3" y="6"/>
                      <a:pt x="167" y="6"/>
                      <a:pt x="171" y="5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68" y="10"/>
                      <a:pt x="164" y="10"/>
                      <a:pt x="160" y="11"/>
                    </a:cubicBezTo>
                    <a:close/>
                    <a:moveTo>
                      <a:pt x="308" y="9"/>
                    </a:moveTo>
                    <a:cubicBezTo>
                      <a:pt x="305" y="9"/>
                      <a:pt x="301" y="8"/>
                      <a:pt x="297" y="8"/>
                    </a:cubicBezTo>
                    <a:cubicBezTo>
                      <a:pt x="297" y="4"/>
                      <a:pt x="297" y="4"/>
                      <a:pt x="297" y="4"/>
                    </a:cubicBezTo>
                    <a:cubicBezTo>
                      <a:pt x="301" y="5"/>
                      <a:pt x="305" y="5"/>
                      <a:pt x="309" y="6"/>
                    </a:cubicBezTo>
                    <a:lnTo>
                      <a:pt x="308" y="9"/>
                    </a:lnTo>
                    <a:close/>
                    <a:moveTo>
                      <a:pt x="183" y="8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6" y="4"/>
                      <a:pt x="190" y="3"/>
                      <a:pt x="194" y="3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0" y="7"/>
                      <a:pt x="186" y="8"/>
                      <a:pt x="183" y="8"/>
                    </a:cubicBezTo>
                    <a:close/>
                    <a:moveTo>
                      <a:pt x="286" y="7"/>
                    </a:moveTo>
                    <a:cubicBezTo>
                      <a:pt x="282" y="7"/>
                      <a:pt x="278" y="6"/>
                      <a:pt x="274" y="6"/>
                    </a:cubicBezTo>
                    <a:cubicBezTo>
                      <a:pt x="274" y="2"/>
                      <a:pt x="274" y="2"/>
                      <a:pt x="274" y="2"/>
                    </a:cubicBezTo>
                    <a:cubicBezTo>
                      <a:pt x="278" y="3"/>
                      <a:pt x="282" y="3"/>
                      <a:pt x="286" y="3"/>
                    </a:cubicBezTo>
                    <a:lnTo>
                      <a:pt x="286" y="7"/>
                    </a:lnTo>
                    <a:close/>
                    <a:moveTo>
                      <a:pt x="205" y="6"/>
                    </a:moveTo>
                    <a:cubicBezTo>
                      <a:pt x="205" y="2"/>
                      <a:pt x="205" y="2"/>
                      <a:pt x="205" y="2"/>
                    </a:cubicBezTo>
                    <a:cubicBezTo>
                      <a:pt x="209" y="2"/>
                      <a:pt x="213" y="2"/>
                      <a:pt x="217" y="2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3" y="6"/>
                      <a:pt x="209" y="6"/>
                      <a:pt x="205" y="6"/>
                    </a:cubicBezTo>
                    <a:close/>
                    <a:moveTo>
                      <a:pt x="263" y="6"/>
                    </a:moveTo>
                    <a:cubicBezTo>
                      <a:pt x="259" y="5"/>
                      <a:pt x="255" y="5"/>
                      <a:pt x="251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5" y="2"/>
                      <a:pt x="259" y="2"/>
                      <a:pt x="263" y="2"/>
                    </a:cubicBezTo>
                    <a:lnTo>
                      <a:pt x="263" y="6"/>
                    </a:lnTo>
                    <a:close/>
                    <a:moveTo>
                      <a:pt x="228" y="5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ṥ1îdê">
                <a:extLst>
                  <a:ext uri="{FF2B5EF4-FFF2-40B4-BE49-F238E27FC236}">
                    <a16:creationId xmlns:a16="http://schemas.microsoft.com/office/drawing/2014/main" xmlns="" id="{90B13524-9454-4A2E-A58D-2C94D60B450D}"/>
                  </a:ext>
                </a:extLst>
              </p:cNvPr>
              <p:cNvSpPr/>
              <p:nvPr/>
            </p:nvSpPr>
            <p:spPr bwMode="auto">
              <a:xfrm flipH="1">
                <a:off x="4944001" y="4756869"/>
                <a:ext cx="1171035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60"/>
                      <a:pt x="285" y="260"/>
                    </a:cubicBezTo>
                    <a:cubicBezTo>
                      <a:pt x="442" y="260"/>
                      <a:pt x="570" y="216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ṧľîḋê">
                <a:extLst>
                  <a:ext uri="{FF2B5EF4-FFF2-40B4-BE49-F238E27FC236}">
                    <a16:creationId xmlns:a16="http://schemas.microsoft.com/office/drawing/2014/main" xmlns="" id="{72D4043B-2116-49C5-B11A-677DFA027137}"/>
                  </a:ext>
                </a:extLst>
              </p:cNvPr>
              <p:cNvSpPr/>
              <p:nvPr/>
            </p:nvSpPr>
            <p:spPr bwMode="auto">
              <a:xfrm flipH="1">
                <a:off x="5041460" y="4796461"/>
                <a:ext cx="977639" cy="395929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şľîďé">
                <a:extLst>
                  <a:ext uri="{FF2B5EF4-FFF2-40B4-BE49-F238E27FC236}">
                    <a16:creationId xmlns:a16="http://schemas.microsoft.com/office/drawing/2014/main" xmlns="" id="{1DD4FB91-95DA-4038-BEF7-848E92104ADB}"/>
                  </a:ext>
                </a:extLst>
              </p:cNvPr>
              <p:cNvSpPr/>
              <p:nvPr/>
            </p:nvSpPr>
            <p:spPr bwMode="auto">
              <a:xfrm flipH="1">
                <a:off x="5035369" y="4791893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0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8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0 h 197"/>
                  <a:gd name="T76" fmla="*/ 438 w 480"/>
                  <a:gd name="T77" fmla="*/ 47 h 197"/>
                  <a:gd name="T78" fmla="*/ 438 w 480"/>
                  <a:gd name="T79" fmla="*/ 47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4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2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1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1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8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3" y="173"/>
                    </a:cubicBezTo>
                    <a:lnTo>
                      <a:pt x="92" y="176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1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2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2" y="143"/>
                    </a:cubicBezTo>
                    <a:lnTo>
                      <a:pt x="30" y="147"/>
                    </a:lnTo>
                    <a:close/>
                    <a:moveTo>
                      <a:pt x="458" y="139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39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4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2"/>
                      <a:pt x="0" y="99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5" y="51"/>
                      <a:pt x="33" y="54"/>
                    </a:cubicBezTo>
                    <a:close/>
                    <a:moveTo>
                      <a:pt x="438" y="47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7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4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8"/>
                      <a:pt x="103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4"/>
                      <a:pt x="115" y="14"/>
                      <a:pt x="115" y="14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41" y="9"/>
                      <a:pt x="144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2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9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1" y="7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7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0"/>
                      <a:pt x="263" y="0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ïşḷíḋe">
                <a:extLst>
                  <a:ext uri="{FF2B5EF4-FFF2-40B4-BE49-F238E27FC236}">
                    <a16:creationId xmlns:a16="http://schemas.microsoft.com/office/drawing/2014/main" xmlns="" id="{B5D80325-B5C9-4792-9881-5E947CE2433C}"/>
                  </a:ext>
                </a:extLst>
              </p:cNvPr>
              <p:cNvSpPr/>
              <p:nvPr/>
            </p:nvSpPr>
            <p:spPr bwMode="auto">
              <a:xfrm flipH="1">
                <a:off x="4944001" y="4609156"/>
                <a:ext cx="1171035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śḷïḓé">
                <a:extLst>
                  <a:ext uri="{FF2B5EF4-FFF2-40B4-BE49-F238E27FC236}">
                    <a16:creationId xmlns:a16="http://schemas.microsoft.com/office/drawing/2014/main" xmlns="" id="{F9DB1AD2-5D96-4B6D-9DF3-8D2B11F5541B}"/>
                  </a:ext>
                </a:extLst>
              </p:cNvPr>
              <p:cNvSpPr/>
              <p:nvPr/>
            </p:nvSpPr>
            <p:spPr bwMode="auto">
              <a:xfrm flipH="1">
                <a:off x="5041460" y="4654840"/>
                <a:ext cx="977639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4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4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ḷîḓê">
                <a:extLst>
                  <a:ext uri="{FF2B5EF4-FFF2-40B4-BE49-F238E27FC236}">
                    <a16:creationId xmlns:a16="http://schemas.microsoft.com/office/drawing/2014/main" xmlns="" id="{4291C062-52AF-44C0-9172-7BABC48A29E0}"/>
                  </a:ext>
                </a:extLst>
              </p:cNvPr>
              <p:cNvSpPr/>
              <p:nvPr/>
            </p:nvSpPr>
            <p:spPr bwMode="auto">
              <a:xfrm flipH="1">
                <a:off x="5035369" y="4650272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5 h 197"/>
                  <a:gd name="T14" fmla="*/ 182 w 480"/>
                  <a:gd name="T15" fmla="*/ 195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4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2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5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90"/>
                      <a:pt x="171" y="190"/>
                      <a:pt x="171" y="190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5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6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3" y="173"/>
                    </a:cubicBezTo>
                    <a:lnTo>
                      <a:pt x="92" y="177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4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4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2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5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3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7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4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9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50"/>
                      <a:pt x="35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5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9"/>
                      <a:pt x="50" y="39"/>
                      <a:pt x="50" y="39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9"/>
                      <a:pt x="103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4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1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4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7"/>
                      <a:pt x="328" y="7"/>
                      <a:pt x="331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4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6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1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ṣlîdé">
                <a:extLst>
                  <a:ext uri="{FF2B5EF4-FFF2-40B4-BE49-F238E27FC236}">
                    <a16:creationId xmlns:a16="http://schemas.microsoft.com/office/drawing/2014/main" xmlns="" id="{C67A1FEA-9832-4BCB-9BCD-B54067BDC127}"/>
                  </a:ext>
                </a:extLst>
              </p:cNvPr>
              <p:cNvSpPr/>
              <p:nvPr/>
            </p:nvSpPr>
            <p:spPr bwMode="auto">
              <a:xfrm flipH="1">
                <a:off x="4944001" y="4473627"/>
                <a:ext cx="1171035" cy="534504"/>
              </a:xfrm>
              <a:prstGeom prst="ellipse">
                <a:avLst/>
              </a:pr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šļîḑé">
                <a:extLst>
                  <a:ext uri="{FF2B5EF4-FFF2-40B4-BE49-F238E27FC236}">
                    <a16:creationId xmlns:a16="http://schemas.microsoft.com/office/drawing/2014/main" xmlns="" id="{82213B06-DEA5-42DB-A292-9B088A4C1503}"/>
                  </a:ext>
                </a:extLst>
              </p:cNvPr>
              <p:cNvSpPr/>
              <p:nvPr/>
            </p:nvSpPr>
            <p:spPr bwMode="auto">
              <a:xfrm flipH="1">
                <a:off x="5041460" y="4517788"/>
                <a:ext cx="977639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ṣlïḋê">
                <a:extLst>
                  <a:ext uri="{FF2B5EF4-FFF2-40B4-BE49-F238E27FC236}">
                    <a16:creationId xmlns:a16="http://schemas.microsoft.com/office/drawing/2014/main" xmlns="" id="{E76260C1-3BD3-4B86-B3BA-6DF5AFC2AAD4}"/>
                  </a:ext>
                </a:extLst>
              </p:cNvPr>
              <p:cNvSpPr/>
              <p:nvPr/>
            </p:nvSpPr>
            <p:spPr bwMode="auto">
              <a:xfrm flipH="1">
                <a:off x="5035369" y="4514742"/>
                <a:ext cx="986776" cy="405065"/>
              </a:xfrm>
              <a:custGeom>
                <a:avLst/>
                <a:gdLst>
                  <a:gd name="T0" fmla="*/ 240 w 480"/>
                  <a:gd name="T1" fmla="*/ 192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19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4 w 480"/>
                  <a:gd name="T27" fmla="*/ 183 h 197"/>
                  <a:gd name="T28" fmla="*/ 104 w 480"/>
                  <a:gd name="T29" fmla="*/ 176 h 197"/>
                  <a:gd name="T30" fmla="*/ 374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4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3" y="192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6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2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6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1" y="192"/>
                      <a:pt x="205" y="192"/>
                    </a:cubicBezTo>
                    <a:lnTo>
                      <a:pt x="205" y="196"/>
                    </a:lnTo>
                    <a:close/>
                    <a:moveTo>
                      <a:pt x="285" y="195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2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5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4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8"/>
                      <a:pt x="319" y="188"/>
                    </a:cubicBezTo>
                    <a:cubicBezTo>
                      <a:pt x="319" y="192"/>
                      <a:pt x="319" y="192"/>
                      <a:pt x="319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2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5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5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2"/>
                      <a:pt x="134" y="183"/>
                      <a:pt x="137" y="184"/>
                    </a:cubicBezTo>
                    <a:lnTo>
                      <a:pt x="137" y="188"/>
                    </a:lnTo>
                    <a:close/>
                    <a:moveTo>
                      <a:pt x="353" y="185"/>
                    </a:moveTo>
                    <a:cubicBezTo>
                      <a:pt x="352" y="182"/>
                      <a:pt x="352" y="182"/>
                      <a:pt x="352" y="182"/>
                    </a:cubicBezTo>
                    <a:cubicBezTo>
                      <a:pt x="356" y="181"/>
                      <a:pt x="360" y="180"/>
                      <a:pt x="363" y="179"/>
                    </a:cubicBezTo>
                    <a:cubicBezTo>
                      <a:pt x="364" y="183"/>
                      <a:pt x="364" y="183"/>
                      <a:pt x="364" y="183"/>
                    </a:cubicBezTo>
                    <a:cubicBezTo>
                      <a:pt x="361" y="184"/>
                      <a:pt x="357" y="185"/>
                      <a:pt x="353" y="185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5" y="180"/>
                    </a:moveTo>
                    <a:cubicBezTo>
                      <a:pt x="374" y="176"/>
                      <a:pt x="374" y="176"/>
                      <a:pt x="374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6" y="177"/>
                      <a:pt x="386" y="177"/>
                      <a:pt x="386" y="177"/>
                    </a:cubicBezTo>
                    <a:cubicBezTo>
                      <a:pt x="383" y="178"/>
                      <a:pt x="379" y="179"/>
                      <a:pt x="375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3" y="173"/>
                    </a:cubicBezTo>
                    <a:lnTo>
                      <a:pt x="92" y="176"/>
                    </a:lnTo>
                    <a:close/>
                    <a:moveTo>
                      <a:pt x="397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7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3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7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5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6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2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2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1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3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0" y="128"/>
                      <a:pt x="8" y="124"/>
                      <a:pt x="6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1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6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4" y="106"/>
                      <a:pt x="5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79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4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3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8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2" y="53"/>
                      <a:pt x="455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5" y="51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4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2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4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2" y="21"/>
                      <a:pt x="92" y="21"/>
                      <a:pt x="92" y="21"/>
                    </a:cubicBezTo>
                    <a:cubicBezTo>
                      <a:pt x="96" y="20"/>
                      <a:pt x="100" y="19"/>
                      <a:pt x="103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5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5" y="18"/>
                    </a:cubicBezTo>
                    <a:close/>
                    <a:moveTo>
                      <a:pt x="353" y="16"/>
                    </a:moveTo>
                    <a:cubicBezTo>
                      <a:pt x="349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6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4" y="8"/>
                      <a:pt x="148" y="7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1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1" y="8"/>
                    </a:cubicBezTo>
                    <a:lnTo>
                      <a:pt x="331" y="11"/>
                    </a:lnTo>
                    <a:close/>
                    <a:moveTo>
                      <a:pt x="160" y="9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8"/>
                      <a:pt x="164" y="9"/>
                      <a:pt x="160" y="9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2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6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5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0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5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1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5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4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4"/>
                      <a:pt x="228" y="4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šliḍé">
                <a:extLst>
                  <a:ext uri="{FF2B5EF4-FFF2-40B4-BE49-F238E27FC236}">
                    <a16:creationId xmlns:a16="http://schemas.microsoft.com/office/drawing/2014/main" xmlns="" id="{594EC9D6-FE7F-4D8A-9898-113286D1FEB5}"/>
                  </a:ext>
                </a:extLst>
              </p:cNvPr>
              <p:cNvSpPr/>
              <p:nvPr/>
            </p:nvSpPr>
            <p:spPr bwMode="auto">
              <a:xfrm flipH="1">
                <a:off x="4944001" y="4280231"/>
                <a:ext cx="1171035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S1ïḋê">
                <a:extLst>
                  <a:ext uri="{FF2B5EF4-FFF2-40B4-BE49-F238E27FC236}">
                    <a16:creationId xmlns:a16="http://schemas.microsoft.com/office/drawing/2014/main" xmlns="" id="{37D020C1-9A6C-43DC-946A-BF771AB6C9DE}"/>
                  </a:ext>
                </a:extLst>
              </p:cNvPr>
              <p:cNvSpPr/>
              <p:nvPr/>
            </p:nvSpPr>
            <p:spPr bwMode="auto">
              <a:xfrm flipH="1">
                <a:off x="4945523" y="5224368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ṩ1íḋè">
                <a:extLst>
                  <a:ext uri="{FF2B5EF4-FFF2-40B4-BE49-F238E27FC236}">
                    <a16:creationId xmlns:a16="http://schemas.microsoft.com/office/drawing/2014/main" xmlns="" id="{34627ABA-5D8A-44C9-AD22-BD4507DBCBBD}"/>
                  </a:ext>
                </a:extLst>
              </p:cNvPr>
              <p:cNvSpPr/>
              <p:nvPr/>
            </p:nvSpPr>
            <p:spPr bwMode="auto">
              <a:xfrm flipH="1">
                <a:off x="4945523" y="5049247"/>
                <a:ext cx="1167990" cy="365473"/>
              </a:xfrm>
              <a:custGeom>
                <a:avLst/>
                <a:gdLst>
                  <a:gd name="T0" fmla="*/ 516 w 568"/>
                  <a:gd name="T1" fmla="*/ 57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10 h 178"/>
                  <a:gd name="T12" fmla="*/ 257 w 568"/>
                  <a:gd name="T13" fmla="*/ 109 h 178"/>
                  <a:gd name="T14" fmla="*/ 205 w 568"/>
                  <a:gd name="T15" fmla="*/ 105 h 178"/>
                  <a:gd name="T16" fmla="*/ 153 w 568"/>
                  <a:gd name="T17" fmla="*/ 96 h 178"/>
                  <a:gd name="T18" fmla="*/ 101 w 568"/>
                  <a:gd name="T19" fmla="*/ 81 h 178"/>
                  <a:gd name="T20" fmla="*/ 50 w 568"/>
                  <a:gd name="T21" fmla="*/ 56 h 178"/>
                  <a:gd name="T22" fmla="*/ 0 w 568"/>
                  <a:gd name="T23" fmla="*/ 1 h 178"/>
                  <a:gd name="T24" fmla="*/ 0 w 568"/>
                  <a:gd name="T25" fmla="*/ 70 h 178"/>
                  <a:gd name="T26" fmla="*/ 50 w 568"/>
                  <a:gd name="T27" fmla="*/ 123 h 178"/>
                  <a:gd name="T28" fmla="*/ 102 w 568"/>
                  <a:gd name="T29" fmla="*/ 148 h 178"/>
                  <a:gd name="T30" fmla="*/ 153 w 568"/>
                  <a:gd name="T31" fmla="*/ 163 h 178"/>
                  <a:gd name="T32" fmla="*/ 205 w 568"/>
                  <a:gd name="T33" fmla="*/ 173 h 178"/>
                  <a:gd name="T34" fmla="*/ 257 w 568"/>
                  <a:gd name="T35" fmla="*/ 178 h 178"/>
                  <a:gd name="T36" fmla="*/ 284 w 568"/>
                  <a:gd name="T37" fmla="*/ 178 h 178"/>
                  <a:gd name="T38" fmla="*/ 309 w 568"/>
                  <a:gd name="T39" fmla="*/ 178 h 178"/>
                  <a:gd name="T40" fmla="*/ 361 w 568"/>
                  <a:gd name="T41" fmla="*/ 173 h 178"/>
                  <a:gd name="T42" fmla="*/ 413 w 568"/>
                  <a:gd name="T43" fmla="*/ 164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7"/>
                    </a:moveTo>
                    <a:cubicBezTo>
                      <a:pt x="502" y="66"/>
                      <a:pt x="484" y="74"/>
                      <a:pt x="465" y="81"/>
                    </a:cubicBezTo>
                    <a:cubicBezTo>
                      <a:pt x="449" y="87"/>
                      <a:pt x="431" y="92"/>
                      <a:pt x="413" y="96"/>
                    </a:cubicBezTo>
                    <a:cubicBezTo>
                      <a:pt x="396" y="100"/>
                      <a:pt x="379" y="103"/>
                      <a:pt x="361" y="105"/>
                    </a:cubicBezTo>
                    <a:cubicBezTo>
                      <a:pt x="344" y="107"/>
                      <a:pt x="327" y="109"/>
                      <a:pt x="309" y="109"/>
                    </a:cubicBezTo>
                    <a:cubicBezTo>
                      <a:pt x="301" y="110"/>
                      <a:pt x="292" y="110"/>
                      <a:pt x="284" y="110"/>
                    </a:cubicBezTo>
                    <a:cubicBezTo>
                      <a:pt x="275" y="110"/>
                      <a:pt x="266" y="110"/>
                      <a:pt x="257" y="109"/>
                    </a:cubicBezTo>
                    <a:cubicBezTo>
                      <a:pt x="239" y="109"/>
                      <a:pt x="222" y="107"/>
                      <a:pt x="205" y="105"/>
                    </a:cubicBezTo>
                    <a:cubicBezTo>
                      <a:pt x="187" y="103"/>
                      <a:pt x="170" y="100"/>
                      <a:pt x="153" y="96"/>
                    </a:cubicBezTo>
                    <a:cubicBezTo>
                      <a:pt x="135" y="92"/>
                      <a:pt x="117" y="86"/>
                      <a:pt x="101" y="81"/>
                    </a:cubicBezTo>
                    <a:cubicBezTo>
                      <a:pt x="82" y="73"/>
                      <a:pt x="65" y="65"/>
                      <a:pt x="50" y="56"/>
                    </a:cubicBezTo>
                    <a:cubicBezTo>
                      <a:pt x="24" y="40"/>
                      <a:pt x="4" y="21"/>
                      <a:pt x="0" y="1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3"/>
                    </a:cubicBezTo>
                    <a:cubicBezTo>
                      <a:pt x="65" y="132"/>
                      <a:pt x="82" y="140"/>
                      <a:pt x="102" y="148"/>
                    </a:cubicBezTo>
                    <a:cubicBezTo>
                      <a:pt x="118" y="154"/>
                      <a:pt x="135" y="159"/>
                      <a:pt x="153" y="163"/>
                    </a:cubicBezTo>
                    <a:cubicBezTo>
                      <a:pt x="170" y="167"/>
                      <a:pt x="187" y="170"/>
                      <a:pt x="205" y="173"/>
                    </a:cubicBezTo>
                    <a:cubicBezTo>
                      <a:pt x="222" y="175"/>
                      <a:pt x="239" y="177"/>
                      <a:pt x="257" y="178"/>
                    </a:cubicBezTo>
                    <a:cubicBezTo>
                      <a:pt x="266" y="178"/>
                      <a:pt x="275" y="178"/>
                      <a:pt x="284" y="178"/>
                    </a:cubicBezTo>
                    <a:cubicBezTo>
                      <a:pt x="292" y="178"/>
                      <a:pt x="301" y="178"/>
                      <a:pt x="309" y="178"/>
                    </a:cubicBezTo>
                    <a:cubicBezTo>
                      <a:pt x="327" y="177"/>
                      <a:pt x="344" y="175"/>
                      <a:pt x="361" y="173"/>
                    </a:cubicBezTo>
                    <a:cubicBezTo>
                      <a:pt x="379" y="171"/>
                      <a:pt x="396" y="168"/>
                      <a:pt x="413" y="164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1"/>
                      <a:pt x="501" y="133"/>
                      <a:pt x="516" y="123"/>
                    </a:cubicBezTo>
                    <a:cubicBezTo>
                      <a:pt x="542" y="108"/>
                      <a:pt x="560" y="90"/>
                      <a:pt x="568" y="70"/>
                    </a:cubicBezTo>
                    <a:cubicBezTo>
                      <a:pt x="568" y="54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7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Sḷíḍè">
                <a:extLst>
                  <a:ext uri="{FF2B5EF4-FFF2-40B4-BE49-F238E27FC236}">
                    <a16:creationId xmlns:a16="http://schemas.microsoft.com/office/drawing/2014/main" xmlns="" id="{A28D065F-345C-49FD-9899-D564EBA7281F}"/>
                  </a:ext>
                </a:extLst>
              </p:cNvPr>
              <p:cNvSpPr/>
              <p:nvPr/>
            </p:nvSpPr>
            <p:spPr bwMode="auto">
              <a:xfrm flipH="1">
                <a:off x="4945523" y="4889352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ŝḷiďe">
                <a:extLst>
                  <a:ext uri="{FF2B5EF4-FFF2-40B4-BE49-F238E27FC236}">
                    <a16:creationId xmlns:a16="http://schemas.microsoft.com/office/drawing/2014/main" xmlns="" id="{99228A70-4F23-404C-9C4E-485C20F0256C}"/>
                  </a:ext>
                </a:extLst>
              </p:cNvPr>
              <p:cNvSpPr/>
              <p:nvPr/>
            </p:nvSpPr>
            <p:spPr bwMode="auto">
              <a:xfrm flipH="1">
                <a:off x="4945523" y="4726413"/>
                <a:ext cx="1167990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8 h 177"/>
                  <a:gd name="T10" fmla="*/ 284 w 568"/>
                  <a:gd name="T11" fmla="*/ 109 h 177"/>
                  <a:gd name="T12" fmla="*/ 257 w 568"/>
                  <a:gd name="T13" fmla="*/ 108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69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2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69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8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8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5"/>
                      <a:pt x="101" y="80"/>
                    </a:cubicBezTo>
                    <a:cubicBezTo>
                      <a:pt x="82" y="72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69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2"/>
                    </a:cubicBezTo>
                    <a:cubicBezTo>
                      <a:pt x="170" y="166"/>
                      <a:pt x="187" y="169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69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0"/>
                      <a:pt x="543" y="39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ṥ1ïḓê">
                <a:extLst>
                  <a:ext uri="{FF2B5EF4-FFF2-40B4-BE49-F238E27FC236}">
                    <a16:creationId xmlns:a16="http://schemas.microsoft.com/office/drawing/2014/main" xmlns="" id="{34C6654B-4FDF-4A99-B78B-284B9D9711DC}"/>
                  </a:ext>
                </a:extLst>
              </p:cNvPr>
              <p:cNvSpPr/>
              <p:nvPr/>
            </p:nvSpPr>
            <p:spPr bwMode="auto">
              <a:xfrm flipH="1">
                <a:off x="4945523" y="4557381"/>
                <a:ext cx="1167990" cy="365473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09 h 178"/>
                  <a:gd name="T12" fmla="*/ 257 w 568"/>
                  <a:gd name="T13" fmla="*/ 109 h 178"/>
                  <a:gd name="T14" fmla="*/ 205 w 568"/>
                  <a:gd name="T15" fmla="*/ 104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3"/>
                      <a:pt x="465" y="81"/>
                    </a:cubicBezTo>
                    <a:cubicBezTo>
                      <a:pt x="449" y="86"/>
                      <a:pt x="431" y="91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7"/>
                      <a:pt x="275" y="178"/>
                      <a:pt x="284" y="178"/>
                    </a:cubicBezTo>
                    <a:cubicBezTo>
                      <a:pt x="292" y="178"/>
                      <a:pt x="301" y="177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1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4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ślîḍe">
                <a:extLst>
                  <a:ext uri="{FF2B5EF4-FFF2-40B4-BE49-F238E27FC236}">
                    <a16:creationId xmlns:a16="http://schemas.microsoft.com/office/drawing/2014/main" xmlns="" id="{8B1DA24B-3945-4478-BBFB-73F56D98B823}"/>
                  </a:ext>
                </a:extLst>
              </p:cNvPr>
              <p:cNvSpPr/>
              <p:nvPr/>
            </p:nvSpPr>
            <p:spPr bwMode="auto">
              <a:xfrm flipH="1">
                <a:off x="5009481" y="4321347"/>
                <a:ext cx="1038551" cy="415726"/>
              </a:xfrm>
              <a:custGeom>
                <a:avLst/>
                <a:gdLst>
                  <a:gd name="T0" fmla="*/ 253 w 505"/>
                  <a:gd name="T1" fmla="*/ 202 h 202"/>
                  <a:gd name="T2" fmla="*/ 253 w 505"/>
                  <a:gd name="T3" fmla="*/ 202 h 202"/>
                  <a:gd name="T4" fmla="*/ 0 w 505"/>
                  <a:gd name="T5" fmla="*/ 101 h 202"/>
                  <a:gd name="T6" fmla="*/ 253 w 505"/>
                  <a:gd name="T7" fmla="*/ 0 h 202"/>
                  <a:gd name="T8" fmla="*/ 505 w 505"/>
                  <a:gd name="T9" fmla="*/ 101 h 202"/>
                  <a:gd name="T10" fmla="*/ 253 w 505"/>
                  <a:gd name="T11" fmla="*/ 202 h 202"/>
                  <a:gd name="T12" fmla="*/ 253 w 505"/>
                  <a:gd name="T13" fmla="*/ 28 h 202"/>
                  <a:gd name="T14" fmla="*/ 30 w 505"/>
                  <a:gd name="T15" fmla="*/ 101 h 202"/>
                  <a:gd name="T16" fmla="*/ 253 w 505"/>
                  <a:gd name="T17" fmla="*/ 174 h 202"/>
                  <a:gd name="T18" fmla="*/ 475 w 505"/>
                  <a:gd name="T19" fmla="*/ 101 h 202"/>
                  <a:gd name="T20" fmla="*/ 253 w 505"/>
                  <a:gd name="T21" fmla="*/ 2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2">
                    <a:moveTo>
                      <a:pt x="253" y="202"/>
                    </a:moveTo>
                    <a:cubicBezTo>
                      <a:pt x="253" y="202"/>
                      <a:pt x="253" y="202"/>
                      <a:pt x="253" y="202"/>
                    </a:cubicBezTo>
                    <a:cubicBezTo>
                      <a:pt x="130" y="202"/>
                      <a:pt x="0" y="166"/>
                      <a:pt x="0" y="101"/>
                    </a:cubicBezTo>
                    <a:cubicBezTo>
                      <a:pt x="0" y="35"/>
                      <a:pt x="130" y="0"/>
                      <a:pt x="253" y="0"/>
                    </a:cubicBezTo>
                    <a:cubicBezTo>
                      <a:pt x="375" y="0"/>
                      <a:pt x="505" y="35"/>
                      <a:pt x="505" y="101"/>
                    </a:cubicBezTo>
                    <a:cubicBezTo>
                      <a:pt x="505" y="166"/>
                      <a:pt x="375" y="202"/>
                      <a:pt x="253" y="202"/>
                    </a:cubicBezTo>
                    <a:close/>
                    <a:moveTo>
                      <a:pt x="253" y="28"/>
                    </a:moveTo>
                    <a:cubicBezTo>
                      <a:pt x="121" y="28"/>
                      <a:pt x="30" y="66"/>
                      <a:pt x="30" y="101"/>
                    </a:cubicBezTo>
                    <a:cubicBezTo>
                      <a:pt x="30" y="135"/>
                      <a:pt x="121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sļîḍe">
                <a:extLst>
                  <a:ext uri="{FF2B5EF4-FFF2-40B4-BE49-F238E27FC236}">
                    <a16:creationId xmlns:a16="http://schemas.microsoft.com/office/drawing/2014/main" xmlns="" id="{65C3F964-ADA3-4CD3-808F-4A789D65F50D}"/>
                  </a:ext>
                </a:extLst>
              </p:cNvPr>
              <p:cNvSpPr/>
              <p:nvPr/>
            </p:nvSpPr>
            <p:spPr bwMode="auto">
              <a:xfrm flipH="1">
                <a:off x="5167852" y="4426420"/>
                <a:ext cx="723332" cy="181214"/>
              </a:xfrm>
              <a:custGeom>
                <a:avLst/>
                <a:gdLst>
                  <a:gd name="T0" fmla="*/ 352 w 352"/>
                  <a:gd name="T1" fmla="*/ 55 h 88"/>
                  <a:gd name="T2" fmla="*/ 311 w 352"/>
                  <a:gd name="T3" fmla="*/ 55 h 88"/>
                  <a:gd name="T4" fmla="*/ 293 w 352"/>
                  <a:gd name="T5" fmla="*/ 88 h 88"/>
                  <a:gd name="T6" fmla="*/ 243 w 352"/>
                  <a:gd name="T7" fmla="*/ 82 h 88"/>
                  <a:gd name="T8" fmla="*/ 262 w 352"/>
                  <a:gd name="T9" fmla="*/ 49 h 88"/>
                  <a:gd name="T10" fmla="*/ 235 w 352"/>
                  <a:gd name="T11" fmla="*/ 30 h 88"/>
                  <a:gd name="T12" fmla="*/ 197 w 352"/>
                  <a:gd name="T13" fmla="*/ 51 h 88"/>
                  <a:gd name="T14" fmla="*/ 119 w 352"/>
                  <a:gd name="T15" fmla="*/ 87 h 88"/>
                  <a:gd name="T16" fmla="*/ 42 w 352"/>
                  <a:gd name="T17" fmla="*/ 55 h 88"/>
                  <a:gd name="T18" fmla="*/ 0 w 352"/>
                  <a:gd name="T19" fmla="*/ 55 h 88"/>
                  <a:gd name="T20" fmla="*/ 0 w 352"/>
                  <a:gd name="T21" fmla="*/ 35 h 88"/>
                  <a:gd name="T22" fmla="*/ 39 w 352"/>
                  <a:gd name="T23" fmla="*/ 35 h 88"/>
                  <a:gd name="T24" fmla="*/ 53 w 352"/>
                  <a:gd name="T25" fmla="*/ 6 h 88"/>
                  <a:gd name="T26" fmla="*/ 102 w 352"/>
                  <a:gd name="T27" fmla="*/ 12 h 88"/>
                  <a:gd name="T28" fmla="*/ 87 w 352"/>
                  <a:gd name="T29" fmla="*/ 40 h 88"/>
                  <a:gd name="T30" fmla="*/ 111 w 352"/>
                  <a:gd name="T31" fmla="*/ 57 h 88"/>
                  <a:gd name="T32" fmla="*/ 148 w 352"/>
                  <a:gd name="T33" fmla="*/ 33 h 88"/>
                  <a:gd name="T34" fmla="*/ 229 w 352"/>
                  <a:gd name="T35" fmla="*/ 0 h 88"/>
                  <a:gd name="T36" fmla="*/ 308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1" y="55"/>
                      <a:pt x="311" y="55"/>
                      <a:pt x="311" y="55"/>
                    </a:cubicBezTo>
                    <a:cubicBezTo>
                      <a:pt x="310" y="67"/>
                      <a:pt x="302" y="81"/>
                      <a:pt x="293" y="88"/>
                    </a:cubicBezTo>
                    <a:cubicBezTo>
                      <a:pt x="243" y="82"/>
                      <a:pt x="243" y="82"/>
                      <a:pt x="243" y="82"/>
                    </a:cubicBezTo>
                    <a:cubicBezTo>
                      <a:pt x="253" y="74"/>
                      <a:pt x="262" y="62"/>
                      <a:pt x="262" y="49"/>
                    </a:cubicBezTo>
                    <a:cubicBezTo>
                      <a:pt x="262" y="38"/>
                      <a:pt x="252" y="30"/>
                      <a:pt x="235" y="30"/>
                    </a:cubicBezTo>
                    <a:cubicBezTo>
                      <a:pt x="219" y="30"/>
                      <a:pt x="208" y="37"/>
                      <a:pt x="197" y="51"/>
                    </a:cubicBezTo>
                    <a:cubicBezTo>
                      <a:pt x="182" y="72"/>
                      <a:pt x="160" y="87"/>
                      <a:pt x="119" y="87"/>
                    </a:cubicBezTo>
                    <a:cubicBezTo>
                      <a:pt x="81" y="87"/>
                      <a:pt x="51" y="75"/>
                      <a:pt x="42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3"/>
                      <a:pt x="53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97" y="17"/>
                      <a:pt x="87" y="26"/>
                      <a:pt x="87" y="40"/>
                    </a:cubicBezTo>
                    <a:cubicBezTo>
                      <a:pt x="87" y="52"/>
                      <a:pt x="99" y="57"/>
                      <a:pt x="111" y="57"/>
                    </a:cubicBezTo>
                    <a:cubicBezTo>
                      <a:pt x="126" y="57"/>
                      <a:pt x="135" y="50"/>
                      <a:pt x="148" y="33"/>
                    </a:cubicBezTo>
                    <a:cubicBezTo>
                      <a:pt x="167" y="10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8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ṩľïḑe">
                <a:extLst>
                  <a:ext uri="{FF2B5EF4-FFF2-40B4-BE49-F238E27FC236}">
                    <a16:creationId xmlns:a16="http://schemas.microsoft.com/office/drawing/2014/main" xmlns="" id="{AD5ED7A6-90B0-479D-A165-DBDCAA7C63DA}"/>
                  </a:ext>
                </a:extLst>
              </p:cNvPr>
              <p:cNvSpPr/>
              <p:nvPr/>
            </p:nvSpPr>
            <p:spPr bwMode="auto">
              <a:xfrm flipH="1">
                <a:off x="3783625" y="5131478"/>
                <a:ext cx="976117" cy="397452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ṥľïḍé">
                <a:extLst>
                  <a:ext uri="{FF2B5EF4-FFF2-40B4-BE49-F238E27FC236}">
                    <a16:creationId xmlns:a16="http://schemas.microsoft.com/office/drawing/2014/main" xmlns="" id="{50D5C1A5-A9CF-43B9-B2AF-3FCFC4C913F0}"/>
                  </a:ext>
                </a:extLst>
              </p:cNvPr>
              <p:cNvSpPr/>
              <p:nvPr/>
            </p:nvSpPr>
            <p:spPr bwMode="auto">
              <a:xfrm flipH="1">
                <a:off x="3777534" y="5126909"/>
                <a:ext cx="986776" cy="405065"/>
              </a:xfrm>
              <a:custGeom>
                <a:avLst/>
                <a:gdLst>
                  <a:gd name="T0" fmla="*/ 240 w 480"/>
                  <a:gd name="T1" fmla="*/ 194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6 h 197"/>
                  <a:gd name="T34" fmla="*/ 92 w 480"/>
                  <a:gd name="T35" fmla="*/ 176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6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0" y="194"/>
                      <a:pt x="240" y="194"/>
                      <a:pt x="240" y="194"/>
                    </a:cubicBezTo>
                    <a:cubicBezTo>
                      <a:pt x="243" y="194"/>
                      <a:pt x="247" y="194"/>
                      <a:pt x="251" y="194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1"/>
                      <a:pt x="293" y="191"/>
                      <a:pt x="296" y="191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89"/>
                      <a:pt x="308" y="189"/>
                      <a:pt x="308" y="189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0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6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0"/>
                      <a:pt x="90" y="172"/>
                      <a:pt x="94" y="173"/>
                    </a:cubicBezTo>
                    <a:lnTo>
                      <a:pt x="92" y="176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4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5"/>
                      <a:pt x="16" y="128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6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4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0"/>
                      <a:pt x="437" y="42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3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29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3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4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4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6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8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4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3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40" y="2"/>
                      <a:pt x="240" y="2"/>
                      <a:pt x="240" y="2"/>
                    </a:cubicBezTo>
                    <a:cubicBezTo>
                      <a:pt x="236" y="2"/>
                      <a:pt x="232" y="3"/>
                      <a:pt x="228" y="3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s1iḑé">
                <a:extLst>
                  <a:ext uri="{FF2B5EF4-FFF2-40B4-BE49-F238E27FC236}">
                    <a16:creationId xmlns:a16="http://schemas.microsoft.com/office/drawing/2014/main" xmlns="" id="{2DC3A583-E3B1-432D-A992-FF1C6A30A016}"/>
                  </a:ext>
                </a:extLst>
              </p:cNvPr>
              <p:cNvSpPr/>
              <p:nvPr/>
            </p:nvSpPr>
            <p:spPr bwMode="auto">
              <a:xfrm flipH="1">
                <a:off x="3684643" y="4945696"/>
                <a:ext cx="1172558" cy="536026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0"/>
                      <a:pt x="0" y="58"/>
                      <a:pt x="0" y="130"/>
                    </a:cubicBezTo>
                    <a:cubicBezTo>
                      <a:pt x="0" y="201"/>
                      <a:pt x="127" y="259"/>
                      <a:pt x="285" y="260"/>
                    </a:cubicBezTo>
                    <a:cubicBezTo>
                      <a:pt x="442" y="259"/>
                      <a:pt x="570" y="201"/>
                      <a:pt x="570" y="130"/>
                    </a:cubicBezTo>
                    <a:cubicBezTo>
                      <a:pt x="570" y="58"/>
                      <a:pt x="442" y="0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śļíḓê">
                <a:extLst>
                  <a:ext uri="{FF2B5EF4-FFF2-40B4-BE49-F238E27FC236}">
                    <a16:creationId xmlns:a16="http://schemas.microsoft.com/office/drawing/2014/main" xmlns="" id="{C0E84410-2181-4DE7-8203-79A7F1445868}"/>
                  </a:ext>
                </a:extLst>
              </p:cNvPr>
              <p:cNvSpPr/>
              <p:nvPr/>
            </p:nvSpPr>
            <p:spPr bwMode="auto">
              <a:xfrm flipH="1">
                <a:off x="3783625" y="4989857"/>
                <a:ext cx="976117" cy="398974"/>
              </a:xfrm>
              <a:prstGeom prst="ellipse">
                <a:avLst/>
              </a:pr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iṧļîďè">
                <a:extLst>
                  <a:ext uri="{FF2B5EF4-FFF2-40B4-BE49-F238E27FC236}">
                    <a16:creationId xmlns:a16="http://schemas.microsoft.com/office/drawing/2014/main" xmlns="" id="{56615086-D4FF-4D95-AE6B-A914E85C06BA}"/>
                  </a:ext>
                </a:extLst>
              </p:cNvPr>
              <p:cNvSpPr/>
              <p:nvPr/>
            </p:nvSpPr>
            <p:spPr bwMode="auto">
              <a:xfrm flipH="1">
                <a:off x="3777534" y="4983766"/>
                <a:ext cx="986776" cy="408111"/>
              </a:xfrm>
              <a:custGeom>
                <a:avLst/>
                <a:gdLst>
                  <a:gd name="T0" fmla="*/ 240 w 480"/>
                  <a:gd name="T1" fmla="*/ 196 h 199"/>
                  <a:gd name="T2" fmla="*/ 228 w 480"/>
                  <a:gd name="T3" fmla="*/ 198 h 199"/>
                  <a:gd name="T4" fmla="*/ 228 w 480"/>
                  <a:gd name="T5" fmla="*/ 198 h 199"/>
                  <a:gd name="T6" fmla="*/ 274 w 480"/>
                  <a:gd name="T7" fmla="*/ 198 h 199"/>
                  <a:gd name="T8" fmla="*/ 194 w 480"/>
                  <a:gd name="T9" fmla="*/ 193 h 199"/>
                  <a:gd name="T10" fmla="*/ 285 w 480"/>
                  <a:gd name="T11" fmla="*/ 193 h 199"/>
                  <a:gd name="T12" fmla="*/ 182 w 480"/>
                  <a:gd name="T13" fmla="*/ 196 h 199"/>
                  <a:gd name="T14" fmla="*/ 182 w 480"/>
                  <a:gd name="T15" fmla="*/ 196 h 199"/>
                  <a:gd name="T16" fmla="*/ 320 w 480"/>
                  <a:gd name="T17" fmla="*/ 193 h 199"/>
                  <a:gd name="T18" fmla="*/ 149 w 480"/>
                  <a:gd name="T19" fmla="*/ 187 h 199"/>
                  <a:gd name="T20" fmla="*/ 330 w 480"/>
                  <a:gd name="T21" fmla="*/ 187 h 199"/>
                  <a:gd name="T22" fmla="*/ 137 w 480"/>
                  <a:gd name="T23" fmla="*/ 189 h 199"/>
                  <a:gd name="T24" fmla="*/ 137 w 480"/>
                  <a:gd name="T25" fmla="*/ 189 h 199"/>
                  <a:gd name="T26" fmla="*/ 365 w 480"/>
                  <a:gd name="T27" fmla="*/ 184 h 199"/>
                  <a:gd name="T28" fmla="*/ 104 w 480"/>
                  <a:gd name="T29" fmla="*/ 177 h 199"/>
                  <a:gd name="T30" fmla="*/ 375 w 480"/>
                  <a:gd name="T31" fmla="*/ 178 h 199"/>
                  <a:gd name="T32" fmla="*/ 92 w 480"/>
                  <a:gd name="T33" fmla="*/ 178 h 199"/>
                  <a:gd name="T34" fmla="*/ 92 w 480"/>
                  <a:gd name="T35" fmla="*/ 178 h 199"/>
                  <a:gd name="T36" fmla="*/ 408 w 480"/>
                  <a:gd name="T37" fmla="*/ 170 h 199"/>
                  <a:gd name="T38" fmla="*/ 62 w 480"/>
                  <a:gd name="T39" fmla="*/ 162 h 199"/>
                  <a:gd name="T40" fmla="*/ 417 w 480"/>
                  <a:gd name="T41" fmla="*/ 162 h 199"/>
                  <a:gd name="T42" fmla="*/ 50 w 480"/>
                  <a:gd name="T43" fmla="*/ 160 h 199"/>
                  <a:gd name="T44" fmla="*/ 50 w 480"/>
                  <a:gd name="T45" fmla="*/ 160 h 199"/>
                  <a:gd name="T46" fmla="*/ 449 w 480"/>
                  <a:gd name="T47" fmla="*/ 148 h 199"/>
                  <a:gd name="T48" fmla="*/ 24 w 480"/>
                  <a:gd name="T49" fmla="*/ 138 h 199"/>
                  <a:gd name="T50" fmla="*/ 455 w 480"/>
                  <a:gd name="T51" fmla="*/ 138 h 199"/>
                  <a:gd name="T52" fmla="*/ 13 w 480"/>
                  <a:gd name="T53" fmla="*/ 132 h 199"/>
                  <a:gd name="T54" fmla="*/ 13 w 480"/>
                  <a:gd name="T55" fmla="*/ 132 h 199"/>
                  <a:gd name="T56" fmla="*/ 477 w 480"/>
                  <a:gd name="T57" fmla="*/ 112 h 199"/>
                  <a:gd name="T58" fmla="*/ 4 w 480"/>
                  <a:gd name="T59" fmla="*/ 100 h 199"/>
                  <a:gd name="T60" fmla="*/ 480 w 480"/>
                  <a:gd name="T61" fmla="*/ 100 h 199"/>
                  <a:gd name="T62" fmla="*/ 474 w 480"/>
                  <a:gd name="T63" fmla="*/ 90 h 199"/>
                  <a:gd name="T64" fmla="*/ 2 w 480"/>
                  <a:gd name="T65" fmla="*/ 88 h 199"/>
                  <a:gd name="T66" fmla="*/ 470 w 480"/>
                  <a:gd name="T67" fmla="*/ 79 h 199"/>
                  <a:gd name="T68" fmla="*/ 470 w 480"/>
                  <a:gd name="T69" fmla="*/ 79 h 199"/>
                  <a:gd name="T70" fmla="*/ 24 w 480"/>
                  <a:gd name="T71" fmla="*/ 62 h 199"/>
                  <a:gd name="T72" fmla="*/ 449 w 480"/>
                  <a:gd name="T73" fmla="*/ 52 h 199"/>
                  <a:gd name="T74" fmla="*/ 30 w 480"/>
                  <a:gd name="T75" fmla="*/ 52 h 199"/>
                  <a:gd name="T76" fmla="*/ 438 w 480"/>
                  <a:gd name="T77" fmla="*/ 49 h 199"/>
                  <a:gd name="T78" fmla="*/ 438 w 480"/>
                  <a:gd name="T79" fmla="*/ 49 h 199"/>
                  <a:gd name="T80" fmla="*/ 62 w 480"/>
                  <a:gd name="T81" fmla="*/ 38 h 199"/>
                  <a:gd name="T82" fmla="*/ 409 w 480"/>
                  <a:gd name="T83" fmla="*/ 30 h 199"/>
                  <a:gd name="T84" fmla="*/ 71 w 480"/>
                  <a:gd name="T85" fmla="*/ 30 h 199"/>
                  <a:gd name="T86" fmla="*/ 397 w 480"/>
                  <a:gd name="T87" fmla="*/ 30 h 199"/>
                  <a:gd name="T88" fmla="*/ 397 w 480"/>
                  <a:gd name="T89" fmla="*/ 30 h 199"/>
                  <a:gd name="T90" fmla="*/ 105 w 480"/>
                  <a:gd name="T91" fmla="*/ 22 h 199"/>
                  <a:gd name="T92" fmla="*/ 365 w 480"/>
                  <a:gd name="T93" fmla="*/ 16 h 199"/>
                  <a:gd name="T94" fmla="*/ 115 w 480"/>
                  <a:gd name="T95" fmla="*/ 16 h 199"/>
                  <a:gd name="T96" fmla="*/ 353 w 480"/>
                  <a:gd name="T97" fmla="*/ 17 h 199"/>
                  <a:gd name="T98" fmla="*/ 353 w 480"/>
                  <a:gd name="T99" fmla="*/ 17 h 199"/>
                  <a:gd name="T100" fmla="*/ 149 w 480"/>
                  <a:gd name="T101" fmla="*/ 13 h 199"/>
                  <a:gd name="T102" fmla="*/ 320 w 480"/>
                  <a:gd name="T103" fmla="*/ 7 h 199"/>
                  <a:gd name="T104" fmla="*/ 160 w 480"/>
                  <a:gd name="T105" fmla="*/ 7 h 199"/>
                  <a:gd name="T106" fmla="*/ 308 w 480"/>
                  <a:gd name="T107" fmla="*/ 9 h 199"/>
                  <a:gd name="T108" fmla="*/ 308 w 480"/>
                  <a:gd name="T109" fmla="*/ 9 h 199"/>
                  <a:gd name="T110" fmla="*/ 194 w 480"/>
                  <a:gd name="T111" fmla="*/ 7 h 199"/>
                  <a:gd name="T112" fmla="*/ 275 w 480"/>
                  <a:gd name="T113" fmla="*/ 2 h 199"/>
                  <a:gd name="T114" fmla="*/ 205 w 480"/>
                  <a:gd name="T115" fmla="*/ 2 h 199"/>
                  <a:gd name="T116" fmla="*/ 263 w 480"/>
                  <a:gd name="T117" fmla="*/ 6 h 199"/>
                  <a:gd name="T118" fmla="*/ 263 w 480"/>
                  <a:gd name="T119" fmla="*/ 6 h 199"/>
                  <a:gd name="T120" fmla="*/ 240 w 480"/>
                  <a:gd name="T1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9">
                    <a:moveTo>
                      <a:pt x="240" y="199"/>
                    </a:moveTo>
                    <a:cubicBezTo>
                      <a:pt x="240" y="197"/>
                      <a:pt x="240" y="197"/>
                      <a:pt x="240" y="197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3" y="196"/>
                      <a:pt x="247" y="195"/>
                      <a:pt x="251" y="195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47" y="199"/>
                      <a:pt x="244" y="199"/>
                      <a:pt x="240" y="199"/>
                    </a:cubicBezTo>
                    <a:close/>
                    <a:moveTo>
                      <a:pt x="228" y="198"/>
                    </a:moveTo>
                    <a:cubicBezTo>
                      <a:pt x="224" y="198"/>
                      <a:pt x="220" y="198"/>
                      <a:pt x="217" y="198"/>
                    </a:cubicBezTo>
                    <a:cubicBezTo>
                      <a:pt x="217" y="194"/>
                      <a:pt x="217" y="194"/>
                      <a:pt x="217" y="194"/>
                    </a:cubicBezTo>
                    <a:cubicBezTo>
                      <a:pt x="220" y="194"/>
                      <a:pt x="224" y="195"/>
                      <a:pt x="228" y="195"/>
                    </a:cubicBezTo>
                    <a:lnTo>
                      <a:pt x="228" y="198"/>
                    </a:lnTo>
                    <a:close/>
                    <a:moveTo>
                      <a:pt x="262" y="198"/>
                    </a:moveTo>
                    <a:cubicBezTo>
                      <a:pt x="262" y="194"/>
                      <a:pt x="262" y="194"/>
                      <a:pt x="262" y="194"/>
                    </a:cubicBezTo>
                    <a:cubicBezTo>
                      <a:pt x="266" y="194"/>
                      <a:pt x="270" y="194"/>
                      <a:pt x="274" y="194"/>
                    </a:cubicBezTo>
                    <a:cubicBezTo>
                      <a:pt x="274" y="198"/>
                      <a:pt x="274" y="198"/>
                      <a:pt x="274" y="198"/>
                    </a:cubicBezTo>
                    <a:cubicBezTo>
                      <a:pt x="270" y="198"/>
                      <a:pt x="266" y="198"/>
                      <a:pt x="262" y="198"/>
                    </a:cubicBezTo>
                    <a:close/>
                    <a:moveTo>
                      <a:pt x="205" y="198"/>
                    </a:moveTo>
                    <a:cubicBezTo>
                      <a:pt x="201" y="197"/>
                      <a:pt x="197" y="197"/>
                      <a:pt x="194" y="197"/>
                    </a:cubicBezTo>
                    <a:cubicBezTo>
                      <a:pt x="194" y="193"/>
                      <a:pt x="194" y="193"/>
                      <a:pt x="194" y="193"/>
                    </a:cubicBezTo>
                    <a:cubicBezTo>
                      <a:pt x="198" y="193"/>
                      <a:pt x="202" y="194"/>
                      <a:pt x="205" y="194"/>
                    </a:cubicBezTo>
                    <a:lnTo>
                      <a:pt x="205" y="198"/>
                    </a:lnTo>
                    <a:close/>
                    <a:moveTo>
                      <a:pt x="285" y="197"/>
                    </a:moveTo>
                    <a:cubicBezTo>
                      <a:pt x="285" y="193"/>
                      <a:pt x="285" y="193"/>
                      <a:pt x="285" y="193"/>
                    </a:cubicBezTo>
                    <a:cubicBezTo>
                      <a:pt x="289" y="193"/>
                      <a:pt x="293" y="192"/>
                      <a:pt x="296" y="192"/>
                    </a:cubicBezTo>
                    <a:cubicBezTo>
                      <a:pt x="297" y="196"/>
                      <a:pt x="297" y="196"/>
                      <a:pt x="297" y="196"/>
                    </a:cubicBezTo>
                    <a:cubicBezTo>
                      <a:pt x="293" y="196"/>
                      <a:pt x="289" y="196"/>
                      <a:pt x="285" y="197"/>
                    </a:cubicBezTo>
                    <a:close/>
                    <a:moveTo>
                      <a:pt x="182" y="196"/>
                    </a:moveTo>
                    <a:cubicBezTo>
                      <a:pt x="178" y="195"/>
                      <a:pt x="175" y="195"/>
                      <a:pt x="171" y="194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75" y="191"/>
                      <a:pt x="179" y="192"/>
                      <a:pt x="183" y="192"/>
                    </a:cubicBezTo>
                    <a:lnTo>
                      <a:pt x="182" y="196"/>
                    </a:lnTo>
                    <a:close/>
                    <a:moveTo>
                      <a:pt x="308" y="194"/>
                    </a:moveTo>
                    <a:cubicBezTo>
                      <a:pt x="308" y="191"/>
                      <a:pt x="308" y="191"/>
                      <a:pt x="308" y="191"/>
                    </a:cubicBezTo>
                    <a:cubicBezTo>
                      <a:pt x="311" y="190"/>
                      <a:pt x="315" y="190"/>
                      <a:pt x="319" y="189"/>
                    </a:cubicBezTo>
                    <a:cubicBezTo>
                      <a:pt x="320" y="193"/>
                      <a:pt x="320" y="193"/>
                      <a:pt x="320" y="193"/>
                    </a:cubicBezTo>
                    <a:cubicBezTo>
                      <a:pt x="316" y="194"/>
                      <a:pt x="312" y="194"/>
                      <a:pt x="308" y="194"/>
                    </a:cubicBezTo>
                    <a:close/>
                    <a:moveTo>
                      <a:pt x="159" y="193"/>
                    </a:moveTo>
                    <a:cubicBezTo>
                      <a:pt x="156" y="192"/>
                      <a:pt x="152" y="192"/>
                      <a:pt x="148" y="191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53" y="188"/>
                      <a:pt x="156" y="189"/>
                      <a:pt x="160" y="189"/>
                    </a:cubicBezTo>
                    <a:lnTo>
                      <a:pt x="159" y="193"/>
                    </a:lnTo>
                    <a:close/>
                    <a:moveTo>
                      <a:pt x="331" y="191"/>
                    </a:moveTo>
                    <a:cubicBezTo>
                      <a:pt x="330" y="187"/>
                      <a:pt x="330" y="187"/>
                      <a:pt x="330" y="187"/>
                    </a:cubicBezTo>
                    <a:cubicBezTo>
                      <a:pt x="334" y="187"/>
                      <a:pt x="338" y="186"/>
                      <a:pt x="341" y="185"/>
                    </a:cubicBezTo>
                    <a:cubicBezTo>
                      <a:pt x="342" y="189"/>
                      <a:pt x="342" y="189"/>
                      <a:pt x="342" y="189"/>
                    </a:cubicBezTo>
                    <a:cubicBezTo>
                      <a:pt x="338" y="190"/>
                      <a:pt x="335" y="191"/>
                      <a:pt x="331" y="191"/>
                    </a:cubicBezTo>
                    <a:close/>
                    <a:moveTo>
                      <a:pt x="137" y="189"/>
                    </a:moveTo>
                    <a:cubicBezTo>
                      <a:pt x="133" y="188"/>
                      <a:pt x="129" y="187"/>
                      <a:pt x="126" y="187"/>
                    </a:cubicBezTo>
                    <a:cubicBezTo>
                      <a:pt x="126" y="183"/>
                      <a:pt x="126" y="183"/>
                      <a:pt x="126" y="183"/>
                    </a:cubicBezTo>
                    <a:cubicBezTo>
                      <a:pt x="130" y="184"/>
                      <a:pt x="134" y="185"/>
                      <a:pt x="138" y="185"/>
                    </a:cubicBezTo>
                    <a:lnTo>
                      <a:pt x="137" y="189"/>
                    </a:lnTo>
                    <a:close/>
                    <a:moveTo>
                      <a:pt x="353" y="187"/>
                    </a:move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6" y="182"/>
                      <a:pt x="360" y="181"/>
                      <a:pt x="364" y="180"/>
                    </a:cubicBezTo>
                    <a:cubicBezTo>
                      <a:pt x="365" y="184"/>
                      <a:pt x="365" y="184"/>
                      <a:pt x="365" y="184"/>
                    </a:cubicBezTo>
                    <a:cubicBezTo>
                      <a:pt x="361" y="185"/>
                      <a:pt x="357" y="186"/>
                      <a:pt x="353" y="187"/>
                    </a:cubicBezTo>
                    <a:close/>
                    <a:moveTo>
                      <a:pt x="114" y="184"/>
                    </a:moveTo>
                    <a:cubicBezTo>
                      <a:pt x="111" y="183"/>
                      <a:pt x="107" y="182"/>
                      <a:pt x="103" y="181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8" y="178"/>
                      <a:pt x="112" y="179"/>
                      <a:pt x="115" y="180"/>
                    </a:cubicBezTo>
                    <a:lnTo>
                      <a:pt x="114" y="184"/>
                    </a:lnTo>
                    <a:close/>
                    <a:moveTo>
                      <a:pt x="376" y="181"/>
                    </a:moveTo>
                    <a:cubicBezTo>
                      <a:pt x="375" y="178"/>
                      <a:pt x="375" y="178"/>
                      <a:pt x="375" y="178"/>
                    </a:cubicBezTo>
                    <a:cubicBezTo>
                      <a:pt x="378" y="177"/>
                      <a:pt x="382" y="175"/>
                      <a:pt x="385" y="174"/>
                    </a:cubicBezTo>
                    <a:cubicBezTo>
                      <a:pt x="387" y="178"/>
                      <a:pt x="387" y="178"/>
                      <a:pt x="387" y="178"/>
                    </a:cubicBezTo>
                    <a:cubicBezTo>
                      <a:pt x="383" y="179"/>
                      <a:pt x="379" y="180"/>
                      <a:pt x="376" y="181"/>
                    </a:cubicBezTo>
                    <a:close/>
                    <a:moveTo>
                      <a:pt x="92" y="178"/>
                    </a:moveTo>
                    <a:cubicBezTo>
                      <a:pt x="89" y="177"/>
                      <a:pt x="85" y="175"/>
                      <a:pt x="81" y="174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6" y="172"/>
                      <a:pt x="90" y="173"/>
                      <a:pt x="94" y="174"/>
                    </a:cubicBezTo>
                    <a:lnTo>
                      <a:pt x="92" y="178"/>
                    </a:lnTo>
                    <a:close/>
                    <a:moveTo>
                      <a:pt x="398" y="174"/>
                    </a:moveTo>
                    <a:cubicBezTo>
                      <a:pt x="396" y="171"/>
                      <a:pt x="396" y="171"/>
                      <a:pt x="396" y="171"/>
                    </a:cubicBezTo>
                    <a:cubicBezTo>
                      <a:pt x="400" y="169"/>
                      <a:pt x="403" y="168"/>
                      <a:pt x="407" y="167"/>
                    </a:cubicBezTo>
                    <a:cubicBezTo>
                      <a:pt x="408" y="170"/>
                      <a:pt x="408" y="170"/>
                      <a:pt x="408" y="170"/>
                    </a:cubicBezTo>
                    <a:cubicBezTo>
                      <a:pt x="405" y="172"/>
                      <a:pt x="401" y="173"/>
                      <a:pt x="398" y="174"/>
                    </a:cubicBezTo>
                    <a:close/>
                    <a:moveTo>
                      <a:pt x="71" y="170"/>
                    </a:moveTo>
                    <a:cubicBezTo>
                      <a:pt x="67" y="168"/>
                      <a:pt x="64" y="167"/>
                      <a:pt x="60" y="165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5" y="163"/>
                      <a:pt x="69" y="165"/>
                      <a:pt x="72" y="166"/>
                    </a:cubicBezTo>
                    <a:lnTo>
                      <a:pt x="71" y="170"/>
                    </a:lnTo>
                    <a:close/>
                    <a:moveTo>
                      <a:pt x="419" y="166"/>
                    </a:moveTo>
                    <a:cubicBezTo>
                      <a:pt x="417" y="162"/>
                      <a:pt x="417" y="162"/>
                      <a:pt x="417" y="162"/>
                    </a:cubicBezTo>
                    <a:cubicBezTo>
                      <a:pt x="421" y="160"/>
                      <a:pt x="424" y="159"/>
                      <a:pt x="427" y="157"/>
                    </a:cubicBezTo>
                    <a:cubicBezTo>
                      <a:pt x="429" y="160"/>
                      <a:pt x="429" y="160"/>
                      <a:pt x="429" y="160"/>
                    </a:cubicBezTo>
                    <a:cubicBezTo>
                      <a:pt x="426" y="162"/>
                      <a:pt x="422" y="164"/>
                      <a:pt x="419" y="166"/>
                    </a:cubicBezTo>
                    <a:close/>
                    <a:moveTo>
                      <a:pt x="50" y="160"/>
                    </a:moveTo>
                    <a:cubicBezTo>
                      <a:pt x="46" y="158"/>
                      <a:pt x="43" y="156"/>
                      <a:pt x="40" y="154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5" y="153"/>
                      <a:pt x="48" y="155"/>
                      <a:pt x="52" y="157"/>
                    </a:cubicBezTo>
                    <a:lnTo>
                      <a:pt x="50" y="160"/>
                    </a:lnTo>
                    <a:close/>
                    <a:moveTo>
                      <a:pt x="439" y="155"/>
                    </a:moveTo>
                    <a:cubicBezTo>
                      <a:pt x="437" y="151"/>
                      <a:pt x="437" y="151"/>
                      <a:pt x="437" y="151"/>
                    </a:cubicBezTo>
                    <a:cubicBezTo>
                      <a:pt x="440" y="149"/>
                      <a:pt x="444" y="147"/>
                      <a:pt x="447" y="145"/>
                    </a:cubicBezTo>
                    <a:cubicBezTo>
                      <a:pt x="449" y="148"/>
                      <a:pt x="449" y="148"/>
                      <a:pt x="449" y="148"/>
                    </a:cubicBezTo>
                    <a:cubicBezTo>
                      <a:pt x="446" y="150"/>
                      <a:pt x="443" y="153"/>
                      <a:pt x="439" y="155"/>
                    </a:cubicBezTo>
                    <a:close/>
                    <a:moveTo>
                      <a:pt x="30" y="148"/>
                    </a:moveTo>
                    <a:cubicBezTo>
                      <a:pt x="27" y="145"/>
                      <a:pt x="24" y="143"/>
                      <a:pt x="21" y="141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26" y="140"/>
                      <a:pt x="29" y="143"/>
                      <a:pt x="33" y="145"/>
                    </a:cubicBezTo>
                    <a:lnTo>
                      <a:pt x="30" y="148"/>
                    </a:lnTo>
                    <a:close/>
                    <a:moveTo>
                      <a:pt x="458" y="141"/>
                    </a:moveTo>
                    <a:cubicBezTo>
                      <a:pt x="455" y="138"/>
                      <a:pt x="455" y="138"/>
                      <a:pt x="455" y="138"/>
                    </a:cubicBezTo>
                    <a:cubicBezTo>
                      <a:pt x="458" y="135"/>
                      <a:pt x="461" y="133"/>
                      <a:pt x="463" y="130"/>
                    </a:cubicBezTo>
                    <a:cubicBezTo>
                      <a:pt x="466" y="132"/>
                      <a:pt x="466" y="132"/>
                      <a:pt x="466" y="132"/>
                    </a:cubicBezTo>
                    <a:cubicBezTo>
                      <a:pt x="464" y="135"/>
                      <a:pt x="461" y="138"/>
                      <a:pt x="458" y="141"/>
                    </a:cubicBezTo>
                    <a:close/>
                    <a:moveTo>
                      <a:pt x="13" y="132"/>
                    </a:moveTo>
                    <a:cubicBezTo>
                      <a:pt x="11" y="129"/>
                      <a:pt x="8" y="126"/>
                      <a:pt x="7" y="122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2" y="124"/>
                      <a:pt x="14" y="127"/>
                      <a:pt x="16" y="130"/>
                    </a:cubicBezTo>
                    <a:lnTo>
                      <a:pt x="13" y="132"/>
                    </a:lnTo>
                    <a:close/>
                    <a:moveTo>
                      <a:pt x="473" y="123"/>
                    </a:moveTo>
                    <a:cubicBezTo>
                      <a:pt x="469" y="121"/>
                      <a:pt x="469" y="121"/>
                      <a:pt x="469" y="121"/>
                    </a:cubicBezTo>
                    <a:cubicBezTo>
                      <a:pt x="471" y="118"/>
                      <a:pt x="473" y="114"/>
                      <a:pt x="474" y="111"/>
                    </a:cubicBezTo>
                    <a:cubicBezTo>
                      <a:pt x="477" y="112"/>
                      <a:pt x="477" y="112"/>
                      <a:pt x="477" y="112"/>
                    </a:cubicBezTo>
                    <a:cubicBezTo>
                      <a:pt x="476" y="116"/>
                      <a:pt x="475" y="119"/>
                      <a:pt x="473" y="123"/>
                    </a:cubicBezTo>
                    <a:close/>
                    <a:moveTo>
                      <a:pt x="2" y="112"/>
                    </a:moveTo>
                    <a:cubicBezTo>
                      <a:pt x="1" y="108"/>
                      <a:pt x="0" y="104"/>
                      <a:pt x="0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3"/>
                      <a:pt x="5" y="107"/>
                      <a:pt x="6" y="111"/>
                    </a:cubicBezTo>
                    <a:lnTo>
                      <a:pt x="2" y="112"/>
                    </a:lnTo>
                    <a:close/>
                    <a:moveTo>
                      <a:pt x="480" y="100"/>
                    </a:moveTo>
                    <a:cubicBezTo>
                      <a:pt x="476" y="100"/>
                      <a:pt x="476" y="100"/>
                      <a:pt x="476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5" y="100"/>
                      <a:pt x="475" y="100"/>
                      <a:pt x="475" y="100"/>
                    </a:cubicBezTo>
                    <a:cubicBezTo>
                      <a:pt x="475" y="96"/>
                      <a:pt x="475" y="93"/>
                      <a:pt x="474" y="90"/>
                    </a:cubicBezTo>
                    <a:cubicBezTo>
                      <a:pt x="478" y="89"/>
                      <a:pt x="478" y="89"/>
                      <a:pt x="478" y="89"/>
                    </a:cubicBezTo>
                    <a:cubicBezTo>
                      <a:pt x="479" y="92"/>
                      <a:pt x="480" y="96"/>
                      <a:pt x="480" y="100"/>
                    </a:cubicBezTo>
                    <a:close/>
                    <a:moveTo>
                      <a:pt x="6" y="89"/>
                    </a:moveTo>
                    <a:cubicBezTo>
                      <a:pt x="2" y="88"/>
                      <a:pt x="2" y="88"/>
                      <a:pt x="2" y="88"/>
                    </a:cubicBezTo>
                    <a:cubicBezTo>
                      <a:pt x="3" y="84"/>
                      <a:pt x="5" y="81"/>
                      <a:pt x="7" y="7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82"/>
                      <a:pt x="7" y="86"/>
                      <a:pt x="6" y="89"/>
                    </a:cubicBezTo>
                    <a:close/>
                    <a:moveTo>
                      <a:pt x="470" y="79"/>
                    </a:moveTo>
                    <a:cubicBezTo>
                      <a:pt x="468" y="76"/>
                      <a:pt x="466" y="73"/>
                      <a:pt x="463" y="70"/>
                    </a:cubicBezTo>
                    <a:cubicBezTo>
                      <a:pt x="466" y="68"/>
                      <a:pt x="466" y="68"/>
                      <a:pt x="466" y="68"/>
                    </a:cubicBezTo>
                    <a:cubicBezTo>
                      <a:pt x="469" y="71"/>
                      <a:pt x="471" y="74"/>
                      <a:pt x="473" y="78"/>
                    </a:cubicBezTo>
                    <a:lnTo>
                      <a:pt x="470" y="79"/>
                    </a:lnTo>
                    <a:close/>
                    <a:moveTo>
                      <a:pt x="16" y="70"/>
                    </a:moveTo>
                    <a:cubicBezTo>
                      <a:pt x="13" y="68"/>
                      <a:pt x="13" y="68"/>
                      <a:pt x="13" y="68"/>
                    </a:cubicBezTo>
                    <a:cubicBezTo>
                      <a:pt x="16" y="65"/>
                      <a:pt x="18" y="62"/>
                      <a:pt x="21" y="5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1" y="65"/>
                      <a:pt x="19" y="67"/>
                      <a:pt x="16" y="70"/>
                    </a:cubicBezTo>
                    <a:close/>
                    <a:moveTo>
                      <a:pt x="456" y="62"/>
                    </a:moveTo>
                    <a:cubicBezTo>
                      <a:pt x="453" y="60"/>
                      <a:pt x="450" y="58"/>
                      <a:pt x="447" y="55"/>
                    </a:cubicBezTo>
                    <a:cubicBezTo>
                      <a:pt x="449" y="52"/>
                      <a:pt x="449" y="52"/>
                      <a:pt x="449" y="52"/>
                    </a:cubicBezTo>
                    <a:cubicBezTo>
                      <a:pt x="453" y="55"/>
                      <a:pt x="456" y="57"/>
                      <a:pt x="458" y="60"/>
                    </a:cubicBezTo>
                    <a:lnTo>
                      <a:pt x="456" y="62"/>
                    </a:lnTo>
                    <a:close/>
                    <a:moveTo>
                      <a:pt x="33" y="55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33" y="50"/>
                      <a:pt x="37" y="47"/>
                      <a:pt x="40" y="45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6" y="53"/>
                      <a:pt x="33" y="55"/>
                    </a:cubicBezTo>
                    <a:close/>
                    <a:moveTo>
                      <a:pt x="438" y="49"/>
                    </a:moveTo>
                    <a:cubicBezTo>
                      <a:pt x="435" y="47"/>
                      <a:pt x="431" y="45"/>
                      <a:pt x="428" y="43"/>
                    </a:cubicBezTo>
                    <a:cubicBezTo>
                      <a:pt x="430" y="40"/>
                      <a:pt x="430" y="40"/>
                      <a:pt x="430" y="40"/>
                    </a:cubicBezTo>
                    <a:cubicBezTo>
                      <a:pt x="433" y="42"/>
                      <a:pt x="437" y="44"/>
                      <a:pt x="440" y="46"/>
                    </a:cubicBezTo>
                    <a:lnTo>
                      <a:pt x="438" y="49"/>
                    </a:lnTo>
                    <a:close/>
                    <a:moveTo>
                      <a:pt x="52" y="43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3" y="38"/>
                      <a:pt x="57" y="36"/>
                      <a:pt x="60" y="35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8" y="40"/>
                      <a:pt x="55" y="41"/>
                      <a:pt x="52" y="43"/>
                    </a:cubicBezTo>
                    <a:close/>
                    <a:moveTo>
                      <a:pt x="418" y="38"/>
                    </a:moveTo>
                    <a:cubicBezTo>
                      <a:pt x="415" y="37"/>
                      <a:pt x="411" y="35"/>
                      <a:pt x="407" y="34"/>
                    </a:cubicBezTo>
                    <a:cubicBezTo>
                      <a:pt x="409" y="30"/>
                      <a:pt x="409" y="30"/>
                      <a:pt x="409" y="30"/>
                    </a:cubicBezTo>
                    <a:cubicBezTo>
                      <a:pt x="413" y="32"/>
                      <a:pt x="416" y="33"/>
                      <a:pt x="419" y="35"/>
                    </a:cubicBezTo>
                    <a:lnTo>
                      <a:pt x="418" y="38"/>
                    </a:lnTo>
                    <a:close/>
                    <a:moveTo>
                      <a:pt x="72" y="33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29"/>
                      <a:pt x="78" y="27"/>
                      <a:pt x="82" y="26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79" y="31"/>
                      <a:pt x="76" y="32"/>
                      <a:pt x="72" y="33"/>
                    </a:cubicBezTo>
                    <a:close/>
                    <a:moveTo>
                      <a:pt x="397" y="30"/>
                    </a:moveTo>
                    <a:cubicBezTo>
                      <a:pt x="393" y="28"/>
                      <a:pt x="390" y="27"/>
                      <a:pt x="386" y="26"/>
                    </a:cubicBezTo>
                    <a:cubicBezTo>
                      <a:pt x="387" y="22"/>
                      <a:pt x="387" y="22"/>
                      <a:pt x="387" y="22"/>
                    </a:cubicBezTo>
                    <a:cubicBezTo>
                      <a:pt x="391" y="23"/>
                      <a:pt x="395" y="25"/>
                      <a:pt x="398" y="26"/>
                    </a:cubicBezTo>
                    <a:lnTo>
                      <a:pt x="397" y="30"/>
                    </a:lnTo>
                    <a:close/>
                    <a:moveTo>
                      <a:pt x="94" y="26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6" y="21"/>
                      <a:pt x="100" y="20"/>
                      <a:pt x="104" y="19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1" y="23"/>
                      <a:pt x="97" y="25"/>
                      <a:pt x="94" y="26"/>
                    </a:cubicBezTo>
                    <a:close/>
                    <a:moveTo>
                      <a:pt x="375" y="23"/>
                    </a:moveTo>
                    <a:cubicBezTo>
                      <a:pt x="372" y="22"/>
                      <a:pt x="368" y="21"/>
                      <a:pt x="364" y="20"/>
                    </a:cubicBezTo>
                    <a:cubicBezTo>
                      <a:pt x="365" y="16"/>
                      <a:pt x="365" y="16"/>
                      <a:pt x="365" y="16"/>
                    </a:cubicBezTo>
                    <a:cubicBezTo>
                      <a:pt x="369" y="17"/>
                      <a:pt x="373" y="18"/>
                      <a:pt x="376" y="19"/>
                    </a:cubicBezTo>
                    <a:lnTo>
                      <a:pt x="375" y="23"/>
                    </a:lnTo>
                    <a:close/>
                    <a:moveTo>
                      <a:pt x="116" y="20"/>
                    </a:moveTo>
                    <a:cubicBezTo>
                      <a:pt x="115" y="16"/>
                      <a:pt x="115" y="16"/>
                      <a:pt x="115" y="16"/>
                    </a:cubicBezTo>
                    <a:cubicBezTo>
                      <a:pt x="118" y="15"/>
                      <a:pt x="122" y="14"/>
                      <a:pt x="126" y="13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3" y="18"/>
                      <a:pt x="119" y="19"/>
                      <a:pt x="116" y="20"/>
                    </a:cubicBezTo>
                    <a:close/>
                    <a:moveTo>
                      <a:pt x="353" y="17"/>
                    </a:moveTo>
                    <a:cubicBezTo>
                      <a:pt x="350" y="16"/>
                      <a:pt x="346" y="15"/>
                      <a:pt x="342" y="15"/>
                    </a:cubicBezTo>
                    <a:cubicBezTo>
                      <a:pt x="343" y="11"/>
                      <a:pt x="343" y="11"/>
                      <a:pt x="343" y="11"/>
                    </a:cubicBezTo>
                    <a:cubicBezTo>
                      <a:pt x="347" y="12"/>
                      <a:pt x="350" y="12"/>
                      <a:pt x="354" y="13"/>
                    </a:cubicBezTo>
                    <a:lnTo>
                      <a:pt x="353" y="17"/>
                    </a:lnTo>
                    <a:close/>
                    <a:moveTo>
                      <a:pt x="138" y="15"/>
                    </a:moveTo>
                    <a:cubicBezTo>
                      <a:pt x="137" y="11"/>
                      <a:pt x="137" y="11"/>
                      <a:pt x="137" y="11"/>
                    </a:cubicBezTo>
                    <a:cubicBezTo>
                      <a:pt x="141" y="10"/>
                      <a:pt x="145" y="9"/>
                      <a:pt x="148" y="9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5" y="13"/>
                      <a:pt x="142" y="14"/>
                      <a:pt x="138" y="15"/>
                    </a:cubicBezTo>
                    <a:close/>
                    <a:moveTo>
                      <a:pt x="331" y="13"/>
                    </a:moveTo>
                    <a:cubicBezTo>
                      <a:pt x="327" y="12"/>
                      <a:pt x="323" y="11"/>
                      <a:pt x="320" y="11"/>
                    </a:cubicBezTo>
                    <a:cubicBezTo>
                      <a:pt x="320" y="7"/>
                      <a:pt x="320" y="7"/>
                      <a:pt x="320" y="7"/>
                    </a:cubicBezTo>
                    <a:cubicBezTo>
                      <a:pt x="324" y="8"/>
                      <a:pt x="328" y="8"/>
                      <a:pt x="332" y="9"/>
                    </a:cubicBezTo>
                    <a:lnTo>
                      <a:pt x="331" y="13"/>
                    </a:lnTo>
                    <a:close/>
                    <a:moveTo>
                      <a:pt x="160" y="11"/>
                    </a:moveTo>
                    <a:cubicBezTo>
                      <a:pt x="160" y="7"/>
                      <a:pt x="160" y="7"/>
                      <a:pt x="160" y="7"/>
                    </a:cubicBezTo>
                    <a:cubicBezTo>
                      <a:pt x="163" y="6"/>
                      <a:pt x="167" y="6"/>
                      <a:pt x="171" y="5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68" y="10"/>
                      <a:pt x="164" y="10"/>
                      <a:pt x="160" y="11"/>
                    </a:cubicBezTo>
                    <a:close/>
                    <a:moveTo>
                      <a:pt x="308" y="9"/>
                    </a:moveTo>
                    <a:cubicBezTo>
                      <a:pt x="305" y="9"/>
                      <a:pt x="301" y="8"/>
                      <a:pt x="297" y="8"/>
                    </a:cubicBezTo>
                    <a:cubicBezTo>
                      <a:pt x="297" y="4"/>
                      <a:pt x="297" y="4"/>
                      <a:pt x="297" y="4"/>
                    </a:cubicBezTo>
                    <a:cubicBezTo>
                      <a:pt x="301" y="5"/>
                      <a:pt x="305" y="5"/>
                      <a:pt x="309" y="6"/>
                    </a:cubicBezTo>
                    <a:lnTo>
                      <a:pt x="308" y="9"/>
                    </a:lnTo>
                    <a:close/>
                    <a:moveTo>
                      <a:pt x="183" y="8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6" y="4"/>
                      <a:pt x="190" y="3"/>
                      <a:pt x="194" y="3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0" y="7"/>
                      <a:pt x="187" y="8"/>
                      <a:pt x="183" y="8"/>
                    </a:cubicBezTo>
                    <a:close/>
                    <a:moveTo>
                      <a:pt x="286" y="7"/>
                    </a:moveTo>
                    <a:cubicBezTo>
                      <a:pt x="282" y="7"/>
                      <a:pt x="278" y="6"/>
                      <a:pt x="274" y="6"/>
                    </a:cubicBezTo>
                    <a:cubicBezTo>
                      <a:pt x="275" y="2"/>
                      <a:pt x="275" y="2"/>
                      <a:pt x="275" y="2"/>
                    </a:cubicBezTo>
                    <a:cubicBezTo>
                      <a:pt x="278" y="3"/>
                      <a:pt x="282" y="3"/>
                      <a:pt x="286" y="3"/>
                    </a:cubicBezTo>
                    <a:lnTo>
                      <a:pt x="286" y="7"/>
                    </a:lnTo>
                    <a:close/>
                    <a:moveTo>
                      <a:pt x="206" y="6"/>
                    </a:moveTo>
                    <a:cubicBezTo>
                      <a:pt x="205" y="2"/>
                      <a:pt x="205" y="2"/>
                      <a:pt x="205" y="2"/>
                    </a:cubicBezTo>
                    <a:cubicBezTo>
                      <a:pt x="209" y="2"/>
                      <a:pt x="213" y="2"/>
                      <a:pt x="217" y="2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3" y="6"/>
                      <a:pt x="209" y="6"/>
                      <a:pt x="206" y="6"/>
                    </a:cubicBezTo>
                    <a:close/>
                    <a:moveTo>
                      <a:pt x="263" y="6"/>
                    </a:moveTo>
                    <a:cubicBezTo>
                      <a:pt x="259" y="5"/>
                      <a:pt x="255" y="5"/>
                      <a:pt x="252" y="5"/>
                    </a:cubicBezTo>
                    <a:cubicBezTo>
                      <a:pt x="252" y="1"/>
                      <a:pt x="252" y="1"/>
                      <a:pt x="252" y="1"/>
                    </a:cubicBezTo>
                    <a:cubicBezTo>
                      <a:pt x="256" y="2"/>
                      <a:pt x="259" y="2"/>
                      <a:pt x="263" y="2"/>
                    </a:cubicBezTo>
                    <a:lnTo>
                      <a:pt x="263" y="6"/>
                    </a:lnTo>
                    <a:close/>
                    <a:moveTo>
                      <a:pt x="228" y="5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232" y="0"/>
                      <a:pt x="236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6" y="4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îSľîḓé">
                <a:extLst>
                  <a:ext uri="{FF2B5EF4-FFF2-40B4-BE49-F238E27FC236}">
                    <a16:creationId xmlns:a16="http://schemas.microsoft.com/office/drawing/2014/main" xmlns="" id="{74824408-3698-4DA6-8A5E-07EF35EE4695}"/>
                  </a:ext>
                </a:extLst>
              </p:cNvPr>
              <p:cNvSpPr/>
              <p:nvPr/>
            </p:nvSpPr>
            <p:spPr bwMode="auto">
              <a:xfrm flipH="1">
                <a:off x="3684643" y="4808644"/>
                <a:ext cx="1172558" cy="534504"/>
              </a:xfrm>
              <a:custGeom>
                <a:avLst/>
                <a:gdLst>
                  <a:gd name="T0" fmla="*/ 285 w 570"/>
                  <a:gd name="T1" fmla="*/ 0 h 260"/>
                  <a:gd name="T2" fmla="*/ 0 w 570"/>
                  <a:gd name="T3" fmla="*/ 130 h 260"/>
                  <a:gd name="T4" fmla="*/ 285 w 570"/>
                  <a:gd name="T5" fmla="*/ 260 h 260"/>
                  <a:gd name="T6" fmla="*/ 570 w 570"/>
                  <a:gd name="T7" fmla="*/ 130 h 260"/>
                  <a:gd name="T8" fmla="*/ 285 w 57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260">
                    <a:moveTo>
                      <a:pt x="285" y="0"/>
                    </a:moveTo>
                    <a:cubicBezTo>
                      <a:pt x="127" y="1"/>
                      <a:pt x="0" y="59"/>
                      <a:pt x="0" y="130"/>
                    </a:cubicBezTo>
                    <a:cubicBezTo>
                      <a:pt x="0" y="202"/>
                      <a:pt x="127" y="260"/>
                      <a:pt x="285" y="260"/>
                    </a:cubicBezTo>
                    <a:cubicBezTo>
                      <a:pt x="442" y="260"/>
                      <a:pt x="570" y="202"/>
                      <a:pt x="570" y="130"/>
                    </a:cubicBezTo>
                    <a:cubicBezTo>
                      <a:pt x="570" y="59"/>
                      <a:pt x="442" y="1"/>
                      <a:pt x="285" y="0"/>
                    </a:cubicBezTo>
                    <a:close/>
                  </a:path>
                </a:pathLst>
              </a:custGeom>
              <a:solidFill>
                <a:srgbClr val="BE8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ṥḻïďè">
                <a:extLst>
                  <a:ext uri="{FF2B5EF4-FFF2-40B4-BE49-F238E27FC236}">
                    <a16:creationId xmlns:a16="http://schemas.microsoft.com/office/drawing/2014/main" xmlns="" id="{16D4B20A-5954-4FCE-9053-84BE44A1A4CA}"/>
                  </a:ext>
                </a:extLst>
              </p:cNvPr>
              <p:cNvSpPr/>
              <p:nvPr/>
            </p:nvSpPr>
            <p:spPr bwMode="auto">
              <a:xfrm flipH="1">
                <a:off x="3783625" y="4854328"/>
                <a:ext cx="976117" cy="398974"/>
              </a:xfrm>
              <a:custGeom>
                <a:avLst/>
                <a:gdLst>
                  <a:gd name="T0" fmla="*/ 238 w 475"/>
                  <a:gd name="T1" fmla="*/ 0 h 194"/>
                  <a:gd name="T2" fmla="*/ 0 w 475"/>
                  <a:gd name="T3" fmla="*/ 97 h 194"/>
                  <a:gd name="T4" fmla="*/ 238 w 475"/>
                  <a:gd name="T5" fmla="*/ 194 h 194"/>
                  <a:gd name="T6" fmla="*/ 475 w 475"/>
                  <a:gd name="T7" fmla="*/ 97 h 194"/>
                  <a:gd name="T8" fmla="*/ 238 w 47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194">
                    <a:moveTo>
                      <a:pt x="238" y="0"/>
                    </a:moveTo>
                    <a:cubicBezTo>
                      <a:pt x="106" y="0"/>
                      <a:pt x="0" y="43"/>
                      <a:pt x="0" y="97"/>
                    </a:cubicBezTo>
                    <a:cubicBezTo>
                      <a:pt x="0" y="150"/>
                      <a:pt x="106" y="193"/>
                      <a:pt x="238" y="194"/>
                    </a:cubicBezTo>
                    <a:cubicBezTo>
                      <a:pt x="369" y="193"/>
                      <a:pt x="475" y="150"/>
                      <a:pt x="475" y="97"/>
                    </a:cubicBezTo>
                    <a:cubicBezTo>
                      <a:pt x="475" y="43"/>
                      <a:pt x="369" y="0"/>
                      <a:pt x="238" y="0"/>
                    </a:cubicBezTo>
                    <a:close/>
                  </a:path>
                </a:pathLst>
              </a:custGeom>
              <a:solidFill>
                <a:srgbClr val="FBD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ŝḻîḑè">
                <a:extLst>
                  <a:ext uri="{FF2B5EF4-FFF2-40B4-BE49-F238E27FC236}">
                    <a16:creationId xmlns:a16="http://schemas.microsoft.com/office/drawing/2014/main" xmlns="" id="{2930BBC4-C147-4492-BC32-0EA3B31EF626}"/>
                  </a:ext>
                </a:extLst>
              </p:cNvPr>
              <p:cNvSpPr/>
              <p:nvPr/>
            </p:nvSpPr>
            <p:spPr bwMode="auto">
              <a:xfrm flipH="1">
                <a:off x="3777534" y="4849759"/>
                <a:ext cx="986776" cy="405065"/>
              </a:xfrm>
              <a:custGeom>
                <a:avLst/>
                <a:gdLst>
                  <a:gd name="T0" fmla="*/ 240 w 480"/>
                  <a:gd name="T1" fmla="*/ 193 h 197"/>
                  <a:gd name="T2" fmla="*/ 228 w 480"/>
                  <a:gd name="T3" fmla="*/ 197 h 197"/>
                  <a:gd name="T4" fmla="*/ 228 w 480"/>
                  <a:gd name="T5" fmla="*/ 197 h 197"/>
                  <a:gd name="T6" fmla="*/ 274 w 480"/>
                  <a:gd name="T7" fmla="*/ 196 h 197"/>
                  <a:gd name="T8" fmla="*/ 194 w 480"/>
                  <a:gd name="T9" fmla="*/ 192 h 197"/>
                  <a:gd name="T10" fmla="*/ 285 w 480"/>
                  <a:gd name="T11" fmla="*/ 192 h 197"/>
                  <a:gd name="T12" fmla="*/ 182 w 480"/>
                  <a:gd name="T13" fmla="*/ 194 h 197"/>
                  <a:gd name="T14" fmla="*/ 182 w 480"/>
                  <a:gd name="T15" fmla="*/ 194 h 197"/>
                  <a:gd name="T16" fmla="*/ 320 w 480"/>
                  <a:gd name="T17" fmla="*/ 192 h 197"/>
                  <a:gd name="T18" fmla="*/ 149 w 480"/>
                  <a:gd name="T19" fmla="*/ 186 h 197"/>
                  <a:gd name="T20" fmla="*/ 330 w 480"/>
                  <a:gd name="T21" fmla="*/ 186 h 197"/>
                  <a:gd name="T22" fmla="*/ 137 w 480"/>
                  <a:gd name="T23" fmla="*/ 188 h 197"/>
                  <a:gd name="T24" fmla="*/ 137 w 480"/>
                  <a:gd name="T25" fmla="*/ 188 h 197"/>
                  <a:gd name="T26" fmla="*/ 365 w 480"/>
                  <a:gd name="T27" fmla="*/ 183 h 197"/>
                  <a:gd name="T28" fmla="*/ 104 w 480"/>
                  <a:gd name="T29" fmla="*/ 176 h 197"/>
                  <a:gd name="T30" fmla="*/ 375 w 480"/>
                  <a:gd name="T31" fmla="*/ 176 h 197"/>
                  <a:gd name="T32" fmla="*/ 92 w 480"/>
                  <a:gd name="T33" fmla="*/ 177 h 197"/>
                  <a:gd name="T34" fmla="*/ 92 w 480"/>
                  <a:gd name="T35" fmla="*/ 177 h 197"/>
                  <a:gd name="T36" fmla="*/ 408 w 480"/>
                  <a:gd name="T37" fmla="*/ 169 h 197"/>
                  <a:gd name="T38" fmla="*/ 62 w 480"/>
                  <a:gd name="T39" fmla="*/ 161 h 197"/>
                  <a:gd name="T40" fmla="*/ 417 w 480"/>
                  <a:gd name="T41" fmla="*/ 161 h 197"/>
                  <a:gd name="T42" fmla="*/ 50 w 480"/>
                  <a:gd name="T43" fmla="*/ 159 h 197"/>
                  <a:gd name="T44" fmla="*/ 50 w 480"/>
                  <a:gd name="T45" fmla="*/ 159 h 197"/>
                  <a:gd name="T46" fmla="*/ 449 w 480"/>
                  <a:gd name="T47" fmla="*/ 147 h 197"/>
                  <a:gd name="T48" fmla="*/ 24 w 480"/>
                  <a:gd name="T49" fmla="*/ 137 h 197"/>
                  <a:gd name="T50" fmla="*/ 455 w 480"/>
                  <a:gd name="T51" fmla="*/ 137 h 197"/>
                  <a:gd name="T52" fmla="*/ 13 w 480"/>
                  <a:gd name="T53" fmla="*/ 131 h 197"/>
                  <a:gd name="T54" fmla="*/ 13 w 480"/>
                  <a:gd name="T55" fmla="*/ 131 h 197"/>
                  <a:gd name="T56" fmla="*/ 477 w 480"/>
                  <a:gd name="T57" fmla="*/ 111 h 197"/>
                  <a:gd name="T58" fmla="*/ 4 w 480"/>
                  <a:gd name="T59" fmla="*/ 99 h 197"/>
                  <a:gd name="T60" fmla="*/ 480 w 480"/>
                  <a:gd name="T61" fmla="*/ 99 h 197"/>
                  <a:gd name="T62" fmla="*/ 474 w 480"/>
                  <a:gd name="T63" fmla="*/ 88 h 197"/>
                  <a:gd name="T64" fmla="*/ 2 w 480"/>
                  <a:gd name="T65" fmla="*/ 87 h 197"/>
                  <a:gd name="T66" fmla="*/ 470 w 480"/>
                  <a:gd name="T67" fmla="*/ 78 h 197"/>
                  <a:gd name="T68" fmla="*/ 470 w 480"/>
                  <a:gd name="T69" fmla="*/ 78 h 197"/>
                  <a:gd name="T70" fmla="*/ 24 w 480"/>
                  <a:gd name="T71" fmla="*/ 61 h 197"/>
                  <a:gd name="T72" fmla="*/ 449 w 480"/>
                  <a:gd name="T73" fmla="*/ 51 h 197"/>
                  <a:gd name="T74" fmla="*/ 30 w 480"/>
                  <a:gd name="T75" fmla="*/ 51 h 197"/>
                  <a:gd name="T76" fmla="*/ 438 w 480"/>
                  <a:gd name="T77" fmla="*/ 48 h 197"/>
                  <a:gd name="T78" fmla="*/ 438 w 480"/>
                  <a:gd name="T79" fmla="*/ 48 h 197"/>
                  <a:gd name="T80" fmla="*/ 62 w 480"/>
                  <a:gd name="T81" fmla="*/ 37 h 197"/>
                  <a:gd name="T82" fmla="*/ 409 w 480"/>
                  <a:gd name="T83" fmla="*/ 29 h 197"/>
                  <a:gd name="T84" fmla="*/ 71 w 480"/>
                  <a:gd name="T85" fmla="*/ 29 h 197"/>
                  <a:gd name="T86" fmla="*/ 397 w 480"/>
                  <a:gd name="T87" fmla="*/ 28 h 197"/>
                  <a:gd name="T88" fmla="*/ 397 w 480"/>
                  <a:gd name="T89" fmla="*/ 28 h 197"/>
                  <a:gd name="T90" fmla="*/ 105 w 480"/>
                  <a:gd name="T91" fmla="*/ 21 h 197"/>
                  <a:gd name="T92" fmla="*/ 365 w 480"/>
                  <a:gd name="T93" fmla="*/ 15 h 197"/>
                  <a:gd name="T94" fmla="*/ 115 w 480"/>
                  <a:gd name="T95" fmla="*/ 15 h 197"/>
                  <a:gd name="T96" fmla="*/ 353 w 480"/>
                  <a:gd name="T97" fmla="*/ 16 h 197"/>
                  <a:gd name="T98" fmla="*/ 353 w 480"/>
                  <a:gd name="T99" fmla="*/ 16 h 197"/>
                  <a:gd name="T100" fmla="*/ 149 w 480"/>
                  <a:gd name="T101" fmla="*/ 11 h 197"/>
                  <a:gd name="T102" fmla="*/ 320 w 480"/>
                  <a:gd name="T103" fmla="*/ 6 h 197"/>
                  <a:gd name="T104" fmla="*/ 160 w 480"/>
                  <a:gd name="T105" fmla="*/ 6 h 197"/>
                  <a:gd name="T106" fmla="*/ 308 w 480"/>
                  <a:gd name="T107" fmla="*/ 8 h 197"/>
                  <a:gd name="T108" fmla="*/ 308 w 480"/>
                  <a:gd name="T109" fmla="*/ 8 h 197"/>
                  <a:gd name="T110" fmla="*/ 194 w 480"/>
                  <a:gd name="T111" fmla="*/ 6 h 197"/>
                  <a:gd name="T112" fmla="*/ 275 w 480"/>
                  <a:gd name="T113" fmla="*/ 1 h 197"/>
                  <a:gd name="T114" fmla="*/ 205 w 480"/>
                  <a:gd name="T115" fmla="*/ 1 h 197"/>
                  <a:gd name="T116" fmla="*/ 263 w 480"/>
                  <a:gd name="T117" fmla="*/ 4 h 197"/>
                  <a:gd name="T118" fmla="*/ 263 w 480"/>
                  <a:gd name="T119" fmla="*/ 4 h 197"/>
                  <a:gd name="T120" fmla="*/ 240 w 480"/>
                  <a:gd name="T121" fmla="*/ 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0" h="197">
                    <a:moveTo>
                      <a:pt x="240" y="197"/>
                    </a:moveTo>
                    <a:cubicBezTo>
                      <a:pt x="240" y="196"/>
                      <a:pt x="240" y="196"/>
                      <a:pt x="240" y="196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43" y="193"/>
                      <a:pt x="247" y="193"/>
                      <a:pt x="251" y="193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47" y="197"/>
                      <a:pt x="244" y="197"/>
                      <a:pt x="240" y="197"/>
                    </a:cubicBezTo>
                    <a:close/>
                    <a:moveTo>
                      <a:pt x="228" y="197"/>
                    </a:moveTo>
                    <a:cubicBezTo>
                      <a:pt x="224" y="197"/>
                      <a:pt x="220" y="197"/>
                      <a:pt x="217" y="197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20" y="193"/>
                      <a:pt x="224" y="193"/>
                      <a:pt x="228" y="193"/>
                    </a:cubicBezTo>
                    <a:lnTo>
                      <a:pt x="228" y="197"/>
                    </a:lnTo>
                    <a:close/>
                    <a:moveTo>
                      <a:pt x="262" y="197"/>
                    </a:moveTo>
                    <a:cubicBezTo>
                      <a:pt x="262" y="193"/>
                      <a:pt x="262" y="193"/>
                      <a:pt x="262" y="193"/>
                    </a:cubicBezTo>
                    <a:cubicBezTo>
                      <a:pt x="266" y="193"/>
                      <a:pt x="270" y="193"/>
                      <a:pt x="274" y="193"/>
                    </a:cubicBezTo>
                    <a:cubicBezTo>
                      <a:pt x="274" y="196"/>
                      <a:pt x="274" y="196"/>
                      <a:pt x="274" y="196"/>
                    </a:cubicBezTo>
                    <a:cubicBezTo>
                      <a:pt x="270" y="197"/>
                      <a:pt x="266" y="197"/>
                      <a:pt x="262" y="197"/>
                    </a:cubicBezTo>
                    <a:close/>
                    <a:moveTo>
                      <a:pt x="205" y="196"/>
                    </a:moveTo>
                    <a:cubicBezTo>
                      <a:pt x="201" y="196"/>
                      <a:pt x="197" y="196"/>
                      <a:pt x="194" y="196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8" y="192"/>
                      <a:pt x="202" y="192"/>
                      <a:pt x="205" y="193"/>
                    </a:cubicBezTo>
                    <a:lnTo>
                      <a:pt x="205" y="196"/>
                    </a:lnTo>
                    <a:close/>
                    <a:moveTo>
                      <a:pt x="285" y="196"/>
                    </a:moveTo>
                    <a:cubicBezTo>
                      <a:pt x="285" y="192"/>
                      <a:pt x="285" y="192"/>
                      <a:pt x="285" y="192"/>
                    </a:cubicBezTo>
                    <a:cubicBezTo>
                      <a:pt x="289" y="192"/>
                      <a:pt x="293" y="191"/>
                      <a:pt x="296" y="191"/>
                    </a:cubicBezTo>
                    <a:cubicBezTo>
                      <a:pt x="297" y="195"/>
                      <a:pt x="297" y="195"/>
                      <a:pt x="297" y="195"/>
                    </a:cubicBezTo>
                    <a:cubicBezTo>
                      <a:pt x="293" y="195"/>
                      <a:pt x="289" y="195"/>
                      <a:pt x="285" y="196"/>
                    </a:cubicBezTo>
                    <a:close/>
                    <a:moveTo>
                      <a:pt x="182" y="194"/>
                    </a:moveTo>
                    <a:cubicBezTo>
                      <a:pt x="178" y="194"/>
                      <a:pt x="175" y="194"/>
                      <a:pt x="171" y="193"/>
                    </a:cubicBezTo>
                    <a:cubicBezTo>
                      <a:pt x="171" y="189"/>
                      <a:pt x="171" y="189"/>
                      <a:pt x="171" y="189"/>
                    </a:cubicBezTo>
                    <a:cubicBezTo>
                      <a:pt x="175" y="190"/>
                      <a:pt x="179" y="190"/>
                      <a:pt x="183" y="191"/>
                    </a:cubicBezTo>
                    <a:lnTo>
                      <a:pt x="182" y="194"/>
                    </a:lnTo>
                    <a:close/>
                    <a:moveTo>
                      <a:pt x="308" y="193"/>
                    </a:moveTo>
                    <a:cubicBezTo>
                      <a:pt x="308" y="190"/>
                      <a:pt x="308" y="190"/>
                      <a:pt x="308" y="190"/>
                    </a:cubicBezTo>
                    <a:cubicBezTo>
                      <a:pt x="311" y="189"/>
                      <a:pt x="315" y="189"/>
                      <a:pt x="319" y="1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16" y="192"/>
                      <a:pt x="312" y="193"/>
                      <a:pt x="308" y="193"/>
                    </a:cubicBezTo>
                    <a:close/>
                    <a:moveTo>
                      <a:pt x="159" y="192"/>
                    </a:moveTo>
                    <a:cubicBezTo>
                      <a:pt x="156" y="191"/>
                      <a:pt x="152" y="191"/>
                      <a:pt x="148" y="190"/>
                    </a:cubicBezTo>
                    <a:cubicBezTo>
                      <a:pt x="149" y="186"/>
                      <a:pt x="149" y="186"/>
                      <a:pt x="149" y="186"/>
                    </a:cubicBezTo>
                    <a:cubicBezTo>
                      <a:pt x="153" y="187"/>
                      <a:pt x="156" y="187"/>
                      <a:pt x="160" y="188"/>
                    </a:cubicBezTo>
                    <a:lnTo>
                      <a:pt x="159" y="192"/>
                    </a:lnTo>
                    <a:close/>
                    <a:moveTo>
                      <a:pt x="331" y="190"/>
                    </a:moveTo>
                    <a:cubicBezTo>
                      <a:pt x="330" y="186"/>
                      <a:pt x="330" y="186"/>
                      <a:pt x="330" y="186"/>
                    </a:cubicBezTo>
                    <a:cubicBezTo>
                      <a:pt x="334" y="186"/>
                      <a:pt x="338" y="185"/>
                      <a:pt x="341" y="184"/>
                    </a:cubicBezTo>
                    <a:cubicBezTo>
                      <a:pt x="342" y="188"/>
                      <a:pt x="342" y="188"/>
                      <a:pt x="342" y="188"/>
                    </a:cubicBezTo>
                    <a:cubicBezTo>
                      <a:pt x="338" y="189"/>
                      <a:pt x="335" y="189"/>
                      <a:pt x="331" y="190"/>
                    </a:cubicBezTo>
                    <a:close/>
                    <a:moveTo>
                      <a:pt x="137" y="188"/>
                    </a:moveTo>
                    <a:cubicBezTo>
                      <a:pt x="133" y="187"/>
                      <a:pt x="129" y="186"/>
                      <a:pt x="126" y="185"/>
                    </a:cubicBezTo>
                    <a:cubicBezTo>
                      <a:pt x="126" y="182"/>
                      <a:pt x="126" y="182"/>
                      <a:pt x="126" y="182"/>
                    </a:cubicBezTo>
                    <a:cubicBezTo>
                      <a:pt x="130" y="183"/>
                      <a:pt x="134" y="183"/>
                      <a:pt x="138" y="184"/>
                    </a:cubicBezTo>
                    <a:lnTo>
                      <a:pt x="137" y="188"/>
                    </a:lnTo>
                    <a:close/>
                    <a:moveTo>
                      <a:pt x="353" y="186"/>
                    </a:move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6" y="181"/>
                      <a:pt x="360" y="180"/>
                      <a:pt x="364" y="179"/>
                    </a:cubicBezTo>
                    <a:cubicBezTo>
                      <a:pt x="365" y="183"/>
                      <a:pt x="365" y="183"/>
                      <a:pt x="365" y="183"/>
                    </a:cubicBezTo>
                    <a:cubicBezTo>
                      <a:pt x="361" y="184"/>
                      <a:pt x="357" y="185"/>
                      <a:pt x="353" y="186"/>
                    </a:cubicBezTo>
                    <a:close/>
                    <a:moveTo>
                      <a:pt x="114" y="183"/>
                    </a:moveTo>
                    <a:cubicBezTo>
                      <a:pt x="111" y="182"/>
                      <a:pt x="107" y="181"/>
                      <a:pt x="103" y="18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8" y="177"/>
                      <a:pt x="112" y="178"/>
                      <a:pt x="115" y="179"/>
                    </a:cubicBezTo>
                    <a:lnTo>
                      <a:pt x="114" y="183"/>
                    </a:lnTo>
                    <a:close/>
                    <a:moveTo>
                      <a:pt x="376" y="180"/>
                    </a:moveTo>
                    <a:cubicBezTo>
                      <a:pt x="375" y="176"/>
                      <a:pt x="375" y="176"/>
                      <a:pt x="375" y="176"/>
                    </a:cubicBezTo>
                    <a:cubicBezTo>
                      <a:pt x="378" y="175"/>
                      <a:pt x="382" y="174"/>
                      <a:pt x="385" y="173"/>
                    </a:cubicBezTo>
                    <a:cubicBezTo>
                      <a:pt x="387" y="177"/>
                      <a:pt x="387" y="177"/>
                      <a:pt x="387" y="177"/>
                    </a:cubicBezTo>
                    <a:cubicBezTo>
                      <a:pt x="383" y="178"/>
                      <a:pt x="379" y="179"/>
                      <a:pt x="376" y="180"/>
                    </a:cubicBezTo>
                    <a:close/>
                    <a:moveTo>
                      <a:pt x="92" y="177"/>
                    </a:moveTo>
                    <a:cubicBezTo>
                      <a:pt x="89" y="175"/>
                      <a:pt x="85" y="174"/>
                      <a:pt x="81" y="173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6" y="171"/>
                      <a:pt x="90" y="172"/>
                      <a:pt x="94" y="173"/>
                    </a:cubicBezTo>
                    <a:lnTo>
                      <a:pt x="92" y="177"/>
                    </a:lnTo>
                    <a:close/>
                    <a:moveTo>
                      <a:pt x="398" y="173"/>
                    </a:moveTo>
                    <a:cubicBezTo>
                      <a:pt x="396" y="169"/>
                      <a:pt x="396" y="169"/>
                      <a:pt x="396" y="169"/>
                    </a:cubicBezTo>
                    <a:cubicBezTo>
                      <a:pt x="400" y="168"/>
                      <a:pt x="403" y="167"/>
                      <a:pt x="407" y="165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5" y="170"/>
                      <a:pt x="401" y="172"/>
                      <a:pt x="398" y="173"/>
                    </a:cubicBezTo>
                    <a:close/>
                    <a:moveTo>
                      <a:pt x="71" y="169"/>
                    </a:moveTo>
                    <a:cubicBezTo>
                      <a:pt x="67" y="167"/>
                      <a:pt x="64" y="166"/>
                      <a:pt x="60" y="164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5" y="162"/>
                      <a:pt x="69" y="164"/>
                      <a:pt x="72" y="165"/>
                    </a:cubicBezTo>
                    <a:lnTo>
                      <a:pt x="71" y="169"/>
                    </a:lnTo>
                    <a:close/>
                    <a:moveTo>
                      <a:pt x="419" y="164"/>
                    </a:moveTo>
                    <a:cubicBezTo>
                      <a:pt x="417" y="161"/>
                      <a:pt x="417" y="161"/>
                      <a:pt x="417" y="161"/>
                    </a:cubicBezTo>
                    <a:cubicBezTo>
                      <a:pt x="421" y="159"/>
                      <a:pt x="424" y="158"/>
                      <a:pt x="427" y="156"/>
                    </a:cubicBezTo>
                    <a:cubicBezTo>
                      <a:pt x="429" y="159"/>
                      <a:pt x="429" y="159"/>
                      <a:pt x="429" y="159"/>
                    </a:cubicBezTo>
                    <a:cubicBezTo>
                      <a:pt x="426" y="161"/>
                      <a:pt x="422" y="163"/>
                      <a:pt x="419" y="164"/>
                    </a:cubicBezTo>
                    <a:close/>
                    <a:moveTo>
                      <a:pt x="50" y="159"/>
                    </a:moveTo>
                    <a:cubicBezTo>
                      <a:pt x="46" y="157"/>
                      <a:pt x="43" y="155"/>
                      <a:pt x="40" y="153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52"/>
                      <a:pt x="48" y="154"/>
                      <a:pt x="52" y="156"/>
                    </a:cubicBezTo>
                    <a:lnTo>
                      <a:pt x="50" y="159"/>
                    </a:lnTo>
                    <a:close/>
                    <a:moveTo>
                      <a:pt x="439" y="153"/>
                    </a:moveTo>
                    <a:cubicBezTo>
                      <a:pt x="437" y="150"/>
                      <a:pt x="437" y="150"/>
                      <a:pt x="437" y="150"/>
                    </a:cubicBezTo>
                    <a:cubicBezTo>
                      <a:pt x="440" y="148"/>
                      <a:pt x="444" y="146"/>
                      <a:pt x="447" y="144"/>
                    </a:cubicBezTo>
                    <a:cubicBezTo>
                      <a:pt x="449" y="147"/>
                      <a:pt x="449" y="147"/>
                      <a:pt x="449" y="147"/>
                    </a:cubicBezTo>
                    <a:cubicBezTo>
                      <a:pt x="446" y="149"/>
                      <a:pt x="443" y="151"/>
                      <a:pt x="439" y="153"/>
                    </a:cubicBezTo>
                    <a:close/>
                    <a:moveTo>
                      <a:pt x="30" y="147"/>
                    </a:moveTo>
                    <a:cubicBezTo>
                      <a:pt x="27" y="144"/>
                      <a:pt x="24" y="142"/>
                      <a:pt x="21" y="139"/>
                    </a:cubicBezTo>
                    <a:cubicBezTo>
                      <a:pt x="24" y="137"/>
                      <a:pt x="24" y="137"/>
                      <a:pt x="24" y="137"/>
                    </a:cubicBezTo>
                    <a:cubicBezTo>
                      <a:pt x="26" y="139"/>
                      <a:pt x="29" y="141"/>
                      <a:pt x="33" y="144"/>
                    </a:cubicBezTo>
                    <a:lnTo>
                      <a:pt x="30" y="147"/>
                    </a:lnTo>
                    <a:close/>
                    <a:moveTo>
                      <a:pt x="458" y="140"/>
                    </a:move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8" y="134"/>
                      <a:pt x="461" y="132"/>
                      <a:pt x="463" y="129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4" y="134"/>
                      <a:pt x="461" y="137"/>
                      <a:pt x="458" y="140"/>
                    </a:cubicBezTo>
                    <a:close/>
                    <a:moveTo>
                      <a:pt x="13" y="131"/>
                    </a:moveTo>
                    <a:cubicBezTo>
                      <a:pt x="11" y="128"/>
                      <a:pt x="8" y="125"/>
                      <a:pt x="7" y="121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2" y="122"/>
                      <a:pt x="14" y="126"/>
                      <a:pt x="16" y="129"/>
                    </a:cubicBezTo>
                    <a:lnTo>
                      <a:pt x="13" y="131"/>
                    </a:lnTo>
                    <a:close/>
                    <a:moveTo>
                      <a:pt x="473" y="122"/>
                    </a:moveTo>
                    <a:cubicBezTo>
                      <a:pt x="469" y="120"/>
                      <a:pt x="469" y="120"/>
                      <a:pt x="469" y="120"/>
                    </a:cubicBezTo>
                    <a:cubicBezTo>
                      <a:pt x="471" y="117"/>
                      <a:pt x="473" y="113"/>
                      <a:pt x="474" y="110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5"/>
                      <a:pt x="475" y="118"/>
                      <a:pt x="473" y="122"/>
                    </a:cubicBezTo>
                    <a:close/>
                    <a:moveTo>
                      <a:pt x="2" y="110"/>
                    </a:moveTo>
                    <a:cubicBezTo>
                      <a:pt x="1" y="107"/>
                      <a:pt x="0" y="103"/>
                      <a:pt x="0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2"/>
                      <a:pt x="5" y="106"/>
                      <a:pt x="6" y="109"/>
                    </a:cubicBezTo>
                    <a:lnTo>
                      <a:pt x="2" y="110"/>
                    </a:lnTo>
                    <a:close/>
                    <a:moveTo>
                      <a:pt x="480" y="99"/>
                    </a:moveTo>
                    <a:cubicBezTo>
                      <a:pt x="476" y="99"/>
                      <a:pt x="476" y="99"/>
                      <a:pt x="476" y="99"/>
                    </a:cubicBezTo>
                    <a:cubicBezTo>
                      <a:pt x="477" y="99"/>
                      <a:pt x="477" y="99"/>
                      <a:pt x="477" y="99"/>
                    </a:cubicBezTo>
                    <a:cubicBezTo>
                      <a:pt x="475" y="99"/>
                      <a:pt x="475" y="99"/>
                      <a:pt x="475" y="99"/>
                    </a:cubicBezTo>
                    <a:cubicBezTo>
                      <a:pt x="475" y="95"/>
                      <a:pt x="475" y="92"/>
                      <a:pt x="474" y="88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79" y="91"/>
                      <a:pt x="480" y="95"/>
                      <a:pt x="480" y="99"/>
                    </a:cubicBezTo>
                    <a:close/>
                    <a:moveTo>
                      <a:pt x="6" y="88"/>
                    </a:moveTo>
                    <a:cubicBezTo>
                      <a:pt x="2" y="87"/>
                      <a:pt x="2" y="87"/>
                      <a:pt x="2" y="87"/>
                    </a:cubicBezTo>
                    <a:cubicBezTo>
                      <a:pt x="3" y="83"/>
                      <a:pt x="5" y="80"/>
                      <a:pt x="7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8" y="81"/>
                      <a:pt x="7" y="85"/>
                      <a:pt x="6" y="88"/>
                    </a:cubicBezTo>
                    <a:close/>
                    <a:moveTo>
                      <a:pt x="470" y="78"/>
                    </a:moveTo>
                    <a:cubicBezTo>
                      <a:pt x="468" y="75"/>
                      <a:pt x="466" y="72"/>
                      <a:pt x="463" y="69"/>
                    </a:cubicBezTo>
                    <a:cubicBezTo>
                      <a:pt x="466" y="67"/>
                      <a:pt x="466" y="67"/>
                      <a:pt x="466" y="67"/>
                    </a:cubicBezTo>
                    <a:cubicBezTo>
                      <a:pt x="469" y="70"/>
                      <a:pt x="471" y="73"/>
                      <a:pt x="473" y="76"/>
                    </a:cubicBezTo>
                    <a:lnTo>
                      <a:pt x="470" y="78"/>
                    </a:lnTo>
                    <a:close/>
                    <a:moveTo>
                      <a:pt x="16" y="69"/>
                    </a:moveTo>
                    <a:cubicBezTo>
                      <a:pt x="13" y="66"/>
                      <a:pt x="13" y="66"/>
                      <a:pt x="13" y="66"/>
                    </a:cubicBezTo>
                    <a:cubicBezTo>
                      <a:pt x="16" y="64"/>
                      <a:pt x="18" y="61"/>
                      <a:pt x="21" y="58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3"/>
                      <a:pt x="19" y="66"/>
                      <a:pt x="16" y="69"/>
                    </a:cubicBezTo>
                    <a:close/>
                    <a:moveTo>
                      <a:pt x="456" y="61"/>
                    </a:moveTo>
                    <a:cubicBezTo>
                      <a:pt x="453" y="59"/>
                      <a:pt x="450" y="56"/>
                      <a:pt x="447" y="54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3" y="53"/>
                      <a:pt x="456" y="56"/>
                      <a:pt x="458" y="58"/>
                    </a:cubicBezTo>
                    <a:lnTo>
                      <a:pt x="456" y="61"/>
                    </a:lnTo>
                    <a:close/>
                    <a:moveTo>
                      <a:pt x="33" y="54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3" y="48"/>
                      <a:pt x="37" y="46"/>
                      <a:pt x="40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39" y="49"/>
                      <a:pt x="36" y="52"/>
                      <a:pt x="33" y="54"/>
                    </a:cubicBezTo>
                    <a:close/>
                    <a:moveTo>
                      <a:pt x="438" y="48"/>
                    </a:moveTo>
                    <a:cubicBezTo>
                      <a:pt x="435" y="46"/>
                      <a:pt x="431" y="44"/>
                      <a:pt x="428" y="42"/>
                    </a:cubicBezTo>
                    <a:cubicBezTo>
                      <a:pt x="430" y="39"/>
                      <a:pt x="430" y="39"/>
                      <a:pt x="430" y="39"/>
                    </a:cubicBezTo>
                    <a:cubicBezTo>
                      <a:pt x="433" y="41"/>
                      <a:pt x="437" y="43"/>
                      <a:pt x="440" y="44"/>
                    </a:cubicBezTo>
                    <a:lnTo>
                      <a:pt x="438" y="48"/>
                    </a:lnTo>
                    <a:close/>
                    <a:moveTo>
                      <a:pt x="52" y="42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3" y="37"/>
                      <a:pt x="57" y="35"/>
                      <a:pt x="60" y="33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8" y="38"/>
                      <a:pt x="55" y="40"/>
                      <a:pt x="52" y="42"/>
                    </a:cubicBezTo>
                    <a:close/>
                    <a:moveTo>
                      <a:pt x="418" y="37"/>
                    </a:moveTo>
                    <a:cubicBezTo>
                      <a:pt x="415" y="35"/>
                      <a:pt x="411" y="34"/>
                      <a:pt x="407" y="32"/>
                    </a:cubicBezTo>
                    <a:cubicBezTo>
                      <a:pt x="409" y="29"/>
                      <a:pt x="409" y="29"/>
                      <a:pt x="409" y="29"/>
                    </a:cubicBezTo>
                    <a:cubicBezTo>
                      <a:pt x="413" y="30"/>
                      <a:pt x="416" y="32"/>
                      <a:pt x="419" y="34"/>
                    </a:cubicBezTo>
                    <a:lnTo>
                      <a:pt x="418" y="37"/>
                    </a:lnTo>
                    <a:close/>
                    <a:moveTo>
                      <a:pt x="72" y="32"/>
                    </a:move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7"/>
                      <a:pt x="78" y="26"/>
                      <a:pt x="82" y="25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79" y="30"/>
                      <a:pt x="76" y="31"/>
                      <a:pt x="72" y="32"/>
                    </a:cubicBezTo>
                    <a:close/>
                    <a:moveTo>
                      <a:pt x="397" y="28"/>
                    </a:moveTo>
                    <a:cubicBezTo>
                      <a:pt x="393" y="27"/>
                      <a:pt x="390" y="26"/>
                      <a:pt x="386" y="25"/>
                    </a:cubicBezTo>
                    <a:cubicBezTo>
                      <a:pt x="387" y="21"/>
                      <a:pt x="387" y="21"/>
                      <a:pt x="387" y="21"/>
                    </a:cubicBezTo>
                    <a:cubicBezTo>
                      <a:pt x="391" y="22"/>
                      <a:pt x="395" y="24"/>
                      <a:pt x="398" y="25"/>
                    </a:cubicBezTo>
                    <a:lnTo>
                      <a:pt x="397" y="28"/>
                    </a:lnTo>
                    <a:close/>
                    <a:moveTo>
                      <a:pt x="94" y="25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20"/>
                      <a:pt x="100" y="19"/>
                      <a:pt x="104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1" y="22"/>
                      <a:pt x="97" y="23"/>
                      <a:pt x="94" y="25"/>
                    </a:cubicBezTo>
                    <a:close/>
                    <a:moveTo>
                      <a:pt x="375" y="21"/>
                    </a:moveTo>
                    <a:cubicBezTo>
                      <a:pt x="372" y="20"/>
                      <a:pt x="368" y="19"/>
                      <a:pt x="364" y="18"/>
                    </a:cubicBezTo>
                    <a:cubicBezTo>
                      <a:pt x="365" y="15"/>
                      <a:pt x="365" y="15"/>
                      <a:pt x="365" y="15"/>
                    </a:cubicBezTo>
                    <a:cubicBezTo>
                      <a:pt x="369" y="16"/>
                      <a:pt x="373" y="17"/>
                      <a:pt x="376" y="18"/>
                    </a:cubicBezTo>
                    <a:lnTo>
                      <a:pt x="375" y="21"/>
                    </a:lnTo>
                    <a:close/>
                    <a:moveTo>
                      <a:pt x="116" y="18"/>
                    </a:moveTo>
                    <a:cubicBezTo>
                      <a:pt x="115" y="15"/>
                      <a:pt x="115" y="15"/>
                      <a:pt x="115" y="15"/>
                    </a:cubicBezTo>
                    <a:cubicBezTo>
                      <a:pt x="118" y="14"/>
                      <a:pt x="122" y="13"/>
                      <a:pt x="126" y="12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23" y="17"/>
                      <a:pt x="119" y="17"/>
                      <a:pt x="116" y="18"/>
                    </a:cubicBezTo>
                    <a:close/>
                    <a:moveTo>
                      <a:pt x="353" y="16"/>
                    </a:moveTo>
                    <a:cubicBezTo>
                      <a:pt x="350" y="15"/>
                      <a:pt x="346" y="14"/>
                      <a:pt x="342" y="13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7" y="10"/>
                      <a:pt x="350" y="11"/>
                      <a:pt x="354" y="12"/>
                    </a:cubicBezTo>
                    <a:lnTo>
                      <a:pt x="353" y="16"/>
                    </a:lnTo>
                    <a:close/>
                    <a:moveTo>
                      <a:pt x="138" y="13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41" y="9"/>
                      <a:pt x="145" y="8"/>
                      <a:pt x="148" y="8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45" y="12"/>
                      <a:pt x="142" y="13"/>
                      <a:pt x="138" y="13"/>
                    </a:cubicBezTo>
                    <a:close/>
                    <a:moveTo>
                      <a:pt x="331" y="11"/>
                    </a:moveTo>
                    <a:cubicBezTo>
                      <a:pt x="327" y="11"/>
                      <a:pt x="323" y="10"/>
                      <a:pt x="320" y="10"/>
                    </a:cubicBezTo>
                    <a:cubicBezTo>
                      <a:pt x="320" y="6"/>
                      <a:pt x="320" y="6"/>
                      <a:pt x="320" y="6"/>
                    </a:cubicBezTo>
                    <a:cubicBezTo>
                      <a:pt x="324" y="6"/>
                      <a:pt x="328" y="7"/>
                      <a:pt x="332" y="8"/>
                    </a:cubicBezTo>
                    <a:lnTo>
                      <a:pt x="331" y="11"/>
                    </a:lnTo>
                    <a:close/>
                    <a:moveTo>
                      <a:pt x="160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5"/>
                      <a:pt x="167" y="5"/>
                      <a:pt x="171" y="4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68" y="9"/>
                      <a:pt x="164" y="9"/>
                      <a:pt x="160" y="10"/>
                    </a:cubicBezTo>
                    <a:close/>
                    <a:moveTo>
                      <a:pt x="308" y="8"/>
                    </a:moveTo>
                    <a:cubicBezTo>
                      <a:pt x="305" y="8"/>
                      <a:pt x="301" y="7"/>
                      <a:pt x="297" y="7"/>
                    </a:cubicBezTo>
                    <a:cubicBezTo>
                      <a:pt x="297" y="3"/>
                      <a:pt x="297" y="3"/>
                      <a:pt x="297" y="3"/>
                    </a:cubicBezTo>
                    <a:cubicBezTo>
                      <a:pt x="301" y="3"/>
                      <a:pt x="305" y="4"/>
                      <a:pt x="309" y="4"/>
                    </a:cubicBezTo>
                    <a:lnTo>
                      <a:pt x="308" y="8"/>
                    </a:lnTo>
                    <a:close/>
                    <a:moveTo>
                      <a:pt x="183" y="7"/>
                    </a:moveTo>
                    <a:cubicBezTo>
                      <a:pt x="182" y="3"/>
                      <a:pt x="182" y="3"/>
                      <a:pt x="182" y="3"/>
                    </a:cubicBezTo>
                    <a:cubicBezTo>
                      <a:pt x="186" y="3"/>
                      <a:pt x="190" y="2"/>
                      <a:pt x="194" y="2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0" y="6"/>
                      <a:pt x="187" y="6"/>
                      <a:pt x="183" y="7"/>
                    </a:cubicBezTo>
                    <a:close/>
                    <a:moveTo>
                      <a:pt x="286" y="6"/>
                    </a:moveTo>
                    <a:cubicBezTo>
                      <a:pt x="282" y="5"/>
                      <a:pt x="278" y="5"/>
                      <a:pt x="274" y="5"/>
                    </a:cubicBezTo>
                    <a:cubicBezTo>
                      <a:pt x="275" y="1"/>
                      <a:pt x="275" y="1"/>
                      <a:pt x="275" y="1"/>
                    </a:cubicBezTo>
                    <a:cubicBezTo>
                      <a:pt x="278" y="1"/>
                      <a:pt x="282" y="2"/>
                      <a:pt x="286" y="2"/>
                    </a:cubicBezTo>
                    <a:lnTo>
                      <a:pt x="286" y="6"/>
                    </a:lnTo>
                    <a:close/>
                    <a:moveTo>
                      <a:pt x="206" y="5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9" y="1"/>
                      <a:pt x="213" y="1"/>
                      <a:pt x="217" y="1"/>
                    </a:cubicBezTo>
                    <a:cubicBezTo>
                      <a:pt x="217" y="4"/>
                      <a:pt x="217" y="4"/>
                      <a:pt x="217" y="4"/>
                    </a:cubicBezTo>
                    <a:cubicBezTo>
                      <a:pt x="213" y="5"/>
                      <a:pt x="209" y="5"/>
                      <a:pt x="206" y="5"/>
                    </a:cubicBezTo>
                    <a:close/>
                    <a:moveTo>
                      <a:pt x="263" y="4"/>
                    </a:moveTo>
                    <a:cubicBezTo>
                      <a:pt x="259" y="4"/>
                      <a:pt x="255" y="4"/>
                      <a:pt x="252" y="4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0"/>
                      <a:pt x="259" y="0"/>
                      <a:pt x="263" y="1"/>
                    </a:cubicBezTo>
                    <a:lnTo>
                      <a:pt x="263" y="4"/>
                    </a:lnTo>
                    <a:close/>
                    <a:moveTo>
                      <a:pt x="228" y="5"/>
                    </a:moveTo>
                    <a:cubicBezTo>
                      <a:pt x="228" y="1"/>
                      <a:pt x="228" y="1"/>
                      <a:pt x="228" y="1"/>
                    </a:cubicBezTo>
                    <a:cubicBezTo>
                      <a:pt x="232" y="1"/>
                      <a:pt x="236" y="1"/>
                      <a:pt x="240" y="1"/>
                    </a:cubicBezTo>
                    <a:cubicBezTo>
                      <a:pt x="240" y="1"/>
                      <a:pt x="240" y="1"/>
                      <a:pt x="240" y="1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40" y="5"/>
                      <a:pt x="240" y="5"/>
                      <a:pt x="240" y="5"/>
                    </a:cubicBezTo>
                    <a:cubicBezTo>
                      <a:pt x="236" y="5"/>
                      <a:pt x="232" y="5"/>
                      <a:pt x="228" y="5"/>
                    </a:cubicBezTo>
                    <a:close/>
                  </a:path>
                </a:pathLst>
              </a:custGeom>
              <a:solidFill>
                <a:srgbClr val="D4B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śļïḓe">
                <a:extLst>
                  <a:ext uri="{FF2B5EF4-FFF2-40B4-BE49-F238E27FC236}">
                    <a16:creationId xmlns:a16="http://schemas.microsoft.com/office/drawing/2014/main" xmlns="" id="{4404AA52-CCBB-4C33-B792-C9780FC338A7}"/>
                  </a:ext>
                </a:extLst>
              </p:cNvPr>
              <p:cNvSpPr/>
              <p:nvPr/>
            </p:nvSpPr>
            <p:spPr bwMode="auto">
              <a:xfrm flipH="1">
                <a:off x="3684643" y="4615247"/>
                <a:ext cx="1172558" cy="534504"/>
              </a:xfrm>
              <a:prstGeom prst="ellipse">
                <a:avLst/>
              </a:pr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$ḷíḓê">
                <a:extLst>
                  <a:ext uri="{FF2B5EF4-FFF2-40B4-BE49-F238E27FC236}">
                    <a16:creationId xmlns:a16="http://schemas.microsoft.com/office/drawing/2014/main" xmlns="" id="{D269F4FF-F2BE-4EB6-91AB-3CC2D9839F2B}"/>
                  </a:ext>
                </a:extLst>
              </p:cNvPr>
              <p:cNvSpPr/>
              <p:nvPr/>
            </p:nvSpPr>
            <p:spPr bwMode="auto">
              <a:xfrm flipH="1">
                <a:off x="3687688" y="5224368"/>
                <a:ext cx="1166467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3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$ḷiḋè">
                <a:extLst>
                  <a:ext uri="{FF2B5EF4-FFF2-40B4-BE49-F238E27FC236}">
                    <a16:creationId xmlns:a16="http://schemas.microsoft.com/office/drawing/2014/main" xmlns="" id="{3DBAD9F0-1342-44C4-9747-933C767846BF}"/>
                  </a:ext>
                </a:extLst>
              </p:cNvPr>
              <p:cNvSpPr/>
              <p:nvPr/>
            </p:nvSpPr>
            <p:spPr bwMode="auto">
              <a:xfrm flipH="1">
                <a:off x="3687688" y="5061429"/>
                <a:ext cx="1166467" cy="363950"/>
              </a:xfrm>
              <a:custGeom>
                <a:avLst/>
                <a:gdLst>
                  <a:gd name="T0" fmla="*/ 516 w 568"/>
                  <a:gd name="T1" fmla="*/ 56 h 177"/>
                  <a:gd name="T2" fmla="*/ 465 w 568"/>
                  <a:gd name="T3" fmla="*/ 80 h 177"/>
                  <a:gd name="T4" fmla="*/ 413 w 568"/>
                  <a:gd name="T5" fmla="*/ 95 h 177"/>
                  <a:gd name="T6" fmla="*/ 361 w 568"/>
                  <a:gd name="T7" fmla="*/ 104 h 177"/>
                  <a:gd name="T8" fmla="*/ 309 w 568"/>
                  <a:gd name="T9" fmla="*/ 109 h 177"/>
                  <a:gd name="T10" fmla="*/ 284 w 568"/>
                  <a:gd name="T11" fmla="*/ 109 h 177"/>
                  <a:gd name="T12" fmla="*/ 257 w 568"/>
                  <a:gd name="T13" fmla="*/ 109 h 177"/>
                  <a:gd name="T14" fmla="*/ 205 w 568"/>
                  <a:gd name="T15" fmla="*/ 104 h 177"/>
                  <a:gd name="T16" fmla="*/ 153 w 568"/>
                  <a:gd name="T17" fmla="*/ 95 h 177"/>
                  <a:gd name="T18" fmla="*/ 101 w 568"/>
                  <a:gd name="T19" fmla="*/ 80 h 177"/>
                  <a:gd name="T20" fmla="*/ 50 w 568"/>
                  <a:gd name="T21" fmla="*/ 55 h 177"/>
                  <a:gd name="T22" fmla="*/ 0 w 568"/>
                  <a:gd name="T23" fmla="*/ 0 h 177"/>
                  <a:gd name="T24" fmla="*/ 0 w 568"/>
                  <a:gd name="T25" fmla="*/ 70 h 177"/>
                  <a:gd name="T26" fmla="*/ 50 w 568"/>
                  <a:gd name="T27" fmla="*/ 122 h 177"/>
                  <a:gd name="T28" fmla="*/ 102 w 568"/>
                  <a:gd name="T29" fmla="*/ 147 h 177"/>
                  <a:gd name="T30" fmla="*/ 153 w 568"/>
                  <a:gd name="T31" fmla="*/ 163 h 177"/>
                  <a:gd name="T32" fmla="*/ 205 w 568"/>
                  <a:gd name="T33" fmla="*/ 172 h 177"/>
                  <a:gd name="T34" fmla="*/ 257 w 568"/>
                  <a:gd name="T35" fmla="*/ 177 h 177"/>
                  <a:gd name="T36" fmla="*/ 284 w 568"/>
                  <a:gd name="T37" fmla="*/ 177 h 177"/>
                  <a:gd name="T38" fmla="*/ 309 w 568"/>
                  <a:gd name="T39" fmla="*/ 177 h 177"/>
                  <a:gd name="T40" fmla="*/ 361 w 568"/>
                  <a:gd name="T41" fmla="*/ 172 h 177"/>
                  <a:gd name="T42" fmla="*/ 413 w 568"/>
                  <a:gd name="T43" fmla="*/ 163 h 177"/>
                  <a:gd name="T44" fmla="*/ 465 w 568"/>
                  <a:gd name="T45" fmla="*/ 147 h 177"/>
                  <a:gd name="T46" fmla="*/ 516 w 568"/>
                  <a:gd name="T47" fmla="*/ 122 h 177"/>
                  <a:gd name="T48" fmla="*/ 568 w 568"/>
                  <a:gd name="T49" fmla="*/ 70 h 177"/>
                  <a:gd name="T50" fmla="*/ 568 w 568"/>
                  <a:gd name="T51" fmla="*/ 0 h 177"/>
                  <a:gd name="T52" fmla="*/ 516 w 568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7">
                    <a:moveTo>
                      <a:pt x="516" y="56"/>
                    </a:moveTo>
                    <a:cubicBezTo>
                      <a:pt x="502" y="65"/>
                      <a:pt x="484" y="73"/>
                      <a:pt x="465" y="80"/>
                    </a:cubicBezTo>
                    <a:cubicBezTo>
                      <a:pt x="449" y="86"/>
                      <a:pt x="431" y="91"/>
                      <a:pt x="413" y="95"/>
                    </a:cubicBezTo>
                    <a:cubicBezTo>
                      <a:pt x="396" y="99"/>
                      <a:pt x="379" y="102"/>
                      <a:pt x="361" y="104"/>
                    </a:cubicBezTo>
                    <a:cubicBezTo>
                      <a:pt x="344" y="106"/>
                      <a:pt x="327" y="108"/>
                      <a:pt x="309" y="109"/>
                    </a:cubicBezTo>
                    <a:cubicBezTo>
                      <a:pt x="301" y="109"/>
                      <a:pt x="292" y="109"/>
                      <a:pt x="284" y="109"/>
                    </a:cubicBezTo>
                    <a:cubicBezTo>
                      <a:pt x="275" y="109"/>
                      <a:pt x="266" y="109"/>
                      <a:pt x="257" y="109"/>
                    </a:cubicBezTo>
                    <a:cubicBezTo>
                      <a:pt x="239" y="108"/>
                      <a:pt x="222" y="106"/>
                      <a:pt x="205" y="104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4"/>
                      <a:pt x="50" y="55"/>
                    </a:cubicBezTo>
                    <a:cubicBezTo>
                      <a:pt x="24" y="39"/>
                      <a:pt x="4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9"/>
                      <a:pt x="25" y="106"/>
                      <a:pt x="50" y="122"/>
                    </a:cubicBezTo>
                    <a:cubicBezTo>
                      <a:pt x="65" y="131"/>
                      <a:pt x="82" y="139"/>
                      <a:pt x="102" y="147"/>
                    </a:cubicBezTo>
                    <a:cubicBezTo>
                      <a:pt x="118" y="153"/>
                      <a:pt x="135" y="158"/>
                      <a:pt x="153" y="163"/>
                    </a:cubicBezTo>
                    <a:cubicBezTo>
                      <a:pt x="170" y="166"/>
                      <a:pt x="187" y="170"/>
                      <a:pt x="205" y="172"/>
                    </a:cubicBezTo>
                    <a:cubicBezTo>
                      <a:pt x="222" y="174"/>
                      <a:pt x="239" y="176"/>
                      <a:pt x="257" y="177"/>
                    </a:cubicBezTo>
                    <a:cubicBezTo>
                      <a:pt x="266" y="177"/>
                      <a:pt x="275" y="177"/>
                      <a:pt x="284" y="177"/>
                    </a:cubicBezTo>
                    <a:cubicBezTo>
                      <a:pt x="292" y="177"/>
                      <a:pt x="301" y="177"/>
                      <a:pt x="309" y="177"/>
                    </a:cubicBezTo>
                    <a:cubicBezTo>
                      <a:pt x="327" y="176"/>
                      <a:pt x="344" y="174"/>
                      <a:pt x="361" y="172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8"/>
                      <a:pt x="449" y="153"/>
                      <a:pt x="465" y="147"/>
                    </a:cubicBezTo>
                    <a:cubicBezTo>
                      <a:pt x="484" y="140"/>
                      <a:pt x="501" y="132"/>
                      <a:pt x="516" y="122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3"/>
                      <a:pt x="568" y="17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śľîḍê">
                <a:extLst>
                  <a:ext uri="{FF2B5EF4-FFF2-40B4-BE49-F238E27FC236}">
                    <a16:creationId xmlns:a16="http://schemas.microsoft.com/office/drawing/2014/main" xmlns="" id="{C9540EDD-B39C-451A-A9CB-56743D0EBBB3}"/>
                  </a:ext>
                </a:extLst>
              </p:cNvPr>
              <p:cNvSpPr/>
              <p:nvPr/>
            </p:nvSpPr>
            <p:spPr bwMode="auto">
              <a:xfrm flipH="1">
                <a:off x="3687688" y="4892397"/>
                <a:ext cx="1166467" cy="366996"/>
              </a:xfrm>
              <a:custGeom>
                <a:avLst/>
                <a:gdLst>
                  <a:gd name="T0" fmla="*/ 516 w 568"/>
                  <a:gd name="T1" fmla="*/ 56 h 178"/>
                  <a:gd name="T2" fmla="*/ 465 w 568"/>
                  <a:gd name="T3" fmla="*/ 81 h 178"/>
                  <a:gd name="T4" fmla="*/ 413 w 568"/>
                  <a:gd name="T5" fmla="*/ 96 h 178"/>
                  <a:gd name="T6" fmla="*/ 361 w 568"/>
                  <a:gd name="T7" fmla="*/ 105 h 178"/>
                  <a:gd name="T8" fmla="*/ 309 w 568"/>
                  <a:gd name="T9" fmla="*/ 109 h 178"/>
                  <a:gd name="T10" fmla="*/ 284 w 568"/>
                  <a:gd name="T11" fmla="*/ 110 h 178"/>
                  <a:gd name="T12" fmla="*/ 257 w 568"/>
                  <a:gd name="T13" fmla="*/ 109 h 178"/>
                  <a:gd name="T14" fmla="*/ 205 w 568"/>
                  <a:gd name="T15" fmla="*/ 105 h 178"/>
                  <a:gd name="T16" fmla="*/ 153 w 568"/>
                  <a:gd name="T17" fmla="*/ 95 h 178"/>
                  <a:gd name="T18" fmla="*/ 101 w 568"/>
                  <a:gd name="T19" fmla="*/ 80 h 178"/>
                  <a:gd name="T20" fmla="*/ 50 w 568"/>
                  <a:gd name="T21" fmla="*/ 55 h 178"/>
                  <a:gd name="T22" fmla="*/ 0 w 568"/>
                  <a:gd name="T23" fmla="*/ 0 h 178"/>
                  <a:gd name="T24" fmla="*/ 0 w 568"/>
                  <a:gd name="T25" fmla="*/ 70 h 178"/>
                  <a:gd name="T26" fmla="*/ 50 w 568"/>
                  <a:gd name="T27" fmla="*/ 122 h 178"/>
                  <a:gd name="T28" fmla="*/ 102 w 568"/>
                  <a:gd name="T29" fmla="*/ 147 h 178"/>
                  <a:gd name="T30" fmla="*/ 153 w 568"/>
                  <a:gd name="T31" fmla="*/ 163 h 178"/>
                  <a:gd name="T32" fmla="*/ 205 w 568"/>
                  <a:gd name="T33" fmla="*/ 172 h 178"/>
                  <a:gd name="T34" fmla="*/ 257 w 568"/>
                  <a:gd name="T35" fmla="*/ 177 h 178"/>
                  <a:gd name="T36" fmla="*/ 284 w 568"/>
                  <a:gd name="T37" fmla="*/ 178 h 178"/>
                  <a:gd name="T38" fmla="*/ 309 w 568"/>
                  <a:gd name="T39" fmla="*/ 177 h 178"/>
                  <a:gd name="T40" fmla="*/ 361 w 568"/>
                  <a:gd name="T41" fmla="*/ 173 h 178"/>
                  <a:gd name="T42" fmla="*/ 413 w 568"/>
                  <a:gd name="T43" fmla="*/ 163 h 178"/>
                  <a:gd name="T44" fmla="*/ 465 w 568"/>
                  <a:gd name="T45" fmla="*/ 148 h 178"/>
                  <a:gd name="T46" fmla="*/ 516 w 568"/>
                  <a:gd name="T47" fmla="*/ 123 h 178"/>
                  <a:gd name="T48" fmla="*/ 568 w 568"/>
                  <a:gd name="T49" fmla="*/ 70 h 178"/>
                  <a:gd name="T50" fmla="*/ 568 w 568"/>
                  <a:gd name="T51" fmla="*/ 0 h 178"/>
                  <a:gd name="T52" fmla="*/ 516 w 568"/>
                  <a:gd name="T53" fmla="*/ 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8" h="178">
                    <a:moveTo>
                      <a:pt x="516" y="56"/>
                    </a:moveTo>
                    <a:cubicBezTo>
                      <a:pt x="502" y="65"/>
                      <a:pt x="484" y="74"/>
                      <a:pt x="465" y="81"/>
                    </a:cubicBezTo>
                    <a:cubicBezTo>
                      <a:pt x="449" y="86"/>
                      <a:pt x="431" y="92"/>
                      <a:pt x="413" y="96"/>
                    </a:cubicBezTo>
                    <a:cubicBezTo>
                      <a:pt x="396" y="99"/>
                      <a:pt x="379" y="102"/>
                      <a:pt x="361" y="105"/>
                    </a:cubicBezTo>
                    <a:cubicBezTo>
                      <a:pt x="344" y="107"/>
                      <a:pt x="327" y="108"/>
                      <a:pt x="309" y="109"/>
                    </a:cubicBezTo>
                    <a:cubicBezTo>
                      <a:pt x="301" y="109"/>
                      <a:pt x="292" y="110"/>
                      <a:pt x="284" y="110"/>
                    </a:cubicBezTo>
                    <a:cubicBezTo>
                      <a:pt x="275" y="110"/>
                      <a:pt x="266" y="109"/>
                      <a:pt x="257" y="109"/>
                    </a:cubicBezTo>
                    <a:cubicBezTo>
                      <a:pt x="239" y="108"/>
                      <a:pt x="222" y="107"/>
                      <a:pt x="205" y="105"/>
                    </a:cubicBezTo>
                    <a:cubicBezTo>
                      <a:pt x="187" y="102"/>
                      <a:pt x="170" y="99"/>
                      <a:pt x="153" y="95"/>
                    </a:cubicBezTo>
                    <a:cubicBezTo>
                      <a:pt x="135" y="91"/>
                      <a:pt x="117" y="86"/>
                      <a:pt x="101" y="80"/>
                    </a:cubicBezTo>
                    <a:cubicBezTo>
                      <a:pt x="82" y="73"/>
                      <a:pt x="65" y="65"/>
                      <a:pt x="50" y="55"/>
                    </a:cubicBezTo>
                    <a:cubicBezTo>
                      <a:pt x="24" y="39"/>
                      <a:pt x="4" y="21"/>
                      <a:pt x="0" y="0"/>
                    </a:cubicBezTo>
                    <a:cubicBezTo>
                      <a:pt x="0" y="18"/>
                      <a:pt x="0" y="54"/>
                      <a:pt x="0" y="70"/>
                    </a:cubicBezTo>
                    <a:cubicBezTo>
                      <a:pt x="8" y="89"/>
                      <a:pt x="25" y="107"/>
                      <a:pt x="50" y="122"/>
                    </a:cubicBezTo>
                    <a:cubicBezTo>
                      <a:pt x="65" y="131"/>
                      <a:pt x="82" y="140"/>
                      <a:pt x="102" y="147"/>
                    </a:cubicBezTo>
                    <a:cubicBezTo>
                      <a:pt x="118" y="153"/>
                      <a:pt x="135" y="159"/>
                      <a:pt x="153" y="163"/>
                    </a:cubicBezTo>
                    <a:cubicBezTo>
                      <a:pt x="170" y="167"/>
                      <a:pt x="187" y="170"/>
                      <a:pt x="205" y="172"/>
                    </a:cubicBezTo>
                    <a:cubicBezTo>
                      <a:pt x="222" y="175"/>
                      <a:pt x="239" y="176"/>
                      <a:pt x="257" y="177"/>
                    </a:cubicBezTo>
                    <a:cubicBezTo>
                      <a:pt x="266" y="178"/>
                      <a:pt x="275" y="178"/>
                      <a:pt x="284" y="178"/>
                    </a:cubicBezTo>
                    <a:cubicBezTo>
                      <a:pt x="292" y="178"/>
                      <a:pt x="301" y="178"/>
                      <a:pt x="309" y="177"/>
                    </a:cubicBezTo>
                    <a:cubicBezTo>
                      <a:pt x="327" y="176"/>
                      <a:pt x="344" y="175"/>
                      <a:pt x="361" y="173"/>
                    </a:cubicBezTo>
                    <a:cubicBezTo>
                      <a:pt x="379" y="170"/>
                      <a:pt x="396" y="167"/>
                      <a:pt x="413" y="163"/>
                    </a:cubicBezTo>
                    <a:cubicBezTo>
                      <a:pt x="431" y="159"/>
                      <a:pt x="449" y="154"/>
                      <a:pt x="465" y="148"/>
                    </a:cubicBezTo>
                    <a:cubicBezTo>
                      <a:pt x="484" y="140"/>
                      <a:pt x="501" y="132"/>
                      <a:pt x="516" y="123"/>
                    </a:cubicBezTo>
                    <a:cubicBezTo>
                      <a:pt x="542" y="107"/>
                      <a:pt x="560" y="89"/>
                      <a:pt x="568" y="70"/>
                    </a:cubicBezTo>
                    <a:cubicBezTo>
                      <a:pt x="568" y="54"/>
                      <a:pt x="568" y="18"/>
                      <a:pt x="568" y="0"/>
                    </a:cubicBezTo>
                    <a:cubicBezTo>
                      <a:pt x="560" y="21"/>
                      <a:pt x="543" y="40"/>
                      <a:pt x="516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şlíḓe">
                <a:extLst>
                  <a:ext uri="{FF2B5EF4-FFF2-40B4-BE49-F238E27FC236}">
                    <a16:creationId xmlns:a16="http://schemas.microsoft.com/office/drawing/2014/main" xmlns="" id="{56C7918B-C7DD-441F-A66B-49B61E6C8D0F}"/>
                  </a:ext>
                </a:extLst>
              </p:cNvPr>
              <p:cNvSpPr/>
              <p:nvPr/>
            </p:nvSpPr>
            <p:spPr bwMode="auto">
              <a:xfrm flipH="1">
                <a:off x="3750124" y="4656364"/>
                <a:ext cx="1038551" cy="417248"/>
              </a:xfrm>
              <a:custGeom>
                <a:avLst/>
                <a:gdLst>
                  <a:gd name="T0" fmla="*/ 253 w 505"/>
                  <a:gd name="T1" fmla="*/ 203 h 203"/>
                  <a:gd name="T2" fmla="*/ 253 w 505"/>
                  <a:gd name="T3" fmla="*/ 203 h 203"/>
                  <a:gd name="T4" fmla="*/ 0 w 505"/>
                  <a:gd name="T5" fmla="*/ 101 h 203"/>
                  <a:gd name="T6" fmla="*/ 253 w 505"/>
                  <a:gd name="T7" fmla="*/ 0 h 203"/>
                  <a:gd name="T8" fmla="*/ 505 w 505"/>
                  <a:gd name="T9" fmla="*/ 101 h 203"/>
                  <a:gd name="T10" fmla="*/ 253 w 505"/>
                  <a:gd name="T11" fmla="*/ 203 h 203"/>
                  <a:gd name="T12" fmla="*/ 253 w 505"/>
                  <a:gd name="T13" fmla="*/ 28 h 203"/>
                  <a:gd name="T14" fmla="*/ 30 w 505"/>
                  <a:gd name="T15" fmla="*/ 101 h 203"/>
                  <a:gd name="T16" fmla="*/ 253 w 505"/>
                  <a:gd name="T17" fmla="*/ 174 h 203"/>
                  <a:gd name="T18" fmla="*/ 475 w 505"/>
                  <a:gd name="T19" fmla="*/ 101 h 203"/>
                  <a:gd name="T20" fmla="*/ 253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3" y="203"/>
                    </a:moveTo>
                    <a:cubicBezTo>
                      <a:pt x="253" y="203"/>
                      <a:pt x="253" y="203"/>
                      <a:pt x="253" y="203"/>
                    </a:cubicBezTo>
                    <a:cubicBezTo>
                      <a:pt x="130" y="203"/>
                      <a:pt x="0" y="167"/>
                      <a:pt x="0" y="101"/>
                    </a:cubicBezTo>
                    <a:cubicBezTo>
                      <a:pt x="0" y="36"/>
                      <a:pt x="130" y="0"/>
                      <a:pt x="253" y="0"/>
                    </a:cubicBezTo>
                    <a:cubicBezTo>
                      <a:pt x="375" y="0"/>
                      <a:pt x="505" y="36"/>
                      <a:pt x="505" y="101"/>
                    </a:cubicBezTo>
                    <a:cubicBezTo>
                      <a:pt x="505" y="167"/>
                      <a:pt x="375" y="203"/>
                      <a:pt x="253" y="203"/>
                    </a:cubicBezTo>
                    <a:close/>
                    <a:moveTo>
                      <a:pt x="253" y="28"/>
                    </a:moveTo>
                    <a:cubicBezTo>
                      <a:pt x="122" y="28"/>
                      <a:pt x="30" y="66"/>
                      <a:pt x="30" y="101"/>
                    </a:cubicBezTo>
                    <a:cubicBezTo>
                      <a:pt x="30" y="135"/>
                      <a:pt x="122" y="174"/>
                      <a:pt x="253" y="174"/>
                    </a:cubicBezTo>
                    <a:cubicBezTo>
                      <a:pt x="384" y="174"/>
                      <a:pt x="475" y="135"/>
                      <a:pt x="475" y="101"/>
                    </a:cubicBezTo>
                    <a:cubicBezTo>
                      <a:pt x="475" y="66"/>
                      <a:pt x="384" y="28"/>
                      <a:pt x="253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ṥliḓé">
                <a:extLst>
                  <a:ext uri="{FF2B5EF4-FFF2-40B4-BE49-F238E27FC236}">
                    <a16:creationId xmlns:a16="http://schemas.microsoft.com/office/drawing/2014/main" xmlns="" id="{EFD983D4-4251-4211-B1C6-C6FF05F0F97F}"/>
                  </a:ext>
                </a:extLst>
              </p:cNvPr>
              <p:cNvSpPr/>
              <p:nvPr/>
            </p:nvSpPr>
            <p:spPr bwMode="auto">
              <a:xfrm flipH="1">
                <a:off x="3908495" y="4762960"/>
                <a:ext cx="724854" cy="181214"/>
              </a:xfrm>
              <a:custGeom>
                <a:avLst/>
                <a:gdLst>
                  <a:gd name="T0" fmla="*/ 352 w 352"/>
                  <a:gd name="T1" fmla="*/ 55 h 88"/>
                  <a:gd name="T2" fmla="*/ 312 w 352"/>
                  <a:gd name="T3" fmla="*/ 55 h 88"/>
                  <a:gd name="T4" fmla="*/ 293 w 352"/>
                  <a:gd name="T5" fmla="*/ 88 h 88"/>
                  <a:gd name="T6" fmla="*/ 243 w 352"/>
                  <a:gd name="T7" fmla="*/ 81 h 88"/>
                  <a:gd name="T8" fmla="*/ 262 w 352"/>
                  <a:gd name="T9" fmla="*/ 49 h 88"/>
                  <a:gd name="T10" fmla="*/ 235 w 352"/>
                  <a:gd name="T11" fmla="*/ 30 h 88"/>
                  <a:gd name="T12" fmla="*/ 198 w 352"/>
                  <a:gd name="T13" fmla="*/ 50 h 88"/>
                  <a:gd name="T14" fmla="*/ 119 w 352"/>
                  <a:gd name="T15" fmla="*/ 85 h 88"/>
                  <a:gd name="T16" fmla="*/ 42 w 352"/>
                  <a:gd name="T17" fmla="*/ 51 h 88"/>
                  <a:gd name="T18" fmla="*/ 0 w 352"/>
                  <a:gd name="T19" fmla="*/ 51 h 88"/>
                  <a:gd name="T20" fmla="*/ 0 w 352"/>
                  <a:gd name="T21" fmla="*/ 35 h 88"/>
                  <a:gd name="T22" fmla="*/ 39 w 352"/>
                  <a:gd name="T23" fmla="*/ 35 h 88"/>
                  <a:gd name="T24" fmla="*/ 54 w 352"/>
                  <a:gd name="T25" fmla="*/ 6 h 88"/>
                  <a:gd name="T26" fmla="*/ 102 w 352"/>
                  <a:gd name="T27" fmla="*/ 11 h 88"/>
                  <a:gd name="T28" fmla="*/ 88 w 352"/>
                  <a:gd name="T29" fmla="*/ 39 h 88"/>
                  <a:gd name="T30" fmla="*/ 112 w 352"/>
                  <a:gd name="T31" fmla="*/ 56 h 88"/>
                  <a:gd name="T32" fmla="*/ 149 w 352"/>
                  <a:gd name="T33" fmla="*/ 32 h 88"/>
                  <a:gd name="T34" fmla="*/ 229 w 352"/>
                  <a:gd name="T35" fmla="*/ 0 h 88"/>
                  <a:gd name="T36" fmla="*/ 309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2" y="55"/>
                      <a:pt x="312" y="55"/>
                      <a:pt x="312" y="55"/>
                    </a:cubicBezTo>
                    <a:cubicBezTo>
                      <a:pt x="310" y="67"/>
                      <a:pt x="303" y="80"/>
                      <a:pt x="293" y="88"/>
                    </a:cubicBezTo>
                    <a:cubicBezTo>
                      <a:pt x="243" y="81"/>
                      <a:pt x="243" y="81"/>
                      <a:pt x="243" y="81"/>
                    </a:cubicBezTo>
                    <a:cubicBezTo>
                      <a:pt x="253" y="73"/>
                      <a:pt x="262" y="61"/>
                      <a:pt x="262" y="49"/>
                    </a:cubicBezTo>
                    <a:cubicBezTo>
                      <a:pt x="262" y="37"/>
                      <a:pt x="252" y="30"/>
                      <a:pt x="235" y="30"/>
                    </a:cubicBezTo>
                    <a:cubicBezTo>
                      <a:pt x="219" y="30"/>
                      <a:pt x="208" y="36"/>
                      <a:pt x="198" y="50"/>
                    </a:cubicBezTo>
                    <a:cubicBezTo>
                      <a:pt x="182" y="71"/>
                      <a:pt x="161" y="85"/>
                      <a:pt x="119" y="85"/>
                    </a:cubicBezTo>
                    <a:cubicBezTo>
                      <a:pt x="81" y="85"/>
                      <a:pt x="51" y="75"/>
                      <a:pt x="42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19"/>
                      <a:pt x="47" y="12"/>
                      <a:pt x="54" y="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97" y="16"/>
                      <a:pt x="88" y="25"/>
                      <a:pt x="88" y="39"/>
                    </a:cubicBezTo>
                    <a:cubicBezTo>
                      <a:pt x="88" y="52"/>
                      <a:pt x="100" y="56"/>
                      <a:pt x="112" y="56"/>
                    </a:cubicBezTo>
                    <a:cubicBezTo>
                      <a:pt x="126" y="56"/>
                      <a:pt x="135" y="49"/>
                      <a:pt x="149" y="32"/>
                    </a:cubicBezTo>
                    <a:cubicBezTo>
                      <a:pt x="167" y="9"/>
                      <a:pt x="190" y="0"/>
                      <a:pt x="229" y="0"/>
                    </a:cubicBezTo>
                    <a:cubicBezTo>
                      <a:pt x="267" y="0"/>
                      <a:pt x="300" y="11"/>
                      <a:pt x="309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ṧlíḋé">
                <a:extLst>
                  <a:ext uri="{FF2B5EF4-FFF2-40B4-BE49-F238E27FC236}">
                    <a16:creationId xmlns:a16="http://schemas.microsoft.com/office/drawing/2014/main" xmlns="" id="{D2455C55-22FB-4C43-B0BB-61090996B0A0}"/>
                  </a:ext>
                </a:extLst>
              </p:cNvPr>
              <p:cNvSpPr/>
              <p:nvPr/>
            </p:nvSpPr>
            <p:spPr bwMode="auto">
              <a:xfrm flipH="1">
                <a:off x="2478583" y="4945696"/>
                <a:ext cx="1174081" cy="536026"/>
              </a:xfrm>
              <a:custGeom>
                <a:avLst/>
                <a:gdLst>
                  <a:gd name="T0" fmla="*/ 286 w 571"/>
                  <a:gd name="T1" fmla="*/ 0 h 260"/>
                  <a:gd name="T2" fmla="*/ 0 w 571"/>
                  <a:gd name="T3" fmla="*/ 130 h 260"/>
                  <a:gd name="T4" fmla="*/ 286 w 571"/>
                  <a:gd name="T5" fmla="*/ 260 h 260"/>
                  <a:gd name="T6" fmla="*/ 571 w 571"/>
                  <a:gd name="T7" fmla="*/ 130 h 260"/>
                  <a:gd name="T8" fmla="*/ 286 w 57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1" h="260">
                    <a:moveTo>
                      <a:pt x="286" y="0"/>
                    </a:moveTo>
                    <a:cubicBezTo>
                      <a:pt x="128" y="0"/>
                      <a:pt x="0" y="58"/>
                      <a:pt x="0" y="130"/>
                    </a:cubicBezTo>
                    <a:cubicBezTo>
                      <a:pt x="0" y="201"/>
                      <a:pt x="128" y="259"/>
                      <a:pt x="286" y="260"/>
                    </a:cubicBezTo>
                    <a:cubicBezTo>
                      <a:pt x="443" y="259"/>
                      <a:pt x="571" y="201"/>
                      <a:pt x="571" y="130"/>
                    </a:cubicBezTo>
                    <a:cubicBezTo>
                      <a:pt x="571" y="58"/>
                      <a:pt x="443" y="0"/>
                      <a:pt x="286" y="0"/>
                    </a:cubicBezTo>
                    <a:close/>
                  </a:path>
                </a:pathLst>
              </a:custGeom>
              <a:solidFill>
                <a:srgbClr val="F2D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$ḷiḋê">
                <a:extLst>
                  <a:ext uri="{FF2B5EF4-FFF2-40B4-BE49-F238E27FC236}">
                    <a16:creationId xmlns:a16="http://schemas.microsoft.com/office/drawing/2014/main" xmlns="" id="{5D003305-D6E9-43AE-8324-A456847411AA}"/>
                  </a:ext>
                </a:extLst>
              </p:cNvPr>
              <p:cNvSpPr/>
              <p:nvPr/>
            </p:nvSpPr>
            <p:spPr bwMode="auto">
              <a:xfrm flipH="1">
                <a:off x="2478583" y="5224368"/>
                <a:ext cx="1175603" cy="363950"/>
              </a:xfrm>
              <a:custGeom>
                <a:avLst/>
                <a:gdLst>
                  <a:gd name="T0" fmla="*/ 520 w 572"/>
                  <a:gd name="T1" fmla="*/ 56 h 177"/>
                  <a:gd name="T2" fmla="*/ 468 w 572"/>
                  <a:gd name="T3" fmla="*/ 80 h 177"/>
                  <a:gd name="T4" fmla="*/ 416 w 572"/>
                  <a:gd name="T5" fmla="*/ 95 h 177"/>
                  <a:gd name="T6" fmla="*/ 364 w 572"/>
                  <a:gd name="T7" fmla="*/ 104 h 177"/>
                  <a:gd name="T8" fmla="*/ 312 w 572"/>
                  <a:gd name="T9" fmla="*/ 109 h 177"/>
                  <a:gd name="T10" fmla="*/ 287 w 572"/>
                  <a:gd name="T11" fmla="*/ 109 h 177"/>
                  <a:gd name="T12" fmla="*/ 260 w 572"/>
                  <a:gd name="T13" fmla="*/ 109 h 177"/>
                  <a:gd name="T14" fmla="*/ 208 w 572"/>
                  <a:gd name="T15" fmla="*/ 104 h 177"/>
                  <a:gd name="T16" fmla="*/ 156 w 572"/>
                  <a:gd name="T17" fmla="*/ 95 h 177"/>
                  <a:gd name="T18" fmla="*/ 104 w 572"/>
                  <a:gd name="T19" fmla="*/ 80 h 177"/>
                  <a:gd name="T20" fmla="*/ 51 w 572"/>
                  <a:gd name="T21" fmla="*/ 55 h 177"/>
                  <a:gd name="T22" fmla="*/ 0 w 572"/>
                  <a:gd name="T23" fmla="*/ 0 h 177"/>
                  <a:gd name="T24" fmla="*/ 0 w 572"/>
                  <a:gd name="T25" fmla="*/ 70 h 177"/>
                  <a:gd name="T26" fmla="*/ 51 w 572"/>
                  <a:gd name="T27" fmla="*/ 122 h 177"/>
                  <a:gd name="T28" fmla="*/ 104 w 572"/>
                  <a:gd name="T29" fmla="*/ 147 h 177"/>
                  <a:gd name="T30" fmla="*/ 156 w 572"/>
                  <a:gd name="T31" fmla="*/ 162 h 177"/>
                  <a:gd name="T32" fmla="*/ 208 w 572"/>
                  <a:gd name="T33" fmla="*/ 172 h 177"/>
                  <a:gd name="T34" fmla="*/ 260 w 572"/>
                  <a:gd name="T35" fmla="*/ 177 h 177"/>
                  <a:gd name="T36" fmla="*/ 286 w 572"/>
                  <a:gd name="T37" fmla="*/ 177 h 177"/>
                  <a:gd name="T38" fmla="*/ 312 w 572"/>
                  <a:gd name="T39" fmla="*/ 177 h 177"/>
                  <a:gd name="T40" fmla="*/ 364 w 572"/>
                  <a:gd name="T41" fmla="*/ 172 h 177"/>
                  <a:gd name="T42" fmla="*/ 416 w 572"/>
                  <a:gd name="T43" fmla="*/ 163 h 177"/>
                  <a:gd name="T44" fmla="*/ 468 w 572"/>
                  <a:gd name="T45" fmla="*/ 147 h 177"/>
                  <a:gd name="T46" fmla="*/ 520 w 572"/>
                  <a:gd name="T47" fmla="*/ 122 h 177"/>
                  <a:gd name="T48" fmla="*/ 572 w 572"/>
                  <a:gd name="T49" fmla="*/ 70 h 177"/>
                  <a:gd name="T50" fmla="*/ 572 w 572"/>
                  <a:gd name="T51" fmla="*/ 0 h 177"/>
                  <a:gd name="T52" fmla="*/ 520 w 572"/>
                  <a:gd name="T53" fmla="*/ 5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2" h="177">
                    <a:moveTo>
                      <a:pt x="520" y="56"/>
                    </a:moveTo>
                    <a:cubicBezTo>
                      <a:pt x="505" y="65"/>
                      <a:pt x="487" y="73"/>
                      <a:pt x="468" y="80"/>
                    </a:cubicBezTo>
                    <a:cubicBezTo>
                      <a:pt x="452" y="86"/>
                      <a:pt x="434" y="91"/>
                      <a:pt x="416" y="95"/>
                    </a:cubicBezTo>
                    <a:cubicBezTo>
                      <a:pt x="399" y="99"/>
                      <a:pt x="382" y="102"/>
                      <a:pt x="364" y="104"/>
                    </a:cubicBezTo>
                    <a:cubicBezTo>
                      <a:pt x="347" y="106"/>
                      <a:pt x="330" y="108"/>
                      <a:pt x="312" y="109"/>
                    </a:cubicBezTo>
                    <a:cubicBezTo>
                      <a:pt x="304" y="109"/>
                      <a:pt x="295" y="109"/>
                      <a:pt x="287" y="109"/>
                    </a:cubicBezTo>
                    <a:cubicBezTo>
                      <a:pt x="278" y="109"/>
                      <a:pt x="269" y="109"/>
                      <a:pt x="260" y="109"/>
                    </a:cubicBezTo>
                    <a:cubicBezTo>
                      <a:pt x="242" y="108"/>
                      <a:pt x="225" y="106"/>
                      <a:pt x="208" y="104"/>
                    </a:cubicBezTo>
                    <a:cubicBezTo>
                      <a:pt x="190" y="102"/>
                      <a:pt x="173" y="99"/>
                      <a:pt x="156" y="95"/>
                    </a:cubicBezTo>
                    <a:cubicBezTo>
                      <a:pt x="137" y="91"/>
                      <a:pt x="120" y="86"/>
                      <a:pt x="104" y="80"/>
                    </a:cubicBezTo>
                    <a:cubicBezTo>
                      <a:pt x="84" y="73"/>
                      <a:pt x="66" y="64"/>
                      <a:pt x="51" y="55"/>
                    </a:cubicBezTo>
                    <a:cubicBezTo>
                      <a:pt x="26" y="39"/>
                      <a:pt x="8" y="20"/>
                      <a:pt x="0" y="0"/>
                    </a:cubicBezTo>
                    <a:cubicBezTo>
                      <a:pt x="0" y="17"/>
                      <a:pt x="0" y="53"/>
                      <a:pt x="0" y="70"/>
                    </a:cubicBezTo>
                    <a:cubicBezTo>
                      <a:pt x="8" y="88"/>
                      <a:pt x="27" y="106"/>
                      <a:pt x="51" y="122"/>
                    </a:cubicBezTo>
                    <a:cubicBezTo>
                      <a:pt x="66" y="131"/>
                      <a:pt x="84" y="139"/>
                      <a:pt x="104" y="147"/>
                    </a:cubicBezTo>
                    <a:cubicBezTo>
                      <a:pt x="120" y="153"/>
                      <a:pt x="137" y="158"/>
                      <a:pt x="156" y="162"/>
                    </a:cubicBezTo>
                    <a:cubicBezTo>
                      <a:pt x="172" y="166"/>
                      <a:pt x="190" y="170"/>
                      <a:pt x="208" y="172"/>
                    </a:cubicBezTo>
                    <a:cubicBezTo>
                      <a:pt x="225" y="174"/>
                      <a:pt x="242" y="176"/>
                      <a:pt x="260" y="177"/>
                    </a:cubicBezTo>
                    <a:cubicBezTo>
                      <a:pt x="269" y="177"/>
                      <a:pt x="278" y="177"/>
                      <a:pt x="286" y="177"/>
                    </a:cubicBezTo>
                    <a:cubicBezTo>
                      <a:pt x="295" y="177"/>
                      <a:pt x="303" y="177"/>
                      <a:pt x="312" y="177"/>
                    </a:cubicBezTo>
                    <a:cubicBezTo>
                      <a:pt x="330" y="176"/>
                      <a:pt x="347" y="174"/>
                      <a:pt x="364" y="172"/>
                    </a:cubicBezTo>
                    <a:cubicBezTo>
                      <a:pt x="382" y="170"/>
                      <a:pt x="399" y="167"/>
                      <a:pt x="416" y="163"/>
                    </a:cubicBezTo>
                    <a:cubicBezTo>
                      <a:pt x="434" y="158"/>
                      <a:pt x="452" y="153"/>
                      <a:pt x="468" y="147"/>
                    </a:cubicBezTo>
                    <a:cubicBezTo>
                      <a:pt x="487" y="140"/>
                      <a:pt x="505" y="132"/>
                      <a:pt x="520" y="122"/>
                    </a:cubicBezTo>
                    <a:cubicBezTo>
                      <a:pt x="545" y="107"/>
                      <a:pt x="564" y="89"/>
                      <a:pt x="572" y="70"/>
                    </a:cubicBezTo>
                    <a:cubicBezTo>
                      <a:pt x="572" y="53"/>
                      <a:pt x="572" y="17"/>
                      <a:pt x="572" y="0"/>
                    </a:cubicBezTo>
                    <a:cubicBezTo>
                      <a:pt x="564" y="21"/>
                      <a:pt x="546" y="40"/>
                      <a:pt x="520" y="56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ṡľíḋè">
                <a:extLst>
                  <a:ext uri="{FF2B5EF4-FFF2-40B4-BE49-F238E27FC236}">
                    <a16:creationId xmlns:a16="http://schemas.microsoft.com/office/drawing/2014/main" xmlns="" id="{DA50F4A1-867F-4FD3-90E4-02E990CC0553}"/>
                  </a:ext>
                </a:extLst>
              </p:cNvPr>
              <p:cNvSpPr/>
              <p:nvPr/>
            </p:nvSpPr>
            <p:spPr bwMode="auto">
              <a:xfrm flipH="1">
                <a:off x="2544064" y="4985289"/>
                <a:ext cx="1038551" cy="417248"/>
              </a:xfrm>
              <a:custGeom>
                <a:avLst/>
                <a:gdLst>
                  <a:gd name="T0" fmla="*/ 253 w 505"/>
                  <a:gd name="T1" fmla="*/ 203 h 203"/>
                  <a:gd name="T2" fmla="*/ 252 w 505"/>
                  <a:gd name="T3" fmla="*/ 203 h 203"/>
                  <a:gd name="T4" fmla="*/ 0 w 505"/>
                  <a:gd name="T5" fmla="*/ 102 h 203"/>
                  <a:gd name="T6" fmla="*/ 252 w 505"/>
                  <a:gd name="T7" fmla="*/ 0 h 203"/>
                  <a:gd name="T8" fmla="*/ 505 w 505"/>
                  <a:gd name="T9" fmla="*/ 102 h 203"/>
                  <a:gd name="T10" fmla="*/ 253 w 505"/>
                  <a:gd name="T11" fmla="*/ 203 h 203"/>
                  <a:gd name="T12" fmla="*/ 252 w 505"/>
                  <a:gd name="T13" fmla="*/ 28 h 203"/>
                  <a:gd name="T14" fmla="*/ 30 w 505"/>
                  <a:gd name="T15" fmla="*/ 101 h 203"/>
                  <a:gd name="T16" fmla="*/ 252 w 505"/>
                  <a:gd name="T17" fmla="*/ 175 h 203"/>
                  <a:gd name="T18" fmla="*/ 475 w 505"/>
                  <a:gd name="T19" fmla="*/ 101 h 203"/>
                  <a:gd name="T20" fmla="*/ 252 w 505"/>
                  <a:gd name="T21" fmla="*/ 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203">
                    <a:moveTo>
                      <a:pt x="253" y="203"/>
                    </a:moveTo>
                    <a:cubicBezTo>
                      <a:pt x="252" y="203"/>
                      <a:pt x="252" y="203"/>
                      <a:pt x="252" y="203"/>
                    </a:cubicBezTo>
                    <a:cubicBezTo>
                      <a:pt x="130" y="203"/>
                      <a:pt x="0" y="167"/>
                      <a:pt x="0" y="102"/>
                    </a:cubicBezTo>
                    <a:cubicBezTo>
                      <a:pt x="0" y="36"/>
                      <a:pt x="130" y="0"/>
                      <a:pt x="252" y="0"/>
                    </a:cubicBezTo>
                    <a:cubicBezTo>
                      <a:pt x="375" y="0"/>
                      <a:pt x="505" y="36"/>
                      <a:pt x="505" y="102"/>
                    </a:cubicBezTo>
                    <a:cubicBezTo>
                      <a:pt x="505" y="167"/>
                      <a:pt x="375" y="203"/>
                      <a:pt x="253" y="203"/>
                    </a:cubicBezTo>
                    <a:close/>
                    <a:moveTo>
                      <a:pt x="252" y="28"/>
                    </a:moveTo>
                    <a:cubicBezTo>
                      <a:pt x="121" y="29"/>
                      <a:pt x="30" y="67"/>
                      <a:pt x="30" y="101"/>
                    </a:cubicBezTo>
                    <a:cubicBezTo>
                      <a:pt x="30" y="136"/>
                      <a:pt x="121" y="174"/>
                      <a:pt x="252" y="175"/>
                    </a:cubicBezTo>
                    <a:cubicBezTo>
                      <a:pt x="384" y="174"/>
                      <a:pt x="475" y="136"/>
                      <a:pt x="475" y="101"/>
                    </a:cubicBezTo>
                    <a:cubicBezTo>
                      <a:pt x="475" y="67"/>
                      <a:pt x="384" y="29"/>
                      <a:pt x="252" y="28"/>
                    </a:cubicBez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ṩḻîdê">
                <a:extLst>
                  <a:ext uri="{FF2B5EF4-FFF2-40B4-BE49-F238E27FC236}">
                    <a16:creationId xmlns:a16="http://schemas.microsoft.com/office/drawing/2014/main" xmlns="" id="{6476A1D2-701D-4214-9451-CA3415BF57E8}"/>
                  </a:ext>
                </a:extLst>
              </p:cNvPr>
              <p:cNvSpPr/>
              <p:nvPr/>
            </p:nvSpPr>
            <p:spPr bwMode="auto">
              <a:xfrm flipH="1">
                <a:off x="2699390" y="5091885"/>
                <a:ext cx="724854" cy="181214"/>
              </a:xfrm>
              <a:custGeom>
                <a:avLst/>
                <a:gdLst>
                  <a:gd name="T0" fmla="*/ 352 w 352"/>
                  <a:gd name="T1" fmla="*/ 55 h 88"/>
                  <a:gd name="T2" fmla="*/ 310 w 352"/>
                  <a:gd name="T3" fmla="*/ 55 h 88"/>
                  <a:gd name="T4" fmla="*/ 292 w 352"/>
                  <a:gd name="T5" fmla="*/ 88 h 88"/>
                  <a:gd name="T6" fmla="*/ 242 w 352"/>
                  <a:gd name="T7" fmla="*/ 82 h 88"/>
                  <a:gd name="T8" fmla="*/ 260 w 352"/>
                  <a:gd name="T9" fmla="*/ 49 h 88"/>
                  <a:gd name="T10" fmla="*/ 234 w 352"/>
                  <a:gd name="T11" fmla="*/ 30 h 88"/>
                  <a:gd name="T12" fmla="*/ 196 w 352"/>
                  <a:gd name="T13" fmla="*/ 51 h 88"/>
                  <a:gd name="T14" fmla="*/ 118 w 352"/>
                  <a:gd name="T15" fmla="*/ 85 h 88"/>
                  <a:gd name="T16" fmla="*/ 41 w 352"/>
                  <a:gd name="T17" fmla="*/ 51 h 88"/>
                  <a:gd name="T18" fmla="*/ 0 w 352"/>
                  <a:gd name="T19" fmla="*/ 51 h 88"/>
                  <a:gd name="T20" fmla="*/ 0 w 352"/>
                  <a:gd name="T21" fmla="*/ 35 h 88"/>
                  <a:gd name="T22" fmla="*/ 38 w 352"/>
                  <a:gd name="T23" fmla="*/ 35 h 88"/>
                  <a:gd name="T24" fmla="*/ 52 w 352"/>
                  <a:gd name="T25" fmla="*/ 6 h 88"/>
                  <a:gd name="T26" fmla="*/ 101 w 352"/>
                  <a:gd name="T27" fmla="*/ 11 h 88"/>
                  <a:gd name="T28" fmla="*/ 86 w 352"/>
                  <a:gd name="T29" fmla="*/ 39 h 88"/>
                  <a:gd name="T30" fmla="*/ 110 w 352"/>
                  <a:gd name="T31" fmla="*/ 56 h 88"/>
                  <a:gd name="T32" fmla="*/ 147 w 352"/>
                  <a:gd name="T33" fmla="*/ 33 h 88"/>
                  <a:gd name="T34" fmla="*/ 228 w 352"/>
                  <a:gd name="T35" fmla="*/ 0 h 88"/>
                  <a:gd name="T36" fmla="*/ 307 w 352"/>
                  <a:gd name="T37" fmla="*/ 35 h 88"/>
                  <a:gd name="T38" fmla="*/ 352 w 352"/>
                  <a:gd name="T39" fmla="*/ 35 h 88"/>
                  <a:gd name="T40" fmla="*/ 352 w 352"/>
                  <a:gd name="T41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88">
                    <a:moveTo>
                      <a:pt x="352" y="55"/>
                    </a:moveTo>
                    <a:cubicBezTo>
                      <a:pt x="310" y="55"/>
                      <a:pt x="310" y="55"/>
                      <a:pt x="310" y="55"/>
                    </a:cubicBezTo>
                    <a:cubicBezTo>
                      <a:pt x="309" y="67"/>
                      <a:pt x="301" y="80"/>
                      <a:pt x="292" y="88"/>
                    </a:cubicBezTo>
                    <a:cubicBezTo>
                      <a:pt x="242" y="82"/>
                      <a:pt x="242" y="82"/>
                      <a:pt x="242" y="82"/>
                    </a:cubicBezTo>
                    <a:cubicBezTo>
                      <a:pt x="251" y="73"/>
                      <a:pt x="260" y="62"/>
                      <a:pt x="260" y="49"/>
                    </a:cubicBezTo>
                    <a:cubicBezTo>
                      <a:pt x="260" y="38"/>
                      <a:pt x="251" y="30"/>
                      <a:pt x="234" y="30"/>
                    </a:cubicBezTo>
                    <a:cubicBezTo>
                      <a:pt x="217" y="30"/>
                      <a:pt x="207" y="36"/>
                      <a:pt x="196" y="51"/>
                    </a:cubicBezTo>
                    <a:cubicBezTo>
                      <a:pt x="181" y="72"/>
                      <a:pt x="159" y="85"/>
                      <a:pt x="118" y="85"/>
                    </a:cubicBezTo>
                    <a:cubicBezTo>
                      <a:pt x="80" y="85"/>
                      <a:pt x="50" y="75"/>
                      <a:pt x="41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19"/>
                      <a:pt x="45" y="12"/>
                      <a:pt x="52" y="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96" y="16"/>
                      <a:pt x="86" y="25"/>
                      <a:pt x="86" y="39"/>
                    </a:cubicBezTo>
                    <a:cubicBezTo>
                      <a:pt x="86" y="52"/>
                      <a:pt x="98" y="56"/>
                      <a:pt x="110" y="56"/>
                    </a:cubicBezTo>
                    <a:cubicBezTo>
                      <a:pt x="125" y="56"/>
                      <a:pt x="134" y="49"/>
                      <a:pt x="147" y="33"/>
                    </a:cubicBezTo>
                    <a:cubicBezTo>
                      <a:pt x="165" y="9"/>
                      <a:pt x="189" y="0"/>
                      <a:pt x="228" y="0"/>
                    </a:cubicBezTo>
                    <a:cubicBezTo>
                      <a:pt x="266" y="0"/>
                      <a:pt x="299" y="11"/>
                      <a:pt x="307" y="35"/>
                    </a:cubicBezTo>
                    <a:cubicBezTo>
                      <a:pt x="352" y="35"/>
                      <a:pt x="352" y="35"/>
                      <a:pt x="352" y="35"/>
                    </a:cubicBezTo>
                    <a:lnTo>
                      <a:pt x="352" y="55"/>
                    </a:lnTo>
                    <a:close/>
                  </a:path>
                </a:pathLst>
              </a:custGeom>
              <a:solidFill>
                <a:srgbClr val="DDB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ïsľîḋ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3100" y="1276994"/>
              <a:ext cx="6576839" cy="132497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</a:t>
              </a:r>
              <a:r>
                <a:rPr lang="en-US" altLang="zh-CN" sz="1600" dirty="0"/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grpSp>
          <p:nvGrpSpPr>
            <p:cNvPr id="10" name="ïṣļiḑé">
              <a:extLst>
                <a:ext uri="{FF2B5EF4-FFF2-40B4-BE49-F238E27FC236}">
                  <a16:creationId xmlns:a16="http://schemas.microsoft.com/office/drawing/2014/main" xmlns="" id="{47D725EC-A208-49B1-8696-3E5C8B4ED590}"/>
                </a:ext>
              </a:extLst>
            </p:cNvPr>
            <p:cNvGrpSpPr/>
            <p:nvPr/>
          </p:nvGrpSpPr>
          <p:grpSpPr>
            <a:xfrm>
              <a:off x="669924" y="3106789"/>
              <a:ext cx="2365727" cy="1027428"/>
              <a:chOff x="669924" y="3106789"/>
              <a:chExt cx="2365727" cy="1027428"/>
            </a:xfrm>
          </p:grpSpPr>
          <p:sp>
            <p:nvSpPr>
              <p:cNvPr id="22" name="îṥļiḋè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669925" y="3106789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S1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9924" y="3519000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1" name="iš1iḋè">
              <a:extLst>
                <a:ext uri="{FF2B5EF4-FFF2-40B4-BE49-F238E27FC236}">
                  <a16:creationId xmlns:a16="http://schemas.microsoft.com/office/drawing/2014/main" xmlns="" id="{CA28EC28-27F6-447B-8068-C81E69AAB1B7}"/>
                </a:ext>
              </a:extLst>
            </p:cNvPr>
            <p:cNvGrpSpPr/>
            <p:nvPr/>
          </p:nvGrpSpPr>
          <p:grpSpPr>
            <a:xfrm>
              <a:off x="4405273" y="3106789"/>
              <a:ext cx="2365727" cy="1027428"/>
              <a:chOff x="4405273" y="3106789"/>
              <a:chExt cx="2365727" cy="1027428"/>
            </a:xfrm>
          </p:grpSpPr>
          <p:sp>
            <p:nvSpPr>
              <p:cNvPr id="20" name="íṣḷíḓè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4405274" y="3106789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îŝlï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05273" y="3519000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2" name="íṩliḓe">
              <a:extLst>
                <a:ext uri="{FF2B5EF4-FFF2-40B4-BE49-F238E27FC236}">
                  <a16:creationId xmlns:a16="http://schemas.microsoft.com/office/drawing/2014/main" xmlns="" id="{90C69AD0-89B8-40FA-9660-BE9048B624A4}"/>
                </a:ext>
              </a:extLst>
            </p:cNvPr>
            <p:cNvGrpSpPr/>
            <p:nvPr/>
          </p:nvGrpSpPr>
          <p:grpSpPr>
            <a:xfrm>
              <a:off x="666650" y="4782845"/>
              <a:ext cx="2365726" cy="1027428"/>
              <a:chOff x="666650" y="4782845"/>
              <a:chExt cx="2365726" cy="1027428"/>
            </a:xfrm>
          </p:grpSpPr>
          <p:sp>
            <p:nvSpPr>
              <p:cNvPr id="18" name="îsļíḍe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666650" y="4782845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sḻí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6650" y="5195056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grpSp>
          <p:nvGrpSpPr>
            <p:cNvPr id="13" name="íSḻiḍe">
              <a:extLst>
                <a:ext uri="{FF2B5EF4-FFF2-40B4-BE49-F238E27FC236}">
                  <a16:creationId xmlns:a16="http://schemas.microsoft.com/office/drawing/2014/main" xmlns="" id="{4174DED9-A114-40F5-AD18-D549FADE15EC}"/>
                </a:ext>
              </a:extLst>
            </p:cNvPr>
            <p:cNvGrpSpPr/>
            <p:nvPr/>
          </p:nvGrpSpPr>
          <p:grpSpPr>
            <a:xfrm>
              <a:off x="4401998" y="4782845"/>
              <a:ext cx="2365727" cy="1027428"/>
              <a:chOff x="4401998" y="4782845"/>
              <a:chExt cx="2365727" cy="1027428"/>
            </a:xfrm>
          </p:grpSpPr>
          <p:sp>
            <p:nvSpPr>
              <p:cNvPr id="16" name="íṩ1iḍe">
                <a:extLst>
                  <a:ext uri="{FF2B5EF4-FFF2-40B4-BE49-F238E27FC236}">
                    <a16:creationId xmlns:a16="http://schemas.microsoft.com/office/drawing/2014/main" xmlns="" id="{2A86D5A1-7810-47CD-9FEF-F267995C20BE}"/>
                  </a:ext>
                </a:extLst>
              </p:cNvPr>
              <p:cNvSpPr/>
              <p:nvPr/>
            </p:nvSpPr>
            <p:spPr bwMode="auto">
              <a:xfrm>
                <a:off x="4401999" y="4782845"/>
                <a:ext cx="2365726" cy="412413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sḷî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01998" y="5195056"/>
                <a:ext cx="2365726" cy="615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only option to retain text.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365F13D-54C0-4D2C-B482-8E8AEEDE06BA}"/>
                </a:ext>
              </a:extLst>
            </p:cNvPr>
            <p:cNvCxnSpPr/>
            <p:nvPr/>
          </p:nvCxnSpPr>
          <p:spPr>
            <a:xfrm>
              <a:off x="673100" y="4458531"/>
              <a:ext cx="6127974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F2FC416-7A9C-4C57-B2A6-D780F96A6105}"/>
                </a:ext>
              </a:extLst>
            </p:cNvPr>
            <p:cNvCxnSpPr>
              <a:cxnSpLocks/>
            </p:cNvCxnSpPr>
            <p:nvPr/>
          </p:nvCxnSpPr>
          <p:spPr>
            <a:xfrm>
              <a:off x="3720462" y="3106789"/>
              <a:ext cx="0" cy="2695958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234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1833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3BCCD44-EB42-4D11-85FD-8F6E2AA80A4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614" y="1193860"/>
            <a:ext cx="10853874" cy="4971437"/>
            <a:chOff x="666614" y="1193860"/>
            <a:chExt cx="10853874" cy="4971437"/>
          </a:xfrm>
        </p:grpSpPr>
        <p:sp>
          <p:nvSpPr>
            <p:cNvPr id="6" name="ï$1íḍê">
              <a:extLst>
                <a:ext uri="{FF2B5EF4-FFF2-40B4-BE49-F238E27FC236}">
                  <a16:creationId xmlns:a16="http://schemas.microsoft.com/office/drawing/2014/main" xmlns="" id="{135280DC-6A1A-4E77-A946-1418367EE190}"/>
                </a:ext>
              </a:extLst>
            </p:cNvPr>
            <p:cNvSpPr/>
            <p:nvPr/>
          </p:nvSpPr>
          <p:spPr bwMode="auto">
            <a:xfrm>
              <a:off x="4474465" y="4341138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1ïḋê">
              <a:extLst>
                <a:ext uri="{FF2B5EF4-FFF2-40B4-BE49-F238E27FC236}">
                  <a16:creationId xmlns:a16="http://schemas.microsoft.com/office/drawing/2014/main" xmlns="" id="{AED282B8-15E2-44B4-AE3E-43D826F9B0F9}"/>
                </a:ext>
              </a:extLst>
            </p:cNvPr>
            <p:cNvSpPr/>
            <p:nvPr/>
          </p:nvSpPr>
          <p:spPr bwMode="auto">
            <a:xfrm>
              <a:off x="4474465" y="3830655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ļíḍè">
              <a:extLst>
                <a:ext uri="{FF2B5EF4-FFF2-40B4-BE49-F238E27FC236}">
                  <a16:creationId xmlns:a16="http://schemas.microsoft.com/office/drawing/2014/main" xmlns="" id="{9A9A15BD-ABEB-41C1-9775-A6203FE0D65B}"/>
                </a:ext>
              </a:extLst>
            </p:cNvPr>
            <p:cNvSpPr/>
            <p:nvPr/>
          </p:nvSpPr>
          <p:spPr bwMode="auto">
            <a:xfrm>
              <a:off x="4474465" y="3320172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1ïḑé">
              <a:extLst>
                <a:ext uri="{FF2B5EF4-FFF2-40B4-BE49-F238E27FC236}">
                  <a16:creationId xmlns:a16="http://schemas.microsoft.com/office/drawing/2014/main" xmlns="" id="{5BA5BF56-D84F-4F4D-A723-0701BDC205AC}"/>
                </a:ext>
              </a:extLst>
            </p:cNvPr>
            <p:cNvSpPr/>
            <p:nvPr/>
          </p:nvSpPr>
          <p:spPr bwMode="auto">
            <a:xfrm>
              <a:off x="4474465" y="2809689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íṥlíďè">
              <a:extLst>
                <a:ext uri="{FF2B5EF4-FFF2-40B4-BE49-F238E27FC236}">
                  <a16:creationId xmlns:a16="http://schemas.microsoft.com/office/drawing/2014/main" xmlns="" id="{D45AC08D-3D05-4C5C-98B0-9C8BACD999DF}"/>
                </a:ext>
              </a:extLst>
            </p:cNvPr>
            <p:cNvGrpSpPr/>
            <p:nvPr/>
          </p:nvGrpSpPr>
          <p:grpSpPr>
            <a:xfrm>
              <a:off x="4236720" y="3484024"/>
              <a:ext cx="475490" cy="475488"/>
              <a:chOff x="5839622" y="2191652"/>
              <a:chExt cx="522378" cy="522378"/>
            </a:xfrm>
          </p:grpSpPr>
          <p:sp>
            <p:nvSpPr>
              <p:cNvPr id="38" name="íšḻíďè">
                <a:extLst>
                  <a:ext uri="{FF2B5EF4-FFF2-40B4-BE49-F238E27FC236}">
                    <a16:creationId xmlns:a16="http://schemas.microsoft.com/office/drawing/2014/main" xmlns="" id="{00609225-2409-43F0-8141-CE1FA62B80F5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" name="íṣ1íḋè">
                <a:extLst>
                  <a:ext uri="{FF2B5EF4-FFF2-40B4-BE49-F238E27FC236}">
                    <a16:creationId xmlns:a16="http://schemas.microsoft.com/office/drawing/2014/main" xmlns="" id="{4E046D5D-D872-404E-B57A-2F095F282EF0}"/>
                  </a:ext>
                </a:extLst>
              </p:cNvPr>
              <p:cNvSpPr/>
              <p:nvPr/>
            </p:nvSpPr>
            <p:spPr bwMode="auto">
              <a:xfrm>
                <a:off x="5954522" y="2306742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iSļíďê">
              <a:extLst>
                <a:ext uri="{FF2B5EF4-FFF2-40B4-BE49-F238E27FC236}">
                  <a16:creationId xmlns:a16="http://schemas.microsoft.com/office/drawing/2014/main" xmlns="" id="{F4211C1A-B5C6-48D8-915F-DB97124BD9B6}"/>
                </a:ext>
              </a:extLst>
            </p:cNvPr>
            <p:cNvGrpSpPr/>
            <p:nvPr/>
          </p:nvGrpSpPr>
          <p:grpSpPr>
            <a:xfrm>
              <a:off x="7479790" y="3985850"/>
              <a:ext cx="475490" cy="475488"/>
              <a:chOff x="5839622" y="2191652"/>
              <a:chExt cx="522378" cy="522378"/>
            </a:xfrm>
          </p:grpSpPr>
          <p:sp>
            <p:nvSpPr>
              <p:cNvPr id="36" name="îšļíḓe">
                <a:extLst>
                  <a:ext uri="{FF2B5EF4-FFF2-40B4-BE49-F238E27FC236}">
                    <a16:creationId xmlns:a16="http://schemas.microsoft.com/office/drawing/2014/main" xmlns="" id="{0B88AEB2-43B4-4A97-A4C9-284719F9045A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7" name="íṩ1îḍé">
                <a:extLst>
                  <a:ext uri="{FF2B5EF4-FFF2-40B4-BE49-F238E27FC236}">
                    <a16:creationId xmlns:a16="http://schemas.microsoft.com/office/drawing/2014/main" xmlns="" id="{E34071D6-2DFF-4391-AE6B-108184D46469}"/>
                  </a:ext>
                </a:extLst>
              </p:cNvPr>
              <p:cNvSpPr/>
              <p:nvPr/>
            </p:nvSpPr>
            <p:spPr bwMode="auto">
              <a:xfrm>
                <a:off x="5956802" y="2306549"/>
                <a:ext cx="288018" cy="292579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îṧļiḓê">
              <a:extLst>
                <a:ext uri="{FF2B5EF4-FFF2-40B4-BE49-F238E27FC236}">
                  <a16:creationId xmlns:a16="http://schemas.microsoft.com/office/drawing/2014/main" xmlns="" id="{E450DC70-2A80-4E19-8128-69B44C3FAE2C}"/>
                </a:ext>
              </a:extLst>
            </p:cNvPr>
            <p:cNvGrpSpPr/>
            <p:nvPr/>
          </p:nvGrpSpPr>
          <p:grpSpPr>
            <a:xfrm>
              <a:off x="4236720" y="4556490"/>
              <a:ext cx="475490" cy="475488"/>
              <a:chOff x="5839622" y="2191652"/>
              <a:chExt cx="522378" cy="522378"/>
            </a:xfrm>
          </p:grpSpPr>
          <p:sp>
            <p:nvSpPr>
              <p:cNvPr id="34" name="ísļíḓé">
                <a:extLst>
                  <a:ext uri="{FF2B5EF4-FFF2-40B4-BE49-F238E27FC236}">
                    <a16:creationId xmlns:a16="http://schemas.microsoft.com/office/drawing/2014/main" xmlns="" id="{2F3BC5C1-A292-4C88-81E0-51129F05A4B7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5" name="išḷídè">
                <a:extLst>
                  <a:ext uri="{FF2B5EF4-FFF2-40B4-BE49-F238E27FC236}">
                    <a16:creationId xmlns:a16="http://schemas.microsoft.com/office/drawing/2014/main" xmlns="" id="{4E614BBC-F5D7-47BB-89FA-A6B30B989A17}"/>
                  </a:ext>
                </a:extLst>
              </p:cNvPr>
              <p:cNvSpPr/>
              <p:nvPr/>
            </p:nvSpPr>
            <p:spPr bwMode="auto">
              <a:xfrm>
                <a:off x="5954522" y="2347271"/>
                <a:ext cx="292579" cy="21113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šḻïḋê">
              <a:extLst>
                <a:ext uri="{FF2B5EF4-FFF2-40B4-BE49-F238E27FC236}">
                  <a16:creationId xmlns:a16="http://schemas.microsoft.com/office/drawing/2014/main" xmlns="" id="{91EC9A18-A500-4987-98E9-FF29A1DFFE37}"/>
                </a:ext>
              </a:extLst>
            </p:cNvPr>
            <p:cNvGrpSpPr/>
            <p:nvPr/>
          </p:nvGrpSpPr>
          <p:grpSpPr>
            <a:xfrm>
              <a:off x="7479790" y="5058316"/>
              <a:ext cx="475490" cy="475488"/>
              <a:chOff x="5839622" y="2191652"/>
              <a:chExt cx="522378" cy="522378"/>
            </a:xfrm>
          </p:grpSpPr>
          <p:sp>
            <p:nvSpPr>
              <p:cNvPr id="32" name="ïş1îḑé">
                <a:extLst>
                  <a:ext uri="{FF2B5EF4-FFF2-40B4-BE49-F238E27FC236}">
                    <a16:creationId xmlns:a16="http://schemas.microsoft.com/office/drawing/2014/main" xmlns="" id="{03940F29-2724-414F-A683-6E39660A73DA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$ḻiḓé">
                <a:extLst>
                  <a:ext uri="{FF2B5EF4-FFF2-40B4-BE49-F238E27FC236}">
                    <a16:creationId xmlns:a16="http://schemas.microsoft.com/office/drawing/2014/main" xmlns="" id="{040C137C-B07C-4B0C-B6BC-1212618B1B51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4" name="ïśliḍé">
              <a:extLst>
                <a:ext uri="{FF2B5EF4-FFF2-40B4-BE49-F238E27FC236}">
                  <a16:creationId xmlns:a16="http://schemas.microsoft.com/office/drawing/2014/main" xmlns="" id="{7CFD7310-F079-4C63-AE94-A68A0A962AA6}"/>
                </a:ext>
              </a:extLst>
            </p:cNvPr>
            <p:cNvGrpSpPr/>
            <p:nvPr/>
          </p:nvGrpSpPr>
          <p:grpSpPr>
            <a:xfrm>
              <a:off x="666614" y="3057423"/>
              <a:ext cx="3389923" cy="1062720"/>
              <a:chOff x="831802" y="3912072"/>
              <a:chExt cx="2474198" cy="1062720"/>
            </a:xfrm>
          </p:grpSpPr>
          <p:sp>
            <p:nvSpPr>
              <p:cNvPr id="30" name="ïs1ïḓe">
                <a:extLst>
                  <a:ext uri="{FF2B5EF4-FFF2-40B4-BE49-F238E27FC236}">
                    <a16:creationId xmlns:a16="http://schemas.microsoft.com/office/drawing/2014/main" xmlns="" id="{BA76AD10-BCE9-4A6E-B96D-77771E0DB74B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31" name="îŝľíďê">
                <a:extLst>
                  <a:ext uri="{FF2B5EF4-FFF2-40B4-BE49-F238E27FC236}">
                    <a16:creationId xmlns:a16="http://schemas.microsoft.com/office/drawing/2014/main" xmlns="" id="{FE07400B-9ECC-40BF-811E-9ED8AF0AFFF5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îşļîďè">
              <a:extLst>
                <a:ext uri="{FF2B5EF4-FFF2-40B4-BE49-F238E27FC236}">
                  <a16:creationId xmlns:a16="http://schemas.microsoft.com/office/drawing/2014/main" xmlns="" id="{3FD5CAF5-815B-43BC-8C5A-C4BD86D201AC}"/>
                </a:ext>
              </a:extLst>
            </p:cNvPr>
            <p:cNvGrpSpPr/>
            <p:nvPr/>
          </p:nvGrpSpPr>
          <p:grpSpPr>
            <a:xfrm>
              <a:off x="666614" y="4461338"/>
              <a:ext cx="3389923" cy="1062720"/>
              <a:chOff x="831802" y="3912072"/>
              <a:chExt cx="2474198" cy="1062720"/>
            </a:xfrm>
          </p:grpSpPr>
          <p:sp>
            <p:nvSpPr>
              <p:cNvPr id="28" name="îṧḻîḍè">
                <a:extLst>
                  <a:ext uri="{FF2B5EF4-FFF2-40B4-BE49-F238E27FC236}">
                    <a16:creationId xmlns:a16="http://schemas.microsoft.com/office/drawing/2014/main" xmlns="" id="{DAADD621-4258-487D-86E9-1EB0AE2437CE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9" name="î$ḷiḍê">
                <a:extLst>
                  <a:ext uri="{FF2B5EF4-FFF2-40B4-BE49-F238E27FC236}">
                    <a16:creationId xmlns:a16="http://schemas.microsoft.com/office/drawing/2014/main" xmlns="" id="{2B7EF546-63B9-4A4F-B122-753AB974D166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îṡ1íḍè">
              <a:extLst>
                <a:ext uri="{FF2B5EF4-FFF2-40B4-BE49-F238E27FC236}">
                  <a16:creationId xmlns:a16="http://schemas.microsoft.com/office/drawing/2014/main" xmlns="" id="{AA82E4CF-0D8C-43D9-BE71-049682F94858}"/>
                </a:ext>
              </a:extLst>
            </p:cNvPr>
            <p:cNvGrpSpPr/>
            <p:nvPr/>
          </p:nvGrpSpPr>
          <p:grpSpPr>
            <a:xfrm>
              <a:off x="8130565" y="3809778"/>
              <a:ext cx="3389923" cy="1062720"/>
              <a:chOff x="831802" y="3912072"/>
              <a:chExt cx="2474198" cy="1062720"/>
            </a:xfrm>
          </p:grpSpPr>
          <p:sp>
            <p:nvSpPr>
              <p:cNvPr id="26" name="iṥḻíďè">
                <a:extLst>
                  <a:ext uri="{FF2B5EF4-FFF2-40B4-BE49-F238E27FC236}">
                    <a16:creationId xmlns:a16="http://schemas.microsoft.com/office/drawing/2014/main" xmlns="" id="{FC806ADC-3DD5-4981-8905-3E420399C263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7" name="îṡľiḑé">
                <a:extLst>
                  <a:ext uri="{FF2B5EF4-FFF2-40B4-BE49-F238E27FC236}">
                    <a16:creationId xmlns:a16="http://schemas.microsoft.com/office/drawing/2014/main" xmlns="" id="{6AE2C3AA-185E-46C5-AF7E-3CA9F394C067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ïṩḷïḑe">
              <a:extLst>
                <a:ext uri="{FF2B5EF4-FFF2-40B4-BE49-F238E27FC236}">
                  <a16:creationId xmlns:a16="http://schemas.microsoft.com/office/drawing/2014/main" xmlns="" id="{56CEF29A-E0DE-4AB4-B0AC-EC42FFD5945F}"/>
                </a:ext>
              </a:extLst>
            </p:cNvPr>
            <p:cNvGrpSpPr/>
            <p:nvPr/>
          </p:nvGrpSpPr>
          <p:grpSpPr>
            <a:xfrm>
              <a:off x="8130565" y="5031978"/>
              <a:ext cx="3389923" cy="1062720"/>
              <a:chOff x="831802" y="3912072"/>
              <a:chExt cx="2474198" cy="1062720"/>
            </a:xfrm>
          </p:grpSpPr>
          <p:sp>
            <p:nvSpPr>
              <p:cNvPr id="24" name="îS1îḓè">
                <a:extLst>
                  <a:ext uri="{FF2B5EF4-FFF2-40B4-BE49-F238E27FC236}">
                    <a16:creationId xmlns:a16="http://schemas.microsoft.com/office/drawing/2014/main" xmlns="" id="{BA2CB640-FD64-4D1D-AEC3-09B7872CF5DA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5" name="iṡ1ídê">
                <a:extLst>
                  <a:ext uri="{FF2B5EF4-FFF2-40B4-BE49-F238E27FC236}">
                    <a16:creationId xmlns:a16="http://schemas.microsoft.com/office/drawing/2014/main" xmlns="" id="{B3182840-E7D1-47D5-AEDF-1703E5E16719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99CA59A-BB71-4F3E-972F-D8D3D1BAF9AD}"/>
                </a:ext>
              </a:extLst>
            </p:cNvPr>
            <p:cNvCxnSpPr/>
            <p:nvPr/>
          </p:nvCxnSpPr>
          <p:spPr>
            <a:xfrm>
              <a:off x="669925" y="4341138"/>
              <a:ext cx="356679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2840C9A-A81B-4730-9347-0068E7A25B77}"/>
                </a:ext>
              </a:extLst>
            </p:cNvPr>
            <p:cNvCxnSpPr>
              <a:cxnSpLocks/>
            </p:cNvCxnSpPr>
            <p:nvPr/>
          </p:nvCxnSpPr>
          <p:spPr>
            <a:xfrm>
              <a:off x="8130565" y="4950373"/>
              <a:ext cx="33899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sḷîḍé">
              <a:extLst>
                <a:ext uri="{FF2B5EF4-FFF2-40B4-BE49-F238E27FC236}">
                  <a16:creationId xmlns:a16="http://schemas.microsoft.com/office/drawing/2014/main" xmlns="" id="{C0371EAD-764E-4A4B-BF86-80A6CF9FCF96}"/>
                </a:ext>
              </a:extLst>
            </p:cNvPr>
            <p:cNvSpPr/>
            <p:nvPr/>
          </p:nvSpPr>
          <p:spPr bwMode="auto">
            <a:xfrm>
              <a:off x="4474465" y="2226592"/>
              <a:ext cx="3243070" cy="1824159"/>
            </a:xfrm>
            <a:custGeom>
              <a:avLst/>
              <a:gdLst>
                <a:gd name="T0" fmla="*/ 0 w 1874"/>
                <a:gd name="T1" fmla="*/ 451 h 899"/>
                <a:gd name="T2" fmla="*/ 945 w 1874"/>
                <a:gd name="T3" fmla="*/ 0 h 899"/>
                <a:gd name="T4" fmla="*/ 1874 w 1874"/>
                <a:gd name="T5" fmla="*/ 451 h 899"/>
                <a:gd name="T6" fmla="*/ 937 w 1874"/>
                <a:gd name="T7" fmla="*/ 899 h 899"/>
                <a:gd name="T8" fmla="*/ 0 w 1874"/>
                <a:gd name="T9" fmla="*/ 451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4" h="899">
                  <a:moveTo>
                    <a:pt x="0" y="451"/>
                  </a:moveTo>
                  <a:lnTo>
                    <a:pt x="945" y="0"/>
                  </a:lnTo>
                  <a:lnTo>
                    <a:pt x="1874" y="451"/>
                  </a:lnTo>
                  <a:lnTo>
                    <a:pt x="937" y="899"/>
                  </a:lnTo>
                  <a:lnTo>
                    <a:pt x="0" y="451"/>
                  </a:lnTo>
                  <a:close/>
                </a:path>
              </a:pathLst>
            </a:custGeom>
            <a:blipFill>
              <a:blip r:embed="rId3"/>
              <a:stretch>
                <a:fillRect t="-9093" b="-8967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grpSp>
          <p:nvGrpSpPr>
            <p:cNvPr id="21" name="îSliḑe">
              <a:extLst>
                <a:ext uri="{FF2B5EF4-FFF2-40B4-BE49-F238E27FC236}">
                  <a16:creationId xmlns:a16="http://schemas.microsoft.com/office/drawing/2014/main" xmlns="" id="{FED84F05-944B-49F9-8EB2-795FCBD08E41}"/>
                </a:ext>
              </a:extLst>
            </p:cNvPr>
            <p:cNvGrpSpPr/>
            <p:nvPr/>
          </p:nvGrpSpPr>
          <p:grpSpPr>
            <a:xfrm>
              <a:off x="4401039" y="1193860"/>
              <a:ext cx="3389923" cy="1062720"/>
              <a:chOff x="831802" y="3912072"/>
              <a:chExt cx="2474198" cy="1062720"/>
            </a:xfrm>
          </p:grpSpPr>
          <p:sp>
            <p:nvSpPr>
              <p:cNvPr id="22" name="ïṧḷiďe">
                <a:extLst>
                  <a:ext uri="{FF2B5EF4-FFF2-40B4-BE49-F238E27FC236}">
                    <a16:creationId xmlns:a16="http://schemas.microsoft.com/office/drawing/2014/main" xmlns="" id="{F281113F-B47D-4831-A8D7-1E6A099782D5}"/>
                  </a:ext>
                </a:extLst>
              </p:cNvPr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  <a:endParaRPr lang="zh-CN" altLang="en-US" sz="900" dirty="0"/>
              </a:p>
            </p:txBody>
          </p:sp>
          <p:sp>
            <p:nvSpPr>
              <p:cNvPr id="23" name="isḷiďè">
                <a:extLst>
                  <a:ext uri="{FF2B5EF4-FFF2-40B4-BE49-F238E27FC236}">
                    <a16:creationId xmlns:a16="http://schemas.microsoft.com/office/drawing/2014/main" xmlns="" id="{6BCD2995-4D2D-4633-9867-A5DFFF2CC739}"/>
                  </a:ext>
                </a:extLst>
              </p:cNvPr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662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F0839F8F-9EFA-423E-B45A-919F1847B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551" y="2338388"/>
            <a:ext cx="5445125" cy="2208213"/>
          </a:xfrm>
          <a:prstGeom prst="rect">
            <a:avLst/>
          </a:prstGeom>
          <a:solidFill>
            <a:srgbClr val="8726D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8CDD134-5ECF-44EC-90D4-230680E78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4088" y="2573338"/>
            <a:ext cx="4970463" cy="1735138"/>
          </a:xfrm>
          <a:prstGeom prst="rect">
            <a:avLst/>
          </a:prstGeom>
          <a:solidFill>
            <a:srgbClr val="EB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BA8E8E8-69FC-4038-A39A-385389EDEA00}"/>
              </a:ext>
            </a:extLst>
          </p:cNvPr>
          <p:cNvSpPr txBox="1"/>
          <p:nvPr/>
        </p:nvSpPr>
        <p:spPr>
          <a:xfrm>
            <a:off x="5433713" y="1478784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1213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7B8A05-ED23-457C-8D34-057E166659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7751" y="1844824"/>
            <a:ext cx="10158346" cy="4202961"/>
            <a:chOff x="1137751" y="1844824"/>
            <a:chExt cx="10158346" cy="4202961"/>
          </a:xfrm>
        </p:grpSpPr>
        <p:grpSp>
          <p:nvGrpSpPr>
            <p:cNvPr id="6" name="iṣḻïdé">
              <a:extLst>
                <a:ext uri="{FF2B5EF4-FFF2-40B4-BE49-F238E27FC236}">
                  <a16:creationId xmlns:a16="http://schemas.microsoft.com/office/drawing/2014/main" xmlns="" id="{14FEEB96-82CB-419F-A631-359BCC276600}"/>
                </a:ext>
              </a:extLst>
            </p:cNvPr>
            <p:cNvGrpSpPr/>
            <p:nvPr/>
          </p:nvGrpSpPr>
          <p:grpSpPr>
            <a:xfrm>
              <a:off x="1487488" y="1844824"/>
              <a:ext cx="2773049" cy="2789165"/>
              <a:chOff x="1487488" y="2276872"/>
              <a:chExt cx="2773049" cy="2789165"/>
            </a:xfrm>
          </p:grpSpPr>
          <p:sp>
            <p:nvSpPr>
              <p:cNvPr id="33" name="íṥlíḑé">
                <a:extLst>
                  <a:ext uri="{FF2B5EF4-FFF2-40B4-BE49-F238E27FC236}">
                    <a16:creationId xmlns:a16="http://schemas.microsoft.com/office/drawing/2014/main" xmlns="" id="{87B750B1-5ADD-44BA-A031-C3F86E1EDD5E}"/>
                  </a:ext>
                </a:extLst>
              </p:cNvPr>
              <p:cNvSpPr/>
              <p:nvPr/>
            </p:nvSpPr>
            <p:spPr>
              <a:xfrm>
                <a:off x="1805629" y="3472164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$ļïḓê">
                <a:extLst>
                  <a:ext uri="{FF2B5EF4-FFF2-40B4-BE49-F238E27FC236}">
                    <a16:creationId xmlns:a16="http://schemas.microsoft.com/office/drawing/2014/main" xmlns="" id="{12E19638-7BA1-4192-A7F6-EB4B26EA6C52}"/>
                  </a:ext>
                </a:extLst>
              </p:cNvPr>
              <p:cNvSpPr/>
              <p:nvPr/>
            </p:nvSpPr>
            <p:spPr>
              <a:xfrm rot="17288654">
                <a:off x="2573784" y="3443060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Sḻiḑè">
                <a:extLst>
                  <a:ext uri="{FF2B5EF4-FFF2-40B4-BE49-F238E27FC236}">
                    <a16:creationId xmlns:a16="http://schemas.microsoft.com/office/drawing/2014/main" xmlns="" id="{B422D704-54EF-46E0-9428-B899448CD1B9}"/>
                  </a:ext>
                </a:extLst>
              </p:cNvPr>
              <p:cNvSpPr/>
              <p:nvPr/>
            </p:nvSpPr>
            <p:spPr>
              <a:xfrm rot="12959466">
                <a:off x="2786157" y="2707591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6" name="îSľîďê">
                <a:extLst>
                  <a:ext uri="{FF2B5EF4-FFF2-40B4-BE49-F238E27FC236}">
                    <a16:creationId xmlns:a16="http://schemas.microsoft.com/office/drawing/2014/main" xmlns="" id="{09EFE0EA-BD0E-47D9-B1E7-2769EC3A3D7F}"/>
                  </a:ext>
                </a:extLst>
              </p:cNvPr>
              <p:cNvSpPr/>
              <p:nvPr/>
            </p:nvSpPr>
            <p:spPr>
              <a:xfrm rot="8630810">
                <a:off x="2146959" y="2276872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şḷiḍè">
                <a:extLst>
                  <a:ext uri="{FF2B5EF4-FFF2-40B4-BE49-F238E27FC236}">
                    <a16:creationId xmlns:a16="http://schemas.microsoft.com/office/drawing/2014/main" xmlns="" id="{7F144AA7-43D0-4900-83C1-3F7D0AA1000D}"/>
                  </a:ext>
                </a:extLst>
              </p:cNvPr>
              <p:cNvSpPr/>
              <p:nvPr/>
            </p:nvSpPr>
            <p:spPr>
              <a:xfrm rot="4339140">
                <a:off x="1547235" y="2745673"/>
                <a:ext cx="1474380" cy="15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1" h="21600" extrusionOk="0">
                    <a:moveTo>
                      <a:pt x="5280" y="0"/>
                    </a:moveTo>
                    <a:cubicBezTo>
                      <a:pt x="3204" y="2259"/>
                      <a:pt x="1680" y="4913"/>
                      <a:pt x="813" y="7779"/>
                    </a:cubicBezTo>
                    <a:cubicBezTo>
                      <a:pt x="-25" y="10550"/>
                      <a:pt x="-229" y="13457"/>
                      <a:pt x="265" y="16300"/>
                    </a:cubicBezTo>
                    <a:cubicBezTo>
                      <a:pt x="404" y="17103"/>
                      <a:pt x="601" y="17902"/>
                      <a:pt x="990" y="18630"/>
                    </a:cubicBezTo>
                    <a:cubicBezTo>
                      <a:pt x="1931" y="20395"/>
                      <a:pt x="3832" y="21535"/>
                      <a:pt x="5941" y="21600"/>
                    </a:cubicBezTo>
                    <a:lnTo>
                      <a:pt x="21371" y="21600"/>
                    </a:lnTo>
                    <a:cubicBezTo>
                      <a:pt x="19419" y="21096"/>
                      <a:pt x="17565" y="20317"/>
                      <a:pt x="15869" y="19294"/>
                    </a:cubicBezTo>
                    <a:cubicBezTo>
                      <a:pt x="13027" y="17578"/>
                      <a:pt x="10708" y="15213"/>
                      <a:pt x="8727" y="12746"/>
                    </a:cubicBezTo>
                    <a:cubicBezTo>
                      <a:pt x="7014" y="10612"/>
                      <a:pt x="5505" y="8320"/>
                      <a:pt x="4932" y="5650"/>
                    </a:cubicBezTo>
                    <a:cubicBezTo>
                      <a:pt x="4529" y="3776"/>
                      <a:pt x="4646" y="1830"/>
                      <a:pt x="528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ṥľíḋè">
                <a:extLst>
                  <a:ext uri="{FF2B5EF4-FFF2-40B4-BE49-F238E27FC236}">
                    <a16:creationId xmlns:a16="http://schemas.microsoft.com/office/drawing/2014/main" xmlns="" id="{0CB23BEE-75E0-4F0C-A10B-83777A629F90}"/>
                  </a:ext>
                </a:extLst>
              </p:cNvPr>
              <p:cNvSpPr/>
              <p:nvPr/>
            </p:nvSpPr>
            <p:spPr>
              <a:xfrm>
                <a:off x="3914788" y="3231503"/>
                <a:ext cx="307528" cy="307063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śḷíḍe">
                <a:extLst>
                  <a:ext uri="{FF2B5EF4-FFF2-40B4-BE49-F238E27FC236}">
                    <a16:creationId xmlns:a16="http://schemas.microsoft.com/office/drawing/2014/main" xmlns="" id="{EEB3E6B0-20FB-443B-86DC-1D3FA843E8DF}"/>
                  </a:ext>
                </a:extLst>
              </p:cNvPr>
              <p:cNvSpPr/>
              <p:nvPr/>
            </p:nvSpPr>
            <p:spPr>
              <a:xfrm>
                <a:off x="3420397" y="4580386"/>
                <a:ext cx="253853" cy="250190"/>
              </a:xfrm>
              <a:custGeom>
                <a:avLst/>
                <a:gdLst>
                  <a:gd name="T0" fmla="*/ 4151 w 4605"/>
                  <a:gd name="T1" fmla="*/ 940 h 4546"/>
                  <a:gd name="T2" fmla="*/ 4505 w 4605"/>
                  <a:gd name="T3" fmla="*/ 740 h 4546"/>
                  <a:gd name="T4" fmla="*/ 3979 w 4605"/>
                  <a:gd name="T5" fmla="*/ 446 h 4546"/>
                  <a:gd name="T6" fmla="*/ 2801 w 4605"/>
                  <a:gd name="T7" fmla="*/ 740 h 4546"/>
                  <a:gd name="T8" fmla="*/ 2403 w 4605"/>
                  <a:gd name="T9" fmla="*/ 0 h 4546"/>
                  <a:gd name="T10" fmla="*/ 2203 w 4605"/>
                  <a:gd name="T11" fmla="*/ 342 h 4546"/>
                  <a:gd name="T12" fmla="*/ 729 w 4605"/>
                  <a:gd name="T13" fmla="*/ 740 h 4546"/>
                  <a:gd name="T14" fmla="*/ 524 w 4605"/>
                  <a:gd name="T15" fmla="*/ 740 h 4546"/>
                  <a:gd name="T16" fmla="*/ 100 w 4605"/>
                  <a:gd name="T17" fmla="*/ 940 h 4546"/>
                  <a:gd name="T18" fmla="*/ 2 w 4605"/>
                  <a:gd name="T19" fmla="*/ 2243 h 4546"/>
                  <a:gd name="T20" fmla="*/ 0 w 4605"/>
                  <a:gd name="T21" fmla="*/ 2249 h 4546"/>
                  <a:gd name="T22" fmla="*/ 0 w 4605"/>
                  <a:gd name="T23" fmla="*/ 2343 h 4546"/>
                  <a:gd name="T24" fmla="*/ 1253 w 4605"/>
                  <a:gd name="T25" fmla="*/ 2343 h 4546"/>
                  <a:gd name="T26" fmla="*/ 1253 w 4605"/>
                  <a:gd name="T27" fmla="*/ 2243 h 4546"/>
                  <a:gd name="T28" fmla="*/ 799 w 4605"/>
                  <a:gd name="T29" fmla="*/ 940 h 4546"/>
                  <a:gd name="T30" fmla="*/ 2203 w 4605"/>
                  <a:gd name="T31" fmla="*/ 1339 h 4546"/>
                  <a:gd name="T32" fmla="*/ 738 w 4605"/>
                  <a:gd name="T33" fmla="*/ 4546 h 4546"/>
                  <a:gd name="T34" fmla="*/ 2403 w 4605"/>
                  <a:gd name="T35" fmla="*/ 3628 h 4546"/>
                  <a:gd name="T36" fmla="*/ 2801 w 4605"/>
                  <a:gd name="T37" fmla="*/ 940 h 4546"/>
                  <a:gd name="T38" fmla="*/ 3353 w 4605"/>
                  <a:gd name="T39" fmla="*/ 2235 h 4546"/>
                  <a:gd name="T40" fmla="*/ 3353 w 4605"/>
                  <a:gd name="T41" fmla="*/ 2311 h 4546"/>
                  <a:gd name="T42" fmla="*/ 3979 w 4605"/>
                  <a:gd name="T43" fmla="*/ 2969 h 4546"/>
                  <a:gd name="T44" fmla="*/ 4605 w 4605"/>
                  <a:gd name="T45" fmla="*/ 2297 h 4546"/>
                  <a:gd name="T46" fmla="*/ 4605 w 4605"/>
                  <a:gd name="T47" fmla="*/ 2243 h 4546"/>
                  <a:gd name="T48" fmla="*/ 4603 w 4605"/>
                  <a:gd name="T49" fmla="*/ 2243 h 4546"/>
                  <a:gd name="T50" fmla="*/ 212 w 4605"/>
                  <a:gd name="T51" fmla="*/ 2443 h 4546"/>
                  <a:gd name="T52" fmla="*/ 626 w 4605"/>
                  <a:gd name="T53" fmla="*/ 2769 h 4546"/>
                  <a:gd name="T54" fmla="*/ 627 w 4605"/>
                  <a:gd name="T55" fmla="*/ 1053 h 4546"/>
                  <a:gd name="T56" fmla="*/ 214 w 4605"/>
                  <a:gd name="T57" fmla="*/ 2243 h 4546"/>
                  <a:gd name="T58" fmla="*/ 2303 w 4605"/>
                  <a:gd name="T59" fmla="*/ 3801 h 4546"/>
                  <a:gd name="T60" fmla="*/ 1434 w 4605"/>
                  <a:gd name="T61" fmla="*/ 4346 h 4546"/>
                  <a:gd name="T62" fmla="*/ 1994 w 4605"/>
                  <a:gd name="T63" fmla="*/ 840 h 4546"/>
                  <a:gd name="T64" fmla="*/ 2611 w 4605"/>
                  <a:gd name="T65" fmla="*/ 840 h 4546"/>
                  <a:gd name="T66" fmla="*/ 3978 w 4605"/>
                  <a:gd name="T67" fmla="*/ 1053 h 4546"/>
                  <a:gd name="T68" fmla="*/ 3562 w 4605"/>
                  <a:gd name="T69" fmla="*/ 2243 h 4546"/>
                  <a:gd name="T70" fmla="*/ 3979 w 4605"/>
                  <a:gd name="T71" fmla="*/ 2769 h 4546"/>
                  <a:gd name="T72" fmla="*/ 4393 w 4605"/>
                  <a:gd name="T73" fmla="*/ 2443 h 4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05" h="4546">
                    <a:moveTo>
                      <a:pt x="4603" y="2243"/>
                    </a:moveTo>
                    <a:lnTo>
                      <a:pt x="4151" y="940"/>
                    </a:lnTo>
                    <a:lnTo>
                      <a:pt x="4505" y="940"/>
                    </a:lnTo>
                    <a:lnTo>
                      <a:pt x="4505" y="740"/>
                    </a:lnTo>
                    <a:lnTo>
                      <a:pt x="4081" y="740"/>
                    </a:lnTo>
                    <a:lnTo>
                      <a:pt x="3979" y="446"/>
                    </a:lnTo>
                    <a:lnTo>
                      <a:pt x="3876" y="740"/>
                    </a:lnTo>
                    <a:lnTo>
                      <a:pt x="2801" y="740"/>
                    </a:lnTo>
                    <a:cubicBezTo>
                      <a:pt x="2761" y="540"/>
                      <a:pt x="2603" y="382"/>
                      <a:pt x="2403" y="342"/>
                    </a:cubicBezTo>
                    <a:lnTo>
                      <a:pt x="2403" y="0"/>
                    </a:lnTo>
                    <a:lnTo>
                      <a:pt x="2203" y="0"/>
                    </a:lnTo>
                    <a:lnTo>
                      <a:pt x="2203" y="342"/>
                    </a:lnTo>
                    <a:cubicBezTo>
                      <a:pt x="2002" y="382"/>
                      <a:pt x="1844" y="540"/>
                      <a:pt x="1804" y="740"/>
                    </a:cubicBezTo>
                    <a:lnTo>
                      <a:pt x="729" y="740"/>
                    </a:lnTo>
                    <a:lnTo>
                      <a:pt x="626" y="446"/>
                    </a:lnTo>
                    <a:lnTo>
                      <a:pt x="524" y="740"/>
                    </a:lnTo>
                    <a:lnTo>
                      <a:pt x="100" y="740"/>
                    </a:lnTo>
                    <a:lnTo>
                      <a:pt x="100" y="940"/>
                    </a:lnTo>
                    <a:lnTo>
                      <a:pt x="454" y="940"/>
                    </a:lnTo>
                    <a:lnTo>
                      <a:pt x="2" y="2243"/>
                    </a:lnTo>
                    <a:lnTo>
                      <a:pt x="0" y="2243"/>
                    </a:lnTo>
                    <a:lnTo>
                      <a:pt x="0" y="2249"/>
                    </a:lnTo>
                    <a:lnTo>
                      <a:pt x="0" y="2297"/>
                    </a:lnTo>
                    <a:lnTo>
                      <a:pt x="0" y="2343"/>
                    </a:lnTo>
                    <a:cubicBezTo>
                      <a:pt x="0" y="2688"/>
                      <a:pt x="281" y="2969"/>
                      <a:pt x="626" y="2969"/>
                    </a:cubicBezTo>
                    <a:cubicBezTo>
                      <a:pt x="972" y="2969"/>
                      <a:pt x="1253" y="2688"/>
                      <a:pt x="1253" y="2343"/>
                    </a:cubicBezTo>
                    <a:lnTo>
                      <a:pt x="1253" y="2311"/>
                    </a:lnTo>
                    <a:lnTo>
                      <a:pt x="1253" y="2243"/>
                    </a:lnTo>
                    <a:lnTo>
                      <a:pt x="1253" y="2235"/>
                    </a:lnTo>
                    <a:lnTo>
                      <a:pt x="799" y="940"/>
                    </a:lnTo>
                    <a:lnTo>
                      <a:pt x="1804" y="940"/>
                    </a:lnTo>
                    <a:cubicBezTo>
                      <a:pt x="1844" y="1140"/>
                      <a:pt x="2002" y="1298"/>
                      <a:pt x="2203" y="1339"/>
                    </a:cubicBezTo>
                    <a:lnTo>
                      <a:pt x="2203" y="3628"/>
                    </a:lnTo>
                    <a:lnTo>
                      <a:pt x="738" y="4546"/>
                    </a:lnTo>
                    <a:lnTo>
                      <a:pt x="3867" y="4546"/>
                    </a:lnTo>
                    <a:lnTo>
                      <a:pt x="2403" y="3628"/>
                    </a:lnTo>
                    <a:lnTo>
                      <a:pt x="2403" y="1339"/>
                    </a:lnTo>
                    <a:cubicBezTo>
                      <a:pt x="2603" y="1298"/>
                      <a:pt x="2761" y="1140"/>
                      <a:pt x="2801" y="940"/>
                    </a:cubicBezTo>
                    <a:lnTo>
                      <a:pt x="3806" y="940"/>
                    </a:lnTo>
                    <a:lnTo>
                      <a:pt x="3353" y="2235"/>
                    </a:lnTo>
                    <a:lnTo>
                      <a:pt x="3353" y="2243"/>
                    </a:lnTo>
                    <a:lnTo>
                      <a:pt x="3353" y="2311"/>
                    </a:lnTo>
                    <a:lnTo>
                      <a:pt x="3353" y="2343"/>
                    </a:lnTo>
                    <a:cubicBezTo>
                      <a:pt x="3353" y="2688"/>
                      <a:pt x="3633" y="2969"/>
                      <a:pt x="3979" y="2969"/>
                    </a:cubicBezTo>
                    <a:cubicBezTo>
                      <a:pt x="4324" y="2969"/>
                      <a:pt x="4605" y="2688"/>
                      <a:pt x="4605" y="2343"/>
                    </a:cubicBezTo>
                    <a:lnTo>
                      <a:pt x="4605" y="2297"/>
                    </a:lnTo>
                    <a:lnTo>
                      <a:pt x="4605" y="2249"/>
                    </a:lnTo>
                    <a:lnTo>
                      <a:pt x="4605" y="2243"/>
                    </a:lnTo>
                    <a:lnTo>
                      <a:pt x="4603" y="2243"/>
                    </a:lnTo>
                    <a:lnTo>
                      <a:pt x="4603" y="2243"/>
                    </a:lnTo>
                    <a:close/>
                    <a:moveTo>
                      <a:pt x="626" y="2769"/>
                    </a:moveTo>
                    <a:cubicBezTo>
                      <a:pt x="426" y="2769"/>
                      <a:pt x="257" y="2630"/>
                      <a:pt x="212" y="2443"/>
                    </a:cubicBezTo>
                    <a:lnTo>
                      <a:pt x="1041" y="2443"/>
                    </a:lnTo>
                    <a:cubicBezTo>
                      <a:pt x="996" y="2630"/>
                      <a:pt x="827" y="2769"/>
                      <a:pt x="626" y="2769"/>
                    </a:cubicBezTo>
                    <a:close/>
                    <a:moveTo>
                      <a:pt x="214" y="2243"/>
                    </a:moveTo>
                    <a:lnTo>
                      <a:pt x="627" y="1053"/>
                    </a:lnTo>
                    <a:lnTo>
                      <a:pt x="1043" y="2243"/>
                    </a:lnTo>
                    <a:lnTo>
                      <a:pt x="214" y="2243"/>
                    </a:lnTo>
                    <a:close/>
                    <a:moveTo>
                      <a:pt x="1434" y="4346"/>
                    </a:moveTo>
                    <a:lnTo>
                      <a:pt x="2303" y="3801"/>
                    </a:lnTo>
                    <a:lnTo>
                      <a:pt x="3171" y="4346"/>
                    </a:lnTo>
                    <a:lnTo>
                      <a:pt x="1434" y="4346"/>
                    </a:lnTo>
                    <a:close/>
                    <a:moveTo>
                      <a:pt x="2303" y="1148"/>
                    </a:moveTo>
                    <a:cubicBezTo>
                      <a:pt x="2133" y="1148"/>
                      <a:pt x="1994" y="1010"/>
                      <a:pt x="1994" y="840"/>
                    </a:cubicBezTo>
                    <a:cubicBezTo>
                      <a:pt x="1994" y="670"/>
                      <a:pt x="2133" y="532"/>
                      <a:pt x="2303" y="532"/>
                    </a:cubicBezTo>
                    <a:cubicBezTo>
                      <a:pt x="2473" y="532"/>
                      <a:pt x="2611" y="670"/>
                      <a:pt x="2611" y="840"/>
                    </a:cubicBezTo>
                    <a:cubicBezTo>
                      <a:pt x="2611" y="1010"/>
                      <a:pt x="2473" y="1148"/>
                      <a:pt x="2303" y="1148"/>
                    </a:cubicBezTo>
                    <a:close/>
                    <a:moveTo>
                      <a:pt x="3978" y="1053"/>
                    </a:moveTo>
                    <a:lnTo>
                      <a:pt x="4391" y="2243"/>
                    </a:lnTo>
                    <a:lnTo>
                      <a:pt x="3562" y="2243"/>
                    </a:lnTo>
                    <a:lnTo>
                      <a:pt x="3978" y="1053"/>
                    </a:lnTo>
                    <a:close/>
                    <a:moveTo>
                      <a:pt x="3979" y="2769"/>
                    </a:moveTo>
                    <a:cubicBezTo>
                      <a:pt x="3778" y="2769"/>
                      <a:pt x="3609" y="2630"/>
                      <a:pt x="3564" y="2443"/>
                    </a:cubicBezTo>
                    <a:lnTo>
                      <a:pt x="4393" y="2443"/>
                    </a:lnTo>
                    <a:cubicBezTo>
                      <a:pt x="4348" y="2630"/>
                      <a:pt x="4179" y="2769"/>
                      <a:pt x="3979" y="2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Sḷïḋè">
                <a:extLst>
                  <a:ext uri="{FF2B5EF4-FFF2-40B4-BE49-F238E27FC236}">
                    <a16:creationId xmlns:a16="http://schemas.microsoft.com/office/drawing/2014/main" xmlns="" id="{273B3580-7879-4E93-8E96-DD9914B84DAA}"/>
                  </a:ext>
                </a:extLst>
              </p:cNvPr>
              <p:cNvSpPr/>
              <p:nvPr/>
            </p:nvSpPr>
            <p:spPr>
              <a:xfrm>
                <a:off x="2035895" y="4570994"/>
                <a:ext cx="281855" cy="281429"/>
              </a:xfrm>
              <a:custGeom>
                <a:avLst/>
                <a:gdLst>
                  <a:gd name="T0" fmla="*/ 6288 w 6827"/>
                  <a:gd name="T1" fmla="*/ 5749 h 6827"/>
                  <a:gd name="T2" fmla="*/ 5986 w 6827"/>
                  <a:gd name="T3" fmla="*/ 5749 h 6827"/>
                  <a:gd name="T4" fmla="*/ 4863 w 6827"/>
                  <a:gd name="T5" fmla="*/ 923 h 6827"/>
                  <a:gd name="T6" fmla="*/ 3701 w 6827"/>
                  <a:gd name="T7" fmla="*/ 0 h 6827"/>
                  <a:gd name="T8" fmla="*/ 2538 w 6827"/>
                  <a:gd name="T9" fmla="*/ 923 h 6827"/>
                  <a:gd name="T10" fmla="*/ 2247 w 6827"/>
                  <a:gd name="T11" fmla="*/ 2179 h 6827"/>
                  <a:gd name="T12" fmla="*/ 2327 w 6827"/>
                  <a:gd name="T13" fmla="*/ 2309 h 6827"/>
                  <a:gd name="T14" fmla="*/ 2457 w 6827"/>
                  <a:gd name="T15" fmla="*/ 2228 h 6827"/>
                  <a:gd name="T16" fmla="*/ 2748 w 6827"/>
                  <a:gd name="T17" fmla="*/ 972 h 6827"/>
                  <a:gd name="T18" fmla="*/ 3701 w 6827"/>
                  <a:gd name="T19" fmla="*/ 216 h 6827"/>
                  <a:gd name="T20" fmla="*/ 4653 w 6827"/>
                  <a:gd name="T21" fmla="*/ 972 h 6827"/>
                  <a:gd name="T22" fmla="*/ 5865 w 6827"/>
                  <a:gd name="T23" fmla="*/ 6180 h 6827"/>
                  <a:gd name="T24" fmla="*/ 4505 w 6827"/>
                  <a:gd name="T25" fmla="*/ 6180 h 6827"/>
                  <a:gd name="T26" fmla="*/ 3872 w 6827"/>
                  <a:gd name="T27" fmla="*/ 3437 h 6827"/>
                  <a:gd name="T28" fmla="*/ 3421 w 6827"/>
                  <a:gd name="T29" fmla="*/ 2722 h 6827"/>
                  <a:gd name="T30" fmla="*/ 2623 w 6827"/>
                  <a:gd name="T31" fmla="*/ 2443 h 6827"/>
                  <a:gd name="T32" fmla="*/ 1825 w 6827"/>
                  <a:gd name="T33" fmla="*/ 2722 h 6827"/>
                  <a:gd name="T34" fmla="*/ 1374 w 6827"/>
                  <a:gd name="T35" fmla="*/ 3437 h 6827"/>
                  <a:gd name="T36" fmla="*/ 840 w 6827"/>
                  <a:gd name="T37" fmla="*/ 5749 h 6827"/>
                  <a:gd name="T38" fmla="*/ 539 w 6827"/>
                  <a:gd name="T39" fmla="*/ 5749 h 6827"/>
                  <a:gd name="T40" fmla="*/ 0 w 6827"/>
                  <a:gd name="T41" fmla="*/ 6288 h 6827"/>
                  <a:gd name="T42" fmla="*/ 539 w 6827"/>
                  <a:gd name="T43" fmla="*/ 6827 h 6827"/>
                  <a:gd name="T44" fmla="*/ 6288 w 6827"/>
                  <a:gd name="T45" fmla="*/ 6827 h 6827"/>
                  <a:gd name="T46" fmla="*/ 6827 w 6827"/>
                  <a:gd name="T47" fmla="*/ 6288 h 6827"/>
                  <a:gd name="T48" fmla="*/ 6288 w 6827"/>
                  <a:gd name="T49" fmla="*/ 5749 h 6827"/>
                  <a:gd name="T50" fmla="*/ 1584 w 6827"/>
                  <a:gd name="T51" fmla="*/ 3485 h 6827"/>
                  <a:gd name="T52" fmla="*/ 2623 w 6827"/>
                  <a:gd name="T53" fmla="*/ 2659 h 6827"/>
                  <a:gd name="T54" fmla="*/ 3662 w 6827"/>
                  <a:gd name="T55" fmla="*/ 3485 h 6827"/>
                  <a:gd name="T56" fmla="*/ 4284 w 6827"/>
                  <a:gd name="T57" fmla="*/ 6180 h 6827"/>
                  <a:gd name="T58" fmla="*/ 962 w 6827"/>
                  <a:gd name="T59" fmla="*/ 6180 h 6827"/>
                  <a:gd name="T60" fmla="*/ 1584 w 6827"/>
                  <a:gd name="T61" fmla="*/ 3485 h 6827"/>
                  <a:gd name="T62" fmla="*/ 6288 w 6827"/>
                  <a:gd name="T63" fmla="*/ 6611 h 6827"/>
                  <a:gd name="T64" fmla="*/ 539 w 6827"/>
                  <a:gd name="T65" fmla="*/ 6611 h 6827"/>
                  <a:gd name="T66" fmla="*/ 216 w 6827"/>
                  <a:gd name="T67" fmla="*/ 6288 h 6827"/>
                  <a:gd name="T68" fmla="*/ 539 w 6827"/>
                  <a:gd name="T69" fmla="*/ 5964 h 6827"/>
                  <a:gd name="T70" fmla="*/ 790 w 6827"/>
                  <a:gd name="T71" fmla="*/ 5964 h 6827"/>
                  <a:gd name="T72" fmla="*/ 741 w 6827"/>
                  <a:gd name="T73" fmla="*/ 6180 h 6827"/>
                  <a:gd name="T74" fmla="*/ 683 w 6827"/>
                  <a:gd name="T75" fmla="*/ 6180 h 6827"/>
                  <a:gd name="T76" fmla="*/ 575 w 6827"/>
                  <a:gd name="T77" fmla="*/ 6288 h 6827"/>
                  <a:gd name="T78" fmla="*/ 683 w 6827"/>
                  <a:gd name="T79" fmla="*/ 6395 h 6827"/>
                  <a:gd name="T80" fmla="*/ 824 w 6827"/>
                  <a:gd name="T81" fmla="*/ 6395 h 6827"/>
                  <a:gd name="T82" fmla="*/ 829 w 6827"/>
                  <a:gd name="T83" fmla="*/ 6395 h 6827"/>
                  <a:gd name="T84" fmla="*/ 4417 w 6827"/>
                  <a:gd name="T85" fmla="*/ 6395 h 6827"/>
                  <a:gd name="T86" fmla="*/ 4422 w 6827"/>
                  <a:gd name="T87" fmla="*/ 6395 h 6827"/>
                  <a:gd name="T88" fmla="*/ 5998 w 6827"/>
                  <a:gd name="T89" fmla="*/ 6395 h 6827"/>
                  <a:gd name="T90" fmla="*/ 6002 w 6827"/>
                  <a:gd name="T91" fmla="*/ 6395 h 6827"/>
                  <a:gd name="T92" fmla="*/ 6144 w 6827"/>
                  <a:gd name="T93" fmla="*/ 6395 h 6827"/>
                  <a:gd name="T94" fmla="*/ 6252 w 6827"/>
                  <a:gd name="T95" fmla="*/ 6288 h 6827"/>
                  <a:gd name="T96" fmla="*/ 6144 w 6827"/>
                  <a:gd name="T97" fmla="*/ 6180 h 6827"/>
                  <a:gd name="T98" fmla="*/ 6086 w 6827"/>
                  <a:gd name="T99" fmla="*/ 6180 h 6827"/>
                  <a:gd name="T100" fmla="*/ 6036 w 6827"/>
                  <a:gd name="T101" fmla="*/ 5964 h 6827"/>
                  <a:gd name="T102" fmla="*/ 6288 w 6827"/>
                  <a:gd name="T103" fmla="*/ 5964 h 6827"/>
                  <a:gd name="T104" fmla="*/ 6611 w 6827"/>
                  <a:gd name="T105" fmla="*/ 6288 h 6827"/>
                  <a:gd name="T106" fmla="*/ 6288 w 6827"/>
                  <a:gd name="T107" fmla="*/ 6611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27" h="6827">
                    <a:moveTo>
                      <a:pt x="6288" y="5749"/>
                    </a:moveTo>
                    <a:lnTo>
                      <a:pt x="5986" y="5749"/>
                    </a:lnTo>
                    <a:lnTo>
                      <a:pt x="4863" y="923"/>
                    </a:lnTo>
                    <a:cubicBezTo>
                      <a:pt x="4737" y="380"/>
                      <a:pt x="4259" y="0"/>
                      <a:pt x="3701" y="0"/>
                    </a:cubicBezTo>
                    <a:cubicBezTo>
                      <a:pt x="3143" y="0"/>
                      <a:pt x="2665" y="380"/>
                      <a:pt x="2538" y="923"/>
                    </a:cubicBezTo>
                    <a:lnTo>
                      <a:pt x="2247" y="2179"/>
                    </a:lnTo>
                    <a:cubicBezTo>
                      <a:pt x="2233" y="2237"/>
                      <a:pt x="2269" y="2295"/>
                      <a:pt x="2327" y="2309"/>
                    </a:cubicBezTo>
                    <a:cubicBezTo>
                      <a:pt x="2385" y="2322"/>
                      <a:pt x="2443" y="2286"/>
                      <a:pt x="2457" y="2228"/>
                    </a:cubicBezTo>
                    <a:lnTo>
                      <a:pt x="2748" y="972"/>
                    </a:lnTo>
                    <a:cubicBezTo>
                      <a:pt x="2852" y="527"/>
                      <a:pt x="3243" y="216"/>
                      <a:pt x="3701" y="216"/>
                    </a:cubicBezTo>
                    <a:cubicBezTo>
                      <a:pt x="4158" y="216"/>
                      <a:pt x="4550" y="527"/>
                      <a:pt x="4653" y="972"/>
                    </a:cubicBezTo>
                    <a:lnTo>
                      <a:pt x="5865" y="6180"/>
                    </a:lnTo>
                    <a:lnTo>
                      <a:pt x="4505" y="6180"/>
                    </a:lnTo>
                    <a:lnTo>
                      <a:pt x="3872" y="3437"/>
                    </a:lnTo>
                    <a:cubicBezTo>
                      <a:pt x="3807" y="3156"/>
                      <a:pt x="3647" y="2902"/>
                      <a:pt x="3421" y="2722"/>
                    </a:cubicBezTo>
                    <a:cubicBezTo>
                      <a:pt x="3195" y="2542"/>
                      <a:pt x="2912" y="2443"/>
                      <a:pt x="2623" y="2443"/>
                    </a:cubicBezTo>
                    <a:cubicBezTo>
                      <a:pt x="2334" y="2443"/>
                      <a:pt x="2051" y="2542"/>
                      <a:pt x="1825" y="2722"/>
                    </a:cubicBezTo>
                    <a:cubicBezTo>
                      <a:pt x="1599" y="2902"/>
                      <a:pt x="1439" y="3156"/>
                      <a:pt x="1374" y="3437"/>
                    </a:cubicBezTo>
                    <a:lnTo>
                      <a:pt x="840" y="5749"/>
                    </a:lnTo>
                    <a:lnTo>
                      <a:pt x="539" y="5749"/>
                    </a:lnTo>
                    <a:cubicBezTo>
                      <a:pt x="242" y="5749"/>
                      <a:pt x="0" y="5991"/>
                      <a:pt x="0" y="6288"/>
                    </a:cubicBezTo>
                    <a:cubicBezTo>
                      <a:pt x="0" y="6585"/>
                      <a:pt x="242" y="6827"/>
                      <a:pt x="539" y="6827"/>
                    </a:cubicBezTo>
                    <a:lnTo>
                      <a:pt x="6288" y="6827"/>
                    </a:lnTo>
                    <a:cubicBezTo>
                      <a:pt x="6585" y="6827"/>
                      <a:pt x="6827" y="6585"/>
                      <a:pt x="6827" y="6288"/>
                    </a:cubicBezTo>
                    <a:cubicBezTo>
                      <a:pt x="6827" y="5991"/>
                      <a:pt x="6585" y="5749"/>
                      <a:pt x="6288" y="5749"/>
                    </a:cubicBezTo>
                    <a:close/>
                    <a:moveTo>
                      <a:pt x="1584" y="3485"/>
                    </a:moveTo>
                    <a:cubicBezTo>
                      <a:pt x="1696" y="2999"/>
                      <a:pt x="2123" y="2659"/>
                      <a:pt x="2623" y="2659"/>
                    </a:cubicBezTo>
                    <a:cubicBezTo>
                      <a:pt x="3122" y="2659"/>
                      <a:pt x="3550" y="2999"/>
                      <a:pt x="3662" y="3485"/>
                    </a:cubicBezTo>
                    <a:lnTo>
                      <a:pt x="4284" y="6180"/>
                    </a:lnTo>
                    <a:lnTo>
                      <a:pt x="962" y="6180"/>
                    </a:lnTo>
                    <a:lnTo>
                      <a:pt x="1584" y="3485"/>
                    </a:lnTo>
                    <a:close/>
                    <a:moveTo>
                      <a:pt x="6288" y="6611"/>
                    </a:moveTo>
                    <a:lnTo>
                      <a:pt x="539" y="6611"/>
                    </a:lnTo>
                    <a:cubicBezTo>
                      <a:pt x="361" y="6611"/>
                      <a:pt x="216" y="6466"/>
                      <a:pt x="216" y="6288"/>
                    </a:cubicBezTo>
                    <a:cubicBezTo>
                      <a:pt x="216" y="6109"/>
                      <a:pt x="361" y="5964"/>
                      <a:pt x="539" y="5964"/>
                    </a:cubicBezTo>
                    <a:lnTo>
                      <a:pt x="790" y="5964"/>
                    </a:lnTo>
                    <a:lnTo>
                      <a:pt x="741" y="6180"/>
                    </a:lnTo>
                    <a:lnTo>
                      <a:pt x="683" y="6180"/>
                    </a:lnTo>
                    <a:cubicBezTo>
                      <a:pt x="623" y="6180"/>
                      <a:pt x="575" y="6228"/>
                      <a:pt x="575" y="6288"/>
                    </a:cubicBezTo>
                    <a:cubicBezTo>
                      <a:pt x="575" y="6347"/>
                      <a:pt x="623" y="6395"/>
                      <a:pt x="683" y="6395"/>
                    </a:cubicBezTo>
                    <a:lnTo>
                      <a:pt x="824" y="6395"/>
                    </a:lnTo>
                    <a:cubicBezTo>
                      <a:pt x="826" y="6396"/>
                      <a:pt x="827" y="6396"/>
                      <a:pt x="829" y="6395"/>
                    </a:cubicBezTo>
                    <a:lnTo>
                      <a:pt x="4417" y="6395"/>
                    </a:lnTo>
                    <a:cubicBezTo>
                      <a:pt x="4419" y="6396"/>
                      <a:pt x="4420" y="6396"/>
                      <a:pt x="4422" y="6395"/>
                    </a:cubicBezTo>
                    <a:lnTo>
                      <a:pt x="5998" y="6395"/>
                    </a:lnTo>
                    <a:cubicBezTo>
                      <a:pt x="5999" y="6396"/>
                      <a:pt x="6001" y="6396"/>
                      <a:pt x="6002" y="6395"/>
                    </a:cubicBezTo>
                    <a:lnTo>
                      <a:pt x="6144" y="6395"/>
                    </a:lnTo>
                    <a:cubicBezTo>
                      <a:pt x="6204" y="6395"/>
                      <a:pt x="6252" y="6347"/>
                      <a:pt x="6252" y="6288"/>
                    </a:cubicBezTo>
                    <a:cubicBezTo>
                      <a:pt x="6252" y="6228"/>
                      <a:pt x="6204" y="6180"/>
                      <a:pt x="6144" y="6180"/>
                    </a:cubicBezTo>
                    <a:lnTo>
                      <a:pt x="6086" y="6180"/>
                    </a:lnTo>
                    <a:lnTo>
                      <a:pt x="6036" y="5964"/>
                    </a:lnTo>
                    <a:lnTo>
                      <a:pt x="6288" y="5964"/>
                    </a:lnTo>
                    <a:cubicBezTo>
                      <a:pt x="6466" y="5964"/>
                      <a:pt x="6611" y="6109"/>
                      <a:pt x="6611" y="6288"/>
                    </a:cubicBezTo>
                    <a:cubicBezTo>
                      <a:pt x="6611" y="6466"/>
                      <a:pt x="6466" y="6611"/>
                      <a:pt x="6288" y="66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ṩļïḍé">
                <a:extLst>
                  <a:ext uri="{FF2B5EF4-FFF2-40B4-BE49-F238E27FC236}">
                    <a16:creationId xmlns:a16="http://schemas.microsoft.com/office/drawing/2014/main" xmlns="" id="{7FB4E077-7DDC-4462-941E-454EC6784075}"/>
                  </a:ext>
                </a:extLst>
              </p:cNvPr>
              <p:cNvSpPr/>
              <p:nvPr/>
            </p:nvSpPr>
            <p:spPr>
              <a:xfrm>
                <a:off x="2775887" y="2363298"/>
                <a:ext cx="311738" cy="31154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ṧļíḋé">
                <a:extLst>
                  <a:ext uri="{FF2B5EF4-FFF2-40B4-BE49-F238E27FC236}">
                    <a16:creationId xmlns:a16="http://schemas.microsoft.com/office/drawing/2014/main" xmlns="" id="{28B313BB-78CD-4F01-8165-F9EAD1623CBD}"/>
                  </a:ext>
                </a:extLst>
              </p:cNvPr>
              <p:cNvSpPr/>
              <p:nvPr/>
            </p:nvSpPr>
            <p:spPr>
              <a:xfrm>
                <a:off x="1615299" y="3155118"/>
                <a:ext cx="286290" cy="285858"/>
              </a:xfrm>
              <a:custGeom>
                <a:avLst/>
                <a:gdLst>
                  <a:gd name="connsiteX0" fmla="*/ 521306 w 607670"/>
                  <a:gd name="connsiteY0" fmla="*/ 508386 h 606754"/>
                  <a:gd name="connsiteX1" fmla="*/ 530823 w 607670"/>
                  <a:gd name="connsiteY1" fmla="*/ 517989 h 606754"/>
                  <a:gd name="connsiteX2" fmla="*/ 530823 w 607670"/>
                  <a:gd name="connsiteY2" fmla="*/ 523058 h 606754"/>
                  <a:gd name="connsiteX3" fmla="*/ 521306 w 607670"/>
                  <a:gd name="connsiteY3" fmla="*/ 532661 h 606754"/>
                  <a:gd name="connsiteX4" fmla="*/ 511700 w 607670"/>
                  <a:gd name="connsiteY4" fmla="*/ 523058 h 606754"/>
                  <a:gd name="connsiteX5" fmla="*/ 511700 w 607670"/>
                  <a:gd name="connsiteY5" fmla="*/ 517989 h 606754"/>
                  <a:gd name="connsiteX6" fmla="*/ 521306 w 607670"/>
                  <a:gd name="connsiteY6" fmla="*/ 508386 h 606754"/>
                  <a:gd name="connsiteX7" fmla="*/ 521306 w 607670"/>
                  <a:gd name="connsiteY7" fmla="*/ 464917 h 606754"/>
                  <a:gd name="connsiteX8" fmla="*/ 530823 w 607670"/>
                  <a:gd name="connsiteY8" fmla="*/ 474520 h 606754"/>
                  <a:gd name="connsiteX9" fmla="*/ 530823 w 607670"/>
                  <a:gd name="connsiteY9" fmla="*/ 479678 h 606754"/>
                  <a:gd name="connsiteX10" fmla="*/ 521306 w 607670"/>
                  <a:gd name="connsiteY10" fmla="*/ 489192 h 606754"/>
                  <a:gd name="connsiteX11" fmla="*/ 511700 w 607670"/>
                  <a:gd name="connsiteY11" fmla="*/ 479678 h 606754"/>
                  <a:gd name="connsiteX12" fmla="*/ 511700 w 607670"/>
                  <a:gd name="connsiteY12" fmla="*/ 474520 h 606754"/>
                  <a:gd name="connsiteX13" fmla="*/ 521306 w 607670"/>
                  <a:gd name="connsiteY13" fmla="*/ 464917 h 606754"/>
                  <a:gd name="connsiteX14" fmla="*/ 521306 w 607670"/>
                  <a:gd name="connsiteY14" fmla="*/ 421590 h 606754"/>
                  <a:gd name="connsiteX15" fmla="*/ 530823 w 607670"/>
                  <a:gd name="connsiteY15" fmla="*/ 431165 h 606754"/>
                  <a:gd name="connsiteX16" fmla="*/ 530823 w 607670"/>
                  <a:gd name="connsiteY16" fmla="*/ 436219 h 606754"/>
                  <a:gd name="connsiteX17" fmla="*/ 521306 w 607670"/>
                  <a:gd name="connsiteY17" fmla="*/ 445794 h 606754"/>
                  <a:gd name="connsiteX18" fmla="*/ 511700 w 607670"/>
                  <a:gd name="connsiteY18" fmla="*/ 436219 h 606754"/>
                  <a:gd name="connsiteX19" fmla="*/ 511700 w 607670"/>
                  <a:gd name="connsiteY19" fmla="*/ 431165 h 606754"/>
                  <a:gd name="connsiteX20" fmla="*/ 521306 w 607670"/>
                  <a:gd name="connsiteY20" fmla="*/ 421590 h 606754"/>
                  <a:gd name="connsiteX21" fmla="*/ 521306 w 607670"/>
                  <a:gd name="connsiteY21" fmla="*/ 378122 h 606754"/>
                  <a:gd name="connsiteX22" fmla="*/ 530823 w 607670"/>
                  <a:gd name="connsiteY22" fmla="*/ 387697 h 606754"/>
                  <a:gd name="connsiteX23" fmla="*/ 530823 w 607670"/>
                  <a:gd name="connsiteY23" fmla="*/ 392751 h 606754"/>
                  <a:gd name="connsiteX24" fmla="*/ 521306 w 607670"/>
                  <a:gd name="connsiteY24" fmla="*/ 402326 h 606754"/>
                  <a:gd name="connsiteX25" fmla="*/ 511700 w 607670"/>
                  <a:gd name="connsiteY25" fmla="*/ 392751 h 606754"/>
                  <a:gd name="connsiteX26" fmla="*/ 511700 w 607670"/>
                  <a:gd name="connsiteY26" fmla="*/ 387697 h 606754"/>
                  <a:gd name="connsiteX27" fmla="*/ 521306 w 607670"/>
                  <a:gd name="connsiteY27" fmla="*/ 378122 h 606754"/>
                  <a:gd name="connsiteX28" fmla="*/ 521306 w 607670"/>
                  <a:gd name="connsiteY28" fmla="*/ 334653 h 606754"/>
                  <a:gd name="connsiteX29" fmla="*/ 530823 w 607670"/>
                  <a:gd name="connsiteY29" fmla="*/ 344249 h 606754"/>
                  <a:gd name="connsiteX30" fmla="*/ 530823 w 607670"/>
                  <a:gd name="connsiteY30" fmla="*/ 349402 h 606754"/>
                  <a:gd name="connsiteX31" fmla="*/ 521306 w 607670"/>
                  <a:gd name="connsiteY31" fmla="*/ 358998 h 606754"/>
                  <a:gd name="connsiteX32" fmla="*/ 511700 w 607670"/>
                  <a:gd name="connsiteY32" fmla="*/ 349402 h 606754"/>
                  <a:gd name="connsiteX33" fmla="*/ 511700 w 607670"/>
                  <a:gd name="connsiteY33" fmla="*/ 344249 h 606754"/>
                  <a:gd name="connsiteX34" fmla="*/ 521306 w 607670"/>
                  <a:gd name="connsiteY34" fmla="*/ 334653 h 606754"/>
                  <a:gd name="connsiteX35" fmla="*/ 521306 w 607670"/>
                  <a:gd name="connsiteY35" fmla="*/ 291256 h 606754"/>
                  <a:gd name="connsiteX36" fmla="*/ 530823 w 607670"/>
                  <a:gd name="connsiteY36" fmla="*/ 300859 h 606754"/>
                  <a:gd name="connsiteX37" fmla="*/ 530823 w 607670"/>
                  <a:gd name="connsiteY37" fmla="*/ 305928 h 606754"/>
                  <a:gd name="connsiteX38" fmla="*/ 521306 w 607670"/>
                  <a:gd name="connsiteY38" fmla="*/ 315531 h 606754"/>
                  <a:gd name="connsiteX39" fmla="*/ 511700 w 607670"/>
                  <a:gd name="connsiteY39" fmla="*/ 305928 h 606754"/>
                  <a:gd name="connsiteX40" fmla="*/ 511700 w 607670"/>
                  <a:gd name="connsiteY40" fmla="*/ 300859 h 606754"/>
                  <a:gd name="connsiteX41" fmla="*/ 521306 w 607670"/>
                  <a:gd name="connsiteY41" fmla="*/ 291256 h 606754"/>
                  <a:gd name="connsiteX42" fmla="*/ 521306 w 607670"/>
                  <a:gd name="connsiteY42" fmla="*/ 247787 h 606754"/>
                  <a:gd name="connsiteX43" fmla="*/ 530823 w 607670"/>
                  <a:gd name="connsiteY43" fmla="*/ 257390 h 606754"/>
                  <a:gd name="connsiteX44" fmla="*/ 530823 w 607670"/>
                  <a:gd name="connsiteY44" fmla="*/ 262459 h 606754"/>
                  <a:gd name="connsiteX45" fmla="*/ 521306 w 607670"/>
                  <a:gd name="connsiteY45" fmla="*/ 272062 h 606754"/>
                  <a:gd name="connsiteX46" fmla="*/ 511700 w 607670"/>
                  <a:gd name="connsiteY46" fmla="*/ 262459 h 606754"/>
                  <a:gd name="connsiteX47" fmla="*/ 511700 w 607670"/>
                  <a:gd name="connsiteY47" fmla="*/ 257390 h 606754"/>
                  <a:gd name="connsiteX48" fmla="*/ 521306 w 607670"/>
                  <a:gd name="connsiteY48" fmla="*/ 247787 h 606754"/>
                  <a:gd name="connsiteX49" fmla="*/ 521306 w 607670"/>
                  <a:gd name="connsiteY49" fmla="*/ 204460 h 606754"/>
                  <a:gd name="connsiteX50" fmla="*/ 530823 w 607670"/>
                  <a:gd name="connsiteY50" fmla="*/ 213974 h 606754"/>
                  <a:gd name="connsiteX51" fmla="*/ 530823 w 607670"/>
                  <a:gd name="connsiteY51" fmla="*/ 219132 h 606754"/>
                  <a:gd name="connsiteX52" fmla="*/ 521306 w 607670"/>
                  <a:gd name="connsiteY52" fmla="*/ 228735 h 606754"/>
                  <a:gd name="connsiteX53" fmla="*/ 511700 w 607670"/>
                  <a:gd name="connsiteY53" fmla="*/ 219132 h 606754"/>
                  <a:gd name="connsiteX54" fmla="*/ 511700 w 607670"/>
                  <a:gd name="connsiteY54" fmla="*/ 213974 h 606754"/>
                  <a:gd name="connsiteX55" fmla="*/ 521306 w 607670"/>
                  <a:gd name="connsiteY55" fmla="*/ 204460 h 606754"/>
                  <a:gd name="connsiteX56" fmla="*/ 434289 w 607670"/>
                  <a:gd name="connsiteY56" fmla="*/ 166073 h 606754"/>
                  <a:gd name="connsiteX57" fmla="*/ 439442 w 607670"/>
                  <a:gd name="connsiteY57" fmla="*/ 166073 h 606754"/>
                  <a:gd name="connsiteX58" fmla="*/ 449038 w 607670"/>
                  <a:gd name="connsiteY58" fmla="*/ 175670 h 606754"/>
                  <a:gd name="connsiteX59" fmla="*/ 439442 w 607670"/>
                  <a:gd name="connsiteY59" fmla="*/ 185267 h 606754"/>
                  <a:gd name="connsiteX60" fmla="*/ 434289 w 607670"/>
                  <a:gd name="connsiteY60" fmla="*/ 185267 h 606754"/>
                  <a:gd name="connsiteX61" fmla="*/ 424693 w 607670"/>
                  <a:gd name="connsiteY61" fmla="*/ 175670 h 606754"/>
                  <a:gd name="connsiteX62" fmla="*/ 434289 w 607670"/>
                  <a:gd name="connsiteY62" fmla="*/ 166073 h 606754"/>
                  <a:gd name="connsiteX63" fmla="*/ 390828 w 607670"/>
                  <a:gd name="connsiteY63" fmla="*/ 166073 h 606754"/>
                  <a:gd name="connsiteX64" fmla="*/ 395896 w 607670"/>
                  <a:gd name="connsiteY64" fmla="*/ 166073 h 606754"/>
                  <a:gd name="connsiteX65" fmla="*/ 405499 w 607670"/>
                  <a:gd name="connsiteY65" fmla="*/ 175670 h 606754"/>
                  <a:gd name="connsiteX66" fmla="*/ 395896 w 607670"/>
                  <a:gd name="connsiteY66" fmla="*/ 185267 h 606754"/>
                  <a:gd name="connsiteX67" fmla="*/ 390828 w 607670"/>
                  <a:gd name="connsiteY67" fmla="*/ 185267 h 606754"/>
                  <a:gd name="connsiteX68" fmla="*/ 381225 w 607670"/>
                  <a:gd name="connsiteY68" fmla="*/ 175670 h 606754"/>
                  <a:gd name="connsiteX69" fmla="*/ 390828 w 607670"/>
                  <a:gd name="connsiteY69" fmla="*/ 166073 h 606754"/>
                  <a:gd name="connsiteX70" fmla="*/ 347317 w 607670"/>
                  <a:gd name="connsiteY70" fmla="*/ 166073 h 606754"/>
                  <a:gd name="connsiteX71" fmla="*/ 352400 w 607670"/>
                  <a:gd name="connsiteY71" fmla="*/ 166073 h 606754"/>
                  <a:gd name="connsiteX72" fmla="*/ 362031 w 607670"/>
                  <a:gd name="connsiteY72" fmla="*/ 175670 h 606754"/>
                  <a:gd name="connsiteX73" fmla="*/ 352400 w 607670"/>
                  <a:gd name="connsiteY73" fmla="*/ 185267 h 606754"/>
                  <a:gd name="connsiteX74" fmla="*/ 347317 w 607670"/>
                  <a:gd name="connsiteY74" fmla="*/ 185267 h 606754"/>
                  <a:gd name="connsiteX75" fmla="*/ 337686 w 607670"/>
                  <a:gd name="connsiteY75" fmla="*/ 175670 h 606754"/>
                  <a:gd name="connsiteX76" fmla="*/ 347317 w 607670"/>
                  <a:gd name="connsiteY76" fmla="*/ 166073 h 606754"/>
                  <a:gd name="connsiteX77" fmla="*/ 303802 w 607670"/>
                  <a:gd name="connsiteY77" fmla="*/ 166073 h 606754"/>
                  <a:gd name="connsiteX78" fmla="*/ 308959 w 607670"/>
                  <a:gd name="connsiteY78" fmla="*/ 166073 h 606754"/>
                  <a:gd name="connsiteX79" fmla="*/ 318562 w 607670"/>
                  <a:gd name="connsiteY79" fmla="*/ 175670 h 606754"/>
                  <a:gd name="connsiteX80" fmla="*/ 308959 w 607670"/>
                  <a:gd name="connsiteY80" fmla="*/ 185267 h 606754"/>
                  <a:gd name="connsiteX81" fmla="*/ 303802 w 607670"/>
                  <a:gd name="connsiteY81" fmla="*/ 185267 h 606754"/>
                  <a:gd name="connsiteX82" fmla="*/ 294288 w 607670"/>
                  <a:gd name="connsiteY82" fmla="*/ 175670 h 606754"/>
                  <a:gd name="connsiteX83" fmla="*/ 303802 w 607670"/>
                  <a:gd name="connsiteY83" fmla="*/ 166073 h 606754"/>
                  <a:gd name="connsiteX84" fmla="*/ 260353 w 607670"/>
                  <a:gd name="connsiteY84" fmla="*/ 166073 h 606754"/>
                  <a:gd name="connsiteX85" fmla="*/ 265421 w 607670"/>
                  <a:gd name="connsiteY85" fmla="*/ 166073 h 606754"/>
                  <a:gd name="connsiteX86" fmla="*/ 275024 w 607670"/>
                  <a:gd name="connsiteY86" fmla="*/ 175670 h 606754"/>
                  <a:gd name="connsiteX87" fmla="*/ 265421 w 607670"/>
                  <a:gd name="connsiteY87" fmla="*/ 185267 h 606754"/>
                  <a:gd name="connsiteX88" fmla="*/ 260353 w 607670"/>
                  <a:gd name="connsiteY88" fmla="*/ 185267 h 606754"/>
                  <a:gd name="connsiteX89" fmla="*/ 250750 w 607670"/>
                  <a:gd name="connsiteY89" fmla="*/ 175670 h 606754"/>
                  <a:gd name="connsiteX90" fmla="*/ 260353 w 607670"/>
                  <a:gd name="connsiteY90" fmla="*/ 166073 h 606754"/>
                  <a:gd name="connsiteX91" fmla="*/ 216842 w 607670"/>
                  <a:gd name="connsiteY91" fmla="*/ 166073 h 606754"/>
                  <a:gd name="connsiteX92" fmla="*/ 222014 w 607670"/>
                  <a:gd name="connsiteY92" fmla="*/ 166073 h 606754"/>
                  <a:gd name="connsiteX93" fmla="*/ 231556 w 607670"/>
                  <a:gd name="connsiteY93" fmla="*/ 175670 h 606754"/>
                  <a:gd name="connsiteX94" fmla="*/ 222014 w 607670"/>
                  <a:gd name="connsiteY94" fmla="*/ 185267 h 606754"/>
                  <a:gd name="connsiteX95" fmla="*/ 216842 w 607670"/>
                  <a:gd name="connsiteY95" fmla="*/ 185267 h 606754"/>
                  <a:gd name="connsiteX96" fmla="*/ 207211 w 607670"/>
                  <a:gd name="connsiteY96" fmla="*/ 175670 h 606754"/>
                  <a:gd name="connsiteX97" fmla="*/ 216842 w 607670"/>
                  <a:gd name="connsiteY97" fmla="*/ 166073 h 606754"/>
                  <a:gd name="connsiteX98" fmla="*/ 173327 w 607670"/>
                  <a:gd name="connsiteY98" fmla="*/ 166073 h 606754"/>
                  <a:gd name="connsiteX99" fmla="*/ 178484 w 607670"/>
                  <a:gd name="connsiteY99" fmla="*/ 166073 h 606754"/>
                  <a:gd name="connsiteX100" fmla="*/ 188087 w 607670"/>
                  <a:gd name="connsiteY100" fmla="*/ 175670 h 606754"/>
                  <a:gd name="connsiteX101" fmla="*/ 178484 w 607670"/>
                  <a:gd name="connsiteY101" fmla="*/ 185267 h 606754"/>
                  <a:gd name="connsiteX102" fmla="*/ 173327 w 607670"/>
                  <a:gd name="connsiteY102" fmla="*/ 185267 h 606754"/>
                  <a:gd name="connsiteX103" fmla="*/ 163813 w 607670"/>
                  <a:gd name="connsiteY103" fmla="*/ 175670 h 606754"/>
                  <a:gd name="connsiteX104" fmla="*/ 173327 w 607670"/>
                  <a:gd name="connsiteY104" fmla="*/ 166073 h 606754"/>
                  <a:gd name="connsiteX105" fmla="*/ 129877 w 607670"/>
                  <a:gd name="connsiteY105" fmla="*/ 166073 h 606754"/>
                  <a:gd name="connsiteX106" fmla="*/ 134945 w 607670"/>
                  <a:gd name="connsiteY106" fmla="*/ 166073 h 606754"/>
                  <a:gd name="connsiteX107" fmla="*/ 144548 w 607670"/>
                  <a:gd name="connsiteY107" fmla="*/ 175670 h 606754"/>
                  <a:gd name="connsiteX108" fmla="*/ 134945 w 607670"/>
                  <a:gd name="connsiteY108" fmla="*/ 185267 h 606754"/>
                  <a:gd name="connsiteX109" fmla="*/ 129877 w 607670"/>
                  <a:gd name="connsiteY109" fmla="*/ 185267 h 606754"/>
                  <a:gd name="connsiteX110" fmla="*/ 120274 w 607670"/>
                  <a:gd name="connsiteY110" fmla="*/ 175670 h 606754"/>
                  <a:gd name="connsiteX111" fmla="*/ 129877 w 607670"/>
                  <a:gd name="connsiteY111" fmla="*/ 166073 h 606754"/>
                  <a:gd name="connsiteX112" fmla="*/ 86366 w 607670"/>
                  <a:gd name="connsiteY112" fmla="*/ 166073 h 606754"/>
                  <a:gd name="connsiteX113" fmla="*/ 91538 w 607670"/>
                  <a:gd name="connsiteY113" fmla="*/ 166073 h 606754"/>
                  <a:gd name="connsiteX114" fmla="*/ 101080 w 607670"/>
                  <a:gd name="connsiteY114" fmla="*/ 175670 h 606754"/>
                  <a:gd name="connsiteX115" fmla="*/ 91538 w 607670"/>
                  <a:gd name="connsiteY115" fmla="*/ 185267 h 606754"/>
                  <a:gd name="connsiteX116" fmla="*/ 86366 w 607670"/>
                  <a:gd name="connsiteY116" fmla="*/ 185267 h 606754"/>
                  <a:gd name="connsiteX117" fmla="*/ 76735 w 607670"/>
                  <a:gd name="connsiteY117" fmla="*/ 175670 h 606754"/>
                  <a:gd name="connsiteX118" fmla="*/ 86366 w 607670"/>
                  <a:gd name="connsiteY118" fmla="*/ 166073 h 606754"/>
                  <a:gd name="connsiteX119" fmla="*/ 561830 w 607670"/>
                  <a:gd name="connsiteY119" fmla="*/ 63964 h 606754"/>
                  <a:gd name="connsiteX120" fmla="*/ 598057 w 607670"/>
                  <a:gd name="connsiteY120" fmla="*/ 63964 h 606754"/>
                  <a:gd name="connsiteX121" fmla="*/ 607670 w 607670"/>
                  <a:gd name="connsiteY121" fmla="*/ 73472 h 606754"/>
                  <a:gd name="connsiteX122" fmla="*/ 607670 w 607670"/>
                  <a:gd name="connsiteY122" fmla="*/ 109639 h 606754"/>
                  <a:gd name="connsiteX123" fmla="*/ 598057 w 607670"/>
                  <a:gd name="connsiteY123" fmla="*/ 119237 h 606754"/>
                  <a:gd name="connsiteX124" fmla="*/ 588444 w 607670"/>
                  <a:gd name="connsiteY124" fmla="*/ 109639 h 606754"/>
                  <a:gd name="connsiteX125" fmla="*/ 588444 w 607670"/>
                  <a:gd name="connsiteY125" fmla="*/ 97554 h 606754"/>
                  <a:gd name="connsiteX126" fmla="*/ 374732 w 607670"/>
                  <a:gd name="connsiteY126" fmla="*/ 322732 h 606754"/>
                  <a:gd name="connsiteX127" fmla="*/ 367789 w 607670"/>
                  <a:gd name="connsiteY127" fmla="*/ 325754 h 606754"/>
                  <a:gd name="connsiteX128" fmla="*/ 282429 w 607670"/>
                  <a:gd name="connsiteY128" fmla="*/ 325754 h 606754"/>
                  <a:gd name="connsiteX129" fmla="*/ 93372 w 607670"/>
                  <a:gd name="connsiteY129" fmla="*/ 527028 h 606754"/>
                  <a:gd name="connsiteX130" fmla="*/ 86340 w 607670"/>
                  <a:gd name="connsiteY130" fmla="*/ 530049 h 606754"/>
                  <a:gd name="connsiteX131" fmla="*/ 79753 w 607670"/>
                  <a:gd name="connsiteY131" fmla="*/ 527472 h 606754"/>
                  <a:gd name="connsiteX132" fmla="*/ 79308 w 607670"/>
                  <a:gd name="connsiteY132" fmla="*/ 513965 h 606754"/>
                  <a:gd name="connsiteX133" fmla="*/ 271213 w 607670"/>
                  <a:gd name="connsiteY133" fmla="*/ 309581 h 606754"/>
                  <a:gd name="connsiteX134" fmla="*/ 278245 w 607670"/>
                  <a:gd name="connsiteY134" fmla="*/ 306559 h 606754"/>
                  <a:gd name="connsiteX135" fmla="*/ 363694 w 607670"/>
                  <a:gd name="connsiteY135" fmla="*/ 306559 h 606754"/>
                  <a:gd name="connsiteX136" fmla="*/ 575716 w 607670"/>
                  <a:gd name="connsiteY136" fmla="*/ 83069 h 606754"/>
                  <a:gd name="connsiteX137" fmla="*/ 561830 w 607670"/>
                  <a:gd name="connsiteY137" fmla="*/ 83069 h 606754"/>
                  <a:gd name="connsiteX138" fmla="*/ 552306 w 607670"/>
                  <a:gd name="connsiteY138" fmla="*/ 73472 h 606754"/>
                  <a:gd name="connsiteX139" fmla="*/ 561830 w 607670"/>
                  <a:gd name="connsiteY139" fmla="*/ 63964 h 606754"/>
                  <a:gd name="connsiteX140" fmla="*/ 28413 w 607670"/>
                  <a:gd name="connsiteY140" fmla="*/ 2866 h 606754"/>
                  <a:gd name="connsiteX141" fmla="*/ 41941 w 607670"/>
                  <a:gd name="connsiteY141" fmla="*/ 2866 h 606754"/>
                  <a:gd name="connsiteX142" fmla="*/ 67573 w 607670"/>
                  <a:gd name="connsiteY142" fmla="*/ 28372 h 606754"/>
                  <a:gd name="connsiteX143" fmla="*/ 67573 w 607670"/>
                  <a:gd name="connsiteY143" fmla="*/ 41881 h 606754"/>
                  <a:gd name="connsiteX144" fmla="*/ 53956 w 607670"/>
                  <a:gd name="connsiteY144" fmla="*/ 41881 h 606754"/>
                  <a:gd name="connsiteX145" fmla="*/ 44789 w 607670"/>
                  <a:gd name="connsiteY145" fmla="*/ 32727 h 606754"/>
                  <a:gd name="connsiteX146" fmla="*/ 44789 w 607670"/>
                  <a:gd name="connsiteY146" fmla="*/ 546054 h 606754"/>
                  <a:gd name="connsiteX147" fmla="*/ 60809 w 607670"/>
                  <a:gd name="connsiteY147" fmla="*/ 562051 h 606754"/>
                  <a:gd name="connsiteX148" fmla="*/ 574874 w 607670"/>
                  <a:gd name="connsiteY148" fmla="*/ 562051 h 606754"/>
                  <a:gd name="connsiteX149" fmla="*/ 565618 w 607670"/>
                  <a:gd name="connsiteY149" fmla="*/ 552808 h 606754"/>
                  <a:gd name="connsiteX150" fmla="*/ 565618 w 607670"/>
                  <a:gd name="connsiteY150" fmla="*/ 539300 h 606754"/>
                  <a:gd name="connsiteX151" fmla="*/ 579235 w 607670"/>
                  <a:gd name="connsiteY151" fmla="*/ 539300 h 606754"/>
                  <a:gd name="connsiteX152" fmla="*/ 604778 w 607670"/>
                  <a:gd name="connsiteY152" fmla="*/ 564806 h 606754"/>
                  <a:gd name="connsiteX153" fmla="*/ 604778 w 607670"/>
                  <a:gd name="connsiteY153" fmla="*/ 578404 h 606754"/>
                  <a:gd name="connsiteX154" fmla="*/ 579235 w 607670"/>
                  <a:gd name="connsiteY154" fmla="*/ 603910 h 606754"/>
                  <a:gd name="connsiteX155" fmla="*/ 572382 w 607670"/>
                  <a:gd name="connsiteY155" fmla="*/ 606754 h 606754"/>
                  <a:gd name="connsiteX156" fmla="*/ 565618 w 607670"/>
                  <a:gd name="connsiteY156" fmla="*/ 603910 h 606754"/>
                  <a:gd name="connsiteX157" fmla="*/ 565618 w 607670"/>
                  <a:gd name="connsiteY157" fmla="*/ 590401 h 606754"/>
                  <a:gd name="connsiteX158" fmla="*/ 574874 w 607670"/>
                  <a:gd name="connsiteY158" fmla="*/ 581159 h 606754"/>
                  <a:gd name="connsiteX159" fmla="*/ 60809 w 607670"/>
                  <a:gd name="connsiteY159" fmla="*/ 581159 h 606754"/>
                  <a:gd name="connsiteX160" fmla="*/ 25565 w 607670"/>
                  <a:gd name="connsiteY160" fmla="*/ 546054 h 606754"/>
                  <a:gd name="connsiteX161" fmla="*/ 25565 w 607670"/>
                  <a:gd name="connsiteY161" fmla="*/ 32727 h 606754"/>
                  <a:gd name="connsiteX162" fmla="*/ 16398 w 607670"/>
                  <a:gd name="connsiteY162" fmla="*/ 41881 h 606754"/>
                  <a:gd name="connsiteX163" fmla="*/ 2870 w 607670"/>
                  <a:gd name="connsiteY163" fmla="*/ 41881 h 606754"/>
                  <a:gd name="connsiteX164" fmla="*/ 2870 w 607670"/>
                  <a:gd name="connsiteY164" fmla="*/ 28372 h 60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607670" h="606754">
                    <a:moveTo>
                      <a:pt x="521306" y="508386"/>
                    </a:moveTo>
                    <a:cubicBezTo>
                      <a:pt x="526554" y="508386"/>
                      <a:pt x="530823" y="512654"/>
                      <a:pt x="530823" y="517989"/>
                    </a:cubicBezTo>
                    <a:lnTo>
                      <a:pt x="530823" y="523058"/>
                    </a:lnTo>
                    <a:cubicBezTo>
                      <a:pt x="530823" y="528393"/>
                      <a:pt x="526554" y="532661"/>
                      <a:pt x="521306" y="532661"/>
                    </a:cubicBezTo>
                    <a:cubicBezTo>
                      <a:pt x="515969" y="532661"/>
                      <a:pt x="511700" y="528393"/>
                      <a:pt x="511700" y="523058"/>
                    </a:cubicBezTo>
                    <a:lnTo>
                      <a:pt x="511700" y="517989"/>
                    </a:lnTo>
                    <a:cubicBezTo>
                      <a:pt x="511700" y="512654"/>
                      <a:pt x="515969" y="508386"/>
                      <a:pt x="521306" y="508386"/>
                    </a:cubicBezTo>
                    <a:close/>
                    <a:moveTo>
                      <a:pt x="521306" y="464917"/>
                    </a:moveTo>
                    <a:cubicBezTo>
                      <a:pt x="526554" y="464917"/>
                      <a:pt x="530823" y="469274"/>
                      <a:pt x="530823" y="474520"/>
                    </a:cubicBezTo>
                    <a:lnTo>
                      <a:pt x="530823" y="479678"/>
                    </a:lnTo>
                    <a:cubicBezTo>
                      <a:pt x="530823" y="484924"/>
                      <a:pt x="526554" y="489192"/>
                      <a:pt x="521306" y="489192"/>
                    </a:cubicBezTo>
                    <a:cubicBezTo>
                      <a:pt x="515969" y="489192"/>
                      <a:pt x="511700" y="484924"/>
                      <a:pt x="511700" y="479678"/>
                    </a:cubicBezTo>
                    <a:lnTo>
                      <a:pt x="511700" y="474520"/>
                    </a:lnTo>
                    <a:cubicBezTo>
                      <a:pt x="511700" y="469274"/>
                      <a:pt x="515969" y="464917"/>
                      <a:pt x="521306" y="464917"/>
                    </a:cubicBezTo>
                    <a:close/>
                    <a:moveTo>
                      <a:pt x="521306" y="421590"/>
                    </a:moveTo>
                    <a:cubicBezTo>
                      <a:pt x="526554" y="421590"/>
                      <a:pt x="530823" y="425846"/>
                      <a:pt x="530823" y="431165"/>
                    </a:cubicBezTo>
                    <a:lnTo>
                      <a:pt x="530823" y="436219"/>
                    </a:lnTo>
                    <a:cubicBezTo>
                      <a:pt x="530823" y="441538"/>
                      <a:pt x="526554" y="445794"/>
                      <a:pt x="521306" y="445794"/>
                    </a:cubicBezTo>
                    <a:cubicBezTo>
                      <a:pt x="515969" y="445794"/>
                      <a:pt x="511700" y="441538"/>
                      <a:pt x="511700" y="436219"/>
                    </a:cubicBezTo>
                    <a:lnTo>
                      <a:pt x="511700" y="431165"/>
                    </a:lnTo>
                    <a:cubicBezTo>
                      <a:pt x="511700" y="425846"/>
                      <a:pt x="515969" y="421590"/>
                      <a:pt x="521306" y="421590"/>
                    </a:cubicBezTo>
                    <a:close/>
                    <a:moveTo>
                      <a:pt x="521306" y="378122"/>
                    </a:moveTo>
                    <a:cubicBezTo>
                      <a:pt x="526554" y="378122"/>
                      <a:pt x="530823" y="382378"/>
                      <a:pt x="530823" y="387697"/>
                    </a:cubicBezTo>
                    <a:lnTo>
                      <a:pt x="530823" y="392751"/>
                    </a:lnTo>
                    <a:cubicBezTo>
                      <a:pt x="530823" y="398070"/>
                      <a:pt x="526554" y="402326"/>
                      <a:pt x="521306" y="402326"/>
                    </a:cubicBezTo>
                    <a:cubicBezTo>
                      <a:pt x="515969" y="402326"/>
                      <a:pt x="511700" y="398070"/>
                      <a:pt x="511700" y="392751"/>
                    </a:cubicBezTo>
                    <a:lnTo>
                      <a:pt x="511700" y="387697"/>
                    </a:lnTo>
                    <a:cubicBezTo>
                      <a:pt x="511700" y="382378"/>
                      <a:pt x="515969" y="378122"/>
                      <a:pt x="521306" y="378122"/>
                    </a:cubicBezTo>
                    <a:close/>
                    <a:moveTo>
                      <a:pt x="521306" y="334653"/>
                    </a:moveTo>
                    <a:cubicBezTo>
                      <a:pt x="526554" y="334653"/>
                      <a:pt x="530823" y="339007"/>
                      <a:pt x="530823" y="344249"/>
                    </a:cubicBezTo>
                    <a:lnTo>
                      <a:pt x="530823" y="349402"/>
                    </a:lnTo>
                    <a:cubicBezTo>
                      <a:pt x="530823" y="354644"/>
                      <a:pt x="526554" y="358998"/>
                      <a:pt x="521306" y="358998"/>
                    </a:cubicBezTo>
                    <a:cubicBezTo>
                      <a:pt x="515969" y="358998"/>
                      <a:pt x="511700" y="354644"/>
                      <a:pt x="511700" y="349402"/>
                    </a:cubicBezTo>
                    <a:lnTo>
                      <a:pt x="511700" y="344249"/>
                    </a:lnTo>
                    <a:cubicBezTo>
                      <a:pt x="511700" y="339007"/>
                      <a:pt x="515969" y="334653"/>
                      <a:pt x="521306" y="334653"/>
                    </a:cubicBezTo>
                    <a:close/>
                    <a:moveTo>
                      <a:pt x="521306" y="291256"/>
                    </a:moveTo>
                    <a:cubicBezTo>
                      <a:pt x="526554" y="291256"/>
                      <a:pt x="530823" y="295524"/>
                      <a:pt x="530823" y="300859"/>
                    </a:cubicBezTo>
                    <a:lnTo>
                      <a:pt x="530823" y="305928"/>
                    </a:lnTo>
                    <a:cubicBezTo>
                      <a:pt x="530823" y="311263"/>
                      <a:pt x="526554" y="315531"/>
                      <a:pt x="521306" y="315531"/>
                    </a:cubicBezTo>
                    <a:cubicBezTo>
                      <a:pt x="515969" y="315531"/>
                      <a:pt x="511700" y="311263"/>
                      <a:pt x="511700" y="305928"/>
                    </a:cubicBezTo>
                    <a:lnTo>
                      <a:pt x="511700" y="300859"/>
                    </a:lnTo>
                    <a:cubicBezTo>
                      <a:pt x="511700" y="295524"/>
                      <a:pt x="515969" y="291256"/>
                      <a:pt x="521306" y="291256"/>
                    </a:cubicBezTo>
                    <a:close/>
                    <a:moveTo>
                      <a:pt x="521306" y="247787"/>
                    </a:moveTo>
                    <a:cubicBezTo>
                      <a:pt x="526554" y="247787"/>
                      <a:pt x="530823" y="252055"/>
                      <a:pt x="530823" y="257390"/>
                    </a:cubicBezTo>
                    <a:lnTo>
                      <a:pt x="530823" y="262459"/>
                    </a:lnTo>
                    <a:cubicBezTo>
                      <a:pt x="530823" y="267794"/>
                      <a:pt x="526554" y="272062"/>
                      <a:pt x="521306" y="272062"/>
                    </a:cubicBezTo>
                    <a:cubicBezTo>
                      <a:pt x="515969" y="272062"/>
                      <a:pt x="511700" y="267794"/>
                      <a:pt x="511700" y="262459"/>
                    </a:cubicBezTo>
                    <a:lnTo>
                      <a:pt x="511700" y="257390"/>
                    </a:lnTo>
                    <a:cubicBezTo>
                      <a:pt x="511700" y="252055"/>
                      <a:pt x="515969" y="247787"/>
                      <a:pt x="521306" y="247787"/>
                    </a:cubicBezTo>
                    <a:close/>
                    <a:moveTo>
                      <a:pt x="521306" y="204460"/>
                    </a:moveTo>
                    <a:cubicBezTo>
                      <a:pt x="526554" y="204460"/>
                      <a:pt x="530823" y="208728"/>
                      <a:pt x="530823" y="213974"/>
                    </a:cubicBezTo>
                    <a:lnTo>
                      <a:pt x="530823" y="219132"/>
                    </a:lnTo>
                    <a:cubicBezTo>
                      <a:pt x="530823" y="224378"/>
                      <a:pt x="526554" y="228735"/>
                      <a:pt x="521306" y="228735"/>
                    </a:cubicBezTo>
                    <a:cubicBezTo>
                      <a:pt x="515969" y="228735"/>
                      <a:pt x="511700" y="224378"/>
                      <a:pt x="511700" y="219132"/>
                    </a:cubicBezTo>
                    <a:lnTo>
                      <a:pt x="511700" y="213974"/>
                    </a:lnTo>
                    <a:cubicBezTo>
                      <a:pt x="511700" y="208728"/>
                      <a:pt x="515969" y="204460"/>
                      <a:pt x="521306" y="204460"/>
                    </a:cubicBezTo>
                    <a:close/>
                    <a:moveTo>
                      <a:pt x="434289" y="166073"/>
                    </a:moveTo>
                    <a:lnTo>
                      <a:pt x="439442" y="166073"/>
                    </a:lnTo>
                    <a:cubicBezTo>
                      <a:pt x="444684" y="166073"/>
                      <a:pt x="449038" y="170427"/>
                      <a:pt x="449038" y="175670"/>
                    </a:cubicBezTo>
                    <a:cubicBezTo>
                      <a:pt x="449038" y="181002"/>
                      <a:pt x="444684" y="185267"/>
                      <a:pt x="439442" y="185267"/>
                    </a:cubicBezTo>
                    <a:lnTo>
                      <a:pt x="434289" y="185267"/>
                    </a:lnTo>
                    <a:cubicBezTo>
                      <a:pt x="429047" y="185267"/>
                      <a:pt x="424693" y="181002"/>
                      <a:pt x="424693" y="175670"/>
                    </a:cubicBezTo>
                    <a:cubicBezTo>
                      <a:pt x="424693" y="170427"/>
                      <a:pt x="429047" y="166073"/>
                      <a:pt x="434289" y="166073"/>
                    </a:cubicBezTo>
                    <a:close/>
                    <a:moveTo>
                      <a:pt x="390828" y="166073"/>
                    </a:moveTo>
                    <a:lnTo>
                      <a:pt x="395896" y="166073"/>
                    </a:lnTo>
                    <a:cubicBezTo>
                      <a:pt x="401231" y="166073"/>
                      <a:pt x="405499" y="170427"/>
                      <a:pt x="405499" y="175670"/>
                    </a:cubicBezTo>
                    <a:cubicBezTo>
                      <a:pt x="405499" y="181002"/>
                      <a:pt x="401231" y="185267"/>
                      <a:pt x="395896" y="185267"/>
                    </a:cubicBezTo>
                    <a:lnTo>
                      <a:pt x="390828" y="185267"/>
                    </a:lnTo>
                    <a:cubicBezTo>
                      <a:pt x="385493" y="185267"/>
                      <a:pt x="381225" y="181002"/>
                      <a:pt x="381225" y="175670"/>
                    </a:cubicBezTo>
                    <a:cubicBezTo>
                      <a:pt x="381225" y="170427"/>
                      <a:pt x="385493" y="166073"/>
                      <a:pt x="390828" y="166073"/>
                    </a:cubicBezTo>
                    <a:close/>
                    <a:moveTo>
                      <a:pt x="347317" y="166073"/>
                    </a:moveTo>
                    <a:lnTo>
                      <a:pt x="352400" y="166073"/>
                    </a:lnTo>
                    <a:cubicBezTo>
                      <a:pt x="357751" y="166073"/>
                      <a:pt x="362031" y="170427"/>
                      <a:pt x="362031" y="175670"/>
                    </a:cubicBezTo>
                    <a:cubicBezTo>
                      <a:pt x="362031" y="181002"/>
                      <a:pt x="357751" y="185267"/>
                      <a:pt x="352400" y="185267"/>
                    </a:cubicBezTo>
                    <a:lnTo>
                      <a:pt x="347317" y="185267"/>
                    </a:lnTo>
                    <a:cubicBezTo>
                      <a:pt x="341966" y="185267"/>
                      <a:pt x="337686" y="181002"/>
                      <a:pt x="337686" y="175670"/>
                    </a:cubicBezTo>
                    <a:cubicBezTo>
                      <a:pt x="337686" y="170427"/>
                      <a:pt x="341966" y="166073"/>
                      <a:pt x="347317" y="166073"/>
                    </a:cubicBezTo>
                    <a:close/>
                    <a:moveTo>
                      <a:pt x="303802" y="166073"/>
                    </a:moveTo>
                    <a:lnTo>
                      <a:pt x="308959" y="166073"/>
                    </a:lnTo>
                    <a:cubicBezTo>
                      <a:pt x="314205" y="166073"/>
                      <a:pt x="318562" y="170427"/>
                      <a:pt x="318562" y="175670"/>
                    </a:cubicBezTo>
                    <a:cubicBezTo>
                      <a:pt x="318562" y="181002"/>
                      <a:pt x="314205" y="185267"/>
                      <a:pt x="308959" y="185267"/>
                    </a:cubicBezTo>
                    <a:lnTo>
                      <a:pt x="303802" y="185267"/>
                    </a:lnTo>
                    <a:cubicBezTo>
                      <a:pt x="298556" y="185267"/>
                      <a:pt x="294288" y="181002"/>
                      <a:pt x="294288" y="175670"/>
                    </a:cubicBezTo>
                    <a:cubicBezTo>
                      <a:pt x="294288" y="170427"/>
                      <a:pt x="298556" y="166073"/>
                      <a:pt x="303802" y="166073"/>
                    </a:cubicBezTo>
                    <a:close/>
                    <a:moveTo>
                      <a:pt x="260353" y="166073"/>
                    </a:moveTo>
                    <a:lnTo>
                      <a:pt x="265421" y="166073"/>
                    </a:lnTo>
                    <a:cubicBezTo>
                      <a:pt x="270756" y="166073"/>
                      <a:pt x="275024" y="170427"/>
                      <a:pt x="275024" y="175670"/>
                    </a:cubicBezTo>
                    <a:cubicBezTo>
                      <a:pt x="275024" y="181002"/>
                      <a:pt x="270756" y="185267"/>
                      <a:pt x="265421" y="185267"/>
                    </a:cubicBezTo>
                    <a:lnTo>
                      <a:pt x="260353" y="185267"/>
                    </a:lnTo>
                    <a:cubicBezTo>
                      <a:pt x="255018" y="185267"/>
                      <a:pt x="250750" y="181002"/>
                      <a:pt x="250750" y="175670"/>
                    </a:cubicBezTo>
                    <a:cubicBezTo>
                      <a:pt x="250750" y="170427"/>
                      <a:pt x="255018" y="166073"/>
                      <a:pt x="260353" y="166073"/>
                    </a:cubicBezTo>
                    <a:close/>
                    <a:moveTo>
                      <a:pt x="216842" y="166073"/>
                    </a:moveTo>
                    <a:lnTo>
                      <a:pt x="222014" y="166073"/>
                    </a:lnTo>
                    <a:cubicBezTo>
                      <a:pt x="227276" y="166073"/>
                      <a:pt x="231556" y="170427"/>
                      <a:pt x="231556" y="175670"/>
                    </a:cubicBezTo>
                    <a:cubicBezTo>
                      <a:pt x="231556" y="181002"/>
                      <a:pt x="227276" y="185267"/>
                      <a:pt x="222014" y="185267"/>
                    </a:cubicBezTo>
                    <a:lnTo>
                      <a:pt x="216842" y="185267"/>
                    </a:lnTo>
                    <a:cubicBezTo>
                      <a:pt x="211581" y="185267"/>
                      <a:pt x="207211" y="181002"/>
                      <a:pt x="207211" y="175670"/>
                    </a:cubicBezTo>
                    <a:cubicBezTo>
                      <a:pt x="207211" y="170427"/>
                      <a:pt x="211581" y="166073"/>
                      <a:pt x="216842" y="166073"/>
                    </a:cubicBezTo>
                    <a:close/>
                    <a:moveTo>
                      <a:pt x="173327" y="166073"/>
                    </a:moveTo>
                    <a:lnTo>
                      <a:pt x="178484" y="166073"/>
                    </a:lnTo>
                    <a:cubicBezTo>
                      <a:pt x="183730" y="166073"/>
                      <a:pt x="188087" y="170427"/>
                      <a:pt x="188087" y="175670"/>
                    </a:cubicBezTo>
                    <a:cubicBezTo>
                      <a:pt x="188087" y="181002"/>
                      <a:pt x="183730" y="185267"/>
                      <a:pt x="178484" y="185267"/>
                    </a:cubicBezTo>
                    <a:lnTo>
                      <a:pt x="173327" y="185267"/>
                    </a:lnTo>
                    <a:cubicBezTo>
                      <a:pt x="168081" y="185267"/>
                      <a:pt x="163813" y="181002"/>
                      <a:pt x="163813" y="175670"/>
                    </a:cubicBezTo>
                    <a:cubicBezTo>
                      <a:pt x="163813" y="170427"/>
                      <a:pt x="168081" y="166073"/>
                      <a:pt x="173327" y="166073"/>
                    </a:cubicBezTo>
                    <a:close/>
                    <a:moveTo>
                      <a:pt x="129877" y="166073"/>
                    </a:moveTo>
                    <a:lnTo>
                      <a:pt x="134945" y="166073"/>
                    </a:lnTo>
                    <a:cubicBezTo>
                      <a:pt x="140280" y="166073"/>
                      <a:pt x="144548" y="170427"/>
                      <a:pt x="144548" y="175670"/>
                    </a:cubicBezTo>
                    <a:cubicBezTo>
                      <a:pt x="144548" y="181002"/>
                      <a:pt x="140280" y="185267"/>
                      <a:pt x="134945" y="185267"/>
                    </a:cubicBezTo>
                    <a:lnTo>
                      <a:pt x="129877" y="185267"/>
                    </a:lnTo>
                    <a:cubicBezTo>
                      <a:pt x="124542" y="185267"/>
                      <a:pt x="120274" y="181002"/>
                      <a:pt x="120274" y="175670"/>
                    </a:cubicBezTo>
                    <a:cubicBezTo>
                      <a:pt x="120274" y="170427"/>
                      <a:pt x="124542" y="166073"/>
                      <a:pt x="129877" y="166073"/>
                    </a:cubicBezTo>
                    <a:close/>
                    <a:moveTo>
                      <a:pt x="86366" y="166073"/>
                    </a:moveTo>
                    <a:lnTo>
                      <a:pt x="91538" y="166073"/>
                    </a:lnTo>
                    <a:cubicBezTo>
                      <a:pt x="96800" y="166073"/>
                      <a:pt x="101080" y="170427"/>
                      <a:pt x="101080" y="175670"/>
                    </a:cubicBezTo>
                    <a:cubicBezTo>
                      <a:pt x="101080" y="181002"/>
                      <a:pt x="96800" y="185267"/>
                      <a:pt x="91538" y="185267"/>
                    </a:cubicBezTo>
                    <a:lnTo>
                      <a:pt x="86366" y="185267"/>
                    </a:lnTo>
                    <a:cubicBezTo>
                      <a:pt x="81105" y="185267"/>
                      <a:pt x="76735" y="181002"/>
                      <a:pt x="76735" y="175670"/>
                    </a:cubicBezTo>
                    <a:cubicBezTo>
                      <a:pt x="76735" y="170427"/>
                      <a:pt x="81105" y="166073"/>
                      <a:pt x="86366" y="166073"/>
                    </a:cubicBezTo>
                    <a:close/>
                    <a:moveTo>
                      <a:pt x="561830" y="63964"/>
                    </a:moveTo>
                    <a:lnTo>
                      <a:pt x="598057" y="63964"/>
                    </a:lnTo>
                    <a:cubicBezTo>
                      <a:pt x="603309" y="63964"/>
                      <a:pt x="607670" y="68229"/>
                      <a:pt x="607670" y="73472"/>
                    </a:cubicBezTo>
                    <a:lnTo>
                      <a:pt x="607670" y="109639"/>
                    </a:lnTo>
                    <a:cubicBezTo>
                      <a:pt x="607670" y="114882"/>
                      <a:pt x="603309" y="119237"/>
                      <a:pt x="598057" y="119237"/>
                    </a:cubicBezTo>
                    <a:cubicBezTo>
                      <a:pt x="592716" y="119237"/>
                      <a:pt x="588444" y="114882"/>
                      <a:pt x="588444" y="109639"/>
                    </a:cubicBezTo>
                    <a:lnTo>
                      <a:pt x="588444" y="97554"/>
                    </a:lnTo>
                    <a:lnTo>
                      <a:pt x="374732" y="322732"/>
                    </a:lnTo>
                    <a:cubicBezTo>
                      <a:pt x="372951" y="324687"/>
                      <a:pt x="370459" y="325754"/>
                      <a:pt x="367789" y="325754"/>
                    </a:cubicBezTo>
                    <a:lnTo>
                      <a:pt x="282429" y="325754"/>
                    </a:lnTo>
                    <a:lnTo>
                      <a:pt x="93372" y="527028"/>
                    </a:lnTo>
                    <a:cubicBezTo>
                      <a:pt x="91503" y="529071"/>
                      <a:pt x="88921" y="530049"/>
                      <a:pt x="86340" y="530049"/>
                    </a:cubicBezTo>
                    <a:cubicBezTo>
                      <a:pt x="84026" y="530049"/>
                      <a:pt x="81623" y="529249"/>
                      <a:pt x="79753" y="527472"/>
                    </a:cubicBezTo>
                    <a:cubicBezTo>
                      <a:pt x="75926" y="523829"/>
                      <a:pt x="75748" y="517786"/>
                      <a:pt x="79308" y="513965"/>
                    </a:cubicBezTo>
                    <a:lnTo>
                      <a:pt x="271213" y="309581"/>
                    </a:lnTo>
                    <a:cubicBezTo>
                      <a:pt x="273083" y="307714"/>
                      <a:pt x="275575" y="306559"/>
                      <a:pt x="278245" y="306559"/>
                    </a:cubicBezTo>
                    <a:lnTo>
                      <a:pt x="363694" y="306559"/>
                    </a:lnTo>
                    <a:lnTo>
                      <a:pt x="575716" y="83069"/>
                    </a:lnTo>
                    <a:lnTo>
                      <a:pt x="561830" y="83069"/>
                    </a:lnTo>
                    <a:cubicBezTo>
                      <a:pt x="556578" y="83069"/>
                      <a:pt x="552306" y="78804"/>
                      <a:pt x="552306" y="73472"/>
                    </a:cubicBezTo>
                    <a:cubicBezTo>
                      <a:pt x="552306" y="68229"/>
                      <a:pt x="556578" y="63964"/>
                      <a:pt x="561830" y="63964"/>
                    </a:cubicBezTo>
                    <a:close/>
                    <a:moveTo>
                      <a:pt x="28413" y="2866"/>
                    </a:moveTo>
                    <a:cubicBezTo>
                      <a:pt x="32151" y="-956"/>
                      <a:pt x="38203" y="-956"/>
                      <a:pt x="41941" y="2866"/>
                    </a:cubicBezTo>
                    <a:lnTo>
                      <a:pt x="67573" y="28372"/>
                    </a:lnTo>
                    <a:cubicBezTo>
                      <a:pt x="71311" y="32105"/>
                      <a:pt x="71311" y="38148"/>
                      <a:pt x="67573" y="41881"/>
                    </a:cubicBezTo>
                    <a:cubicBezTo>
                      <a:pt x="63835" y="45702"/>
                      <a:pt x="57783" y="45702"/>
                      <a:pt x="53956" y="41881"/>
                    </a:cubicBezTo>
                    <a:lnTo>
                      <a:pt x="44789" y="32727"/>
                    </a:lnTo>
                    <a:lnTo>
                      <a:pt x="44789" y="546054"/>
                    </a:lnTo>
                    <a:cubicBezTo>
                      <a:pt x="44789" y="554853"/>
                      <a:pt x="51998" y="562051"/>
                      <a:pt x="60809" y="562051"/>
                    </a:cubicBezTo>
                    <a:lnTo>
                      <a:pt x="574874" y="562051"/>
                    </a:lnTo>
                    <a:lnTo>
                      <a:pt x="565618" y="552808"/>
                    </a:lnTo>
                    <a:cubicBezTo>
                      <a:pt x="561880" y="549076"/>
                      <a:pt x="561880" y="543032"/>
                      <a:pt x="565618" y="539300"/>
                    </a:cubicBezTo>
                    <a:cubicBezTo>
                      <a:pt x="569356" y="535567"/>
                      <a:pt x="575497" y="535567"/>
                      <a:pt x="579235" y="539300"/>
                    </a:cubicBezTo>
                    <a:lnTo>
                      <a:pt x="604778" y="564806"/>
                    </a:lnTo>
                    <a:cubicBezTo>
                      <a:pt x="608516" y="568539"/>
                      <a:pt x="608516" y="574671"/>
                      <a:pt x="604778" y="578404"/>
                    </a:cubicBezTo>
                    <a:lnTo>
                      <a:pt x="579235" y="603910"/>
                    </a:lnTo>
                    <a:cubicBezTo>
                      <a:pt x="577366" y="605776"/>
                      <a:pt x="574874" y="606754"/>
                      <a:pt x="572382" y="606754"/>
                    </a:cubicBezTo>
                    <a:cubicBezTo>
                      <a:pt x="569979" y="606754"/>
                      <a:pt x="567487" y="605776"/>
                      <a:pt x="565618" y="603910"/>
                    </a:cubicBezTo>
                    <a:cubicBezTo>
                      <a:pt x="561880" y="600177"/>
                      <a:pt x="561880" y="594134"/>
                      <a:pt x="565618" y="590401"/>
                    </a:cubicBezTo>
                    <a:lnTo>
                      <a:pt x="574874" y="581159"/>
                    </a:lnTo>
                    <a:lnTo>
                      <a:pt x="60809" y="581159"/>
                    </a:lnTo>
                    <a:cubicBezTo>
                      <a:pt x="41407" y="581159"/>
                      <a:pt x="25565" y="565428"/>
                      <a:pt x="25565" y="546054"/>
                    </a:cubicBezTo>
                    <a:lnTo>
                      <a:pt x="25565" y="32727"/>
                    </a:lnTo>
                    <a:lnTo>
                      <a:pt x="16398" y="41881"/>
                    </a:lnTo>
                    <a:cubicBezTo>
                      <a:pt x="12660" y="45702"/>
                      <a:pt x="6608" y="45702"/>
                      <a:pt x="2870" y="41881"/>
                    </a:cubicBezTo>
                    <a:cubicBezTo>
                      <a:pt x="-957" y="38148"/>
                      <a:pt x="-957" y="32105"/>
                      <a:pt x="2870" y="283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şḷiḑe">
                <a:extLst>
                  <a:ext uri="{FF2B5EF4-FFF2-40B4-BE49-F238E27FC236}">
                    <a16:creationId xmlns:a16="http://schemas.microsoft.com/office/drawing/2014/main" xmlns="" id="{BEC70CD6-0182-405C-A763-9CADD8FAA3E4}"/>
                  </a:ext>
                </a:extLst>
              </p:cNvPr>
              <p:cNvSpPr txBox="1"/>
              <p:nvPr/>
            </p:nvSpPr>
            <p:spPr>
              <a:xfrm>
                <a:off x="2474556" y="3489174"/>
                <a:ext cx="914400" cy="5217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</a:t>
                </a:r>
                <a:endParaRPr lang="zh-CN" altLang="en-US" b="1" dirty="0"/>
              </a:p>
            </p:txBody>
          </p:sp>
        </p:grpSp>
        <p:grpSp>
          <p:nvGrpSpPr>
            <p:cNvPr id="7" name="isļíďê">
              <a:extLst>
                <a:ext uri="{FF2B5EF4-FFF2-40B4-BE49-F238E27FC236}">
                  <a16:creationId xmlns:a16="http://schemas.microsoft.com/office/drawing/2014/main" xmlns="" id="{13A6CE3D-B07A-4048-AFAD-CB158D900457}"/>
                </a:ext>
              </a:extLst>
            </p:cNvPr>
            <p:cNvGrpSpPr/>
            <p:nvPr/>
          </p:nvGrpSpPr>
          <p:grpSpPr>
            <a:xfrm>
              <a:off x="1137751" y="4919451"/>
              <a:ext cx="3492795" cy="1128334"/>
              <a:chOff x="3155538" y="4739730"/>
              <a:chExt cx="3492795" cy="1128334"/>
            </a:xfrm>
          </p:grpSpPr>
          <p:sp>
            <p:nvSpPr>
              <p:cNvPr id="31" name="îşḻíďe">
                <a:extLst>
                  <a:ext uri="{FF2B5EF4-FFF2-40B4-BE49-F238E27FC236}">
                    <a16:creationId xmlns:a16="http://schemas.microsoft.com/office/drawing/2014/main" xmlns="" id="{3A146125-3842-4AB6-A58D-7134D7E837E0}"/>
                  </a:ext>
                </a:extLst>
              </p:cNvPr>
              <p:cNvSpPr/>
              <p:nvPr/>
            </p:nvSpPr>
            <p:spPr bwMode="auto">
              <a:xfrm>
                <a:off x="3155538" y="5083286"/>
                <a:ext cx="3492795" cy="7847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32" name="î$ḷiďê">
                <a:extLst>
                  <a:ext uri="{FF2B5EF4-FFF2-40B4-BE49-F238E27FC236}">
                    <a16:creationId xmlns:a16="http://schemas.microsoft.com/office/drawing/2014/main" xmlns="" id="{D1477FB1-AC06-478E-81E1-4E2ACF628FEE}"/>
                  </a:ext>
                </a:extLst>
              </p:cNvPr>
              <p:cNvSpPr txBox="1"/>
              <p:nvPr/>
            </p:nvSpPr>
            <p:spPr bwMode="auto">
              <a:xfrm>
                <a:off x="3155538" y="4739730"/>
                <a:ext cx="3492795" cy="343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ïślïďê">
              <a:extLst>
                <a:ext uri="{FF2B5EF4-FFF2-40B4-BE49-F238E27FC236}">
                  <a16:creationId xmlns:a16="http://schemas.microsoft.com/office/drawing/2014/main" xmlns="" id="{CA5E75DE-6D0A-4C84-95EB-EC39CC0274A7}"/>
                </a:ext>
              </a:extLst>
            </p:cNvPr>
            <p:cNvGrpSpPr/>
            <p:nvPr/>
          </p:nvGrpSpPr>
          <p:grpSpPr>
            <a:xfrm>
              <a:off x="5593363" y="2132070"/>
              <a:ext cx="2730040" cy="1101442"/>
              <a:chOff x="983432" y="1665617"/>
              <a:chExt cx="2730040" cy="1101442"/>
            </a:xfrm>
          </p:grpSpPr>
          <p:sp>
            <p:nvSpPr>
              <p:cNvPr id="28" name="i$ļíďe">
                <a:extLst>
                  <a:ext uri="{FF2B5EF4-FFF2-40B4-BE49-F238E27FC236}">
                    <a16:creationId xmlns:a16="http://schemas.microsoft.com/office/drawing/2014/main" xmlns="" id="{8CBB4826-2C7E-442D-8FD2-3D8FFA6154A3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ïṡlïďè">
                <a:extLst>
                  <a:ext uri="{FF2B5EF4-FFF2-40B4-BE49-F238E27FC236}">
                    <a16:creationId xmlns:a16="http://schemas.microsoft.com/office/drawing/2014/main" xmlns="" id="{463331ED-EDB2-4D58-A9AA-0A60057D0AB8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45%</a:t>
                </a:r>
                <a:endParaRPr lang="en-US" altLang="zh-CN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îŝ1iḑè">
                <a:extLst>
                  <a:ext uri="{FF2B5EF4-FFF2-40B4-BE49-F238E27FC236}">
                    <a16:creationId xmlns:a16="http://schemas.microsoft.com/office/drawing/2014/main" xmlns="" id="{85FC4227-0606-4EB0-A780-800823EE5AD9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9" name="ïSlíďé">
              <a:extLst>
                <a:ext uri="{FF2B5EF4-FFF2-40B4-BE49-F238E27FC236}">
                  <a16:creationId xmlns:a16="http://schemas.microsoft.com/office/drawing/2014/main" xmlns="" id="{D9F57AA0-D1E2-4173-91D7-32EC1E024C5F}"/>
                </a:ext>
              </a:extLst>
            </p:cNvPr>
            <p:cNvGrpSpPr/>
            <p:nvPr/>
          </p:nvGrpSpPr>
          <p:grpSpPr>
            <a:xfrm>
              <a:off x="5593363" y="3494290"/>
              <a:ext cx="2730040" cy="1101442"/>
              <a:chOff x="983432" y="1665617"/>
              <a:chExt cx="2730040" cy="1101442"/>
            </a:xfrm>
          </p:grpSpPr>
          <p:sp>
            <p:nvSpPr>
              <p:cNvPr id="25" name="îṣľíḋè">
                <a:extLst>
                  <a:ext uri="{FF2B5EF4-FFF2-40B4-BE49-F238E27FC236}">
                    <a16:creationId xmlns:a16="http://schemas.microsoft.com/office/drawing/2014/main" xmlns="" id="{4592665F-FB85-4B12-87C4-8D1B77D309F2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ŝľíḋe">
                <a:extLst>
                  <a:ext uri="{FF2B5EF4-FFF2-40B4-BE49-F238E27FC236}">
                    <a16:creationId xmlns:a16="http://schemas.microsoft.com/office/drawing/2014/main" xmlns="" id="{8ACD9DA7-E4BD-43D6-BCD0-4847D6C0BD2D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66%</a:t>
                </a:r>
              </a:p>
            </p:txBody>
          </p:sp>
          <p:sp>
            <p:nvSpPr>
              <p:cNvPr id="27" name="ïśḻïḋe">
                <a:extLst>
                  <a:ext uri="{FF2B5EF4-FFF2-40B4-BE49-F238E27FC236}">
                    <a16:creationId xmlns:a16="http://schemas.microsoft.com/office/drawing/2014/main" xmlns="" id="{90952A5C-B947-4BDA-B027-EED96371060D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0" name="iṡļíḍé">
              <a:extLst>
                <a:ext uri="{FF2B5EF4-FFF2-40B4-BE49-F238E27FC236}">
                  <a16:creationId xmlns:a16="http://schemas.microsoft.com/office/drawing/2014/main" xmlns="" id="{7793A27B-8A94-460A-8496-7056585A322D}"/>
                </a:ext>
              </a:extLst>
            </p:cNvPr>
            <p:cNvGrpSpPr/>
            <p:nvPr/>
          </p:nvGrpSpPr>
          <p:grpSpPr>
            <a:xfrm>
              <a:off x="8834379" y="3494290"/>
              <a:ext cx="2461718" cy="1101442"/>
              <a:chOff x="983432" y="1665617"/>
              <a:chExt cx="2461718" cy="1101442"/>
            </a:xfrm>
          </p:grpSpPr>
          <p:sp>
            <p:nvSpPr>
              <p:cNvPr id="22" name="ïṣ1îde">
                <a:extLst>
                  <a:ext uri="{FF2B5EF4-FFF2-40B4-BE49-F238E27FC236}">
                    <a16:creationId xmlns:a16="http://schemas.microsoft.com/office/drawing/2014/main" xmlns="" id="{F1DD77E0-A87F-4B1B-A3B2-6C376BE116AA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301181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iŝ1íḓè">
                <a:extLst>
                  <a:ext uri="{FF2B5EF4-FFF2-40B4-BE49-F238E27FC236}">
                    <a16:creationId xmlns:a16="http://schemas.microsoft.com/office/drawing/2014/main" xmlns="" id="{D5E44603-6A6A-40F7-B5F9-E061FBCD6C39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26%</a:t>
                </a:r>
              </a:p>
            </p:txBody>
          </p:sp>
          <p:sp>
            <p:nvSpPr>
              <p:cNvPr id="24" name="iṩļíḓè">
                <a:extLst>
                  <a:ext uri="{FF2B5EF4-FFF2-40B4-BE49-F238E27FC236}">
                    <a16:creationId xmlns:a16="http://schemas.microsoft.com/office/drawing/2014/main" xmlns="" id="{9CF8D2C1-0FCA-45B3-B780-DE0DC1337B14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439766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1" name="işľïďé">
              <a:extLst>
                <a:ext uri="{FF2B5EF4-FFF2-40B4-BE49-F238E27FC236}">
                  <a16:creationId xmlns:a16="http://schemas.microsoft.com/office/drawing/2014/main" xmlns="" id="{4A88A6FA-7E6C-4151-A987-67A61B624634}"/>
                </a:ext>
              </a:extLst>
            </p:cNvPr>
            <p:cNvGrpSpPr/>
            <p:nvPr/>
          </p:nvGrpSpPr>
          <p:grpSpPr>
            <a:xfrm>
              <a:off x="8834379" y="2125790"/>
              <a:ext cx="2461718" cy="1101442"/>
              <a:chOff x="983432" y="1665617"/>
              <a:chExt cx="2461718" cy="1101442"/>
            </a:xfrm>
          </p:grpSpPr>
          <p:sp>
            <p:nvSpPr>
              <p:cNvPr id="19" name="íŝḻíḓe">
                <a:extLst>
                  <a:ext uri="{FF2B5EF4-FFF2-40B4-BE49-F238E27FC236}">
                    <a16:creationId xmlns:a16="http://schemas.microsoft.com/office/drawing/2014/main" xmlns="" id="{606566AB-0C3D-414E-97CC-CA9DECA5D96C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301181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ṣ1ïdé">
                <a:extLst>
                  <a:ext uri="{FF2B5EF4-FFF2-40B4-BE49-F238E27FC236}">
                    <a16:creationId xmlns:a16="http://schemas.microsoft.com/office/drawing/2014/main" xmlns="" id="{6626538C-9753-4A69-856F-C71ABD05A9C6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30%</a:t>
                </a:r>
              </a:p>
            </p:txBody>
          </p:sp>
          <p:sp>
            <p:nvSpPr>
              <p:cNvPr id="21" name="îšľïḋê">
                <a:extLst>
                  <a:ext uri="{FF2B5EF4-FFF2-40B4-BE49-F238E27FC236}">
                    <a16:creationId xmlns:a16="http://schemas.microsoft.com/office/drawing/2014/main" xmlns="" id="{00D7A2FA-5EF9-49AB-914D-BC2C162EE490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439766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grpSp>
          <p:nvGrpSpPr>
            <p:cNvPr id="12" name="ïṣḷïḋè">
              <a:extLst>
                <a:ext uri="{FF2B5EF4-FFF2-40B4-BE49-F238E27FC236}">
                  <a16:creationId xmlns:a16="http://schemas.microsoft.com/office/drawing/2014/main" xmlns="" id="{9D39789B-FEB9-42D0-8711-7275A265C0CC}"/>
                </a:ext>
              </a:extLst>
            </p:cNvPr>
            <p:cNvGrpSpPr/>
            <p:nvPr/>
          </p:nvGrpSpPr>
          <p:grpSpPr>
            <a:xfrm>
              <a:off x="5593363" y="4856510"/>
              <a:ext cx="2730040" cy="1101442"/>
              <a:chOff x="983432" y="1665617"/>
              <a:chExt cx="2730040" cy="1101442"/>
            </a:xfrm>
          </p:grpSpPr>
          <p:sp>
            <p:nvSpPr>
              <p:cNvPr id="16" name="íšľíḍé">
                <a:extLst>
                  <a:ext uri="{FF2B5EF4-FFF2-40B4-BE49-F238E27FC236}">
                    <a16:creationId xmlns:a16="http://schemas.microsoft.com/office/drawing/2014/main" xmlns="" id="{F67350E9-C566-4E25-8A1B-AB850C8E19BC}"/>
                  </a:ext>
                </a:extLst>
              </p:cNvPr>
              <p:cNvSpPr/>
              <p:nvPr/>
            </p:nvSpPr>
            <p:spPr>
              <a:xfrm>
                <a:off x="983432" y="2288515"/>
                <a:ext cx="2730040" cy="47854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ís1idê">
                <a:extLst>
                  <a:ext uri="{FF2B5EF4-FFF2-40B4-BE49-F238E27FC236}">
                    <a16:creationId xmlns:a16="http://schemas.microsoft.com/office/drawing/2014/main" xmlns="" id="{48CE98AD-0660-49A0-8DBF-004A829B22F8}"/>
                  </a:ext>
                </a:extLst>
              </p:cNvPr>
              <p:cNvSpPr/>
              <p:nvPr/>
            </p:nvSpPr>
            <p:spPr>
              <a:xfrm>
                <a:off x="983432" y="1665617"/>
                <a:ext cx="1680474" cy="6721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18" name="îṩļîḑé">
                <a:extLst>
                  <a:ext uri="{FF2B5EF4-FFF2-40B4-BE49-F238E27FC236}">
                    <a16:creationId xmlns:a16="http://schemas.microsoft.com/office/drawing/2014/main" xmlns="" id="{378BB3FA-62AF-4980-B726-8BE0E3D4B264}"/>
                  </a:ext>
                </a:extLst>
              </p:cNvPr>
              <p:cNvSpPr/>
              <p:nvPr/>
            </p:nvSpPr>
            <p:spPr>
              <a:xfrm>
                <a:off x="2005384" y="1904359"/>
                <a:ext cx="1708088" cy="263902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F59315F-3F4E-42FF-BEEC-A2851751D1C9}"/>
                </a:ext>
              </a:extLst>
            </p:cNvPr>
            <p:cNvCxnSpPr/>
            <p:nvPr/>
          </p:nvCxnSpPr>
          <p:spPr>
            <a:xfrm>
              <a:off x="5663952" y="3363901"/>
              <a:ext cx="547160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8E4D4C9-EF03-4D7E-B592-DEF553806E60}"/>
                </a:ext>
              </a:extLst>
            </p:cNvPr>
            <p:cNvCxnSpPr/>
            <p:nvPr/>
          </p:nvCxnSpPr>
          <p:spPr>
            <a:xfrm>
              <a:off x="5663952" y="4726121"/>
              <a:ext cx="547160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7642CCE-0435-4C04-904B-22AE09EDBF3D}"/>
                </a:ext>
              </a:extLst>
            </p:cNvPr>
            <p:cNvCxnSpPr/>
            <p:nvPr/>
          </p:nvCxnSpPr>
          <p:spPr>
            <a:xfrm>
              <a:off x="8323403" y="2242795"/>
              <a:ext cx="0" cy="363447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8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Click to edit Master title style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208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91A65F-3329-4BE3-BA6D-3BB57DD71A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6" name="íṧ1íḋé">
              <a:extLst>
                <a:ext uri="{FF2B5EF4-FFF2-40B4-BE49-F238E27FC236}">
                  <a16:creationId xmlns:a16="http://schemas.microsoft.com/office/drawing/2014/main" xmlns="" id="{A90255BD-E940-4474-98A3-99211F84AACB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šļíde">
              <a:extLst>
                <a:ext uri="{FF2B5EF4-FFF2-40B4-BE49-F238E27FC236}">
                  <a16:creationId xmlns:a16="http://schemas.microsoft.com/office/drawing/2014/main" xmlns="" id="{CD6170A1-53E6-4B29-9E1F-1E02D6F24494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tretch>
                <a:fillRect l="-23188" r="-22946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isḻiḋe">
              <a:extLst>
                <a:ext uri="{FF2B5EF4-FFF2-40B4-BE49-F238E27FC236}">
                  <a16:creationId xmlns:a16="http://schemas.microsoft.com/office/drawing/2014/main" xmlns="" id="{69B52D4F-D917-4F84-81EA-F142388A5BFB}"/>
                </a:ext>
              </a:extLst>
            </p:cNvPr>
            <p:cNvSpPr/>
            <p:nvPr/>
          </p:nvSpPr>
          <p:spPr>
            <a:xfrm>
              <a:off x="1873188" y="3355918"/>
              <a:ext cx="1238832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9" name="íṣ1ïḑè">
              <a:extLst>
                <a:ext uri="{FF2B5EF4-FFF2-40B4-BE49-F238E27FC236}">
                  <a16:creationId xmlns:a16="http://schemas.microsoft.com/office/drawing/2014/main" xmlns="" id="{D0B0A30E-F59A-48E9-B4BD-D9E9AAFA1C4F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îṩļîḋè">
                <a:extLst>
                  <a:ext uri="{FF2B5EF4-FFF2-40B4-BE49-F238E27FC236}">
                    <a16:creationId xmlns:a16="http://schemas.microsoft.com/office/drawing/2014/main" xmlns="" id="{76FF3AAA-2D9B-4461-8155-99AC034D11F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ïšľiḓe">
                  <a:extLst>
                    <a:ext uri="{FF2B5EF4-FFF2-40B4-BE49-F238E27FC236}">
                      <a16:creationId xmlns:a16="http://schemas.microsoft.com/office/drawing/2014/main" xmlns="" id="{874007B3-3CCA-4822-833C-157EC00A4B1F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îSļiḑe">
                  <a:extLst>
                    <a:ext uri="{FF2B5EF4-FFF2-40B4-BE49-F238E27FC236}">
                      <a16:creationId xmlns:a16="http://schemas.microsoft.com/office/drawing/2014/main" xmlns="" id="{48986C87-7EC4-4EBB-B727-79E895545E6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íṣḷíḓe">
                <a:extLst>
                  <a:ext uri="{FF2B5EF4-FFF2-40B4-BE49-F238E27FC236}">
                    <a16:creationId xmlns:a16="http://schemas.microsoft.com/office/drawing/2014/main" xmlns="" id="{1378380E-38E9-4E5A-9082-AF4BF6563A58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ïśľíḓê">
                  <a:extLst>
                    <a:ext uri="{FF2B5EF4-FFF2-40B4-BE49-F238E27FC236}">
                      <a16:creationId xmlns:a16="http://schemas.microsoft.com/office/drawing/2014/main" xmlns="" id="{0C1FFE34-2B69-4C02-A36A-F29361FEB090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íṧḷiḑê">
                  <a:extLst>
                    <a:ext uri="{FF2B5EF4-FFF2-40B4-BE49-F238E27FC236}">
                      <a16:creationId xmlns:a16="http://schemas.microsoft.com/office/drawing/2014/main" xmlns="" id="{65859BBC-4FC2-4EB3-A56E-7416347F6DFD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iṥḻíďè">
                <a:extLst>
                  <a:ext uri="{FF2B5EF4-FFF2-40B4-BE49-F238E27FC236}">
                    <a16:creationId xmlns:a16="http://schemas.microsoft.com/office/drawing/2014/main" xmlns="" id="{ED80CA79-3039-48C6-B812-E83CB804587D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íslidê">
                  <a:extLst>
                    <a:ext uri="{FF2B5EF4-FFF2-40B4-BE49-F238E27FC236}">
                      <a16:creationId xmlns:a16="http://schemas.microsoft.com/office/drawing/2014/main" xmlns="" id="{616E36F0-D01C-4EBA-8C11-55A3390DD50E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í$1îde">
                  <a:extLst>
                    <a:ext uri="{FF2B5EF4-FFF2-40B4-BE49-F238E27FC236}">
                      <a16:creationId xmlns:a16="http://schemas.microsoft.com/office/drawing/2014/main" xmlns="" id="{59817B3A-628F-452F-954F-8CE30F24E242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BFFB99-F178-43F0-84CC-D0170EB19519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7030FBF-88B6-4CCA-885F-E013EB474733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iṡḻîḋè">
                <a:extLst>
                  <a:ext uri="{FF2B5EF4-FFF2-40B4-BE49-F238E27FC236}">
                    <a16:creationId xmlns:a16="http://schemas.microsoft.com/office/drawing/2014/main" xmlns="" id="{D0B44D28-90AF-4168-B449-2494A9BC52A2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is1ïḑe">
                  <a:extLst>
                    <a:ext uri="{FF2B5EF4-FFF2-40B4-BE49-F238E27FC236}">
                      <a16:creationId xmlns:a16="http://schemas.microsoft.com/office/drawing/2014/main" xmlns="" id="{ADEFA8F6-C498-451F-AF42-D34EC26C8AC9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iŝlîḑê">
                  <a:extLst>
                    <a:ext uri="{FF2B5EF4-FFF2-40B4-BE49-F238E27FC236}">
                      <a16:creationId xmlns:a16="http://schemas.microsoft.com/office/drawing/2014/main" xmlns="" id="{BEBA16C0-6842-4D26-87B0-53685FA2896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2B6BD048-66C0-4896-80FB-4EC194D744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śľïḋè">
              <a:extLst>
                <a:ext uri="{FF2B5EF4-FFF2-40B4-BE49-F238E27FC236}">
                  <a16:creationId xmlns:a16="http://schemas.microsoft.com/office/drawing/2014/main" xmlns="" id="{B31133B7-958A-43D1-B213-D430CA65BCBB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ïṧ1íḓe">
                <a:extLst>
                  <a:ext uri="{FF2B5EF4-FFF2-40B4-BE49-F238E27FC236}">
                    <a16:creationId xmlns:a16="http://schemas.microsoft.com/office/drawing/2014/main" xmlns="" id="{C228172B-2061-46D8-BA51-695E08C972F6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îŝľiḓè">
                  <a:extLst>
                    <a:ext uri="{FF2B5EF4-FFF2-40B4-BE49-F238E27FC236}">
                      <a16:creationId xmlns:a16="http://schemas.microsoft.com/office/drawing/2014/main" xmlns="" id="{A319D571-A7E8-46D0-AFE4-0ECD4223B43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2" name="iṣlíďé">
                  <a:extLst>
                    <a:ext uri="{FF2B5EF4-FFF2-40B4-BE49-F238E27FC236}">
                      <a16:creationId xmlns:a16="http://schemas.microsoft.com/office/drawing/2014/main" xmlns="" id="{3F7FDD1B-6499-4FE0-8C2C-DE85D6D6C757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ïš1iḋé">
                <a:extLst>
                  <a:ext uri="{FF2B5EF4-FFF2-40B4-BE49-F238E27FC236}">
                    <a16:creationId xmlns:a16="http://schemas.microsoft.com/office/drawing/2014/main" xmlns="" id="{44863444-B5BA-4D59-AC8D-845763D48375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ïṩḻîḓè">
                  <a:extLst>
                    <a:ext uri="{FF2B5EF4-FFF2-40B4-BE49-F238E27FC236}">
                      <a16:creationId xmlns:a16="http://schemas.microsoft.com/office/drawing/2014/main" xmlns="" id="{23E2A677-7EEE-47B3-BFD1-47B01A5A8422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0" name="ïś1iḋé">
                  <a:extLst>
                    <a:ext uri="{FF2B5EF4-FFF2-40B4-BE49-F238E27FC236}">
                      <a16:creationId xmlns:a16="http://schemas.microsoft.com/office/drawing/2014/main" xmlns="" id="{422E095C-3824-4D31-A938-F96CF1CBB45D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13" name="ïṥ1iḍè">
                <a:extLst>
                  <a:ext uri="{FF2B5EF4-FFF2-40B4-BE49-F238E27FC236}">
                    <a16:creationId xmlns:a16="http://schemas.microsoft.com/office/drawing/2014/main" xmlns="" id="{1963E35B-8885-4322-8AEC-F7FD908CDB51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îṩlîďê">
                  <a:extLst>
                    <a:ext uri="{FF2B5EF4-FFF2-40B4-BE49-F238E27FC236}">
                      <a16:creationId xmlns:a16="http://schemas.microsoft.com/office/drawing/2014/main" xmlns="" id="{B8408AC0-11BA-41C9-9751-4F895CF01B03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8" name="îŝļíḑè">
                  <a:extLst>
                    <a:ext uri="{FF2B5EF4-FFF2-40B4-BE49-F238E27FC236}">
                      <a16:creationId xmlns:a16="http://schemas.microsoft.com/office/drawing/2014/main" xmlns="" id="{C2AE2543-B69F-480C-BAB2-0CFA6D3A2180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íṧļîḓe">
                <a:extLst>
                  <a:ext uri="{FF2B5EF4-FFF2-40B4-BE49-F238E27FC236}">
                    <a16:creationId xmlns:a16="http://schemas.microsoft.com/office/drawing/2014/main" xmlns="" id="{1859E6CE-C286-48A4-9BAD-D6714A70A631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îśľîḍè">
                  <a:extLst>
                    <a:ext uri="{FF2B5EF4-FFF2-40B4-BE49-F238E27FC236}">
                      <a16:creationId xmlns:a16="http://schemas.microsoft.com/office/drawing/2014/main" xmlns="" id="{5FC16CD9-695F-4983-B391-0F761A6B79A5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6" name="ïṧlíde">
                  <a:extLst>
                    <a:ext uri="{FF2B5EF4-FFF2-40B4-BE49-F238E27FC236}">
                      <a16:creationId xmlns:a16="http://schemas.microsoft.com/office/drawing/2014/main" xmlns="" id="{FD9B3708-B9D3-4235-B4E4-CDADFCF08B5B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160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16fb86af-3d60-45a8-9b82-2e005a14adc6" descr="zAMAAB+LCAAAAAAABACtkk1vwjAMhv9Ltt0qlMKArTfWqVMP2xBF7DBxyKgpkdIUhXQCof73OaWfapk0aeoldV7bz+v4TG71aQ/EIUHMlH7mLFIs9jXExCJ+SByZCmGRJy5DLqMXlaT7A3E+z1Va8+aD652biEStmEjBFJBccyYuv04nqaWdK44Epzx2TYuyTq337ZZvYAEbkLoULaIv4ozp4+gB0VV62KHuxvO8mTuhFO+XeaqdZRYJYJPI8F8b26P7kT0e2+3enjd03Xbva3MpR/LKJY/TuJDRAcUQOzZCNr0EeRgKaMp8qUF9V5O3TSw/B1phAy9RMdPY8Eyzu9rbdDKghsuXIRyxUglLWg9VQJod6V0Fc1FtQr4XddKc4XYBsvW47ubVaovMZCRQPJzm/i5cNKsKBzu2hzdUG6TCqgmRddtEyYOl8dm69jLrKtcSjvpvTkxG00Pf8H+1kLesHRQELfYCe43fD1Vbg5/MAwAA">
            <a:extLst>
              <a:ext uri="{FF2B5EF4-FFF2-40B4-BE49-F238E27FC236}">
                <a16:creationId xmlns:a16="http://schemas.microsoft.com/office/drawing/2014/main" xmlns="" id="{D1FBA040-5665-4FD0-A2E2-EF20FEA35BBF}"/>
              </a:ext>
            </a:extLst>
          </p:cNvPr>
          <p:cNvGrpSpPr>
            <a:grpSpLocks noChangeAspect="1"/>
          </p:cNvGrpSpPr>
          <p:nvPr/>
        </p:nvGrpSpPr>
        <p:grpSpPr>
          <a:xfrm>
            <a:off x="-12938" y="-34799"/>
            <a:ext cx="12217877" cy="6927598"/>
            <a:chOff x="-2547" y="-3"/>
            <a:chExt cx="12217877" cy="6927598"/>
          </a:xfrm>
        </p:grpSpPr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75129C8B-3F45-4B1F-8E76-19F0874FFD6D}"/>
                </a:ext>
              </a:extLst>
            </p:cNvPr>
            <p:cNvSpPr/>
            <p:nvPr/>
          </p:nvSpPr>
          <p:spPr>
            <a:xfrm flipH="1" flipV="1">
              <a:off x="8684696" y="-3"/>
              <a:ext cx="3507304" cy="6275261"/>
            </a:xfrm>
            <a:prstGeom prst="rtTriangle">
              <a:avLst/>
            </a:prstGeom>
            <a:gradFill>
              <a:gsLst>
                <a:gs pos="0">
                  <a:schemeClr val="accent4"/>
                </a:gs>
                <a:gs pos="78000">
                  <a:srgbClr val="FFA16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D02CDB52-634F-4509-A58C-7D2B4291BA12}"/>
                </a:ext>
              </a:extLst>
            </p:cNvPr>
            <p:cNvSpPr/>
            <p:nvPr/>
          </p:nvSpPr>
          <p:spPr>
            <a:xfrm>
              <a:off x="-2547" y="3102829"/>
              <a:ext cx="1817846" cy="3824766"/>
            </a:xfrm>
            <a:prstGeom prst="rtTriangle">
              <a:avLst/>
            </a:prstGeom>
            <a:gradFill>
              <a:gsLst>
                <a:gs pos="100000">
                  <a:schemeClr val="accent4"/>
                </a:gs>
                <a:gs pos="0">
                  <a:srgbClr val="FFA16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74E38415-1EEB-47EF-A6BE-F45548823398}"/>
                </a:ext>
              </a:extLst>
            </p:cNvPr>
            <p:cNvSpPr/>
            <p:nvPr/>
          </p:nvSpPr>
          <p:spPr>
            <a:xfrm flipH="1">
              <a:off x="5438557" y="0"/>
              <a:ext cx="6776773" cy="685800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0 w 10000"/>
                <a:gd name="connsiteY5" fmla="*/ 0 h 10000"/>
                <a:gd name="connsiteX0" fmla="*/ 5218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5218 w 10000"/>
                <a:gd name="connsiteY5" fmla="*/ 0 h 10000"/>
                <a:gd name="connsiteX0" fmla="*/ 5176 w 9958"/>
                <a:gd name="connsiteY0" fmla="*/ 0 h 10000"/>
                <a:gd name="connsiteX1" fmla="*/ 9958 w 9958"/>
                <a:gd name="connsiteY1" fmla="*/ 0 h 10000"/>
                <a:gd name="connsiteX2" fmla="*/ 9958 w 9958"/>
                <a:gd name="connsiteY2" fmla="*/ 8000 h 10000"/>
                <a:gd name="connsiteX3" fmla="*/ 4958 w 9958"/>
                <a:gd name="connsiteY3" fmla="*/ 10000 h 10000"/>
                <a:gd name="connsiteX4" fmla="*/ 0 w 9958"/>
                <a:gd name="connsiteY4" fmla="*/ 8819 h 10000"/>
                <a:gd name="connsiteX5" fmla="*/ 5176 w 9958"/>
                <a:gd name="connsiteY5" fmla="*/ 0 h 10000"/>
                <a:gd name="connsiteX0" fmla="*/ 5220 w 10022"/>
                <a:gd name="connsiteY0" fmla="*/ 0 h 10000"/>
                <a:gd name="connsiteX1" fmla="*/ 10022 w 10022"/>
                <a:gd name="connsiteY1" fmla="*/ 0 h 10000"/>
                <a:gd name="connsiteX2" fmla="*/ 10022 w 10022"/>
                <a:gd name="connsiteY2" fmla="*/ 8000 h 10000"/>
                <a:gd name="connsiteX3" fmla="*/ 0 w 10022"/>
                <a:gd name="connsiteY3" fmla="*/ 10000 h 10000"/>
                <a:gd name="connsiteX4" fmla="*/ 22 w 10022"/>
                <a:gd name="connsiteY4" fmla="*/ 8819 h 10000"/>
                <a:gd name="connsiteX5" fmla="*/ 5220 w 10022"/>
                <a:gd name="connsiteY5" fmla="*/ 0 h 10000"/>
                <a:gd name="connsiteX0" fmla="*/ 5220 w 10022"/>
                <a:gd name="connsiteY0" fmla="*/ 0 h 10014"/>
                <a:gd name="connsiteX1" fmla="*/ 10022 w 10022"/>
                <a:gd name="connsiteY1" fmla="*/ 0 h 10014"/>
                <a:gd name="connsiteX2" fmla="*/ 4106 w 10022"/>
                <a:gd name="connsiteY2" fmla="*/ 10014 h 10014"/>
                <a:gd name="connsiteX3" fmla="*/ 0 w 10022"/>
                <a:gd name="connsiteY3" fmla="*/ 10000 h 10014"/>
                <a:gd name="connsiteX4" fmla="*/ 22 w 10022"/>
                <a:gd name="connsiteY4" fmla="*/ 8819 h 10014"/>
                <a:gd name="connsiteX5" fmla="*/ 5220 w 10022"/>
                <a:gd name="connsiteY5" fmla="*/ 0 h 10014"/>
                <a:gd name="connsiteX0" fmla="*/ 5220 w 10022"/>
                <a:gd name="connsiteY0" fmla="*/ 0 h 10014"/>
                <a:gd name="connsiteX1" fmla="*/ 10022 w 10022"/>
                <a:gd name="connsiteY1" fmla="*/ 0 h 10014"/>
                <a:gd name="connsiteX2" fmla="*/ 4106 w 10022"/>
                <a:gd name="connsiteY2" fmla="*/ 10014 h 10014"/>
                <a:gd name="connsiteX3" fmla="*/ 0 w 10022"/>
                <a:gd name="connsiteY3" fmla="*/ 10000 h 10014"/>
                <a:gd name="connsiteX4" fmla="*/ 22 w 10022"/>
                <a:gd name="connsiteY4" fmla="*/ 8819 h 10014"/>
                <a:gd name="connsiteX5" fmla="*/ 5220 w 10022"/>
                <a:gd name="connsiteY5" fmla="*/ 0 h 10014"/>
                <a:gd name="connsiteX0" fmla="*/ 5220 w 10022"/>
                <a:gd name="connsiteY0" fmla="*/ 0 h 10000"/>
                <a:gd name="connsiteX1" fmla="*/ 10022 w 10022"/>
                <a:gd name="connsiteY1" fmla="*/ 0 h 10000"/>
                <a:gd name="connsiteX2" fmla="*/ 4092 w 10022"/>
                <a:gd name="connsiteY2" fmla="*/ 9986 h 10000"/>
                <a:gd name="connsiteX3" fmla="*/ 0 w 10022"/>
                <a:gd name="connsiteY3" fmla="*/ 10000 h 10000"/>
                <a:gd name="connsiteX4" fmla="*/ 22 w 10022"/>
                <a:gd name="connsiteY4" fmla="*/ 8819 h 10000"/>
                <a:gd name="connsiteX5" fmla="*/ 5220 w 10022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22" h="10000">
                  <a:moveTo>
                    <a:pt x="5220" y="0"/>
                  </a:moveTo>
                  <a:lnTo>
                    <a:pt x="10022" y="0"/>
                  </a:lnTo>
                  <a:lnTo>
                    <a:pt x="4092" y="9986"/>
                  </a:lnTo>
                  <a:lnTo>
                    <a:pt x="0" y="10000"/>
                  </a:lnTo>
                  <a:cubicBezTo>
                    <a:pt x="7" y="9606"/>
                    <a:pt x="15" y="9213"/>
                    <a:pt x="22" y="8819"/>
                  </a:cubicBezTo>
                  <a:lnTo>
                    <a:pt x="5220" y="0"/>
                  </a:lnTo>
                  <a:close/>
                </a:path>
              </a:pathLst>
            </a:custGeom>
            <a:gradFill>
              <a:gsLst>
                <a:gs pos="0">
                  <a:srgbClr val="FFA168"/>
                </a:gs>
                <a:gs pos="100000">
                  <a:schemeClr val="accent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ï$ļíḍê">
              <a:extLst>
                <a:ext uri="{FF2B5EF4-FFF2-40B4-BE49-F238E27FC236}">
                  <a16:creationId xmlns:a16="http://schemas.microsoft.com/office/drawing/2014/main" xmlns="" id="{7E3BEBD5-6944-4854-A6EB-F13EAB0B76E5}"/>
                </a:ext>
              </a:extLst>
            </p:cNvPr>
            <p:cNvSpPr/>
            <p:nvPr/>
          </p:nvSpPr>
          <p:spPr bwMode="auto">
            <a:xfrm>
              <a:off x="1814136" y="5319840"/>
              <a:ext cx="6571483" cy="857344"/>
            </a:xfrm>
            <a:custGeom>
              <a:avLst/>
              <a:gdLst>
                <a:gd name="T0" fmla="*/ 1872 w 1872"/>
                <a:gd name="T1" fmla="*/ 78 h 243"/>
                <a:gd name="T2" fmla="*/ 935 w 1872"/>
                <a:gd name="T3" fmla="*/ 243 h 243"/>
                <a:gd name="T4" fmla="*/ 0 w 1872"/>
                <a:gd name="T5" fmla="*/ 78 h 243"/>
                <a:gd name="T6" fmla="*/ 936 w 1872"/>
                <a:gd name="T7" fmla="*/ 0 h 243"/>
                <a:gd name="T8" fmla="*/ 1872 w 1872"/>
                <a:gd name="T9" fmla="*/ 7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2" h="243">
                  <a:moveTo>
                    <a:pt x="1872" y="78"/>
                  </a:moveTo>
                  <a:cubicBezTo>
                    <a:pt x="1872" y="121"/>
                    <a:pt x="1452" y="243"/>
                    <a:pt x="935" y="243"/>
                  </a:cubicBezTo>
                  <a:cubicBezTo>
                    <a:pt x="418" y="243"/>
                    <a:pt x="0" y="121"/>
                    <a:pt x="0" y="78"/>
                  </a:cubicBezTo>
                  <a:cubicBezTo>
                    <a:pt x="0" y="35"/>
                    <a:pt x="419" y="0"/>
                    <a:pt x="936" y="0"/>
                  </a:cubicBezTo>
                  <a:cubicBezTo>
                    <a:pt x="1453" y="0"/>
                    <a:pt x="1872" y="35"/>
                    <a:pt x="1872" y="78"/>
                  </a:cubicBezTo>
                  <a:close/>
                </a:path>
              </a:pathLst>
            </a:custGeom>
            <a:solidFill>
              <a:srgbClr val="F2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ś1îḓê">
              <a:extLst>
                <a:ext uri="{FF2B5EF4-FFF2-40B4-BE49-F238E27FC236}">
                  <a16:creationId xmlns:a16="http://schemas.microsoft.com/office/drawing/2014/main" xmlns="" id="{071DC55A-81FB-422D-B7BE-DE955A935AAF}"/>
                </a:ext>
              </a:extLst>
            </p:cNvPr>
            <p:cNvSpPr/>
            <p:nvPr/>
          </p:nvSpPr>
          <p:spPr bwMode="auto">
            <a:xfrm>
              <a:off x="2969045" y="5329324"/>
              <a:ext cx="3528781" cy="451433"/>
            </a:xfrm>
            <a:custGeom>
              <a:avLst/>
              <a:gdLst>
                <a:gd name="T0" fmla="*/ 534 w 1005"/>
                <a:gd name="T1" fmla="*/ 42 h 128"/>
                <a:gd name="T2" fmla="*/ 242 w 1005"/>
                <a:gd name="T3" fmla="*/ 42 h 128"/>
                <a:gd name="T4" fmla="*/ 119 w 1005"/>
                <a:gd name="T5" fmla="*/ 49 h 128"/>
                <a:gd name="T6" fmla="*/ 50 w 1005"/>
                <a:gd name="T7" fmla="*/ 58 h 128"/>
                <a:gd name="T8" fmla="*/ 14 w 1005"/>
                <a:gd name="T9" fmla="*/ 96 h 128"/>
                <a:gd name="T10" fmla="*/ 69 w 1005"/>
                <a:gd name="T11" fmla="*/ 120 h 128"/>
                <a:gd name="T12" fmla="*/ 206 w 1005"/>
                <a:gd name="T13" fmla="*/ 127 h 128"/>
                <a:gd name="T14" fmla="*/ 339 w 1005"/>
                <a:gd name="T15" fmla="*/ 127 h 128"/>
                <a:gd name="T16" fmla="*/ 486 w 1005"/>
                <a:gd name="T17" fmla="*/ 118 h 128"/>
                <a:gd name="T18" fmla="*/ 776 w 1005"/>
                <a:gd name="T19" fmla="*/ 91 h 128"/>
                <a:gd name="T20" fmla="*/ 993 w 1005"/>
                <a:gd name="T21" fmla="*/ 39 h 128"/>
                <a:gd name="T22" fmla="*/ 916 w 1005"/>
                <a:gd name="T23" fmla="*/ 2 h 128"/>
                <a:gd name="T24" fmla="*/ 857 w 1005"/>
                <a:gd name="T25" fmla="*/ 0 h 128"/>
                <a:gd name="T26" fmla="*/ 810 w 1005"/>
                <a:gd name="T27" fmla="*/ 18 h 128"/>
                <a:gd name="T28" fmla="*/ 534 w 1005"/>
                <a:gd name="T2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5" h="128">
                  <a:moveTo>
                    <a:pt x="534" y="42"/>
                  </a:moveTo>
                  <a:cubicBezTo>
                    <a:pt x="437" y="41"/>
                    <a:pt x="340" y="39"/>
                    <a:pt x="242" y="42"/>
                  </a:cubicBezTo>
                  <a:cubicBezTo>
                    <a:pt x="201" y="43"/>
                    <a:pt x="160" y="47"/>
                    <a:pt x="119" y="49"/>
                  </a:cubicBezTo>
                  <a:cubicBezTo>
                    <a:pt x="96" y="51"/>
                    <a:pt x="73" y="52"/>
                    <a:pt x="50" y="58"/>
                  </a:cubicBezTo>
                  <a:cubicBezTo>
                    <a:pt x="35" y="62"/>
                    <a:pt x="0" y="73"/>
                    <a:pt x="14" y="96"/>
                  </a:cubicBezTo>
                  <a:cubicBezTo>
                    <a:pt x="24" y="112"/>
                    <a:pt x="51" y="117"/>
                    <a:pt x="69" y="120"/>
                  </a:cubicBezTo>
                  <a:cubicBezTo>
                    <a:pt x="114" y="128"/>
                    <a:pt x="160" y="127"/>
                    <a:pt x="206" y="127"/>
                  </a:cubicBezTo>
                  <a:cubicBezTo>
                    <a:pt x="251" y="127"/>
                    <a:pt x="295" y="128"/>
                    <a:pt x="339" y="127"/>
                  </a:cubicBezTo>
                  <a:cubicBezTo>
                    <a:pt x="388" y="125"/>
                    <a:pt x="437" y="122"/>
                    <a:pt x="486" y="118"/>
                  </a:cubicBezTo>
                  <a:cubicBezTo>
                    <a:pt x="582" y="111"/>
                    <a:pt x="679" y="94"/>
                    <a:pt x="776" y="91"/>
                  </a:cubicBezTo>
                  <a:cubicBezTo>
                    <a:pt x="976" y="84"/>
                    <a:pt x="1005" y="45"/>
                    <a:pt x="993" y="39"/>
                  </a:cubicBezTo>
                  <a:cubicBezTo>
                    <a:pt x="975" y="30"/>
                    <a:pt x="936" y="7"/>
                    <a:pt x="916" y="2"/>
                  </a:cubicBezTo>
                  <a:cubicBezTo>
                    <a:pt x="897" y="1"/>
                    <a:pt x="877" y="1"/>
                    <a:pt x="857" y="0"/>
                  </a:cubicBezTo>
                  <a:cubicBezTo>
                    <a:pt x="841" y="6"/>
                    <a:pt x="826" y="13"/>
                    <a:pt x="810" y="18"/>
                  </a:cubicBezTo>
                  <a:cubicBezTo>
                    <a:pt x="721" y="49"/>
                    <a:pt x="627" y="44"/>
                    <a:pt x="534" y="42"/>
                  </a:cubicBezTo>
                  <a:close/>
                </a:path>
              </a:pathLst>
            </a:custGeom>
            <a:solidFill>
              <a:srgbClr val="E6E5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ḻídé">
              <a:extLst>
                <a:ext uri="{FF2B5EF4-FFF2-40B4-BE49-F238E27FC236}">
                  <a16:creationId xmlns:a16="http://schemas.microsoft.com/office/drawing/2014/main" xmlns="" id="{DC1D4DE3-E77A-4345-B74F-A7E83DD4D38F}"/>
                </a:ext>
              </a:extLst>
            </p:cNvPr>
            <p:cNvSpPr/>
            <p:nvPr/>
          </p:nvSpPr>
          <p:spPr bwMode="auto">
            <a:xfrm>
              <a:off x="3502223" y="2406388"/>
              <a:ext cx="422022" cy="847861"/>
            </a:xfrm>
            <a:custGeom>
              <a:avLst/>
              <a:gdLst>
                <a:gd name="T0" fmla="*/ 62 w 120"/>
                <a:gd name="T1" fmla="*/ 237 h 240"/>
                <a:gd name="T2" fmla="*/ 98 w 120"/>
                <a:gd name="T3" fmla="*/ 0 h 240"/>
                <a:gd name="T4" fmla="*/ 82 w 120"/>
                <a:gd name="T5" fmla="*/ 4 h 240"/>
                <a:gd name="T6" fmla="*/ 65 w 120"/>
                <a:gd name="T7" fmla="*/ 161 h 240"/>
                <a:gd name="T8" fmla="*/ 0 w 120"/>
                <a:gd name="T9" fmla="*/ 236 h 240"/>
                <a:gd name="T10" fmla="*/ 62 w 120"/>
                <a:gd name="T11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40">
                  <a:moveTo>
                    <a:pt x="62" y="237"/>
                  </a:moveTo>
                  <a:cubicBezTo>
                    <a:pt x="120" y="146"/>
                    <a:pt x="118" y="68"/>
                    <a:pt x="98" y="0"/>
                  </a:cubicBezTo>
                  <a:cubicBezTo>
                    <a:pt x="92" y="1"/>
                    <a:pt x="87" y="3"/>
                    <a:pt x="82" y="4"/>
                  </a:cubicBezTo>
                  <a:cubicBezTo>
                    <a:pt x="89" y="57"/>
                    <a:pt x="86" y="113"/>
                    <a:pt x="65" y="161"/>
                  </a:cubicBezTo>
                  <a:cubicBezTo>
                    <a:pt x="52" y="192"/>
                    <a:pt x="29" y="219"/>
                    <a:pt x="0" y="236"/>
                  </a:cubicBezTo>
                  <a:cubicBezTo>
                    <a:pt x="20" y="240"/>
                    <a:pt x="41" y="240"/>
                    <a:pt x="62" y="237"/>
                  </a:cubicBezTo>
                  <a:close/>
                </a:path>
              </a:pathLst>
            </a:custGeom>
            <a:solidFill>
              <a:srgbClr val="385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ľîḋè">
              <a:extLst>
                <a:ext uri="{FF2B5EF4-FFF2-40B4-BE49-F238E27FC236}">
                  <a16:creationId xmlns:a16="http://schemas.microsoft.com/office/drawing/2014/main" xmlns="" id="{8FF61312-A91D-4B3F-8FF3-C194DA7EB062}"/>
                </a:ext>
              </a:extLst>
            </p:cNvPr>
            <p:cNvSpPr/>
            <p:nvPr/>
          </p:nvSpPr>
          <p:spPr bwMode="auto">
            <a:xfrm>
              <a:off x="3858305" y="2903344"/>
              <a:ext cx="0" cy="0"/>
            </a:xfrm>
            <a:prstGeom prst="line">
              <a:avLst/>
            </a:prstGeom>
            <a:noFill/>
            <a:ln w="12700" cap="flat">
              <a:solidFill>
                <a:srgbClr val="ED789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ḷíďè">
              <a:extLst>
                <a:ext uri="{FF2B5EF4-FFF2-40B4-BE49-F238E27FC236}">
                  <a16:creationId xmlns:a16="http://schemas.microsoft.com/office/drawing/2014/main" xmlns="" id="{E2EEA58C-D2E3-4C46-A411-C55810932240}"/>
                </a:ext>
              </a:extLst>
            </p:cNvPr>
            <p:cNvSpPr/>
            <p:nvPr/>
          </p:nvSpPr>
          <p:spPr bwMode="auto">
            <a:xfrm>
              <a:off x="1846165" y="3935191"/>
              <a:ext cx="779987" cy="1688133"/>
            </a:xfrm>
            <a:custGeom>
              <a:avLst/>
              <a:gdLst>
                <a:gd name="T0" fmla="*/ 175 w 222"/>
                <a:gd name="T1" fmla="*/ 478 h 478"/>
                <a:gd name="T2" fmla="*/ 117 w 222"/>
                <a:gd name="T3" fmla="*/ 478 h 478"/>
                <a:gd name="T4" fmla="*/ 105 w 222"/>
                <a:gd name="T5" fmla="*/ 447 h 478"/>
                <a:gd name="T6" fmla="*/ 73 w 222"/>
                <a:gd name="T7" fmla="*/ 409 h 478"/>
                <a:gd name="T8" fmla="*/ 83 w 222"/>
                <a:gd name="T9" fmla="*/ 342 h 478"/>
                <a:gd name="T10" fmla="*/ 73 w 222"/>
                <a:gd name="T11" fmla="*/ 303 h 478"/>
                <a:gd name="T12" fmla="*/ 50 w 222"/>
                <a:gd name="T13" fmla="*/ 285 h 478"/>
                <a:gd name="T14" fmla="*/ 41 w 222"/>
                <a:gd name="T15" fmla="*/ 220 h 478"/>
                <a:gd name="T16" fmla="*/ 51 w 222"/>
                <a:gd name="T17" fmla="*/ 175 h 478"/>
                <a:gd name="T18" fmla="*/ 21 w 222"/>
                <a:gd name="T19" fmla="*/ 106 h 478"/>
                <a:gd name="T20" fmla="*/ 19 w 222"/>
                <a:gd name="T21" fmla="*/ 38 h 478"/>
                <a:gd name="T22" fmla="*/ 25 w 222"/>
                <a:gd name="T23" fmla="*/ 32 h 478"/>
                <a:gd name="T24" fmla="*/ 129 w 222"/>
                <a:gd name="T25" fmla="*/ 74 h 478"/>
                <a:gd name="T26" fmla="*/ 137 w 222"/>
                <a:gd name="T27" fmla="*/ 118 h 478"/>
                <a:gd name="T28" fmla="*/ 190 w 222"/>
                <a:gd name="T29" fmla="*/ 193 h 478"/>
                <a:gd name="T30" fmla="*/ 192 w 222"/>
                <a:gd name="T31" fmla="*/ 299 h 478"/>
                <a:gd name="T32" fmla="*/ 221 w 222"/>
                <a:gd name="T33" fmla="*/ 369 h 478"/>
                <a:gd name="T34" fmla="*/ 194 w 222"/>
                <a:gd name="T35" fmla="*/ 440 h 478"/>
                <a:gd name="T36" fmla="*/ 175 w 222"/>
                <a:gd name="T3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478">
                  <a:moveTo>
                    <a:pt x="175" y="478"/>
                  </a:moveTo>
                  <a:cubicBezTo>
                    <a:pt x="117" y="478"/>
                    <a:pt x="117" y="478"/>
                    <a:pt x="117" y="478"/>
                  </a:cubicBezTo>
                  <a:cubicBezTo>
                    <a:pt x="115" y="469"/>
                    <a:pt x="106" y="449"/>
                    <a:pt x="105" y="447"/>
                  </a:cubicBezTo>
                  <a:cubicBezTo>
                    <a:pt x="96" y="433"/>
                    <a:pt x="81" y="424"/>
                    <a:pt x="73" y="409"/>
                  </a:cubicBezTo>
                  <a:cubicBezTo>
                    <a:pt x="59" y="384"/>
                    <a:pt x="73" y="364"/>
                    <a:pt x="83" y="342"/>
                  </a:cubicBezTo>
                  <a:cubicBezTo>
                    <a:pt x="91" y="327"/>
                    <a:pt x="85" y="314"/>
                    <a:pt x="73" y="303"/>
                  </a:cubicBezTo>
                  <a:cubicBezTo>
                    <a:pt x="65" y="297"/>
                    <a:pt x="57" y="292"/>
                    <a:pt x="50" y="285"/>
                  </a:cubicBezTo>
                  <a:cubicBezTo>
                    <a:pt x="33" y="267"/>
                    <a:pt x="34" y="243"/>
                    <a:pt x="41" y="220"/>
                  </a:cubicBezTo>
                  <a:cubicBezTo>
                    <a:pt x="45" y="205"/>
                    <a:pt x="51" y="190"/>
                    <a:pt x="51" y="175"/>
                  </a:cubicBezTo>
                  <a:cubicBezTo>
                    <a:pt x="53" y="146"/>
                    <a:pt x="35" y="128"/>
                    <a:pt x="21" y="106"/>
                  </a:cubicBezTo>
                  <a:cubicBezTo>
                    <a:pt x="6" y="83"/>
                    <a:pt x="0" y="60"/>
                    <a:pt x="19" y="38"/>
                  </a:cubicBezTo>
                  <a:cubicBezTo>
                    <a:pt x="20" y="36"/>
                    <a:pt x="22" y="34"/>
                    <a:pt x="25" y="32"/>
                  </a:cubicBezTo>
                  <a:cubicBezTo>
                    <a:pt x="61" y="0"/>
                    <a:pt x="119" y="32"/>
                    <a:pt x="129" y="74"/>
                  </a:cubicBezTo>
                  <a:cubicBezTo>
                    <a:pt x="132" y="88"/>
                    <a:pt x="133" y="103"/>
                    <a:pt x="137" y="118"/>
                  </a:cubicBezTo>
                  <a:cubicBezTo>
                    <a:pt x="145" y="151"/>
                    <a:pt x="181" y="161"/>
                    <a:pt x="190" y="193"/>
                  </a:cubicBezTo>
                  <a:cubicBezTo>
                    <a:pt x="200" y="228"/>
                    <a:pt x="175" y="264"/>
                    <a:pt x="192" y="299"/>
                  </a:cubicBezTo>
                  <a:cubicBezTo>
                    <a:pt x="203" y="321"/>
                    <a:pt x="219" y="344"/>
                    <a:pt x="221" y="369"/>
                  </a:cubicBezTo>
                  <a:cubicBezTo>
                    <a:pt x="222" y="395"/>
                    <a:pt x="212" y="421"/>
                    <a:pt x="194" y="440"/>
                  </a:cubicBezTo>
                  <a:cubicBezTo>
                    <a:pt x="186" y="447"/>
                    <a:pt x="178" y="466"/>
                    <a:pt x="175" y="478"/>
                  </a:cubicBez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$1îḓè">
              <a:extLst>
                <a:ext uri="{FF2B5EF4-FFF2-40B4-BE49-F238E27FC236}">
                  <a16:creationId xmlns:a16="http://schemas.microsoft.com/office/drawing/2014/main" xmlns="" id="{B8581AD7-B861-4AA2-A6F6-23BCB44B4EC1}"/>
                </a:ext>
              </a:extLst>
            </p:cNvPr>
            <p:cNvSpPr/>
            <p:nvPr/>
          </p:nvSpPr>
          <p:spPr bwMode="auto">
            <a:xfrm>
              <a:off x="2038336" y="4100212"/>
              <a:ext cx="414486" cy="1523114"/>
            </a:xfrm>
            <a:custGeom>
              <a:avLst/>
              <a:gdLst>
                <a:gd name="T0" fmla="*/ 89 w 118"/>
                <a:gd name="T1" fmla="*/ 366 h 431"/>
                <a:gd name="T2" fmla="*/ 98 w 118"/>
                <a:gd name="T3" fmla="*/ 417 h 431"/>
                <a:gd name="T4" fmla="*/ 101 w 118"/>
                <a:gd name="T5" fmla="*/ 431 h 431"/>
                <a:gd name="T6" fmla="*/ 95 w 118"/>
                <a:gd name="T7" fmla="*/ 431 h 431"/>
                <a:gd name="T8" fmla="*/ 94 w 118"/>
                <a:gd name="T9" fmla="*/ 420 h 431"/>
                <a:gd name="T10" fmla="*/ 89 w 118"/>
                <a:gd name="T11" fmla="*/ 395 h 431"/>
                <a:gd name="T12" fmla="*/ 75 w 118"/>
                <a:gd name="T13" fmla="*/ 371 h 431"/>
                <a:gd name="T14" fmla="*/ 51 w 118"/>
                <a:gd name="T15" fmla="*/ 340 h 431"/>
                <a:gd name="T16" fmla="*/ 51 w 118"/>
                <a:gd name="T17" fmla="*/ 339 h 431"/>
                <a:gd name="T18" fmla="*/ 78 w 118"/>
                <a:gd name="T19" fmla="*/ 373 h 431"/>
                <a:gd name="T20" fmla="*/ 88 w 118"/>
                <a:gd name="T21" fmla="*/ 388 h 431"/>
                <a:gd name="T22" fmla="*/ 86 w 118"/>
                <a:gd name="T23" fmla="*/ 371 h 431"/>
                <a:gd name="T24" fmla="*/ 86 w 118"/>
                <a:gd name="T25" fmla="*/ 371 h 431"/>
                <a:gd name="T26" fmla="*/ 83 w 118"/>
                <a:gd name="T27" fmla="*/ 309 h 431"/>
                <a:gd name="T28" fmla="*/ 86 w 118"/>
                <a:gd name="T29" fmla="*/ 271 h 431"/>
                <a:gd name="T30" fmla="*/ 33 w 118"/>
                <a:gd name="T31" fmla="*/ 208 h 431"/>
                <a:gd name="T32" fmla="*/ 34 w 118"/>
                <a:gd name="T33" fmla="*/ 207 h 431"/>
                <a:gd name="T34" fmla="*/ 86 w 118"/>
                <a:gd name="T35" fmla="*/ 267 h 431"/>
                <a:gd name="T36" fmla="*/ 85 w 118"/>
                <a:gd name="T37" fmla="*/ 254 h 431"/>
                <a:gd name="T38" fmla="*/ 67 w 118"/>
                <a:gd name="T39" fmla="*/ 204 h 431"/>
                <a:gd name="T40" fmla="*/ 55 w 118"/>
                <a:gd name="T41" fmla="*/ 184 h 431"/>
                <a:gd name="T42" fmla="*/ 54 w 118"/>
                <a:gd name="T43" fmla="*/ 183 h 431"/>
                <a:gd name="T44" fmla="*/ 54 w 118"/>
                <a:gd name="T45" fmla="*/ 183 h 431"/>
                <a:gd name="T46" fmla="*/ 45 w 118"/>
                <a:gd name="T47" fmla="*/ 164 h 431"/>
                <a:gd name="T48" fmla="*/ 40 w 118"/>
                <a:gd name="T49" fmla="*/ 115 h 431"/>
                <a:gd name="T50" fmla="*/ 38 w 118"/>
                <a:gd name="T51" fmla="*/ 81 h 431"/>
                <a:gd name="T52" fmla="*/ 3 w 118"/>
                <a:gd name="T53" fmla="*/ 43 h 431"/>
                <a:gd name="T54" fmla="*/ 3 w 118"/>
                <a:gd name="T55" fmla="*/ 42 h 431"/>
                <a:gd name="T56" fmla="*/ 38 w 118"/>
                <a:gd name="T57" fmla="*/ 75 h 431"/>
                <a:gd name="T58" fmla="*/ 32 w 118"/>
                <a:gd name="T59" fmla="*/ 53 h 431"/>
                <a:gd name="T60" fmla="*/ 28 w 118"/>
                <a:gd name="T61" fmla="*/ 46 h 431"/>
                <a:gd name="T62" fmla="*/ 28 w 118"/>
                <a:gd name="T63" fmla="*/ 45 h 431"/>
                <a:gd name="T64" fmla="*/ 28 w 118"/>
                <a:gd name="T65" fmla="*/ 44 h 431"/>
                <a:gd name="T66" fmla="*/ 0 w 118"/>
                <a:gd name="T67" fmla="*/ 1 h 431"/>
                <a:gd name="T68" fmla="*/ 1 w 118"/>
                <a:gd name="T69" fmla="*/ 1 h 431"/>
                <a:gd name="T70" fmla="*/ 27 w 118"/>
                <a:gd name="T71" fmla="*/ 38 h 431"/>
                <a:gd name="T72" fmla="*/ 24 w 118"/>
                <a:gd name="T73" fmla="*/ 12 h 431"/>
                <a:gd name="T74" fmla="*/ 24 w 118"/>
                <a:gd name="T75" fmla="*/ 12 h 431"/>
                <a:gd name="T76" fmla="*/ 29 w 118"/>
                <a:gd name="T77" fmla="*/ 42 h 431"/>
                <a:gd name="T78" fmla="*/ 43 w 118"/>
                <a:gd name="T79" fmla="*/ 87 h 431"/>
                <a:gd name="T80" fmla="*/ 45 w 118"/>
                <a:gd name="T81" fmla="*/ 146 h 431"/>
                <a:gd name="T82" fmla="*/ 55 w 118"/>
                <a:gd name="T83" fmla="*/ 175 h 431"/>
                <a:gd name="T84" fmla="*/ 63 w 118"/>
                <a:gd name="T85" fmla="*/ 121 h 431"/>
                <a:gd name="T86" fmla="*/ 64 w 118"/>
                <a:gd name="T87" fmla="*/ 122 h 431"/>
                <a:gd name="T88" fmla="*/ 57 w 118"/>
                <a:gd name="T89" fmla="*/ 178 h 431"/>
                <a:gd name="T90" fmla="*/ 68 w 118"/>
                <a:gd name="T91" fmla="*/ 197 h 431"/>
                <a:gd name="T92" fmla="*/ 88 w 118"/>
                <a:gd name="T93" fmla="*/ 241 h 431"/>
                <a:gd name="T94" fmla="*/ 89 w 118"/>
                <a:gd name="T95" fmla="*/ 295 h 431"/>
                <a:gd name="T96" fmla="*/ 88 w 118"/>
                <a:gd name="T97" fmla="*/ 357 h 431"/>
                <a:gd name="T98" fmla="*/ 89 w 118"/>
                <a:gd name="T99" fmla="*/ 361 h 431"/>
                <a:gd name="T100" fmla="*/ 98 w 118"/>
                <a:gd name="T101" fmla="*/ 343 h 431"/>
                <a:gd name="T102" fmla="*/ 117 w 118"/>
                <a:gd name="T103" fmla="*/ 314 h 431"/>
                <a:gd name="T104" fmla="*/ 118 w 118"/>
                <a:gd name="T105" fmla="*/ 314 h 431"/>
                <a:gd name="T106" fmla="*/ 103 w 118"/>
                <a:gd name="T107" fmla="*/ 338 h 431"/>
                <a:gd name="T108" fmla="*/ 89 w 118"/>
                <a:gd name="T109" fmla="*/ 36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431">
                  <a:moveTo>
                    <a:pt x="89" y="366"/>
                  </a:moveTo>
                  <a:cubicBezTo>
                    <a:pt x="92" y="383"/>
                    <a:pt x="95" y="400"/>
                    <a:pt x="98" y="417"/>
                  </a:cubicBezTo>
                  <a:cubicBezTo>
                    <a:pt x="99" y="422"/>
                    <a:pt x="100" y="426"/>
                    <a:pt x="101" y="431"/>
                  </a:cubicBezTo>
                  <a:cubicBezTo>
                    <a:pt x="95" y="431"/>
                    <a:pt x="95" y="431"/>
                    <a:pt x="95" y="431"/>
                  </a:cubicBezTo>
                  <a:cubicBezTo>
                    <a:pt x="95" y="427"/>
                    <a:pt x="94" y="424"/>
                    <a:pt x="94" y="420"/>
                  </a:cubicBezTo>
                  <a:cubicBezTo>
                    <a:pt x="92" y="411"/>
                    <a:pt x="91" y="403"/>
                    <a:pt x="89" y="395"/>
                  </a:cubicBezTo>
                  <a:cubicBezTo>
                    <a:pt x="86" y="386"/>
                    <a:pt x="79" y="378"/>
                    <a:pt x="75" y="371"/>
                  </a:cubicBezTo>
                  <a:cubicBezTo>
                    <a:pt x="67" y="360"/>
                    <a:pt x="59" y="350"/>
                    <a:pt x="51" y="340"/>
                  </a:cubicBezTo>
                  <a:cubicBezTo>
                    <a:pt x="50" y="340"/>
                    <a:pt x="51" y="339"/>
                    <a:pt x="51" y="339"/>
                  </a:cubicBezTo>
                  <a:cubicBezTo>
                    <a:pt x="61" y="350"/>
                    <a:pt x="70" y="361"/>
                    <a:pt x="78" y="373"/>
                  </a:cubicBezTo>
                  <a:cubicBezTo>
                    <a:pt x="81" y="378"/>
                    <a:pt x="85" y="382"/>
                    <a:pt x="88" y="388"/>
                  </a:cubicBezTo>
                  <a:cubicBezTo>
                    <a:pt x="87" y="382"/>
                    <a:pt x="86" y="376"/>
                    <a:pt x="86" y="371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83" y="351"/>
                    <a:pt x="81" y="330"/>
                    <a:pt x="83" y="309"/>
                  </a:cubicBezTo>
                  <a:cubicBezTo>
                    <a:pt x="84" y="297"/>
                    <a:pt x="85" y="284"/>
                    <a:pt x="86" y="271"/>
                  </a:cubicBezTo>
                  <a:cubicBezTo>
                    <a:pt x="71" y="248"/>
                    <a:pt x="54" y="227"/>
                    <a:pt x="33" y="208"/>
                  </a:cubicBezTo>
                  <a:cubicBezTo>
                    <a:pt x="33" y="208"/>
                    <a:pt x="33" y="207"/>
                    <a:pt x="34" y="207"/>
                  </a:cubicBezTo>
                  <a:cubicBezTo>
                    <a:pt x="54" y="224"/>
                    <a:pt x="72" y="244"/>
                    <a:pt x="86" y="267"/>
                  </a:cubicBezTo>
                  <a:cubicBezTo>
                    <a:pt x="86" y="262"/>
                    <a:pt x="86" y="258"/>
                    <a:pt x="85" y="254"/>
                  </a:cubicBezTo>
                  <a:cubicBezTo>
                    <a:pt x="84" y="236"/>
                    <a:pt x="77" y="220"/>
                    <a:pt x="67" y="204"/>
                  </a:cubicBezTo>
                  <a:cubicBezTo>
                    <a:pt x="63" y="197"/>
                    <a:pt x="59" y="191"/>
                    <a:pt x="55" y="184"/>
                  </a:cubicBezTo>
                  <a:cubicBezTo>
                    <a:pt x="55" y="184"/>
                    <a:pt x="54" y="184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1" y="177"/>
                    <a:pt x="48" y="171"/>
                    <a:pt x="45" y="164"/>
                  </a:cubicBezTo>
                  <a:cubicBezTo>
                    <a:pt x="40" y="148"/>
                    <a:pt x="39" y="132"/>
                    <a:pt x="40" y="115"/>
                  </a:cubicBezTo>
                  <a:cubicBezTo>
                    <a:pt x="40" y="104"/>
                    <a:pt x="40" y="92"/>
                    <a:pt x="38" y="81"/>
                  </a:cubicBezTo>
                  <a:cubicBezTo>
                    <a:pt x="31" y="65"/>
                    <a:pt x="19" y="52"/>
                    <a:pt x="3" y="43"/>
                  </a:cubicBezTo>
                  <a:cubicBezTo>
                    <a:pt x="2" y="43"/>
                    <a:pt x="3" y="42"/>
                    <a:pt x="3" y="42"/>
                  </a:cubicBezTo>
                  <a:cubicBezTo>
                    <a:pt x="18" y="50"/>
                    <a:pt x="30" y="61"/>
                    <a:pt x="38" y="75"/>
                  </a:cubicBezTo>
                  <a:cubicBezTo>
                    <a:pt x="36" y="68"/>
                    <a:pt x="35" y="60"/>
                    <a:pt x="32" y="53"/>
                  </a:cubicBezTo>
                  <a:cubicBezTo>
                    <a:pt x="31" y="51"/>
                    <a:pt x="30" y="48"/>
                    <a:pt x="28" y="46"/>
                  </a:cubicBezTo>
                  <a:cubicBezTo>
                    <a:pt x="28" y="46"/>
                    <a:pt x="28" y="45"/>
                    <a:pt x="28" y="45"/>
                  </a:cubicBezTo>
                  <a:cubicBezTo>
                    <a:pt x="28" y="45"/>
                    <a:pt x="28" y="45"/>
                    <a:pt x="28" y="44"/>
                  </a:cubicBezTo>
                  <a:cubicBezTo>
                    <a:pt x="20" y="29"/>
                    <a:pt x="10" y="15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1" y="13"/>
                    <a:pt x="20" y="25"/>
                    <a:pt x="27" y="38"/>
                  </a:cubicBezTo>
                  <a:cubicBezTo>
                    <a:pt x="27" y="29"/>
                    <a:pt x="26" y="2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6" y="21"/>
                    <a:pt x="28" y="32"/>
                    <a:pt x="29" y="42"/>
                  </a:cubicBezTo>
                  <a:cubicBezTo>
                    <a:pt x="36" y="55"/>
                    <a:pt x="41" y="70"/>
                    <a:pt x="43" y="87"/>
                  </a:cubicBezTo>
                  <a:cubicBezTo>
                    <a:pt x="44" y="107"/>
                    <a:pt x="42" y="127"/>
                    <a:pt x="45" y="146"/>
                  </a:cubicBezTo>
                  <a:cubicBezTo>
                    <a:pt x="47" y="157"/>
                    <a:pt x="50" y="166"/>
                    <a:pt x="55" y="175"/>
                  </a:cubicBezTo>
                  <a:cubicBezTo>
                    <a:pt x="56" y="157"/>
                    <a:pt x="58" y="139"/>
                    <a:pt x="63" y="121"/>
                  </a:cubicBezTo>
                  <a:cubicBezTo>
                    <a:pt x="63" y="121"/>
                    <a:pt x="64" y="121"/>
                    <a:pt x="64" y="122"/>
                  </a:cubicBezTo>
                  <a:cubicBezTo>
                    <a:pt x="60" y="140"/>
                    <a:pt x="57" y="159"/>
                    <a:pt x="57" y="178"/>
                  </a:cubicBezTo>
                  <a:cubicBezTo>
                    <a:pt x="60" y="185"/>
                    <a:pt x="64" y="191"/>
                    <a:pt x="68" y="197"/>
                  </a:cubicBezTo>
                  <a:cubicBezTo>
                    <a:pt x="76" y="211"/>
                    <a:pt x="85" y="225"/>
                    <a:pt x="88" y="241"/>
                  </a:cubicBezTo>
                  <a:cubicBezTo>
                    <a:pt x="91" y="259"/>
                    <a:pt x="90" y="277"/>
                    <a:pt x="89" y="295"/>
                  </a:cubicBezTo>
                  <a:cubicBezTo>
                    <a:pt x="87" y="316"/>
                    <a:pt x="86" y="336"/>
                    <a:pt x="88" y="357"/>
                  </a:cubicBezTo>
                  <a:cubicBezTo>
                    <a:pt x="88" y="358"/>
                    <a:pt x="89" y="360"/>
                    <a:pt x="89" y="361"/>
                  </a:cubicBezTo>
                  <a:cubicBezTo>
                    <a:pt x="91" y="355"/>
                    <a:pt x="94" y="349"/>
                    <a:pt x="98" y="343"/>
                  </a:cubicBezTo>
                  <a:cubicBezTo>
                    <a:pt x="104" y="333"/>
                    <a:pt x="115" y="326"/>
                    <a:pt x="117" y="314"/>
                  </a:cubicBezTo>
                  <a:cubicBezTo>
                    <a:pt x="118" y="314"/>
                    <a:pt x="118" y="314"/>
                    <a:pt x="118" y="314"/>
                  </a:cubicBezTo>
                  <a:cubicBezTo>
                    <a:pt x="116" y="324"/>
                    <a:pt x="109" y="331"/>
                    <a:pt x="103" y="338"/>
                  </a:cubicBezTo>
                  <a:cubicBezTo>
                    <a:pt x="97" y="347"/>
                    <a:pt x="92" y="356"/>
                    <a:pt x="89" y="366"/>
                  </a:cubicBezTo>
                  <a:close/>
                </a:path>
              </a:pathLst>
            </a:custGeom>
            <a:solidFill>
              <a:srgbClr val="234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1îḋe">
              <a:extLst>
                <a:ext uri="{FF2B5EF4-FFF2-40B4-BE49-F238E27FC236}">
                  <a16:creationId xmlns:a16="http://schemas.microsoft.com/office/drawing/2014/main" xmlns="" id="{5B039665-42D3-4F2D-9037-6545C6E1D204}"/>
                </a:ext>
              </a:extLst>
            </p:cNvPr>
            <p:cNvSpPr/>
            <p:nvPr/>
          </p:nvSpPr>
          <p:spPr bwMode="auto">
            <a:xfrm>
              <a:off x="2354852" y="4344896"/>
              <a:ext cx="467238" cy="1278429"/>
            </a:xfrm>
            <a:custGeom>
              <a:avLst/>
              <a:gdLst>
                <a:gd name="T0" fmla="*/ 114 w 133"/>
                <a:gd name="T1" fmla="*/ 245 h 362"/>
                <a:gd name="T2" fmla="*/ 122 w 133"/>
                <a:gd name="T3" fmla="*/ 302 h 362"/>
                <a:gd name="T4" fmla="*/ 88 w 133"/>
                <a:gd name="T5" fmla="*/ 349 h 362"/>
                <a:gd name="T6" fmla="*/ 75 w 133"/>
                <a:gd name="T7" fmla="*/ 362 h 362"/>
                <a:gd name="T8" fmla="*/ 25 w 133"/>
                <a:gd name="T9" fmla="*/ 362 h 362"/>
                <a:gd name="T10" fmla="*/ 22 w 133"/>
                <a:gd name="T11" fmla="*/ 337 h 362"/>
                <a:gd name="T12" fmla="*/ 5 w 133"/>
                <a:gd name="T13" fmla="*/ 303 h 362"/>
                <a:gd name="T14" fmla="*/ 26 w 133"/>
                <a:gd name="T15" fmla="*/ 256 h 362"/>
                <a:gd name="T16" fmla="*/ 26 w 133"/>
                <a:gd name="T17" fmla="*/ 225 h 362"/>
                <a:gd name="T18" fmla="*/ 12 w 133"/>
                <a:gd name="T19" fmla="*/ 207 h 362"/>
                <a:gd name="T20" fmla="*/ 18 w 133"/>
                <a:gd name="T21" fmla="*/ 158 h 362"/>
                <a:gd name="T22" fmla="*/ 35 w 133"/>
                <a:gd name="T23" fmla="*/ 127 h 362"/>
                <a:gd name="T24" fmla="*/ 25 w 133"/>
                <a:gd name="T25" fmla="*/ 70 h 362"/>
                <a:gd name="T26" fmla="*/ 37 w 133"/>
                <a:gd name="T27" fmla="*/ 20 h 362"/>
                <a:gd name="T28" fmla="*/ 43 w 133"/>
                <a:gd name="T29" fmla="*/ 17 h 362"/>
                <a:gd name="T30" fmla="*/ 111 w 133"/>
                <a:gd name="T31" fmla="*/ 68 h 362"/>
                <a:gd name="T32" fmla="*/ 108 w 133"/>
                <a:gd name="T33" fmla="*/ 101 h 362"/>
                <a:gd name="T34" fmla="*/ 133 w 133"/>
                <a:gd name="T35" fmla="*/ 166 h 362"/>
                <a:gd name="T36" fmla="*/ 114 w 133"/>
                <a:gd name="T37" fmla="*/ 24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362">
                  <a:moveTo>
                    <a:pt x="114" y="245"/>
                  </a:moveTo>
                  <a:cubicBezTo>
                    <a:pt x="118" y="263"/>
                    <a:pt x="126" y="283"/>
                    <a:pt x="122" y="302"/>
                  </a:cubicBezTo>
                  <a:cubicBezTo>
                    <a:pt x="118" y="321"/>
                    <a:pt x="105" y="339"/>
                    <a:pt x="88" y="349"/>
                  </a:cubicBezTo>
                  <a:cubicBezTo>
                    <a:pt x="84" y="351"/>
                    <a:pt x="79" y="356"/>
                    <a:pt x="75" y="362"/>
                  </a:cubicBezTo>
                  <a:cubicBezTo>
                    <a:pt x="25" y="362"/>
                    <a:pt x="25" y="362"/>
                    <a:pt x="25" y="362"/>
                  </a:cubicBezTo>
                  <a:cubicBezTo>
                    <a:pt x="25" y="355"/>
                    <a:pt x="23" y="339"/>
                    <a:pt x="22" y="337"/>
                  </a:cubicBezTo>
                  <a:cubicBezTo>
                    <a:pt x="18" y="325"/>
                    <a:pt x="8" y="315"/>
                    <a:pt x="5" y="303"/>
                  </a:cubicBezTo>
                  <a:cubicBezTo>
                    <a:pt x="0" y="282"/>
                    <a:pt x="14" y="270"/>
                    <a:pt x="26" y="256"/>
                  </a:cubicBezTo>
                  <a:cubicBezTo>
                    <a:pt x="34" y="246"/>
                    <a:pt x="33" y="235"/>
                    <a:pt x="26" y="225"/>
                  </a:cubicBezTo>
                  <a:cubicBezTo>
                    <a:pt x="21" y="219"/>
                    <a:pt x="16" y="214"/>
                    <a:pt x="12" y="207"/>
                  </a:cubicBezTo>
                  <a:cubicBezTo>
                    <a:pt x="3" y="191"/>
                    <a:pt x="9" y="173"/>
                    <a:pt x="18" y="158"/>
                  </a:cubicBezTo>
                  <a:cubicBezTo>
                    <a:pt x="24" y="148"/>
                    <a:pt x="31" y="138"/>
                    <a:pt x="35" y="127"/>
                  </a:cubicBezTo>
                  <a:cubicBezTo>
                    <a:pt x="41" y="106"/>
                    <a:pt x="32" y="89"/>
                    <a:pt x="25" y="70"/>
                  </a:cubicBezTo>
                  <a:cubicBezTo>
                    <a:pt x="19" y="51"/>
                    <a:pt x="19" y="33"/>
                    <a:pt x="37" y="20"/>
                  </a:cubicBezTo>
                  <a:cubicBezTo>
                    <a:pt x="39" y="19"/>
                    <a:pt x="40" y="18"/>
                    <a:pt x="43" y="17"/>
                  </a:cubicBezTo>
                  <a:cubicBezTo>
                    <a:pt x="76" y="0"/>
                    <a:pt x="112" y="35"/>
                    <a:pt x="111" y="68"/>
                  </a:cubicBezTo>
                  <a:cubicBezTo>
                    <a:pt x="111" y="79"/>
                    <a:pt x="108" y="90"/>
                    <a:pt x="108" y="101"/>
                  </a:cubicBezTo>
                  <a:cubicBezTo>
                    <a:pt x="108" y="127"/>
                    <a:pt x="132" y="141"/>
                    <a:pt x="133" y="166"/>
                  </a:cubicBezTo>
                  <a:cubicBezTo>
                    <a:pt x="133" y="194"/>
                    <a:pt x="109" y="216"/>
                    <a:pt x="114" y="245"/>
                  </a:cubicBezTo>
                  <a:close/>
                </a:path>
              </a:pathLst>
            </a:custGeom>
            <a:solidFill>
              <a:srgbClr val="EB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ŝ1îḑê">
              <a:extLst>
                <a:ext uri="{FF2B5EF4-FFF2-40B4-BE49-F238E27FC236}">
                  <a16:creationId xmlns:a16="http://schemas.microsoft.com/office/drawing/2014/main" xmlns="" id="{01EA89AA-AAE7-45AD-BFE6-EBCD4AB95A44}"/>
                </a:ext>
              </a:extLst>
            </p:cNvPr>
            <p:cNvSpPr/>
            <p:nvPr/>
          </p:nvSpPr>
          <p:spPr bwMode="auto">
            <a:xfrm>
              <a:off x="2471662" y="4464393"/>
              <a:ext cx="192171" cy="1158932"/>
            </a:xfrm>
            <a:custGeom>
              <a:avLst/>
              <a:gdLst>
                <a:gd name="T0" fmla="*/ 40 w 55"/>
                <a:gd name="T1" fmla="*/ 268 h 328"/>
                <a:gd name="T2" fmla="*/ 24 w 55"/>
                <a:gd name="T3" fmla="*/ 285 h 328"/>
                <a:gd name="T4" fmla="*/ 21 w 55"/>
                <a:gd name="T5" fmla="*/ 325 h 328"/>
                <a:gd name="T6" fmla="*/ 21 w 55"/>
                <a:gd name="T7" fmla="*/ 328 h 328"/>
                <a:gd name="T8" fmla="*/ 17 w 55"/>
                <a:gd name="T9" fmla="*/ 328 h 328"/>
                <a:gd name="T10" fmla="*/ 17 w 55"/>
                <a:gd name="T11" fmla="*/ 326 h 328"/>
                <a:gd name="T12" fmla="*/ 19 w 55"/>
                <a:gd name="T13" fmla="*/ 307 h 328"/>
                <a:gd name="T14" fmla="*/ 12 w 55"/>
                <a:gd name="T15" fmla="*/ 287 h 328"/>
                <a:gd name="T16" fmla="*/ 1 w 55"/>
                <a:gd name="T17" fmla="*/ 259 h 328"/>
                <a:gd name="T18" fmla="*/ 1 w 55"/>
                <a:gd name="T19" fmla="*/ 259 h 328"/>
                <a:gd name="T20" fmla="*/ 15 w 55"/>
                <a:gd name="T21" fmla="*/ 289 h 328"/>
                <a:gd name="T22" fmla="*/ 19 w 55"/>
                <a:gd name="T23" fmla="*/ 301 h 328"/>
                <a:gd name="T24" fmla="*/ 21 w 55"/>
                <a:gd name="T25" fmla="*/ 288 h 328"/>
                <a:gd name="T26" fmla="*/ 21 w 55"/>
                <a:gd name="T27" fmla="*/ 288 h 328"/>
                <a:gd name="T28" fmla="*/ 30 w 55"/>
                <a:gd name="T29" fmla="*/ 243 h 328"/>
                <a:gd name="T30" fmla="*/ 40 w 55"/>
                <a:gd name="T31" fmla="*/ 215 h 328"/>
                <a:gd name="T32" fmla="*/ 13 w 55"/>
                <a:gd name="T33" fmla="*/ 159 h 328"/>
                <a:gd name="T34" fmla="*/ 14 w 55"/>
                <a:gd name="T35" fmla="*/ 158 h 328"/>
                <a:gd name="T36" fmla="*/ 41 w 55"/>
                <a:gd name="T37" fmla="*/ 212 h 328"/>
                <a:gd name="T38" fmla="*/ 43 w 55"/>
                <a:gd name="T39" fmla="*/ 202 h 328"/>
                <a:gd name="T40" fmla="*/ 39 w 55"/>
                <a:gd name="T41" fmla="*/ 162 h 328"/>
                <a:gd name="T42" fmla="*/ 34 w 55"/>
                <a:gd name="T43" fmla="*/ 145 h 328"/>
                <a:gd name="T44" fmla="*/ 34 w 55"/>
                <a:gd name="T45" fmla="*/ 145 h 328"/>
                <a:gd name="T46" fmla="*/ 34 w 55"/>
                <a:gd name="T47" fmla="*/ 144 h 328"/>
                <a:gd name="T48" fmla="*/ 31 w 55"/>
                <a:gd name="T49" fmla="*/ 129 h 328"/>
                <a:gd name="T50" fmla="*/ 36 w 55"/>
                <a:gd name="T51" fmla="*/ 92 h 328"/>
                <a:gd name="T52" fmla="*/ 41 w 55"/>
                <a:gd name="T53" fmla="*/ 67 h 328"/>
                <a:gd name="T54" fmla="*/ 23 w 55"/>
                <a:gd name="T55" fmla="*/ 32 h 328"/>
                <a:gd name="T56" fmla="*/ 23 w 55"/>
                <a:gd name="T57" fmla="*/ 31 h 328"/>
                <a:gd name="T58" fmla="*/ 42 w 55"/>
                <a:gd name="T59" fmla="*/ 62 h 328"/>
                <a:gd name="T60" fmla="*/ 42 w 55"/>
                <a:gd name="T61" fmla="*/ 45 h 328"/>
                <a:gd name="T62" fmla="*/ 41 w 55"/>
                <a:gd name="T63" fmla="*/ 39 h 328"/>
                <a:gd name="T64" fmla="*/ 41 w 55"/>
                <a:gd name="T65" fmla="*/ 38 h 328"/>
                <a:gd name="T66" fmla="*/ 41 w 55"/>
                <a:gd name="T67" fmla="*/ 37 h 328"/>
                <a:gd name="T68" fmla="*/ 29 w 55"/>
                <a:gd name="T69" fmla="*/ 1 h 328"/>
                <a:gd name="T70" fmla="*/ 29 w 55"/>
                <a:gd name="T71" fmla="*/ 0 h 328"/>
                <a:gd name="T72" fmla="*/ 41 w 55"/>
                <a:gd name="T73" fmla="*/ 33 h 328"/>
                <a:gd name="T74" fmla="*/ 44 w 55"/>
                <a:gd name="T75" fmla="*/ 13 h 328"/>
                <a:gd name="T76" fmla="*/ 44 w 55"/>
                <a:gd name="T77" fmla="*/ 13 h 328"/>
                <a:gd name="T78" fmla="*/ 42 w 55"/>
                <a:gd name="T79" fmla="*/ 36 h 328"/>
                <a:gd name="T80" fmla="*/ 44 w 55"/>
                <a:gd name="T81" fmla="*/ 72 h 328"/>
                <a:gd name="T82" fmla="*/ 34 w 55"/>
                <a:gd name="T83" fmla="*/ 116 h 328"/>
                <a:gd name="T84" fmla="*/ 36 w 55"/>
                <a:gd name="T85" fmla="*/ 138 h 328"/>
                <a:gd name="T86" fmla="*/ 52 w 55"/>
                <a:gd name="T87" fmla="*/ 101 h 328"/>
                <a:gd name="T88" fmla="*/ 53 w 55"/>
                <a:gd name="T89" fmla="*/ 101 h 328"/>
                <a:gd name="T90" fmla="*/ 36 w 55"/>
                <a:gd name="T91" fmla="*/ 141 h 328"/>
                <a:gd name="T92" fmla="*/ 41 w 55"/>
                <a:gd name="T93" fmla="*/ 157 h 328"/>
                <a:gd name="T94" fmla="*/ 47 w 55"/>
                <a:gd name="T95" fmla="*/ 193 h 328"/>
                <a:gd name="T96" fmla="*/ 37 w 55"/>
                <a:gd name="T97" fmla="*/ 233 h 328"/>
                <a:gd name="T98" fmla="*/ 25 w 55"/>
                <a:gd name="T99" fmla="*/ 279 h 328"/>
                <a:gd name="T100" fmla="*/ 25 w 55"/>
                <a:gd name="T101" fmla="*/ 282 h 328"/>
                <a:gd name="T102" fmla="*/ 35 w 55"/>
                <a:gd name="T103" fmla="*/ 270 h 328"/>
                <a:gd name="T104" fmla="*/ 55 w 55"/>
                <a:gd name="T105" fmla="*/ 253 h 328"/>
                <a:gd name="T106" fmla="*/ 55 w 55"/>
                <a:gd name="T107" fmla="*/ 253 h 328"/>
                <a:gd name="T108" fmla="*/ 40 w 55"/>
                <a:gd name="T109" fmla="*/ 26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" h="328">
                  <a:moveTo>
                    <a:pt x="40" y="268"/>
                  </a:moveTo>
                  <a:cubicBezTo>
                    <a:pt x="33" y="273"/>
                    <a:pt x="28" y="279"/>
                    <a:pt x="24" y="285"/>
                  </a:cubicBezTo>
                  <a:cubicBezTo>
                    <a:pt x="23" y="298"/>
                    <a:pt x="22" y="312"/>
                    <a:pt x="21" y="325"/>
                  </a:cubicBezTo>
                  <a:cubicBezTo>
                    <a:pt x="21" y="326"/>
                    <a:pt x="21" y="327"/>
                    <a:pt x="21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17" y="327"/>
                    <a:pt x="17" y="327"/>
                    <a:pt x="17" y="326"/>
                  </a:cubicBezTo>
                  <a:cubicBezTo>
                    <a:pt x="18" y="319"/>
                    <a:pt x="18" y="313"/>
                    <a:pt x="19" y="307"/>
                  </a:cubicBezTo>
                  <a:cubicBezTo>
                    <a:pt x="18" y="300"/>
                    <a:pt x="14" y="292"/>
                    <a:pt x="12" y="287"/>
                  </a:cubicBezTo>
                  <a:cubicBezTo>
                    <a:pt x="9" y="277"/>
                    <a:pt x="5" y="268"/>
                    <a:pt x="1" y="259"/>
                  </a:cubicBezTo>
                  <a:cubicBezTo>
                    <a:pt x="0" y="259"/>
                    <a:pt x="1" y="258"/>
                    <a:pt x="1" y="259"/>
                  </a:cubicBezTo>
                  <a:cubicBezTo>
                    <a:pt x="7" y="268"/>
                    <a:pt x="11" y="278"/>
                    <a:pt x="15" y="289"/>
                  </a:cubicBezTo>
                  <a:cubicBezTo>
                    <a:pt x="16" y="293"/>
                    <a:pt x="18" y="297"/>
                    <a:pt x="19" y="301"/>
                  </a:cubicBezTo>
                  <a:cubicBezTo>
                    <a:pt x="20" y="297"/>
                    <a:pt x="20" y="293"/>
                    <a:pt x="21" y="288"/>
                  </a:cubicBezTo>
                  <a:cubicBezTo>
                    <a:pt x="21" y="288"/>
                    <a:pt x="21" y="288"/>
                    <a:pt x="21" y="288"/>
                  </a:cubicBezTo>
                  <a:cubicBezTo>
                    <a:pt x="22" y="273"/>
                    <a:pt x="25" y="258"/>
                    <a:pt x="30" y="243"/>
                  </a:cubicBezTo>
                  <a:cubicBezTo>
                    <a:pt x="33" y="234"/>
                    <a:pt x="37" y="225"/>
                    <a:pt x="40" y="215"/>
                  </a:cubicBezTo>
                  <a:cubicBezTo>
                    <a:pt x="34" y="195"/>
                    <a:pt x="25" y="176"/>
                    <a:pt x="13" y="159"/>
                  </a:cubicBezTo>
                  <a:cubicBezTo>
                    <a:pt x="13" y="158"/>
                    <a:pt x="14" y="158"/>
                    <a:pt x="14" y="158"/>
                  </a:cubicBezTo>
                  <a:cubicBezTo>
                    <a:pt x="26" y="175"/>
                    <a:pt x="35" y="193"/>
                    <a:pt x="41" y="212"/>
                  </a:cubicBezTo>
                  <a:cubicBezTo>
                    <a:pt x="41" y="209"/>
                    <a:pt x="42" y="206"/>
                    <a:pt x="43" y="202"/>
                  </a:cubicBezTo>
                  <a:cubicBezTo>
                    <a:pt x="45" y="189"/>
                    <a:pt x="43" y="176"/>
                    <a:pt x="39" y="162"/>
                  </a:cubicBezTo>
                  <a:cubicBezTo>
                    <a:pt x="37" y="157"/>
                    <a:pt x="36" y="151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2" y="139"/>
                    <a:pt x="31" y="134"/>
                    <a:pt x="31" y="129"/>
                  </a:cubicBezTo>
                  <a:cubicBezTo>
                    <a:pt x="30" y="116"/>
                    <a:pt x="33" y="104"/>
                    <a:pt x="36" y="92"/>
                  </a:cubicBezTo>
                  <a:cubicBezTo>
                    <a:pt x="38" y="83"/>
                    <a:pt x="40" y="75"/>
                    <a:pt x="41" y="67"/>
                  </a:cubicBezTo>
                  <a:cubicBezTo>
                    <a:pt x="39" y="53"/>
                    <a:pt x="33" y="41"/>
                    <a:pt x="23" y="32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32" y="40"/>
                    <a:pt x="39" y="50"/>
                    <a:pt x="42" y="62"/>
                  </a:cubicBezTo>
                  <a:cubicBezTo>
                    <a:pt x="43" y="56"/>
                    <a:pt x="43" y="51"/>
                    <a:pt x="42" y="45"/>
                  </a:cubicBezTo>
                  <a:cubicBezTo>
                    <a:pt x="42" y="43"/>
                    <a:pt x="41" y="41"/>
                    <a:pt x="41" y="3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38" y="25"/>
                    <a:pt x="33" y="12"/>
                    <a:pt x="29" y="1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4" y="11"/>
                    <a:pt x="39" y="22"/>
                    <a:pt x="41" y="33"/>
                  </a:cubicBezTo>
                  <a:cubicBezTo>
                    <a:pt x="43" y="26"/>
                    <a:pt x="44" y="20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20"/>
                    <a:pt x="44" y="28"/>
                    <a:pt x="42" y="36"/>
                  </a:cubicBezTo>
                  <a:cubicBezTo>
                    <a:pt x="45" y="47"/>
                    <a:pt x="46" y="59"/>
                    <a:pt x="44" y="72"/>
                  </a:cubicBezTo>
                  <a:cubicBezTo>
                    <a:pt x="41" y="86"/>
                    <a:pt x="35" y="101"/>
                    <a:pt x="34" y="116"/>
                  </a:cubicBezTo>
                  <a:cubicBezTo>
                    <a:pt x="33" y="123"/>
                    <a:pt x="34" y="131"/>
                    <a:pt x="36" y="138"/>
                  </a:cubicBezTo>
                  <a:cubicBezTo>
                    <a:pt x="40" y="125"/>
                    <a:pt x="45" y="113"/>
                    <a:pt x="52" y="101"/>
                  </a:cubicBezTo>
                  <a:cubicBezTo>
                    <a:pt x="52" y="100"/>
                    <a:pt x="53" y="101"/>
                    <a:pt x="53" y="101"/>
                  </a:cubicBezTo>
                  <a:cubicBezTo>
                    <a:pt x="46" y="114"/>
                    <a:pt x="40" y="127"/>
                    <a:pt x="36" y="141"/>
                  </a:cubicBezTo>
                  <a:cubicBezTo>
                    <a:pt x="37" y="147"/>
                    <a:pt x="39" y="152"/>
                    <a:pt x="41" y="157"/>
                  </a:cubicBezTo>
                  <a:cubicBezTo>
                    <a:pt x="45" y="169"/>
                    <a:pt x="48" y="181"/>
                    <a:pt x="47" y="193"/>
                  </a:cubicBezTo>
                  <a:cubicBezTo>
                    <a:pt x="46" y="207"/>
                    <a:pt x="42" y="220"/>
                    <a:pt x="37" y="233"/>
                  </a:cubicBezTo>
                  <a:cubicBezTo>
                    <a:pt x="32" y="248"/>
                    <a:pt x="27" y="263"/>
                    <a:pt x="25" y="279"/>
                  </a:cubicBezTo>
                  <a:cubicBezTo>
                    <a:pt x="25" y="280"/>
                    <a:pt x="25" y="281"/>
                    <a:pt x="25" y="282"/>
                  </a:cubicBezTo>
                  <a:cubicBezTo>
                    <a:pt x="28" y="278"/>
                    <a:pt x="31" y="274"/>
                    <a:pt x="35" y="270"/>
                  </a:cubicBezTo>
                  <a:cubicBezTo>
                    <a:pt x="42" y="264"/>
                    <a:pt x="51" y="261"/>
                    <a:pt x="55" y="253"/>
                  </a:cubicBezTo>
                  <a:cubicBezTo>
                    <a:pt x="55" y="252"/>
                    <a:pt x="55" y="253"/>
                    <a:pt x="55" y="253"/>
                  </a:cubicBezTo>
                  <a:cubicBezTo>
                    <a:pt x="52" y="260"/>
                    <a:pt x="45" y="263"/>
                    <a:pt x="40" y="268"/>
                  </a:cubicBezTo>
                  <a:close/>
                </a:path>
              </a:pathLst>
            </a:custGeom>
            <a:solidFill>
              <a:srgbClr val="E84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">
              <a:extLst>
                <a:ext uri="{FF2B5EF4-FFF2-40B4-BE49-F238E27FC236}">
                  <a16:creationId xmlns:a16="http://schemas.microsoft.com/office/drawing/2014/main" xmlns="" id="{6FC9FB34-53DC-41CD-8700-12A05BF592E9}"/>
                </a:ext>
              </a:extLst>
            </p:cNvPr>
            <p:cNvSpPr/>
            <p:nvPr/>
          </p:nvSpPr>
          <p:spPr bwMode="auto">
            <a:xfrm>
              <a:off x="3757309" y="1464435"/>
              <a:ext cx="2813992" cy="4044441"/>
            </a:xfrm>
            <a:custGeom>
              <a:avLst/>
              <a:gdLst>
                <a:gd name="connsiteX0" fmla="*/ 826941 w 2813992"/>
                <a:gd name="connsiteY0" fmla="*/ 436891 h 4044441"/>
                <a:gd name="connsiteX1" fmla="*/ 602376 w 2813992"/>
                <a:gd name="connsiteY1" fmla="*/ 666508 h 4044441"/>
                <a:gd name="connsiteX2" fmla="*/ 826941 w 2813992"/>
                <a:gd name="connsiteY2" fmla="*/ 892592 h 4044441"/>
                <a:gd name="connsiteX3" fmla="*/ 1055014 w 2813992"/>
                <a:gd name="connsiteY3" fmla="*/ 666508 h 4044441"/>
                <a:gd name="connsiteX4" fmla="*/ 826941 w 2813992"/>
                <a:gd name="connsiteY4" fmla="*/ 436891 h 4044441"/>
                <a:gd name="connsiteX5" fmla="*/ 428636 w 2813992"/>
                <a:gd name="connsiteY5" fmla="*/ 353169 h 4044441"/>
                <a:gd name="connsiteX6" fmla="*/ 428147 w 2813992"/>
                <a:gd name="connsiteY6" fmla="*/ 353513 h 4044441"/>
                <a:gd name="connsiteX7" fmla="*/ 332998 w 2813992"/>
                <a:gd name="connsiteY7" fmla="*/ 452075 h 4044441"/>
                <a:gd name="connsiteX8" fmla="*/ 326120 w 2813992"/>
                <a:gd name="connsiteY8" fmla="*/ 462240 h 4044441"/>
                <a:gd name="connsiteX9" fmla="*/ 321671 w 2813992"/>
                <a:gd name="connsiteY9" fmla="*/ 466973 h 4044441"/>
                <a:gd name="connsiteX10" fmla="*/ 278745 w 2813992"/>
                <a:gd name="connsiteY10" fmla="*/ 532252 h 4044441"/>
                <a:gd name="connsiteX11" fmla="*/ 257405 w 2813992"/>
                <a:gd name="connsiteY11" fmla="*/ 563789 h 4044441"/>
                <a:gd name="connsiteX12" fmla="*/ 235750 w 2813992"/>
                <a:gd name="connsiteY12" fmla="*/ 611555 h 4044441"/>
                <a:gd name="connsiteX13" fmla="*/ 209570 w 2813992"/>
                <a:gd name="connsiteY13" fmla="*/ 667628 h 4044441"/>
                <a:gd name="connsiteX14" fmla="*/ 208048 w 2813992"/>
                <a:gd name="connsiteY14" fmla="*/ 672661 h 4044441"/>
                <a:gd name="connsiteX15" fmla="*/ 202140 w 2813992"/>
                <a:gd name="connsiteY15" fmla="*/ 685692 h 4044441"/>
                <a:gd name="connsiteX16" fmla="*/ 188436 w 2813992"/>
                <a:gd name="connsiteY16" fmla="*/ 737488 h 4044441"/>
                <a:gd name="connsiteX17" fmla="*/ 176383 w 2813992"/>
                <a:gd name="connsiteY17" fmla="*/ 777326 h 4044441"/>
                <a:gd name="connsiteX18" fmla="*/ 174328 w 2813992"/>
                <a:gd name="connsiteY18" fmla="*/ 790807 h 4044441"/>
                <a:gd name="connsiteX19" fmla="*/ 167975 w 2813992"/>
                <a:gd name="connsiteY19" fmla="*/ 814819 h 4044441"/>
                <a:gd name="connsiteX20" fmla="*/ 163860 w 2813992"/>
                <a:gd name="connsiteY20" fmla="*/ 859469 h 4044441"/>
                <a:gd name="connsiteX21" fmla="*/ 159087 w 2813992"/>
                <a:gd name="connsiteY21" fmla="*/ 890778 h 4044441"/>
                <a:gd name="connsiteX22" fmla="*/ 158907 w 2813992"/>
                <a:gd name="connsiteY22" fmla="*/ 913206 h 4044441"/>
                <a:gd name="connsiteX23" fmla="*/ 155682 w 2813992"/>
                <a:gd name="connsiteY23" fmla="*/ 948205 h 4044441"/>
                <a:gd name="connsiteX24" fmla="*/ 158351 w 2813992"/>
                <a:gd name="connsiteY24" fmla="*/ 982926 h 4044441"/>
                <a:gd name="connsiteX25" fmla="*/ 158165 w 2813992"/>
                <a:gd name="connsiteY25" fmla="*/ 1006116 h 4044441"/>
                <a:gd name="connsiteX26" fmla="*/ 162599 w 2813992"/>
                <a:gd name="connsiteY26" fmla="*/ 1038201 h 4044441"/>
                <a:gd name="connsiteX27" fmla="*/ 166033 w 2813992"/>
                <a:gd name="connsiteY27" fmla="*/ 1082885 h 4044441"/>
                <a:gd name="connsiteX28" fmla="*/ 172046 w 2813992"/>
                <a:gd name="connsiteY28" fmla="*/ 1106570 h 4044441"/>
                <a:gd name="connsiteX29" fmla="*/ 174105 w 2813992"/>
                <a:gd name="connsiteY29" fmla="*/ 1121472 h 4044441"/>
                <a:gd name="connsiteX30" fmla="*/ 186941 w 2813992"/>
                <a:gd name="connsiteY30" fmla="*/ 1165238 h 4044441"/>
                <a:gd name="connsiteX31" fmla="*/ 199801 w 2813992"/>
                <a:gd name="connsiteY31" fmla="*/ 1215895 h 4044441"/>
                <a:gd name="connsiteX32" fmla="*/ 205496 w 2813992"/>
                <a:gd name="connsiteY32" fmla="*/ 1228508 h 4044441"/>
                <a:gd name="connsiteX33" fmla="*/ 207392 w 2813992"/>
                <a:gd name="connsiteY33" fmla="*/ 1234977 h 4044441"/>
                <a:gd name="connsiteX34" fmla="*/ 241006 w 2813992"/>
                <a:gd name="connsiteY34" fmla="*/ 1307165 h 4044441"/>
                <a:gd name="connsiteX35" fmla="*/ 257757 w 2813992"/>
                <a:gd name="connsiteY35" fmla="*/ 1344269 h 4044441"/>
                <a:gd name="connsiteX36" fmla="*/ 350060 w 2813992"/>
                <a:gd name="connsiteY36" fmla="*/ 1476741 h 4044441"/>
                <a:gd name="connsiteX37" fmla="*/ 355272 w 2813992"/>
                <a:gd name="connsiteY37" fmla="*/ 1481712 h 4044441"/>
                <a:gd name="connsiteX38" fmla="*/ 350715 w 2813992"/>
                <a:gd name="connsiteY38" fmla="*/ 1477357 h 4044441"/>
                <a:gd name="connsiteX39" fmla="*/ 258512 w 2813992"/>
                <a:gd name="connsiteY39" fmla="*/ 1344761 h 4044441"/>
                <a:gd name="connsiteX40" fmla="*/ 241006 w 2813992"/>
                <a:gd name="connsiteY40" fmla="*/ 1307165 h 4044441"/>
                <a:gd name="connsiteX41" fmla="*/ 205496 w 2813992"/>
                <a:gd name="connsiteY41" fmla="*/ 1228508 h 4044441"/>
                <a:gd name="connsiteX42" fmla="*/ 186941 w 2813992"/>
                <a:gd name="connsiteY42" fmla="*/ 1165238 h 4044441"/>
                <a:gd name="connsiteX43" fmla="*/ 172046 w 2813992"/>
                <a:gd name="connsiteY43" fmla="*/ 1106570 h 4044441"/>
                <a:gd name="connsiteX44" fmla="*/ 162599 w 2813992"/>
                <a:gd name="connsiteY44" fmla="*/ 1038201 h 4044441"/>
                <a:gd name="connsiteX45" fmla="*/ 158351 w 2813992"/>
                <a:gd name="connsiteY45" fmla="*/ 982926 h 4044441"/>
                <a:gd name="connsiteX46" fmla="*/ 158907 w 2813992"/>
                <a:gd name="connsiteY46" fmla="*/ 913206 h 4044441"/>
                <a:gd name="connsiteX47" fmla="*/ 163860 w 2813992"/>
                <a:gd name="connsiteY47" fmla="*/ 859469 h 4044441"/>
                <a:gd name="connsiteX48" fmla="*/ 174328 w 2813992"/>
                <a:gd name="connsiteY48" fmla="*/ 790807 h 4044441"/>
                <a:gd name="connsiteX49" fmla="*/ 188436 w 2813992"/>
                <a:gd name="connsiteY49" fmla="*/ 737488 h 4044441"/>
                <a:gd name="connsiteX50" fmla="*/ 208048 w 2813992"/>
                <a:gd name="connsiteY50" fmla="*/ 672661 h 4044441"/>
                <a:gd name="connsiteX51" fmla="*/ 235750 w 2813992"/>
                <a:gd name="connsiteY51" fmla="*/ 611555 h 4044441"/>
                <a:gd name="connsiteX52" fmla="*/ 258161 w 2813992"/>
                <a:gd name="connsiteY52" fmla="*/ 563555 h 4044441"/>
                <a:gd name="connsiteX53" fmla="*/ 278745 w 2813992"/>
                <a:gd name="connsiteY53" fmla="*/ 532252 h 4044441"/>
                <a:gd name="connsiteX54" fmla="*/ 326120 w 2813992"/>
                <a:gd name="connsiteY54" fmla="*/ 462240 h 4044441"/>
                <a:gd name="connsiteX55" fmla="*/ 935589 w 2813992"/>
                <a:gd name="connsiteY55" fmla="*/ 92 h 4044441"/>
                <a:gd name="connsiteX56" fmla="*/ 1778083 w 2813992"/>
                <a:gd name="connsiteY56" fmla="*/ 489397 h 4044441"/>
                <a:gd name="connsiteX57" fmla="*/ 1702084 w 2813992"/>
                <a:gd name="connsiteY57" fmla="*/ 1541291 h 4044441"/>
                <a:gd name="connsiteX58" fmla="*/ 1697027 w 2813992"/>
                <a:gd name="connsiteY58" fmla="*/ 1547224 h 4044441"/>
                <a:gd name="connsiteX59" fmla="*/ 1700744 w 2813992"/>
                <a:gd name="connsiteY59" fmla="*/ 1545128 h 4044441"/>
                <a:gd name="connsiteX60" fmla="*/ 1705497 w 2813992"/>
                <a:gd name="connsiteY60" fmla="*/ 1553647 h 4044441"/>
                <a:gd name="connsiteX61" fmla="*/ 1757260 w 2813992"/>
                <a:gd name="connsiteY61" fmla="*/ 1524264 h 4044441"/>
                <a:gd name="connsiteX62" fmla="*/ 1901189 w 2813992"/>
                <a:gd name="connsiteY62" fmla="*/ 1665501 h 4044441"/>
                <a:gd name="connsiteX63" fmla="*/ 1904699 w 2813992"/>
                <a:gd name="connsiteY63" fmla="*/ 1803207 h 4044441"/>
                <a:gd name="connsiteX64" fmla="*/ 1866299 w 2813992"/>
                <a:gd name="connsiteY64" fmla="*/ 1841832 h 4044441"/>
                <a:gd name="connsiteX65" fmla="*/ 2136210 w 2813992"/>
                <a:gd name="connsiteY65" fmla="*/ 2325563 h 4044441"/>
                <a:gd name="connsiteX66" fmla="*/ 2108116 w 2813992"/>
                <a:gd name="connsiteY66" fmla="*/ 2442099 h 4044441"/>
                <a:gd name="connsiteX67" fmla="*/ 2143234 w 2813992"/>
                <a:gd name="connsiteY67" fmla="*/ 2505663 h 4044441"/>
                <a:gd name="connsiteX68" fmla="*/ 2220494 w 2813992"/>
                <a:gd name="connsiteY68" fmla="*/ 2530383 h 4044441"/>
                <a:gd name="connsiteX69" fmla="*/ 2276683 w 2813992"/>
                <a:gd name="connsiteY69" fmla="*/ 2576291 h 4044441"/>
                <a:gd name="connsiteX70" fmla="*/ 2280195 w 2813992"/>
                <a:gd name="connsiteY70" fmla="*/ 2583354 h 4044441"/>
                <a:gd name="connsiteX71" fmla="*/ 2290730 w 2813992"/>
                <a:gd name="connsiteY71" fmla="*/ 2661044 h 4044441"/>
                <a:gd name="connsiteX72" fmla="*/ 2269659 w 2813992"/>
                <a:gd name="connsiteY72" fmla="*/ 2731672 h 4044441"/>
                <a:gd name="connsiteX73" fmla="*/ 2301266 w 2813992"/>
                <a:gd name="connsiteY73" fmla="*/ 2781111 h 4044441"/>
                <a:gd name="connsiteX74" fmla="*/ 2350431 w 2813992"/>
                <a:gd name="connsiteY74" fmla="*/ 2788174 h 4044441"/>
                <a:gd name="connsiteX75" fmla="*/ 2385550 w 2813992"/>
                <a:gd name="connsiteY75" fmla="*/ 2844676 h 4044441"/>
                <a:gd name="connsiteX76" fmla="*/ 2360967 w 2813992"/>
                <a:gd name="connsiteY76" fmla="*/ 2922366 h 4044441"/>
                <a:gd name="connsiteX77" fmla="*/ 2364479 w 2813992"/>
                <a:gd name="connsiteY77" fmla="*/ 2964743 h 4044441"/>
                <a:gd name="connsiteX78" fmla="*/ 2445251 w 2813992"/>
                <a:gd name="connsiteY78" fmla="*/ 3109529 h 4044441"/>
                <a:gd name="connsiteX79" fmla="*/ 2480369 w 2813992"/>
                <a:gd name="connsiteY79" fmla="*/ 3137780 h 4044441"/>
                <a:gd name="connsiteX80" fmla="*/ 2554117 w 2813992"/>
                <a:gd name="connsiteY80" fmla="*/ 3155437 h 4044441"/>
                <a:gd name="connsiteX81" fmla="*/ 2585724 w 2813992"/>
                <a:gd name="connsiteY81" fmla="*/ 3226065 h 4044441"/>
                <a:gd name="connsiteX82" fmla="*/ 2575188 w 2813992"/>
                <a:gd name="connsiteY82" fmla="*/ 3250784 h 4044441"/>
                <a:gd name="connsiteX83" fmla="*/ 2599771 w 2813992"/>
                <a:gd name="connsiteY83" fmla="*/ 3307287 h 4044441"/>
                <a:gd name="connsiteX84" fmla="*/ 2698102 w 2813992"/>
                <a:gd name="connsiteY84" fmla="*/ 3328475 h 4044441"/>
                <a:gd name="connsiteX85" fmla="*/ 2813992 w 2813992"/>
                <a:gd name="connsiteY85" fmla="*/ 3540358 h 4044441"/>
                <a:gd name="connsiteX86" fmla="*/ 2719173 w 2813992"/>
                <a:gd name="connsiteY86" fmla="*/ 3957060 h 4044441"/>
                <a:gd name="connsiteX87" fmla="*/ 2666496 w 2813992"/>
                <a:gd name="connsiteY87" fmla="*/ 4031219 h 4044441"/>
                <a:gd name="connsiteX88" fmla="*/ 2575188 w 2813992"/>
                <a:gd name="connsiteY88" fmla="*/ 4038282 h 4044441"/>
                <a:gd name="connsiteX89" fmla="*/ 2171328 w 2813992"/>
                <a:gd name="connsiteY89" fmla="*/ 3904090 h 4044441"/>
                <a:gd name="connsiteX90" fmla="*/ 1254040 w 2813992"/>
                <a:gd name="connsiteY90" fmla="*/ 2260071 h 4044441"/>
                <a:gd name="connsiteX91" fmla="*/ 1217453 w 2813992"/>
                <a:gd name="connsiteY91" fmla="*/ 2194497 h 4044441"/>
                <a:gd name="connsiteX92" fmla="*/ 1199095 w 2813992"/>
                <a:gd name="connsiteY92" fmla="*/ 2198671 h 4044441"/>
                <a:gd name="connsiteX93" fmla="*/ 1083249 w 2813992"/>
                <a:gd name="connsiteY93" fmla="*/ 2128053 h 4044441"/>
                <a:gd name="connsiteX94" fmla="*/ 1041123 w 2813992"/>
                <a:gd name="connsiteY94" fmla="*/ 1930321 h 4044441"/>
                <a:gd name="connsiteX95" fmla="*/ 1059636 w 2813992"/>
                <a:gd name="connsiteY95" fmla="*/ 1919894 h 4044441"/>
                <a:gd name="connsiteX96" fmla="*/ 1063136 w 2813992"/>
                <a:gd name="connsiteY96" fmla="*/ 1917922 h 4044441"/>
                <a:gd name="connsiteX97" fmla="*/ 1058080 w 2813992"/>
                <a:gd name="connsiteY97" fmla="*/ 1908860 h 4044441"/>
                <a:gd name="connsiteX98" fmla="*/ 1061702 w 2813992"/>
                <a:gd name="connsiteY98" fmla="*/ 1906819 h 4044441"/>
                <a:gd name="connsiteX99" fmla="*/ 1066325 w 2813992"/>
                <a:gd name="connsiteY99" fmla="*/ 1904213 h 4044441"/>
                <a:gd name="connsiteX100" fmla="*/ 1056365 w 2813992"/>
                <a:gd name="connsiteY100" fmla="*/ 1906373 h 4044441"/>
                <a:gd name="connsiteX101" fmla="*/ 121673 w 2813992"/>
                <a:gd name="connsiteY101" fmla="*/ 1424855 h 4044441"/>
                <a:gd name="connsiteX102" fmla="*/ 483135 w 2813992"/>
                <a:gd name="connsiteY102" fmla="*/ 122273 h 4044441"/>
                <a:gd name="connsiteX103" fmla="*/ 935589 w 2813992"/>
                <a:gd name="connsiteY103" fmla="*/ 92 h 404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813992" h="4044441">
                  <a:moveTo>
                    <a:pt x="826941" y="436891"/>
                  </a:moveTo>
                  <a:cubicBezTo>
                    <a:pt x="704132" y="436891"/>
                    <a:pt x="602376" y="539336"/>
                    <a:pt x="602376" y="666508"/>
                  </a:cubicBezTo>
                  <a:cubicBezTo>
                    <a:pt x="602376" y="790148"/>
                    <a:pt x="704132" y="892592"/>
                    <a:pt x="826941" y="892592"/>
                  </a:cubicBezTo>
                  <a:cubicBezTo>
                    <a:pt x="953258" y="892592"/>
                    <a:pt x="1055014" y="790148"/>
                    <a:pt x="1055014" y="666508"/>
                  </a:cubicBezTo>
                  <a:cubicBezTo>
                    <a:pt x="1055014" y="539336"/>
                    <a:pt x="953258" y="436891"/>
                    <a:pt x="826941" y="436891"/>
                  </a:cubicBezTo>
                  <a:close/>
                  <a:moveTo>
                    <a:pt x="428636" y="353169"/>
                  </a:moveTo>
                  <a:lnTo>
                    <a:pt x="428147" y="353513"/>
                  </a:lnTo>
                  <a:cubicBezTo>
                    <a:pt x="393257" y="383845"/>
                    <a:pt x="361498" y="416864"/>
                    <a:pt x="332998" y="452075"/>
                  </a:cubicBezTo>
                  <a:lnTo>
                    <a:pt x="326120" y="462240"/>
                  </a:lnTo>
                  <a:lnTo>
                    <a:pt x="321671" y="466973"/>
                  </a:lnTo>
                  <a:lnTo>
                    <a:pt x="278745" y="532252"/>
                  </a:lnTo>
                  <a:lnTo>
                    <a:pt x="257405" y="563789"/>
                  </a:lnTo>
                  <a:lnTo>
                    <a:pt x="235750" y="611555"/>
                  </a:lnTo>
                  <a:lnTo>
                    <a:pt x="209570" y="667628"/>
                  </a:lnTo>
                  <a:lnTo>
                    <a:pt x="208048" y="672661"/>
                  </a:lnTo>
                  <a:lnTo>
                    <a:pt x="202140" y="685692"/>
                  </a:lnTo>
                  <a:lnTo>
                    <a:pt x="188436" y="737488"/>
                  </a:lnTo>
                  <a:lnTo>
                    <a:pt x="176383" y="777326"/>
                  </a:lnTo>
                  <a:lnTo>
                    <a:pt x="174328" y="790807"/>
                  </a:lnTo>
                  <a:lnTo>
                    <a:pt x="167975" y="814819"/>
                  </a:lnTo>
                  <a:lnTo>
                    <a:pt x="163860" y="859469"/>
                  </a:lnTo>
                  <a:lnTo>
                    <a:pt x="159087" y="890778"/>
                  </a:lnTo>
                  <a:lnTo>
                    <a:pt x="158907" y="913206"/>
                  </a:lnTo>
                  <a:lnTo>
                    <a:pt x="155682" y="948205"/>
                  </a:lnTo>
                  <a:lnTo>
                    <a:pt x="158351" y="982926"/>
                  </a:lnTo>
                  <a:lnTo>
                    <a:pt x="158165" y="1006116"/>
                  </a:lnTo>
                  <a:lnTo>
                    <a:pt x="162599" y="1038201"/>
                  </a:lnTo>
                  <a:lnTo>
                    <a:pt x="166033" y="1082885"/>
                  </a:lnTo>
                  <a:lnTo>
                    <a:pt x="172046" y="1106570"/>
                  </a:lnTo>
                  <a:lnTo>
                    <a:pt x="174105" y="1121472"/>
                  </a:lnTo>
                  <a:lnTo>
                    <a:pt x="186941" y="1165238"/>
                  </a:lnTo>
                  <a:lnTo>
                    <a:pt x="199801" y="1215895"/>
                  </a:lnTo>
                  <a:lnTo>
                    <a:pt x="205496" y="1228508"/>
                  </a:lnTo>
                  <a:lnTo>
                    <a:pt x="207392" y="1234977"/>
                  </a:lnTo>
                  <a:lnTo>
                    <a:pt x="241006" y="1307165"/>
                  </a:lnTo>
                  <a:lnTo>
                    <a:pt x="257757" y="1344269"/>
                  </a:lnTo>
                  <a:cubicBezTo>
                    <a:pt x="284541" y="1392355"/>
                    <a:pt x="315551" y="1436581"/>
                    <a:pt x="350060" y="1476741"/>
                  </a:cubicBezTo>
                  <a:lnTo>
                    <a:pt x="355272" y="1481712"/>
                  </a:lnTo>
                  <a:lnTo>
                    <a:pt x="350715" y="1477357"/>
                  </a:lnTo>
                  <a:cubicBezTo>
                    <a:pt x="316243" y="1437160"/>
                    <a:pt x="285267" y="1392892"/>
                    <a:pt x="258512" y="1344761"/>
                  </a:cubicBezTo>
                  <a:lnTo>
                    <a:pt x="241006" y="1307165"/>
                  </a:lnTo>
                  <a:lnTo>
                    <a:pt x="205496" y="1228508"/>
                  </a:lnTo>
                  <a:lnTo>
                    <a:pt x="186941" y="1165238"/>
                  </a:lnTo>
                  <a:lnTo>
                    <a:pt x="172046" y="1106570"/>
                  </a:lnTo>
                  <a:lnTo>
                    <a:pt x="162599" y="1038201"/>
                  </a:lnTo>
                  <a:lnTo>
                    <a:pt x="158351" y="982926"/>
                  </a:lnTo>
                  <a:lnTo>
                    <a:pt x="158907" y="913206"/>
                  </a:lnTo>
                  <a:lnTo>
                    <a:pt x="163860" y="859469"/>
                  </a:lnTo>
                  <a:lnTo>
                    <a:pt x="174328" y="790807"/>
                  </a:lnTo>
                  <a:lnTo>
                    <a:pt x="188436" y="737488"/>
                  </a:lnTo>
                  <a:lnTo>
                    <a:pt x="208048" y="672661"/>
                  </a:lnTo>
                  <a:lnTo>
                    <a:pt x="235750" y="611555"/>
                  </a:lnTo>
                  <a:lnTo>
                    <a:pt x="258161" y="563555"/>
                  </a:lnTo>
                  <a:lnTo>
                    <a:pt x="278745" y="532252"/>
                  </a:lnTo>
                  <a:lnTo>
                    <a:pt x="326120" y="462240"/>
                  </a:lnTo>
                  <a:close/>
                  <a:moveTo>
                    <a:pt x="935589" y="92"/>
                  </a:moveTo>
                  <a:cubicBezTo>
                    <a:pt x="1273231" y="-4629"/>
                    <a:pt x="1601958" y="171473"/>
                    <a:pt x="1778083" y="489397"/>
                  </a:cubicBezTo>
                  <a:cubicBezTo>
                    <a:pt x="1972852" y="833575"/>
                    <a:pt x="1928765" y="1247251"/>
                    <a:pt x="1702084" y="1541291"/>
                  </a:cubicBezTo>
                  <a:lnTo>
                    <a:pt x="1697027" y="1547224"/>
                  </a:lnTo>
                  <a:lnTo>
                    <a:pt x="1700744" y="1545128"/>
                  </a:lnTo>
                  <a:lnTo>
                    <a:pt x="1705497" y="1553647"/>
                  </a:lnTo>
                  <a:lnTo>
                    <a:pt x="1757260" y="1524264"/>
                  </a:lnTo>
                  <a:cubicBezTo>
                    <a:pt x="1757260" y="1524264"/>
                    <a:pt x="1757260" y="1524264"/>
                    <a:pt x="1901189" y="1665501"/>
                  </a:cubicBezTo>
                  <a:cubicBezTo>
                    <a:pt x="1939804" y="1700811"/>
                    <a:pt x="1939804" y="1764367"/>
                    <a:pt x="1904699" y="1803207"/>
                  </a:cubicBezTo>
                  <a:lnTo>
                    <a:pt x="1866299" y="1841832"/>
                  </a:lnTo>
                  <a:lnTo>
                    <a:pt x="2136210" y="2325563"/>
                  </a:lnTo>
                  <a:cubicBezTo>
                    <a:pt x="2136210" y="2325563"/>
                    <a:pt x="2136210" y="2325563"/>
                    <a:pt x="2108116" y="2442099"/>
                  </a:cubicBezTo>
                  <a:cubicBezTo>
                    <a:pt x="2101092" y="2470350"/>
                    <a:pt x="2115139" y="2498601"/>
                    <a:pt x="2143234" y="2505663"/>
                  </a:cubicBezTo>
                  <a:cubicBezTo>
                    <a:pt x="2143234" y="2505663"/>
                    <a:pt x="2143234" y="2505663"/>
                    <a:pt x="2220494" y="2530383"/>
                  </a:cubicBezTo>
                  <a:cubicBezTo>
                    <a:pt x="2245077" y="2537446"/>
                    <a:pt x="2266148" y="2555103"/>
                    <a:pt x="2276683" y="2576291"/>
                  </a:cubicBezTo>
                  <a:cubicBezTo>
                    <a:pt x="2276683" y="2576291"/>
                    <a:pt x="2276683" y="2576291"/>
                    <a:pt x="2280195" y="2583354"/>
                  </a:cubicBezTo>
                  <a:cubicBezTo>
                    <a:pt x="2294242" y="2608073"/>
                    <a:pt x="2297754" y="2632793"/>
                    <a:pt x="2290730" y="2661044"/>
                  </a:cubicBezTo>
                  <a:cubicBezTo>
                    <a:pt x="2290730" y="2661044"/>
                    <a:pt x="2290730" y="2661044"/>
                    <a:pt x="2269659" y="2731672"/>
                  </a:cubicBezTo>
                  <a:cubicBezTo>
                    <a:pt x="2262636" y="2756391"/>
                    <a:pt x="2280195" y="2777580"/>
                    <a:pt x="2301266" y="2781111"/>
                  </a:cubicBezTo>
                  <a:cubicBezTo>
                    <a:pt x="2301266" y="2781111"/>
                    <a:pt x="2301266" y="2781111"/>
                    <a:pt x="2350431" y="2788174"/>
                  </a:cubicBezTo>
                  <a:cubicBezTo>
                    <a:pt x="2375014" y="2791705"/>
                    <a:pt x="2392573" y="2816425"/>
                    <a:pt x="2385550" y="2844676"/>
                  </a:cubicBezTo>
                  <a:cubicBezTo>
                    <a:pt x="2385550" y="2844676"/>
                    <a:pt x="2385550" y="2844676"/>
                    <a:pt x="2360967" y="2922366"/>
                  </a:cubicBezTo>
                  <a:cubicBezTo>
                    <a:pt x="2357455" y="2936492"/>
                    <a:pt x="2357455" y="2954149"/>
                    <a:pt x="2364479" y="2964743"/>
                  </a:cubicBezTo>
                  <a:cubicBezTo>
                    <a:pt x="2364479" y="2964743"/>
                    <a:pt x="2364479" y="2964743"/>
                    <a:pt x="2445251" y="3109529"/>
                  </a:cubicBezTo>
                  <a:cubicBezTo>
                    <a:pt x="2452274" y="3123655"/>
                    <a:pt x="2466322" y="3134249"/>
                    <a:pt x="2480369" y="3137780"/>
                  </a:cubicBezTo>
                  <a:cubicBezTo>
                    <a:pt x="2480369" y="3137780"/>
                    <a:pt x="2480369" y="3137780"/>
                    <a:pt x="2554117" y="3155437"/>
                  </a:cubicBezTo>
                  <a:cubicBezTo>
                    <a:pt x="2582212" y="3166031"/>
                    <a:pt x="2599771" y="3197814"/>
                    <a:pt x="2585724" y="3226065"/>
                  </a:cubicBezTo>
                  <a:cubicBezTo>
                    <a:pt x="2585724" y="3226065"/>
                    <a:pt x="2585724" y="3226065"/>
                    <a:pt x="2575188" y="3250784"/>
                  </a:cubicBezTo>
                  <a:cubicBezTo>
                    <a:pt x="2564653" y="3275504"/>
                    <a:pt x="2578700" y="3300224"/>
                    <a:pt x="2599771" y="3307287"/>
                  </a:cubicBezTo>
                  <a:cubicBezTo>
                    <a:pt x="2599771" y="3307287"/>
                    <a:pt x="2599771" y="3307287"/>
                    <a:pt x="2698102" y="3328475"/>
                  </a:cubicBezTo>
                  <a:cubicBezTo>
                    <a:pt x="2698102" y="3328475"/>
                    <a:pt x="2698102" y="3328475"/>
                    <a:pt x="2813992" y="3540358"/>
                  </a:cubicBezTo>
                  <a:cubicBezTo>
                    <a:pt x="2813992" y="3540358"/>
                    <a:pt x="2813992" y="3540358"/>
                    <a:pt x="2719173" y="3957060"/>
                  </a:cubicBezTo>
                  <a:cubicBezTo>
                    <a:pt x="2712149" y="3988843"/>
                    <a:pt x="2694590" y="4017094"/>
                    <a:pt x="2666496" y="4031219"/>
                  </a:cubicBezTo>
                  <a:cubicBezTo>
                    <a:pt x="2638401" y="4045345"/>
                    <a:pt x="2606795" y="4048876"/>
                    <a:pt x="2575188" y="4038282"/>
                  </a:cubicBezTo>
                  <a:cubicBezTo>
                    <a:pt x="2575188" y="4038282"/>
                    <a:pt x="2575188" y="4038282"/>
                    <a:pt x="2171328" y="3904090"/>
                  </a:cubicBezTo>
                  <a:cubicBezTo>
                    <a:pt x="2171328" y="3904090"/>
                    <a:pt x="2171328" y="3904090"/>
                    <a:pt x="1254040" y="2260071"/>
                  </a:cubicBezTo>
                  <a:lnTo>
                    <a:pt x="1217453" y="2194497"/>
                  </a:lnTo>
                  <a:lnTo>
                    <a:pt x="1199095" y="2198671"/>
                  </a:lnTo>
                  <a:cubicBezTo>
                    <a:pt x="1146437" y="2212795"/>
                    <a:pt x="1093780" y="2177486"/>
                    <a:pt x="1083249" y="2128053"/>
                  </a:cubicBezTo>
                  <a:cubicBezTo>
                    <a:pt x="1083249" y="2128053"/>
                    <a:pt x="1083249" y="2128053"/>
                    <a:pt x="1041123" y="1930321"/>
                  </a:cubicBezTo>
                  <a:cubicBezTo>
                    <a:pt x="1041123" y="1930321"/>
                    <a:pt x="1041123" y="1930321"/>
                    <a:pt x="1059636" y="1919894"/>
                  </a:cubicBezTo>
                  <a:lnTo>
                    <a:pt x="1063136" y="1917922"/>
                  </a:lnTo>
                  <a:lnTo>
                    <a:pt x="1058080" y="1908860"/>
                  </a:lnTo>
                  <a:cubicBezTo>
                    <a:pt x="1058080" y="1908860"/>
                    <a:pt x="1058080" y="1908860"/>
                    <a:pt x="1061702" y="1906819"/>
                  </a:cubicBezTo>
                  <a:lnTo>
                    <a:pt x="1066325" y="1904213"/>
                  </a:lnTo>
                  <a:lnTo>
                    <a:pt x="1056365" y="1906373"/>
                  </a:lnTo>
                  <a:cubicBezTo>
                    <a:pt x="687555" y="1948403"/>
                    <a:pt x="313810" y="1769033"/>
                    <a:pt x="121673" y="1424855"/>
                  </a:cubicBezTo>
                  <a:cubicBezTo>
                    <a:pt x="-134509" y="962421"/>
                    <a:pt x="26921" y="379966"/>
                    <a:pt x="483135" y="122273"/>
                  </a:cubicBezTo>
                  <a:cubicBezTo>
                    <a:pt x="626799" y="41744"/>
                    <a:pt x="782115" y="2238"/>
                    <a:pt x="935589" y="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C600"/>
                </a:gs>
                <a:gs pos="100000">
                  <a:srgbClr val="FFF2CC"/>
                </a:gs>
                <a:gs pos="76000">
                  <a:srgbClr val="FAC600"/>
                </a:gs>
                <a:gs pos="76100">
                  <a:srgbClr val="FFF2CC"/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ïŝḻiďe">
              <a:extLst>
                <a:ext uri="{FF2B5EF4-FFF2-40B4-BE49-F238E27FC236}">
                  <a16:creationId xmlns:a16="http://schemas.microsoft.com/office/drawing/2014/main" xmlns="" id="{25F39169-D085-42CE-ACD0-F900FEC06B8B}"/>
                </a:ext>
              </a:extLst>
            </p:cNvPr>
            <p:cNvSpPr/>
            <p:nvPr/>
          </p:nvSpPr>
          <p:spPr bwMode="auto">
            <a:xfrm>
              <a:off x="2923828" y="4583890"/>
              <a:ext cx="757378" cy="586105"/>
            </a:xfrm>
            <a:custGeom>
              <a:avLst/>
              <a:gdLst>
                <a:gd name="T0" fmla="*/ 149 w 216"/>
                <a:gd name="T1" fmla="*/ 0 h 166"/>
                <a:gd name="T2" fmla="*/ 96 w 216"/>
                <a:gd name="T3" fmla="*/ 115 h 166"/>
                <a:gd name="T4" fmla="*/ 9 w 216"/>
                <a:gd name="T5" fmla="*/ 44 h 166"/>
                <a:gd name="T6" fmla="*/ 0 w 216"/>
                <a:gd name="T7" fmla="*/ 51 h 166"/>
                <a:gd name="T8" fmla="*/ 111 w 216"/>
                <a:gd name="T9" fmla="*/ 152 h 166"/>
                <a:gd name="T10" fmla="*/ 112 w 216"/>
                <a:gd name="T11" fmla="*/ 152 h 166"/>
                <a:gd name="T12" fmla="*/ 216 w 216"/>
                <a:gd name="T13" fmla="*/ 0 h 166"/>
                <a:gd name="T14" fmla="*/ 149 w 216"/>
                <a:gd name="T1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166">
                  <a:moveTo>
                    <a:pt x="149" y="0"/>
                  </a:moveTo>
                  <a:cubicBezTo>
                    <a:pt x="142" y="40"/>
                    <a:pt x="126" y="87"/>
                    <a:pt x="96" y="115"/>
                  </a:cubicBezTo>
                  <a:cubicBezTo>
                    <a:pt x="61" y="102"/>
                    <a:pt x="32" y="73"/>
                    <a:pt x="9" y="44"/>
                  </a:cubicBezTo>
                  <a:cubicBezTo>
                    <a:pt x="2" y="49"/>
                    <a:pt x="6" y="46"/>
                    <a:pt x="0" y="51"/>
                  </a:cubicBezTo>
                  <a:cubicBezTo>
                    <a:pt x="24" y="87"/>
                    <a:pt x="74" y="166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66" y="117"/>
                    <a:pt x="201" y="57"/>
                    <a:pt x="216" y="0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F8C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B152DBCE-B9F7-44AF-B10B-5B0943D8B7C0}"/>
                </a:ext>
              </a:extLst>
            </p:cNvPr>
            <p:cNvSpPr/>
            <p:nvPr/>
          </p:nvSpPr>
          <p:spPr bwMode="auto">
            <a:xfrm>
              <a:off x="2805134" y="4726149"/>
              <a:ext cx="160143" cy="111911"/>
            </a:xfrm>
            <a:custGeom>
              <a:avLst/>
              <a:gdLst>
                <a:gd name="T0" fmla="*/ 45 w 46"/>
                <a:gd name="T1" fmla="*/ 2 h 32"/>
                <a:gd name="T2" fmla="*/ 39 w 46"/>
                <a:gd name="T3" fmla="*/ 1 h 32"/>
                <a:gd name="T4" fmla="*/ 13 w 46"/>
                <a:gd name="T5" fmla="*/ 17 h 32"/>
                <a:gd name="T6" fmla="*/ 5 w 46"/>
                <a:gd name="T7" fmla="*/ 27 h 32"/>
                <a:gd name="T8" fmla="*/ 19 w 46"/>
                <a:gd name="T9" fmla="*/ 24 h 32"/>
                <a:gd name="T10" fmla="*/ 43 w 46"/>
                <a:gd name="T11" fmla="*/ 7 h 32"/>
                <a:gd name="T12" fmla="*/ 45 w 46"/>
                <a:gd name="T1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2">
                  <a:moveTo>
                    <a:pt x="45" y="2"/>
                  </a:moveTo>
                  <a:cubicBezTo>
                    <a:pt x="43" y="0"/>
                    <a:pt x="40" y="0"/>
                    <a:pt x="39" y="1"/>
                  </a:cubicBezTo>
                  <a:cubicBezTo>
                    <a:pt x="30" y="6"/>
                    <a:pt x="22" y="12"/>
                    <a:pt x="13" y="17"/>
                  </a:cubicBezTo>
                  <a:cubicBezTo>
                    <a:pt x="10" y="18"/>
                    <a:pt x="0" y="22"/>
                    <a:pt x="5" y="27"/>
                  </a:cubicBezTo>
                  <a:cubicBezTo>
                    <a:pt x="9" y="32"/>
                    <a:pt x="16" y="27"/>
                    <a:pt x="19" y="24"/>
                  </a:cubicBezTo>
                  <a:cubicBezTo>
                    <a:pt x="27" y="19"/>
                    <a:pt x="36" y="13"/>
                    <a:pt x="43" y="7"/>
                  </a:cubicBezTo>
                  <a:cubicBezTo>
                    <a:pt x="45" y="6"/>
                    <a:pt x="46" y="4"/>
                    <a:pt x="45" y="2"/>
                  </a:cubicBez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ş1îḋê">
              <a:extLst>
                <a:ext uri="{FF2B5EF4-FFF2-40B4-BE49-F238E27FC236}">
                  <a16:creationId xmlns:a16="http://schemas.microsoft.com/office/drawing/2014/main" xmlns="" id="{DC5C18E6-8204-49C0-9EF3-0433AA301588}"/>
                </a:ext>
              </a:extLst>
            </p:cNvPr>
            <p:cNvSpPr/>
            <p:nvPr/>
          </p:nvSpPr>
          <p:spPr bwMode="auto">
            <a:xfrm>
              <a:off x="3611497" y="4583890"/>
              <a:ext cx="207243" cy="971151"/>
            </a:xfrm>
            <a:custGeom>
              <a:avLst/>
              <a:gdLst>
                <a:gd name="T0" fmla="*/ 2 w 59"/>
                <a:gd name="T1" fmla="*/ 0 h 275"/>
                <a:gd name="T2" fmla="*/ 12 w 59"/>
                <a:gd name="T3" fmla="*/ 274 h 275"/>
                <a:gd name="T4" fmla="*/ 22 w 59"/>
                <a:gd name="T5" fmla="*/ 275 h 275"/>
                <a:gd name="T6" fmla="*/ 59 w 59"/>
                <a:gd name="T7" fmla="*/ 0 h 275"/>
                <a:gd name="T8" fmla="*/ 2 w 59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75">
                  <a:moveTo>
                    <a:pt x="2" y="0"/>
                  </a:moveTo>
                  <a:cubicBezTo>
                    <a:pt x="0" y="72"/>
                    <a:pt x="9" y="202"/>
                    <a:pt x="12" y="274"/>
                  </a:cubicBezTo>
                  <a:cubicBezTo>
                    <a:pt x="22" y="275"/>
                    <a:pt x="22" y="275"/>
                    <a:pt x="22" y="275"/>
                  </a:cubicBezTo>
                  <a:cubicBezTo>
                    <a:pt x="30" y="203"/>
                    <a:pt x="52" y="72"/>
                    <a:pt x="59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ŝľiḑè">
              <a:extLst>
                <a:ext uri="{FF2B5EF4-FFF2-40B4-BE49-F238E27FC236}">
                  <a16:creationId xmlns:a16="http://schemas.microsoft.com/office/drawing/2014/main" xmlns="" id="{25B18E48-FBEE-4499-8A7D-C0ECC5DD453C}"/>
                </a:ext>
              </a:extLst>
            </p:cNvPr>
            <p:cNvSpPr/>
            <p:nvPr/>
          </p:nvSpPr>
          <p:spPr bwMode="auto">
            <a:xfrm>
              <a:off x="3632222" y="5551247"/>
              <a:ext cx="169562" cy="49316"/>
            </a:xfrm>
            <a:custGeom>
              <a:avLst/>
              <a:gdLst>
                <a:gd name="T0" fmla="*/ 1 w 48"/>
                <a:gd name="T1" fmla="*/ 4 h 14"/>
                <a:gd name="T2" fmla="*/ 5 w 48"/>
                <a:gd name="T3" fmla="*/ 8 h 14"/>
                <a:gd name="T4" fmla="*/ 35 w 48"/>
                <a:gd name="T5" fmla="*/ 11 h 14"/>
                <a:gd name="T6" fmla="*/ 48 w 48"/>
                <a:gd name="T7" fmla="*/ 7 h 14"/>
                <a:gd name="T8" fmla="*/ 34 w 48"/>
                <a:gd name="T9" fmla="*/ 1 h 14"/>
                <a:gd name="T10" fmla="*/ 5 w 48"/>
                <a:gd name="T11" fmla="*/ 0 h 14"/>
                <a:gd name="T12" fmla="*/ 1 w 48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1" y="4"/>
                  </a:moveTo>
                  <a:cubicBezTo>
                    <a:pt x="0" y="7"/>
                    <a:pt x="3" y="8"/>
                    <a:pt x="5" y="8"/>
                  </a:cubicBezTo>
                  <a:cubicBezTo>
                    <a:pt x="15" y="9"/>
                    <a:pt x="25" y="9"/>
                    <a:pt x="35" y="11"/>
                  </a:cubicBezTo>
                  <a:cubicBezTo>
                    <a:pt x="38" y="11"/>
                    <a:pt x="48" y="14"/>
                    <a:pt x="48" y="7"/>
                  </a:cubicBezTo>
                  <a:cubicBezTo>
                    <a:pt x="47" y="1"/>
                    <a:pt x="38" y="1"/>
                    <a:pt x="34" y="1"/>
                  </a:cubicBezTo>
                  <a:cubicBezTo>
                    <a:pt x="25" y="1"/>
                    <a:pt x="14" y="0"/>
                    <a:pt x="5" y="0"/>
                  </a:cubicBezTo>
                  <a:cubicBezTo>
                    <a:pt x="2" y="0"/>
                    <a:pt x="1" y="1"/>
                    <a:pt x="1" y="4"/>
                  </a:cubicBez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ṩḷîḓê">
              <a:extLst>
                <a:ext uri="{FF2B5EF4-FFF2-40B4-BE49-F238E27FC236}">
                  <a16:creationId xmlns:a16="http://schemas.microsoft.com/office/drawing/2014/main" xmlns="" id="{38262CB4-DD84-40C6-BC39-7B124017BC94}"/>
                </a:ext>
              </a:extLst>
            </p:cNvPr>
            <p:cNvSpPr/>
            <p:nvPr/>
          </p:nvSpPr>
          <p:spPr bwMode="auto">
            <a:xfrm>
              <a:off x="3781059" y="2850234"/>
              <a:ext cx="37681" cy="60697"/>
            </a:xfrm>
            <a:custGeom>
              <a:avLst/>
              <a:gdLst>
                <a:gd name="T0" fmla="*/ 9 w 11"/>
                <a:gd name="T1" fmla="*/ 9 h 17"/>
                <a:gd name="T2" fmla="*/ 1 w 11"/>
                <a:gd name="T3" fmla="*/ 2 h 17"/>
                <a:gd name="T4" fmla="*/ 1 w 11"/>
                <a:gd name="T5" fmla="*/ 14 h 17"/>
                <a:gd name="T6" fmla="*/ 9 w 11"/>
                <a:gd name="T7" fmla="*/ 15 h 17"/>
                <a:gd name="T8" fmla="*/ 9 w 1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9" y="9"/>
                  </a:moveTo>
                  <a:cubicBezTo>
                    <a:pt x="2" y="7"/>
                    <a:pt x="1" y="3"/>
                    <a:pt x="1" y="2"/>
                  </a:cubicBezTo>
                  <a:cubicBezTo>
                    <a:pt x="1" y="0"/>
                    <a:pt x="0" y="13"/>
                    <a:pt x="1" y="14"/>
                  </a:cubicBezTo>
                  <a:cubicBezTo>
                    <a:pt x="3" y="17"/>
                    <a:pt x="6" y="17"/>
                    <a:pt x="9" y="15"/>
                  </a:cubicBezTo>
                  <a:cubicBezTo>
                    <a:pt x="11" y="14"/>
                    <a:pt x="11" y="10"/>
                    <a:pt x="9" y="9"/>
                  </a:cubicBezTo>
                  <a:close/>
                </a:path>
              </a:pathLst>
            </a:custGeom>
            <a:solidFill>
              <a:srgbClr val="ED7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ś1îďè">
              <a:extLst>
                <a:ext uri="{FF2B5EF4-FFF2-40B4-BE49-F238E27FC236}">
                  <a16:creationId xmlns:a16="http://schemas.microsoft.com/office/drawing/2014/main" xmlns="" id="{AFA5FCBF-FF78-410E-BA88-45CF60EEA820}"/>
                </a:ext>
              </a:extLst>
            </p:cNvPr>
            <p:cNvSpPr/>
            <p:nvPr/>
          </p:nvSpPr>
          <p:spPr bwMode="auto">
            <a:xfrm>
              <a:off x="3464543" y="2692802"/>
              <a:ext cx="337241" cy="574725"/>
            </a:xfrm>
            <a:custGeom>
              <a:avLst/>
              <a:gdLst>
                <a:gd name="T0" fmla="*/ 82 w 96"/>
                <a:gd name="T1" fmla="*/ 19 h 163"/>
                <a:gd name="T2" fmla="*/ 73 w 96"/>
                <a:gd name="T3" fmla="*/ 8 h 163"/>
                <a:gd name="T4" fmla="*/ 72 w 96"/>
                <a:gd name="T5" fmla="*/ 7 h 163"/>
                <a:gd name="T6" fmla="*/ 41 w 96"/>
                <a:gd name="T7" fmla="*/ 13 h 163"/>
                <a:gd name="T8" fmla="*/ 17 w 96"/>
                <a:gd name="T9" fmla="*/ 44 h 163"/>
                <a:gd name="T10" fmla="*/ 24 w 96"/>
                <a:gd name="T11" fmla="*/ 117 h 163"/>
                <a:gd name="T12" fmla="*/ 25 w 96"/>
                <a:gd name="T13" fmla="*/ 160 h 163"/>
                <a:gd name="T14" fmla="*/ 27 w 96"/>
                <a:gd name="T15" fmla="*/ 162 h 163"/>
                <a:gd name="T16" fmla="*/ 29 w 96"/>
                <a:gd name="T17" fmla="*/ 163 h 163"/>
                <a:gd name="T18" fmla="*/ 64 w 96"/>
                <a:gd name="T19" fmla="*/ 154 h 163"/>
                <a:gd name="T20" fmla="*/ 65 w 96"/>
                <a:gd name="T21" fmla="*/ 153 h 163"/>
                <a:gd name="T22" fmla="*/ 66 w 96"/>
                <a:gd name="T23" fmla="*/ 151 h 163"/>
                <a:gd name="T24" fmla="*/ 53 w 96"/>
                <a:gd name="T25" fmla="*/ 119 h 163"/>
                <a:gd name="T26" fmla="*/ 84 w 96"/>
                <a:gd name="T27" fmla="*/ 94 h 163"/>
                <a:gd name="T28" fmla="*/ 82 w 96"/>
                <a:gd name="T29" fmla="*/ 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63">
                  <a:moveTo>
                    <a:pt x="82" y="19"/>
                  </a:moveTo>
                  <a:cubicBezTo>
                    <a:pt x="80" y="15"/>
                    <a:pt x="77" y="11"/>
                    <a:pt x="73" y="8"/>
                  </a:cubicBezTo>
                  <a:cubicBezTo>
                    <a:pt x="73" y="8"/>
                    <a:pt x="72" y="8"/>
                    <a:pt x="72" y="7"/>
                  </a:cubicBezTo>
                  <a:cubicBezTo>
                    <a:pt x="62" y="0"/>
                    <a:pt x="49" y="6"/>
                    <a:pt x="41" y="13"/>
                  </a:cubicBezTo>
                  <a:cubicBezTo>
                    <a:pt x="31" y="22"/>
                    <a:pt x="23" y="32"/>
                    <a:pt x="17" y="44"/>
                  </a:cubicBezTo>
                  <a:cubicBezTo>
                    <a:pt x="6" y="64"/>
                    <a:pt x="0" y="103"/>
                    <a:pt x="24" y="117"/>
                  </a:cubicBezTo>
                  <a:cubicBezTo>
                    <a:pt x="25" y="132"/>
                    <a:pt x="25" y="146"/>
                    <a:pt x="25" y="160"/>
                  </a:cubicBezTo>
                  <a:cubicBezTo>
                    <a:pt x="25" y="161"/>
                    <a:pt x="26" y="162"/>
                    <a:pt x="27" y="162"/>
                  </a:cubicBezTo>
                  <a:cubicBezTo>
                    <a:pt x="27" y="162"/>
                    <a:pt x="28" y="163"/>
                    <a:pt x="29" y="163"/>
                  </a:cubicBezTo>
                  <a:cubicBezTo>
                    <a:pt x="41" y="163"/>
                    <a:pt x="53" y="161"/>
                    <a:pt x="64" y="154"/>
                  </a:cubicBezTo>
                  <a:cubicBezTo>
                    <a:pt x="65" y="154"/>
                    <a:pt x="65" y="154"/>
                    <a:pt x="65" y="153"/>
                  </a:cubicBezTo>
                  <a:cubicBezTo>
                    <a:pt x="66" y="153"/>
                    <a:pt x="67" y="152"/>
                    <a:pt x="66" y="151"/>
                  </a:cubicBezTo>
                  <a:cubicBezTo>
                    <a:pt x="61" y="141"/>
                    <a:pt x="55" y="131"/>
                    <a:pt x="53" y="119"/>
                  </a:cubicBezTo>
                  <a:cubicBezTo>
                    <a:pt x="67" y="116"/>
                    <a:pt x="78" y="107"/>
                    <a:pt x="84" y="94"/>
                  </a:cubicBezTo>
                  <a:cubicBezTo>
                    <a:pt x="96" y="71"/>
                    <a:pt x="95" y="41"/>
                    <a:pt x="82" y="19"/>
                  </a:cubicBez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1îḋe">
              <a:extLst>
                <a:ext uri="{FF2B5EF4-FFF2-40B4-BE49-F238E27FC236}">
                  <a16:creationId xmlns:a16="http://schemas.microsoft.com/office/drawing/2014/main" xmlns="" id="{B409B3C6-FD70-440F-8FEE-3568503E9696}"/>
                </a:ext>
              </a:extLst>
            </p:cNvPr>
            <p:cNvSpPr/>
            <p:nvPr/>
          </p:nvSpPr>
          <p:spPr bwMode="auto">
            <a:xfrm>
              <a:off x="3632222" y="2907137"/>
              <a:ext cx="126230" cy="70181"/>
            </a:xfrm>
            <a:custGeom>
              <a:avLst/>
              <a:gdLst>
                <a:gd name="T0" fmla="*/ 29 w 36"/>
                <a:gd name="T1" fmla="*/ 3 h 20"/>
                <a:gd name="T2" fmla="*/ 25 w 36"/>
                <a:gd name="T3" fmla="*/ 2 h 20"/>
                <a:gd name="T4" fmla="*/ 10 w 36"/>
                <a:gd name="T5" fmla="*/ 1 h 20"/>
                <a:gd name="T6" fmla="*/ 2 w 36"/>
                <a:gd name="T7" fmla="*/ 12 h 20"/>
                <a:gd name="T8" fmla="*/ 8 w 36"/>
                <a:gd name="T9" fmla="*/ 17 h 20"/>
                <a:gd name="T10" fmla="*/ 21 w 36"/>
                <a:gd name="T11" fmla="*/ 20 h 20"/>
                <a:gd name="T12" fmla="*/ 34 w 36"/>
                <a:gd name="T13" fmla="*/ 13 h 20"/>
                <a:gd name="T14" fmla="*/ 29 w 36"/>
                <a:gd name="T1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29" y="3"/>
                  </a:moveTo>
                  <a:cubicBezTo>
                    <a:pt x="27" y="2"/>
                    <a:pt x="26" y="2"/>
                    <a:pt x="25" y="2"/>
                  </a:cubicBezTo>
                  <a:cubicBezTo>
                    <a:pt x="20" y="1"/>
                    <a:pt x="15" y="0"/>
                    <a:pt x="10" y="1"/>
                  </a:cubicBezTo>
                  <a:cubicBezTo>
                    <a:pt x="5" y="2"/>
                    <a:pt x="0" y="6"/>
                    <a:pt x="2" y="12"/>
                  </a:cubicBezTo>
                  <a:cubicBezTo>
                    <a:pt x="3" y="14"/>
                    <a:pt x="5" y="16"/>
                    <a:pt x="8" y="17"/>
                  </a:cubicBezTo>
                  <a:cubicBezTo>
                    <a:pt x="12" y="19"/>
                    <a:pt x="16" y="20"/>
                    <a:pt x="21" y="20"/>
                  </a:cubicBezTo>
                  <a:cubicBezTo>
                    <a:pt x="25" y="20"/>
                    <a:pt x="32" y="18"/>
                    <a:pt x="34" y="13"/>
                  </a:cubicBezTo>
                  <a:cubicBezTo>
                    <a:pt x="36" y="9"/>
                    <a:pt x="33" y="5"/>
                    <a:pt x="29" y="3"/>
                  </a:cubicBezTo>
                  <a:close/>
                </a:path>
              </a:pathLst>
            </a:custGeom>
            <a:solidFill>
              <a:srgbClr val="F8C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ḻíďê">
              <a:extLst>
                <a:ext uri="{FF2B5EF4-FFF2-40B4-BE49-F238E27FC236}">
                  <a16:creationId xmlns:a16="http://schemas.microsoft.com/office/drawing/2014/main" xmlns="" id="{89FF682F-D3D2-4BF6-A3B3-40D9A660E949}"/>
                </a:ext>
              </a:extLst>
            </p:cNvPr>
            <p:cNvSpPr/>
            <p:nvPr/>
          </p:nvSpPr>
          <p:spPr bwMode="auto">
            <a:xfrm>
              <a:off x="3671786" y="2821783"/>
              <a:ext cx="94201" cy="60697"/>
            </a:xfrm>
            <a:custGeom>
              <a:avLst/>
              <a:gdLst>
                <a:gd name="T0" fmla="*/ 26 w 27"/>
                <a:gd name="T1" fmla="*/ 8 h 17"/>
                <a:gd name="T2" fmla="*/ 10 w 27"/>
                <a:gd name="T3" fmla="*/ 2 h 17"/>
                <a:gd name="T4" fmla="*/ 0 w 27"/>
                <a:gd name="T5" fmla="*/ 17 h 17"/>
                <a:gd name="T6" fmla="*/ 2 w 27"/>
                <a:gd name="T7" fmla="*/ 17 h 17"/>
                <a:gd name="T8" fmla="*/ 10 w 27"/>
                <a:gd name="T9" fmla="*/ 4 h 17"/>
                <a:gd name="T10" fmla="*/ 23 w 27"/>
                <a:gd name="T11" fmla="*/ 10 h 17"/>
                <a:gd name="T12" fmla="*/ 26 w 27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26" y="8"/>
                  </a:moveTo>
                  <a:cubicBezTo>
                    <a:pt x="23" y="2"/>
                    <a:pt x="16" y="0"/>
                    <a:pt x="10" y="2"/>
                  </a:cubicBezTo>
                  <a:cubicBezTo>
                    <a:pt x="4" y="4"/>
                    <a:pt x="0" y="10"/>
                    <a:pt x="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2"/>
                    <a:pt x="5" y="6"/>
                    <a:pt x="10" y="4"/>
                  </a:cubicBezTo>
                  <a:cubicBezTo>
                    <a:pt x="14" y="3"/>
                    <a:pt x="20" y="6"/>
                    <a:pt x="23" y="10"/>
                  </a:cubicBezTo>
                  <a:cubicBezTo>
                    <a:pt x="24" y="12"/>
                    <a:pt x="27" y="10"/>
                    <a:pt x="26" y="8"/>
                  </a:cubicBezTo>
                  <a:close/>
                </a:path>
              </a:pathLst>
            </a:custGeom>
            <a:solidFill>
              <a:srgbClr val="384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ļîḋè">
              <a:extLst>
                <a:ext uri="{FF2B5EF4-FFF2-40B4-BE49-F238E27FC236}">
                  <a16:creationId xmlns:a16="http://schemas.microsoft.com/office/drawing/2014/main" xmlns="" id="{04453FB3-8A51-4505-AF44-B11F7D953A6B}"/>
                </a:ext>
              </a:extLst>
            </p:cNvPr>
            <p:cNvSpPr/>
            <p:nvPr/>
          </p:nvSpPr>
          <p:spPr bwMode="auto">
            <a:xfrm>
              <a:off x="2825859" y="2541060"/>
              <a:ext cx="1009838" cy="790957"/>
            </a:xfrm>
            <a:custGeom>
              <a:avLst/>
              <a:gdLst>
                <a:gd name="T0" fmla="*/ 20 w 288"/>
                <a:gd name="T1" fmla="*/ 137 h 224"/>
                <a:gd name="T2" fmla="*/ 152 w 288"/>
                <a:gd name="T3" fmla="*/ 104 h 224"/>
                <a:gd name="T4" fmla="*/ 155 w 288"/>
                <a:gd name="T5" fmla="*/ 54 h 224"/>
                <a:gd name="T6" fmla="*/ 224 w 288"/>
                <a:gd name="T7" fmla="*/ 33 h 224"/>
                <a:gd name="T8" fmla="*/ 237 w 288"/>
                <a:gd name="T9" fmla="*/ 6 h 224"/>
                <a:gd name="T10" fmla="*/ 268 w 288"/>
                <a:gd name="T11" fmla="*/ 7 h 224"/>
                <a:gd name="T12" fmla="*/ 266 w 288"/>
                <a:gd name="T13" fmla="*/ 62 h 224"/>
                <a:gd name="T14" fmla="*/ 218 w 288"/>
                <a:gd name="T15" fmla="*/ 80 h 224"/>
                <a:gd name="T16" fmla="*/ 208 w 288"/>
                <a:gd name="T17" fmla="*/ 134 h 224"/>
                <a:gd name="T18" fmla="*/ 151 w 288"/>
                <a:gd name="T19" fmla="*/ 215 h 224"/>
                <a:gd name="T20" fmla="*/ 93 w 288"/>
                <a:gd name="T21" fmla="*/ 224 h 224"/>
                <a:gd name="T22" fmla="*/ 39 w 288"/>
                <a:gd name="T23" fmla="*/ 213 h 224"/>
                <a:gd name="T24" fmla="*/ 4 w 288"/>
                <a:gd name="T25" fmla="*/ 177 h 224"/>
                <a:gd name="T26" fmla="*/ 20 w 288"/>
                <a:gd name="T27" fmla="*/ 13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24">
                  <a:moveTo>
                    <a:pt x="20" y="137"/>
                  </a:moveTo>
                  <a:cubicBezTo>
                    <a:pt x="58" y="107"/>
                    <a:pt x="116" y="137"/>
                    <a:pt x="152" y="104"/>
                  </a:cubicBezTo>
                  <a:cubicBezTo>
                    <a:pt x="139" y="90"/>
                    <a:pt x="143" y="67"/>
                    <a:pt x="155" y="54"/>
                  </a:cubicBezTo>
                  <a:cubicBezTo>
                    <a:pt x="171" y="34"/>
                    <a:pt x="200" y="33"/>
                    <a:pt x="224" y="33"/>
                  </a:cubicBezTo>
                  <a:cubicBezTo>
                    <a:pt x="222" y="22"/>
                    <a:pt x="228" y="12"/>
                    <a:pt x="237" y="6"/>
                  </a:cubicBezTo>
                  <a:cubicBezTo>
                    <a:pt x="246" y="0"/>
                    <a:pt x="258" y="1"/>
                    <a:pt x="268" y="7"/>
                  </a:cubicBezTo>
                  <a:cubicBezTo>
                    <a:pt x="288" y="21"/>
                    <a:pt x="284" y="49"/>
                    <a:pt x="266" y="62"/>
                  </a:cubicBezTo>
                  <a:cubicBezTo>
                    <a:pt x="266" y="62"/>
                    <a:pt x="232" y="61"/>
                    <a:pt x="218" y="80"/>
                  </a:cubicBezTo>
                  <a:cubicBezTo>
                    <a:pt x="205" y="98"/>
                    <a:pt x="207" y="124"/>
                    <a:pt x="208" y="134"/>
                  </a:cubicBezTo>
                  <a:cubicBezTo>
                    <a:pt x="211" y="172"/>
                    <a:pt x="184" y="202"/>
                    <a:pt x="151" y="215"/>
                  </a:cubicBezTo>
                  <a:cubicBezTo>
                    <a:pt x="132" y="222"/>
                    <a:pt x="112" y="224"/>
                    <a:pt x="93" y="224"/>
                  </a:cubicBezTo>
                  <a:cubicBezTo>
                    <a:pt x="74" y="224"/>
                    <a:pt x="56" y="221"/>
                    <a:pt x="39" y="213"/>
                  </a:cubicBezTo>
                  <a:cubicBezTo>
                    <a:pt x="24" y="206"/>
                    <a:pt x="7" y="194"/>
                    <a:pt x="4" y="177"/>
                  </a:cubicBezTo>
                  <a:cubicBezTo>
                    <a:pt x="0" y="161"/>
                    <a:pt x="9" y="147"/>
                    <a:pt x="20" y="137"/>
                  </a:cubicBezTo>
                  <a:close/>
                </a:path>
              </a:pathLst>
            </a:custGeom>
            <a:solidFill>
              <a:srgbClr val="EB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ŝ1îḋé">
              <a:extLst>
                <a:ext uri="{FF2B5EF4-FFF2-40B4-BE49-F238E27FC236}">
                  <a16:creationId xmlns:a16="http://schemas.microsoft.com/office/drawing/2014/main" xmlns="" id="{72FFC8B3-8D11-4B29-AC3B-D9A9C30E2ACC}"/>
                </a:ext>
              </a:extLst>
            </p:cNvPr>
            <p:cNvSpPr/>
            <p:nvPr/>
          </p:nvSpPr>
          <p:spPr bwMode="auto">
            <a:xfrm>
              <a:off x="3679322" y="2561924"/>
              <a:ext cx="122462" cy="180195"/>
            </a:xfrm>
            <a:custGeom>
              <a:avLst/>
              <a:gdLst>
                <a:gd name="T0" fmla="*/ 29 w 35"/>
                <a:gd name="T1" fmla="*/ 16 h 51"/>
                <a:gd name="T2" fmla="*/ 1 w 35"/>
                <a:gd name="T3" fmla="*/ 2 h 51"/>
                <a:gd name="T4" fmla="*/ 1 w 35"/>
                <a:gd name="T5" fmla="*/ 4 h 51"/>
                <a:gd name="T6" fmla="*/ 26 w 35"/>
                <a:gd name="T7" fmla="*/ 18 h 51"/>
                <a:gd name="T8" fmla="*/ 18 w 35"/>
                <a:gd name="T9" fmla="*/ 47 h 51"/>
                <a:gd name="T10" fmla="*/ 21 w 35"/>
                <a:gd name="T11" fmla="*/ 49 h 51"/>
                <a:gd name="T12" fmla="*/ 29 w 35"/>
                <a:gd name="T13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1">
                  <a:moveTo>
                    <a:pt x="29" y="16"/>
                  </a:moveTo>
                  <a:cubicBezTo>
                    <a:pt x="24" y="5"/>
                    <a:pt x="12" y="0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1" y="3"/>
                    <a:pt x="22" y="8"/>
                    <a:pt x="26" y="18"/>
                  </a:cubicBezTo>
                  <a:cubicBezTo>
                    <a:pt x="30" y="29"/>
                    <a:pt x="24" y="38"/>
                    <a:pt x="18" y="47"/>
                  </a:cubicBezTo>
                  <a:cubicBezTo>
                    <a:pt x="16" y="48"/>
                    <a:pt x="20" y="51"/>
                    <a:pt x="21" y="49"/>
                  </a:cubicBezTo>
                  <a:cubicBezTo>
                    <a:pt x="29" y="39"/>
                    <a:pt x="35" y="28"/>
                    <a:pt x="29" y="16"/>
                  </a:cubicBezTo>
                  <a:close/>
                </a:path>
              </a:pathLst>
            </a:custGeom>
            <a:solidFill>
              <a:srgbClr val="F0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ľídé">
              <a:extLst>
                <a:ext uri="{FF2B5EF4-FFF2-40B4-BE49-F238E27FC236}">
                  <a16:creationId xmlns:a16="http://schemas.microsoft.com/office/drawing/2014/main" xmlns="" id="{06C0B5E8-8794-4A75-BF87-B6A315AAA237}"/>
                </a:ext>
              </a:extLst>
            </p:cNvPr>
            <p:cNvSpPr/>
            <p:nvPr/>
          </p:nvSpPr>
          <p:spPr bwMode="auto">
            <a:xfrm>
              <a:off x="3274257" y="2668143"/>
              <a:ext cx="305212" cy="229511"/>
            </a:xfrm>
            <a:custGeom>
              <a:avLst/>
              <a:gdLst>
                <a:gd name="T0" fmla="*/ 86 w 87"/>
                <a:gd name="T1" fmla="*/ 3 h 65"/>
                <a:gd name="T2" fmla="*/ 30 w 87"/>
                <a:gd name="T3" fmla="*/ 61 h 65"/>
                <a:gd name="T4" fmla="*/ 38 w 87"/>
                <a:gd name="T5" fmla="*/ 55 h 65"/>
                <a:gd name="T6" fmla="*/ 46 w 87"/>
                <a:gd name="T7" fmla="*/ 19 h 65"/>
                <a:gd name="T8" fmla="*/ 86 w 87"/>
                <a:gd name="T9" fmla="*/ 5 h 65"/>
                <a:gd name="T10" fmla="*/ 86 w 87"/>
                <a:gd name="T1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5">
                  <a:moveTo>
                    <a:pt x="86" y="3"/>
                  </a:moveTo>
                  <a:cubicBezTo>
                    <a:pt x="56" y="0"/>
                    <a:pt x="0" y="26"/>
                    <a:pt x="30" y="61"/>
                  </a:cubicBezTo>
                  <a:cubicBezTo>
                    <a:pt x="34" y="65"/>
                    <a:pt x="41" y="60"/>
                    <a:pt x="38" y="55"/>
                  </a:cubicBezTo>
                  <a:cubicBezTo>
                    <a:pt x="27" y="41"/>
                    <a:pt x="31" y="29"/>
                    <a:pt x="46" y="19"/>
                  </a:cubicBezTo>
                  <a:cubicBezTo>
                    <a:pt x="58" y="12"/>
                    <a:pt x="72" y="7"/>
                    <a:pt x="86" y="5"/>
                  </a:cubicBezTo>
                  <a:cubicBezTo>
                    <a:pt x="87" y="5"/>
                    <a:pt x="87" y="3"/>
                    <a:pt x="86" y="3"/>
                  </a:cubicBezTo>
                  <a:close/>
                </a:path>
              </a:pathLst>
            </a:custGeom>
            <a:solidFill>
              <a:srgbClr val="F0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šḻîďe">
              <a:extLst>
                <a:ext uri="{FF2B5EF4-FFF2-40B4-BE49-F238E27FC236}">
                  <a16:creationId xmlns:a16="http://schemas.microsoft.com/office/drawing/2014/main" xmlns="" id="{66B53186-3C16-4E56-9AC5-9CDC5407DEE4}"/>
                </a:ext>
              </a:extLst>
            </p:cNvPr>
            <p:cNvSpPr/>
            <p:nvPr/>
          </p:nvSpPr>
          <p:spPr bwMode="auto">
            <a:xfrm>
              <a:off x="2867307" y="3098713"/>
              <a:ext cx="649990" cy="214337"/>
            </a:xfrm>
            <a:custGeom>
              <a:avLst/>
              <a:gdLst>
                <a:gd name="T0" fmla="*/ 172 w 185"/>
                <a:gd name="T1" fmla="*/ 5 h 61"/>
                <a:gd name="T2" fmla="*/ 6 w 185"/>
                <a:gd name="T3" fmla="*/ 26 h 61"/>
                <a:gd name="T4" fmla="*/ 2 w 185"/>
                <a:gd name="T5" fmla="*/ 30 h 61"/>
                <a:gd name="T6" fmla="*/ 98 w 185"/>
                <a:gd name="T7" fmla="*/ 57 h 61"/>
                <a:gd name="T8" fmla="*/ 181 w 185"/>
                <a:gd name="T9" fmla="*/ 11 h 61"/>
                <a:gd name="T10" fmla="*/ 172 w 185"/>
                <a:gd name="T11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61">
                  <a:moveTo>
                    <a:pt x="172" y="5"/>
                  </a:moveTo>
                  <a:cubicBezTo>
                    <a:pt x="137" y="54"/>
                    <a:pt x="52" y="61"/>
                    <a:pt x="6" y="26"/>
                  </a:cubicBezTo>
                  <a:cubicBezTo>
                    <a:pt x="3" y="24"/>
                    <a:pt x="0" y="28"/>
                    <a:pt x="2" y="30"/>
                  </a:cubicBezTo>
                  <a:cubicBezTo>
                    <a:pt x="26" y="55"/>
                    <a:pt x="64" y="60"/>
                    <a:pt x="98" y="57"/>
                  </a:cubicBezTo>
                  <a:cubicBezTo>
                    <a:pt x="131" y="54"/>
                    <a:pt x="163" y="40"/>
                    <a:pt x="181" y="11"/>
                  </a:cubicBezTo>
                  <a:cubicBezTo>
                    <a:pt x="185" y="5"/>
                    <a:pt x="176" y="0"/>
                    <a:pt x="172" y="5"/>
                  </a:cubicBezTo>
                  <a:close/>
                </a:path>
              </a:pathLst>
            </a:custGeom>
            <a:solidFill>
              <a:srgbClr val="F0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śļídê">
              <a:extLst>
                <a:ext uri="{FF2B5EF4-FFF2-40B4-BE49-F238E27FC236}">
                  <a16:creationId xmlns:a16="http://schemas.microsoft.com/office/drawing/2014/main" xmlns="" id="{15E8F8E8-9361-472E-A054-635466BC225E}"/>
                </a:ext>
              </a:extLst>
            </p:cNvPr>
            <p:cNvSpPr/>
            <p:nvPr/>
          </p:nvSpPr>
          <p:spPr bwMode="auto">
            <a:xfrm>
              <a:off x="4148445" y="2292581"/>
              <a:ext cx="158258" cy="187782"/>
            </a:xfrm>
            <a:custGeom>
              <a:avLst/>
              <a:gdLst>
                <a:gd name="T0" fmla="*/ 32 w 45"/>
                <a:gd name="T1" fmla="*/ 2 h 53"/>
                <a:gd name="T2" fmla="*/ 21 w 45"/>
                <a:gd name="T3" fmla="*/ 14 h 53"/>
                <a:gd name="T4" fmla="*/ 12 w 45"/>
                <a:gd name="T5" fmla="*/ 25 h 53"/>
                <a:gd name="T6" fmla="*/ 4 w 45"/>
                <a:gd name="T7" fmla="*/ 21 h 53"/>
                <a:gd name="T8" fmla="*/ 1 w 45"/>
                <a:gd name="T9" fmla="*/ 23 h 53"/>
                <a:gd name="T10" fmla="*/ 7 w 45"/>
                <a:gd name="T11" fmla="*/ 51 h 53"/>
                <a:gd name="T12" fmla="*/ 22 w 45"/>
                <a:gd name="T13" fmla="*/ 52 h 53"/>
                <a:gd name="T14" fmla="*/ 32 w 45"/>
                <a:gd name="T15" fmla="*/ 28 h 53"/>
                <a:gd name="T16" fmla="*/ 43 w 45"/>
                <a:gd name="T17" fmla="*/ 15 h 53"/>
                <a:gd name="T18" fmla="*/ 32 w 45"/>
                <a:gd name="T1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3">
                  <a:moveTo>
                    <a:pt x="32" y="2"/>
                  </a:moveTo>
                  <a:cubicBezTo>
                    <a:pt x="26" y="4"/>
                    <a:pt x="24" y="9"/>
                    <a:pt x="21" y="14"/>
                  </a:cubicBezTo>
                  <a:cubicBezTo>
                    <a:pt x="19" y="17"/>
                    <a:pt x="16" y="23"/>
                    <a:pt x="12" y="25"/>
                  </a:cubicBezTo>
                  <a:cubicBezTo>
                    <a:pt x="6" y="28"/>
                    <a:pt x="7" y="25"/>
                    <a:pt x="4" y="21"/>
                  </a:cubicBezTo>
                  <a:cubicBezTo>
                    <a:pt x="3" y="20"/>
                    <a:pt x="1" y="21"/>
                    <a:pt x="1" y="23"/>
                  </a:cubicBezTo>
                  <a:cubicBezTo>
                    <a:pt x="0" y="33"/>
                    <a:pt x="8" y="41"/>
                    <a:pt x="7" y="51"/>
                  </a:cubicBezTo>
                  <a:cubicBezTo>
                    <a:pt x="12" y="53"/>
                    <a:pt x="17" y="53"/>
                    <a:pt x="22" y="52"/>
                  </a:cubicBezTo>
                  <a:cubicBezTo>
                    <a:pt x="22" y="51"/>
                    <a:pt x="21" y="41"/>
                    <a:pt x="32" y="28"/>
                  </a:cubicBezTo>
                  <a:cubicBezTo>
                    <a:pt x="36" y="24"/>
                    <a:pt x="41" y="20"/>
                    <a:pt x="43" y="15"/>
                  </a:cubicBezTo>
                  <a:cubicBezTo>
                    <a:pt x="45" y="7"/>
                    <a:pt x="40" y="0"/>
                    <a:pt x="32" y="2"/>
                  </a:cubicBez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śľïḑé">
              <a:extLst>
                <a:ext uri="{FF2B5EF4-FFF2-40B4-BE49-F238E27FC236}">
                  <a16:creationId xmlns:a16="http://schemas.microsoft.com/office/drawing/2014/main" xmlns="" id="{6B03E0A7-5A73-42C9-B6E3-AB5E0B3DFF7F}"/>
                </a:ext>
              </a:extLst>
            </p:cNvPr>
            <p:cNvSpPr/>
            <p:nvPr/>
          </p:nvSpPr>
          <p:spPr bwMode="auto">
            <a:xfrm>
              <a:off x="3293097" y="2465188"/>
              <a:ext cx="936362" cy="2274238"/>
            </a:xfrm>
            <a:custGeom>
              <a:avLst/>
              <a:gdLst>
                <a:gd name="T0" fmla="*/ 163 w 267"/>
                <a:gd name="T1" fmla="*/ 644 h 644"/>
                <a:gd name="T2" fmla="*/ 154 w 267"/>
                <a:gd name="T3" fmla="*/ 389 h 644"/>
                <a:gd name="T4" fmla="*/ 154 w 267"/>
                <a:gd name="T5" fmla="*/ 389 h 644"/>
                <a:gd name="T6" fmla="*/ 154 w 267"/>
                <a:gd name="T7" fmla="*/ 332 h 644"/>
                <a:gd name="T8" fmla="*/ 156 w 267"/>
                <a:gd name="T9" fmla="*/ 309 h 644"/>
                <a:gd name="T10" fmla="*/ 184 w 267"/>
                <a:gd name="T11" fmla="*/ 270 h 644"/>
                <a:gd name="T12" fmla="*/ 153 w 267"/>
                <a:gd name="T13" fmla="*/ 224 h 644"/>
                <a:gd name="T14" fmla="*/ 267 w 267"/>
                <a:gd name="T15" fmla="*/ 1 h 644"/>
                <a:gd name="T16" fmla="*/ 251 w 267"/>
                <a:gd name="T17" fmla="*/ 0 h 644"/>
                <a:gd name="T18" fmla="*/ 188 w 267"/>
                <a:gd name="T19" fmla="*/ 145 h 644"/>
                <a:gd name="T20" fmla="*/ 97 w 267"/>
                <a:gd name="T21" fmla="*/ 199 h 644"/>
                <a:gd name="T22" fmla="*/ 42 w 267"/>
                <a:gd name="T23" fmla="*/ 251 h 644"/>
                <a:gd name="T24" fmla="*/ 48 w 267"/>
                <a:gd name="T25" fmla="*/ 283 h 644"/>
                <a:gd name="T26" fmla="*/ 58 w 267"/>
                <a:gd name="T27" fmla="*/ 319 h 644"/>
                <a:gd name="T28" fmla="*/ 79 w 267"/>
                <a:gd name="T29" fmla="*/ 393 h 644"/>
                <a:gd name="T30" fmla="*/ 12 w 267"/>
                <a:gd name="T31" fmla="*/ 497 h 644"/>
                <a:gd name="T32" fmla="*/ 25 w 267"/>
                <a:gd name="T33" fmla="*/ 644 h 644"/>
                <a:gd name="T34" fmla="*/ 163 w 267"/>
                <a:gd name="T35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7" h="644">
                  <a:moveTo>
                    <a:pt x="163" y="644"/>
                  </a:moveTo>
                  <a:cubicBezTo>
                    <a:pt x="168" y="598"/>
                    <a:pt x="191" y="493"/>
                    <a:pt x="154" y="389"/>
                  </a:cubicBezTo>
                  <a:cubicBezTo>
                    <a:pt x="154" y="389"/>
                    <a:pt x="154" y="389"/>
                    <a:pt x="154" y="389"/>
                  </a:cubicBezTo>
                  <a:cubicBezTo>
                    <a:pt x="154" y="332"/>
                    <a:pt x="154" y="332"/>
                    <a:pt x="154" y="332"/>
                  </a:cubicBezTo>
                  <a:cubicBezTo>
                    <a:pt x="155" y="332"/>
                    <a:pt x="156" y="309"/>
                    <a:pt x="156" y="309"/>
                  </a:cubicBezTo>
                  <a:cubicBezTo>
                    <a:pt x="166" y="297"/>
                    <a:pt x="187" y="288"/>
                    <a:pt x="184" y="270"/>
                  </a:cubicBezTo>
                  <a:cubicBezTo>
                    <a:pt x="182" y="260"/>
                    <a:pt x="156" y="245"/>
                    <a:pt x="153" y="224"/>
                  </a:cubicBezTo>
                  <a:cubicBezTo>
                    <a:pt x="243" y="153"/>
                    <a:pt x="265" y="75"/>
                    <a:pt x="267" y="1"/>
                  </a:cubicBezTo>
                  <a:cubicBezTo>
                    <a:pt x="261" y="1"/>
                    <a:pt x="256" y="0"/>
                    <a:pt x="251" y="0"/>
                  </a:cubicBezTo>
                  <a:cubicBezTo>
                    <a:pt x="242" y="53"/>
                    <a:pt x="222" y="105"/>
                    <a:pt x="188" y="145"/>
                  </a:cubicBezTo>
                  <a:cubicBezTo>
                    <a:pt x="165" y="173"/>
                    <a:pt x="132" y="192"/>
                    <a:pt x="97" y="199"/>
                  </a:cubicBezTo>
                  <a:cubicBezTo>
                    <a:pt x="64" y="206"/>
                    <a:pt x="43" y="219"/>
                    <a:pt x="42" y="251"/>
                  </a:cubicBezTo>
                  <a:cubicBezTo>
                    <a:pt x="41" y="262"/>
                    <a:pt x="45" y="273"/>
                    <a:pt x="48" y="283"/>
                  </a:cubicBezTo>
                  <a:cubicBezTo>
                    <a:pt x="51" y="295"/>
                    <a:pt x="55" y="307"/>
                    <a:pt x="58" y="319"/>
                  </a:cubicBezTo>
                  <a:cubicBezTo>
                    <a:pt x="65" y="344"/>
                    <a:pt x="72" y="368"/>
                    <a:pt x="79" y="393"/>
                  </a:cubicBezTo>
                  <a:cubicBezTo>
                    <a:pt x="48" y="421"/>
                    <a:pt x="22" y="456"/>
                    <a:pt x="12" y="497"/>
                  </a:cubicBezTo>
                  <a:cubicBezTo>
                    <a:pt x="0" y="546"/>
                    <a:pt x="13" y="597"/>
                    <a:pt x="25" y="644"/>
                  </a:cubicBezTo>
                  <a:lnTo>
                    <a:pt x="163" y="644"/>
                  </a:ln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1îḋe">
              <a:extLst>
                <a:ext uri="{FF2B5EF4-FFF2-40B4-BE49-F238E27FC236}">
                  <a16:creationId xmlns:a16="http://schemas.microsoft.com/office/drawing/2014/main" xmlns="" id="{7A0523B7-194F-473F-A2D3-65DAAE57BBDC}"/>
                </a:ext>
              </a:extLst>
            </p:cNvPr>
            <p:cNvSpPr/>
            <p:nvPr/>
          </p:nvSpPr>
          <p:spPr bwMode="auto">
            <a:xfrm>
              <a:off x="3717002" y="3256145"/>
              <a:ext cx="162026" cy="92943"/>
            </a:xfrm>
            <a:custGeom>
              <a:avLst/>
              <a:gdLst>
                <a:gd name="T0" fmla="*/ 0 w 46"/>
                <a:gd name="T1" fmla="*/ 14 h 26"/>
                <a:gd name="T2" fmla="*/ 35 w 46"/>
                <a:gd name="T3" fmla="*/ 21 h 26"/>
                <a:gd name="T4" fmla="*/ 46 w 46"/>
                <a:gd name="T5" fmla="*/ 26 h 26"/>
                <a:gd name="T6" fmla="*/ 32 w 46"/>
                <a:gd name="T7" fmla="*/ 0 h 26"/>
                <a:gd name="T8" fmla="*/ 0 w 4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0" y="14"/>
                  </a:moveTo>
                  <a:cubicBezTo>
                    <a:pt x="7" y="20"/>
                    <a:pt x="30" y="19"/>
                    <a:pt x="35" y="21"/>
                  </a:cubicBezTo>
                  <a:cubicBezTo>
                    <a:pt x="39" y="22"/>
                    <a:pt x="43" y="24"/>
                    <a:pt x="46" y="26"/>
                  </a:cubicBezTo>
                  <a:cubicBezTo>
                    <a:pt x="40" y="19"/>
                    <a:pt x="33" y="10"/>
                    <a:pt x="32" y="0"/>
                  </a:cubicBezTo>
                  <a:cubicBezTo>
                    <a:pt x="21" y="8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851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îḋe">
              <a:extLst>
                <a:ext uri="{FF2B5EF4-FFF2-40B4-BE49-F238E27FC236}">
                  <a16:creationId xmlns:a16="http://schemas.microsoft.com/office/drawing/2014/main" xmlns="" id="{6703DB43-F02E-4F23-987B-E2396E5F4630}"/>
                </a:ext>
              </a:extLst>
            </p:cNvPr>
            <p:cNvSpPr/>
            <p:nvPr/>
          </p:nvSpPr>
          <p:spPr bwMode="auto">
            <a:xfrm>
              <a:off x="3351501" y="3923811"/>
              <a:ext cx="252459" cy="504543"/>
            </a:xfrm>
            <a:custGeom>
              <a:avLst/>
              <a:gdLst>
                <a:gd name="T0" fmla="*/ 59 w 72"/>
                <a:gd name="T1" fmla="*/ 3 h 143"/>
                <a:gd name="T2" fmla="*/ 0 w 72"/>
                <a:gd name="T3" fmla="*/ 118 h 143"/>
                <a:gd name="T4" fmla="*/ 40 w 72"/>
                <a:gd name="T5" fmla="*/ 118 h 143"/>
                <a:gd name="T6" fmla="*/ 45 w 72"/>
                <a:gd name="T7" fmla="*/ 63 h 143"/>
                <a:gd name="T8" fmla="*/ 69 w 72"/>
                <a:gd name="T9" fmla="*/ 13 h 143"/>
                <a:gd name="T10" fmla="*/ 59 w 72"/>
                <a:gd name="T11" fmla="*/ 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43">
                  <a:moveTo>
                    <a:pt x="59" y="3"/>
                  </a:moveTo>
                  <a:cubicBezTo>
                    <a:pt x="19" y="23"/>
                    <a:pt x="0" y="76"/>
                    <a:pt x="0" y="118"/>
                  </a:cubicBezTo>
                  <a:cubicBezTo>
                    <a:pt x="1" y="143"/>
                    <a:pt x="41" y="143"/>
                    <a:pt x="40" y="118"/>
                  </a:cubicBezTo>
                  <a:cubicBezTo>
                    <a:pt x="39" y="99"/>
                    <a:pt x="40" y="81"/>
                    <a:pt x="45" y="63"/>
                  </a:cubicBezTo>
                  <a:cubicBezTo>
                    <a:pt x="51" y="45"/>
                    <a:pt x="60" y="30"/>
                    <a:pt x="69" y="13"/>
                  </a:cubicBezTo>
                  <a:cubicBezTo>
                    <a:pt x="72" y="7"/>
                    <a:pt x="65" y="0"/>
                    <a:pt x="59" y="3"/>
                  </a:cubicBezTo>
                  <a:close/>
                </a:path>
              </a:pathLst>
            </a:custGeom>
            <a:solidFill>
              <a:srgbClr val="5B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ṣľide">
              <a:extLst>
                <a:ext uri="{FF2B5EF4-FFF2-40B4-BE49-F238E27FC236}">
                  <a16:creationId xmlns:a16="http://schemas.microsoft.com/office/drawing/2014/main" xmlns="" id="{998CC976-BC0B-4C93-B194-076E236D84F1}"/>
                </a:ext>
              </a:extLst>
            </p:cNvPr>
            <p:cNvSpPr/>
            <p:nvPr/>
          </p:nvSpPr>
          <p:spPr bwMode="auto">
            <a:xfrm>
              <a:off x="3449471" y="3210622"/>
              <a:ext cx="152607" cy="237098"/>
            </a:xfrm>
            <a:custGeom>
              <a:avLst/>
              <a:gdLst>
                <a:gd name="T0" fmla="*/ 39 w 43"/>
                <a:gd name="T1" fmla="*/ 1 h 67"/>
                <a:gd name="T2" fmla="*/ 11 w 43"/>
                <a:gd name="T3" fmla="*/ 59 h 67"/>
                <a:gd name="T4" fmla="*/ 23 w 43"/>
                <a:gd name="T5" fmla="*/ 51 h 67"/>
                <a:gd name="T6" fmla="*/ 41 w 43"/>
                <a:gd name="T7" fmla="*/ 6 h 67"/>
                <a:gd name="T8" fmla="*/ 39 w 43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7">
                  <a:moveTo>
                    <a:pt x="39" y="1"/>
                  </a:moveTo>
                  <a:cubicBezTo>
                    <a:pt x="12" y="7"/>
                    <a:pt x="0" y="34"/>
                    <a:pt x="11" y="59"/>
                  </a:cubicBezTo>
                  <a:cubicBezTo>
                    <a:pt x="14" y="67"/>
                    <a:pt x="28" y="60"/>
                    <a:pt x="23" y="51"/>
                  </a:cubicBezTo>
                  <a:cubicBezTo>
                    <a:pt x="14" y="33"/>
                    <a:pt x="22" y="14"/>
                    <a:pt x="41" y="6"/>
                  </a:cubicBezTo>
                  <a:cubicBezTo>
                    <a:pt x="43" y="4"/>
                    <a:pt x="41" y="0"/>
                    <a:pt x="39" y="1"/>
                  </a:cubicBezTo>
                  <a:close/>
                </a:path>
              </a:pathLst>
            </a:custGeom>
            <a:solidFill>
              <a:srgbClr val="5B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1íḑê">
              <a:extLst>
                <a:ext uri="{FF2B5EF4-FFF2-40B4-BE49-F238E27FC236}">
                  <a16:creationId xmlns:a16="http://schemas.microsoft.com/office/drawing/2014/main" xmlns="" id="{F63B350D-CD70-4F2B-A7C1-D83F70FA8DF1}"/>
                </a:ext>
              </a:extLst>
            </p:cNvPr>
            <p:cNvSpPr/>
            <p:nvPr/>
          </p:nvSpPr>
          <p:spPr bwMode="auto">
            <a:xfrm>
              <a:off x="4327427" y="5259143"/>
              <a:ext cx="299561" cy="299691"/>
            </a:xfrm>
            <a:custGeom>
              <a:avLst/>
              <a:gdLst>
                <a:gd name="T0" fmla="*/ 42 w 85"/>
                <a:gd name="T1" fmla="*/ 0 h 85"/>
                <a:gd name="T2" fmla="*/ 0 w 85"/>
                <a:gd name="T3" fmla="*/ 85 h 85"/>
                <a:gd name="T4" fmla="*/ 10 w 85"/>
                <a:gd name="T5" fmla="*/ 85 h 85"/>
                <a:gd name="T6" fmla="*/ 85 w 85"/>
                <a:gd name="T7" fmla="*/ 0 h 85"/>
                <a:gd name="T8" fmla="*/ 42 w 85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42" y="0"/>
                  </a:moveTo>
                  <a:cubicBezTo>
                    <a:pt x="27" y="31"/>
                    <a:pt x="4" y="77"/>
                    <a:pt x="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53" y="43"/>
                    <a:pt x="85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415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Sļide">
              <a:extLst>
                <a:ext uri="{FF2B5EF4-FFF2-40B4-BE49-F238E27FC236}">
                  <a16:creationId xmlns:a16="http://schemas.microsoft.com/office/drawing/2014/main" xmlns="" id="{17F86609-340D-46F5-9E35-255AAB699182}"/>
                </a:ext>
              </a:extLst>
            </p:cNvPr>
            <p:cNvSpPr/>
            <p:nvPr/>
          </p:nvSpPr>
          <p:spPr bwMode="auto">
            <a:xfrm>
              <a:off x="4114532" y="4750806"/>
              <a:ext cx="1115343" cy="808028"/>
            </a:xfrm>
            <a:custGeom>
              <a:avLst/>
              <a:gdLst>
                <a:gd name="T0" fmla="*/ 284 w 318"/>
                <a:gd name="T1" fmla="*/ 15 h 229"/>
                <a:gd name="T2" fmla="*/ 144 w 318"/>
                <a:gd name="T3" fmla="*/ 42 h 229"/>
                <a:gd name="T4" fmla="*/ 132 w 318"/>
                <a:gd name="T5" fmla="*/ 0 h 229"/>
                <a:gd name="T6" fmla="*/ 46 w 318"/>
                <a:gd name="T7" fmla="*/ 13 h 229"/>
                <a:gd name="T8" fmla="*/ 3 w 318"/>
                <a:gd name="T9" fmla="*/ 99 h 229"/>
                <a:gd name="T10" fmla="*/ 39 w 318"/>
                <a:gd name="T11" fmla="*/ 149 h 229"/>
                <a:gd name="T12" fmla="*/ 56 w 318"/>
                <a:gd name="T13" fmla="*/ 153 h 229"/>
                <a:gd name="T14" fmla="*/ 201 w 318"/>
                <a:gd name="T15" fmla="*/ 134 h 229"/>
                <a:gd name="T16" fmla="*/ 226 w 318"/>
                <a:gd name="T17" fmla="*/ 117 h 229"/>
                <a:gd name="T18" fmla="*/ 173 w 318"/>
                <a:gd name="T19" fmla="*/ 229 h 229"/>
                <a:gd name="T20" fmla="*/ 185 w 318"/>
                <a:gd name="T21" fmla="*/ 229 h 229"/>
                <a:gd name="T22" fmla="*/ 314 w 318"/>
                <a:gd name="T23" fmla="*/ 55 h 229"/>
                <a:gd name="T24" fmla="*/ 284 w 318"/>
                <a:gd name="T25" fmla="*/ 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8" h="229">
                  <a:moveTo>
                    <a:pt x="284" y="15"/>
                  </a:moveTo>
                  <a:cubicBezTo>
                    <a:pt x="234" y="14"/>
                    <a:pt x="164" y="34"/>
                    <a:pt x="144" y="42"/>
                  </a:cubicBezTo>
                  <a:cubicBezTo>
                    <a:pt x="142" y="36"/>
                    <a:pt x="134" y="7"/>
                    <a:pt x="132" y="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30" y="35"/>
                    <a:pt x="7" y="72"/>
                    <a:pt x="3" y="99"/>
                  </a:cubicBezTo>
                  <a:cubicBezTo>
                    <a:pt x="0" y="122"/>
                    <a:pt x="12" y="148"/>
                    <a:pt x="39" y="149"/>
                  </a:cubicBezTo>
                  <a:cubicBezTo>
                    <a:pt x="45" y="149"/>
                    <a:pt x="50" y="151"/>
                    <a:pt x="56" y="153"/>
                  </a:cubicBezTo>
                  <a:cubicBezTo>
                    <a:pt x="100" y="166"/>
                    <a:pt x="165" y="155"/>
                    <a:pt x="201" y="134"/>
                  </a:cubicBezTo>
                  <a:cubicBezTo>
                    <a:pt x="210" y="129"/>
                    <a:pt x="218" y="123"/>
                    <a:pt x="226" y="117"/>
                  </a:cubicBezTo>
                  <a:cubicBezTo>
                    <a:pt x="223" y="131"/>
                    <a:pt x="178" y="217"/>
                    <a:pt x="173" y="229"/>
                  </a:cubicBezTo>
                  <a:cubicBezTo>
                    <a:pt x="185" y="229"/>
                    <a:pt x="185" y="229"/>
                    <a:pt x="185" y="229"/>
                  </a:cubicBezTo>
                  <a:cubicBezTo>
                    <a:pt x="185" y="229"/>
                    <a:pt x="307" y="84"/>
                    <a:pt x="314" y="55"/>
                  </a:cubicBezTo>
                  <a:cubicBezTo>
                    <a:pt x="318" y="37"/>
                    <a:pt x="309" y="16"/>
                    <a:pt x="284" y="15"/>
                  </a:cubicBez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ṣľîde">
              <a:extLst>
                <a:ext uri="{FF2B5EF4-FFF2-40B4-BE49-F238E27FC236}">
                  <a16:creationId xmlns:a16="http://schemas.microsoft.com/office/drawing/2014/main" xmlns="" id="{4E189B02-C91A-43CC-A595-FD5E11A0DA9F}"/>
                </a:ext>
              </a:extLst>
            </p:cNvPr>
            <p:cNvSpPr/>
            <p:nvPr/>
          </p:nvSpPr>
          <p:spPr bwMode="auto">
            <a:xfrm>
              <a:off x="4220038" y="4870304"/>
              <a:ext cx="114926" cy="392634"/>
            </a:xfrm>
            <a:custGeom>
              <a:avLst/>
              <a:gdLst>
                <a:gd name="T0" fmla="*/ 31 w 33"/>
                <a:gd name="T1" fmla="*/ 1 h 111"/>
                <a:gd name="T2" fmla="*/ 12 w 33"/>
                <a:gd name="T3" fmla="*/ 109 h 111"/>
                <a:gd name="T4" fmla="*/ 16 w 33"/>
                <a:gd name="T5" fmla="*/ 108 h 111"/>
                <a:gd name="T6" fmla="*/ 32 w 33"/>
                <a:gd name="T7" fmla="*/ 2 h 111"/>
                <a:gd name="T8" fmla="*/ 31 w 33"/>
                <a:gd name="T9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1">
                  <a:moveTo>
                    <a:pt x="31" y="1"/>
                  </a:moveTo>
                  <a:cubicBezTo>
                    <a:pt x="7" y="32"/>
                    <a:pt x="0" y="72"/>
                    <a:pt x="12" y="109"/>
                  </a:cubicBezTo>
                  <a:cubicBezTo>
                    <a:pt x="13" y="111"/>
                    <a:pt x="17" y="110"/>
                    <a:pt x="16" y="108"/>
                  </a:cubicBezTo>
                  <a:cubicBezTo>
                    <a:pt x="4" y="72"/>
                    <a:pt x="10" y="33"/>
                    <a:pt x="32" y="2"/>
                  </a:cubicBezTo>
                  <a:cubicBezTo>
                    <a:pt x="33" y="1"/>
                    <a:pt x="31" y="0"/>
                    <a:pt x="31" y="1"/>
                  </a:cubicBezTo>
                  <a:close/>
                </a:path>
              </a:pathLst>
            </a:custGeom>
            <a:solidFill>
              <a:srgbClr val="395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ļïḋê">
              <a:extLst>
                <a:ext uri="{FF2B5EF4-FFF2-40B4-BE49-F238E27FC236}">
                  <a16:creationId xmlns:a16="http://schemas.microsoft.com/office/drawing/2014/main" xmlns="" id="{92724758-DF78-4698-8E93-E567C3D86FF6}"/>
                </a:ext>
              </a:extLst>
            </p:cNvPr>
            <p:cNvSpPr/>
            <p:nvPr/>
          </p:nvSpPr>
          <p:spPr bwMode="auto">
            <a:xfrm>
              <a:off x="4468729" y="4758393"/>
              <a:ext cx="649990" cy="787164"/>
            </a:xfrm>
            <a:custGeom>
              <a:avLst/>
              <a:gdLst>
                <a:gd name="T0" fmla="*/ 175 w 185"/>
                <a:gd name="T1" fmla="*/ 42 h 223"/>
                <a:gd name="T2" fmla="*/ 145 w 185"/>
                <a:gd name="T3" fmla="*/ 53 h 223"/>
                <a:gd name="T4" fmla="*/ 103 w 185"/>
                <a:gd name="T5" fmla="*/ 74 h 223"/>
                <a:gd name="T6" fmla="*/ 63 w 185"/>
                <a:gd name="T7" fmla="*/ 94 h 223"/>
                <a:gd name="T8" fmla="*/ 43 w 185"/>
                <a:gd name="T9" fmla="*/ 105 h 223"/>
                <a:gd name="T10" fmla="*/ 31 w 185"/>
                <a:gd name="T11" fmla="*/ 110 h 223"/>
                <a:gd name="T12" fmla="*/ 21 w 185"/>
                <a:gd name="T13" fmla="*/ 97 h 223"/>
                <a:gd name="T14" fmla="*/ 14 w 185"/>
                <a:gd name="T15" fmla="*/ 56 h 223"/>
                <a:gd name="T16" fmla="*/ 14 w 185"/>
                <a:gd name="T17" fmla="*/ 54 h 223"/>
                <a:gd name="T18" fmla="*/ 14 w 185"/>
                <a:gd name="T19" fmla="*/ 54 h 223"/>
                <a:gd name="T20" fmla="*/ 29 w 185"/>
                <a:gd name="T21" fmla="*/ 2 h 223"/>
                <a:gd name="T22" fmla="*/ 25 w 185"/>
                <a:gd name="T23" fmla="*/ 3 h 223"/>
                <a:gd name="T24" fmla="*/ 13 w 185"/>
                <a:gd name="T25" fmla="*/ 52 h 223"/>
                <a:gd name="T26" fmla="*/ 2 w 185"/>
                <a:gd name="T27" fmla="*/ 15 h 223"/>
                <a:gd name="T28" fmla="*/ 1 w 185"/>
                <a:gd name="T29" fmla="*/ 15 h 223"/>
                <a:gd name="T30" fmla="*/ 15 w 185"/>
                <a:gd name="T31" fmla="*/ 92 h 223"/>
                <a:gd name="T32" fmla="*/ 26 w 185"/>
                <a:gd name="T33" fmla="*/ 115 h 223"/>
                <a:gd name="T34" fmla="*/ 49 w 185"/>
                <a:gd name="T35" fmla="*/ 107 h 223"/>
                <a:gd name="T36" fmla="*/ 125 w 185"/>
                <a:gd name="T37" fmla="*/ 69 h 223"/>
                <a:gd name="T38" fmla="*/ 161 w 185"/>
                <a:gd name="T39" fmla="*/ 51 h 223"/>
                <a:gd name="T40" fmla="*/ 171 w 185"/>
                <a:gd name="T41" fmla="*/ 48 h 223"/>
                <a:gd name="T42" fmla="*/ 172 w 185"/>
                <a:gd name="T43" fmla="*/ 61 h 223"/>
                <a:gd name="T44" fmla="*/ 79 w 185"/>
                <a:gd name="T45" fmla="*/ 223 h 223"/>
                <a:gd name="T46" fmla="*/ 84 w 185"/>
                <a:gd name="T47" fmla="*/ 223 h 223"/>
                <a:gd name="T48" fmla="*/ 182 w 185"/>
                <a:gd name="T49" fmla="*/ 54 h 223"/>
                <a:gd name="T50" fmla="*/ 175 w 185"/>
                <a:gd name="T51" fmla="*/ 4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5" h="223">
                  <a:moveTo>
                    <a:pt x="175" y="42"/>
                  </a:moveTo>
                  <a:cubicBezTo>
                    <a:pt x="165" y="41"/>
                    <a:pt x="154" y="49"/>
                    <a:pt x="145" y="53"/>
                  </a:cubicBezTo>
                  <a:cubicBezTo>
                    <a:pt x="131" y="60"/>
                    <a:pt x="117" y="67"/>
                    <a:pt x="103" y="74"/>
                  </a:cubicBezTo>
                  <a:cubicBezTo>
                    <a:pt x="90" y="81"/>
                    <a:pt x="77" y="88"/>
                    <a:pt x="63" y="94"/>
                  </a:cubicBezTo>
                  <a:cubicBezTo>
                    <a:pt x="57" y="98"/>
                    <a:pt x="50" y="101"/>
                    <a:pt x="43" y="105"/>
                  </a:cubicBezTo>
                  <a:cubicBezTo>
                    <a:pt x="40" y="106"/>
                    <a:pt x="34" y="110"/>
                    <a:pt x="31" y="110"/>
                  </a:cubicBezTo>
                  <a:cubicBezTo>
                    <a:pt x="24" y="111"/>
                    <a:pt x="22" y="102"/>
                    <a:pt x="21" y="97"/>
                  </a:cubicBezTo>
                  <a:cubicBezTo>
                    <a:pt x="18" y="84"/>
                    <a:pt x="17" y="70"/>
                    <a:pt x="14" y="56"/>
                  </a:cubicBezTo>
                  <a:cubicBezTo>
                    <a:pt x="14" y="55"/>
                    <a:pt x="14" y="55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28" y="41"/>
                    <a:pt x="34" y="21"/>
                    <a:pt x="29" y="2"/>
                  </a:cubicBezTo>
                  <a:cubicBezTo>
                    <a:pt x="28" y="0"/>
                    <a:pt x="25" y="1"/>
                    <a:pt x="25" y="3"/>
                  </a:cubicBezTo>
                  <a:cubicBezTo>
                    <a:pt x="29" y="21"/>
                    <a:pt x="25" y="38"/>
                    <a:pt x="13" y="52"/>
                  </a:cubicBezTo>
                  <a:cubicBezTo>
                    <a:pt x="11" y="39"/>
                    <a:pt x="7" y="27"/>
                    <a:pt x="2" y="15"/>
                  </a:cubicBezTo>
                  <a:cubicBezTo>
                    <a:pt x="2" y="13"/>
                    <a:pt x="0" y="14"/>
                    <a:pt x="1" y="15"/>
                  </a:cubicBezTo>
                  <a:cubicBezTo>
                    <a:pt x="9" y="40"/>
                    <a:pt x="11" y="66"/>
                    <a:pt x="15" y="92"/>
                  </a:cubicBezTo>
                  <a:cubicBezTo>
                    <a:pt x="16" y="99"/>
                    <a:pt x="18" y="112"/>
                    <a:pt x="26" y="115"/>
                  </a:cubicBezTo>
                  <a:cubicBezTo>
                    <a:pt x="33" y="118"/>
                    <a:pt x="43" y="111"/>
                    <a:pt x="49" y="107"/>
                  </a:cubicBezTo>
                  <a:cubicBezTo>
                    <a:pt x="74" y="95"/>
                    <a:pt x="100" y="82"/>
                    <a:pt x="125" y="69"/>
                  </a:cubicBezTo>
                  <a:cubicBezTo>
                    <a:pt x="137" y="63"/>
                    <a:pt x="149" y="56"/>
                    <a:pt x="161" y="51"/>
                  </a:cubicBezTo>
                  <a:cubicBezTo>
                    <a:pt x="164" y="49"/>
                    <a:pt x="168" y="48"/>
                    <a:pt x="171" y="48"/>
                  </a:cubicBezTo>
                  <a:cubicBezTo>
                    <a:pt x="175" y="49"/>
                    <a:pt x="175" y="56"/>
                    <a:pt x="172" y="61"/>
                  </a:cubicBezTo>
                  <a:cubicBezTo>
                    <a:pt x="169" y="66"/>
                    <a:pt x="91" y="203"/>
                    <a:pt x="79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104" y="187"/>
                    <a:pt x="164" y="95"/>
                    <a:pt x="182" y="54"/>
                  </a:cubicBezTo>
                  <a:cubicBezTo>
                    <a:pt x="185" y="47"/>
                    <a:pt x="179" y="43"/>
                    <a:pt x="175" y="42"/>
                  </a:cubicBezTo>
                  <a:close/>
                </a:path>
              </a:pathLst>
            </a:custGeom>
            <a:solidFill>
              <a:srgbClr val="395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ṡ1íḑè">
              <a:extLst>
                <a:ext uri="{FF2B5EF4-FFF2-40B4-BE49-F238E27FC236}">
                  <a16:creationId xmlns:a16="http://schemas.microsoft.com/office/drawing/2014/main" xmlns="" id="{8EDFE4C5-FB21-4337-A02F-7ED9D7DB3191}"/>
                </a:ext>
              </a:extLst>
            </p:cNvPr>
            <p:cNvSpPr/>
            <p:nvPr/>
          </p:nvSpPr>
          <p:spPr bwMode="auto">
            <a:xfrm>
              <a:off x="4713653" y="5545557"/>
              <a:ext cx="169562" cy="49316"/>
            </a:xfrm>
            <a:custGeom>
              <a:avLst/>
              <a:gdLst>
                <a:gd name="T0" fmla="*/ 0 w 48"/>
                <a:gd name="T1" fmla="*/ 4 h 14"/>
                <a:gd name="T2" fmla="*/ 4 w 48"/>
                <a:gd name="T3" fmla="*/ 8 h 14"/>
                <a:gd name="T4" fmla="*/ 34 w 48"/>
                <a:gd name="T5" fmla="*/ 11 h 14"/>
                <a:gd name="T6" fmla="*/ 47 w 48"/>
                <a:gd name="T7" fmla="*/ 7 h 14"/>
                <a:gd name="T8" fmla="*/ 33 w 48"/>
                <a:gd name="T9" fmla="*/ 1 h 14"/>
                <a:gd name="T10" fmla="*/ 4 w 48"/>
                <a:gd name="T11" fmla="*/ 0 h 14"/>
                <a:gd name="T12" fmla="*/ 0 w 48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0" y="4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14" y="9"/>
                    <a:pt x="24" y="9"/>
                    <a:pt x="34" y="11"/>
                  </a:cubicBezTo>
                  <a:cubicBezTo>
                    <a:pt x="38" y="11"/>
                    <a:pt x="48" y="14"/>
                    <a:pt x="47" y="7"/>
                  </a:cubicBezTo>
                  <a:cubicBezTo>
                    <a:pt x="47" y="1"/>
                    <a:pt x="37" y="1"/>
                    <a:pt x="33" y="1"/>
                  </a:cubicBezTo>
                  <a:cubicBezTo>
                    <a:pt x="24" y="1"/>
                    <a:pt x="13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ED7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ślídè">
              <a:extLst>
                <a:ext uri="{FF2B5EF4-FFF2-40B4-BE49-F238E27FC236}">
                  <a16:creationId xmlns:a16="http://schemas.microsoft.com/office/drawing/2014/main" xmlns="" id="{50B9D149-9C67-42CA-B39E-6C2E08AFB150}"/>
                </a:ext>
              </a:extLst>
            </p:cNvPr>
            <p:cNvSpPr/>
            <p:nvPr/>
          </p:nvSpPr>
          <p:spPr bwMode="auto">
            <a:xfrm>
              <a:off x="4321775" y="5545557"/>
              <a:ext cx="167679" cy="49316"/>
            </a:xfrm>
            <a:custGeom>
              <a:avLst/>
              <a:gdLst>
                <a:gd name="T0" fmla="*/ 0 w 48"/>
                <a:gd name="T1" fmla="*/ 4 h 14"/>
                <a:gd name="T2" fmla="*/ 4 w 48"/>
                <a:gd name="T3" fmla="*/ 8 h 14"/>
                <a:gd name="T4" fmla="*/ 35 w 48"/>
                <a:gd name="T5" fmla="*/ 11 h 14"/>
                <a:gd name="T6" fmla="*/ 48 w 48"/>
                <a:gd name="T7" fmla="*/ 7 h 14"/>
                <a:gd name="T8" fmla="*/ 34 w 48"/>
                <a:gd name="T9" fmla="*/ 1 h 14"/>
                <a:gd name="T10" fmla="*/ 4 w 48"/>
                <a:gd name="T11" fmla="*/ 0 h 14"/>
                <a:gd name="T12" fmla="*/ 0 w 48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0" y="4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15" y="9"/>
                    <a:pt x="25" y="9"/>
                    <a:pt x="35" y="11"/>
                  </a:cubicBezTo>
                  <a:cubicBezTo>
                    <a:pt x="38" y="11"/>
                    <a:pt x="48" y="14"/>
                    <a:pt x="48" y="7"/>
                  </a:cubicBezTo>
                  <a:cubicBezTo>
                    <a:pt x="47" y="1"/>
                    <a:pt x="38" y="1"/>
                    <a:pt x="34" y="1"/>
                  </a:cubicBezTo>
                  <a:cubicBezTo>
                    <a:pt x="25" y="1"/>
                    <a:pt x="13" y="0"/>
                    <a:pt x="4" y="0"/>
                  </a:cubicBezTo>
                  <a:cubicBezTo>
                    <a:pt x="2" y="0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ED7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šľiḑè">
              <a:extLst>
                <a:ext uri="{FF2B5EF4-FFF2-40B4-BE49-F238E27FC236}">
                  <a16:creationId xmlns:a16="http://schemas.microsoft.com/office/drawing/2014/main" xmlns="" id="{BE77063F-272B-4F0F-B1C5-273F4075B2AA}"/>
                </a:ext>
              </a:extLst>
            </p:cNvPr>
            <p:cNvSpPr/>
            <p:nvPr/>
          </p:nvSpPr>
          <p:spPr bwMode="auto">
            <a:xfrm>
              <a:off x="4415977" y="3225796"/>
              <a:ext cx="167679" cy="172607"/>
            </a:xfrm>
            <a:custGeom>
              <a:avLst/>
              <a:gdLst>
                <a:gd name="T0" fmla="*/ 12 w 48"/>
                <a:gd name="T1" fmla="*/ 1 h 49"/>
                <a:gd name="T2" fmla="*/ 25 w 48"/>
                <a:gd name="T3" fmla="*/ 11 h 49"/>
                <a:gd name="T4" fmla="*/ 35 w 48"/>
                <a:gd name="T5" fmla="*/ 21 h 49"/>
                <a:gd name="T6" fmla="*/ 42 w 48"/>
                <a:gd name="T7" fmla="*/ 16 h 49"/>
                <a:gd name="T8" fmla="*/ 46 w 48"/>
                <a:gd name="T9" fmla="*/ 17 h 49"/>
                <a:gd name="T10" fmla="*/ 44 w 48"/>
                <a:gd name="T11" fmla="*/ 46 h 49"/>
                <a:gd name="T12" fmla="*/ 30 w 48"/>
                <a:gd name="T13" fmla="*/ 49 h 49"/>
                <a:gd name="T14" fmla="*/ 16 w 48"/>
                <a:gd name="T15" fmla="*/ 28 h 49"/>
                <a:gd name="T16" fmla="*/ 3 w 48"/>
                <a:gd name="T17" fmla="*/ 16 h 49"/>
                <a:gd name="T18" fmla="*/ 12 w 48"/>
                <a:gd name="T1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9">
                  <a:moveTo>
                    <a:pt x="12" y="1"/>
                  </a:moveTo>
                  <a:cubicBezTo>
                    <a:pt x="18" y="2"/>
                    <a:pt x="21" y="7"/>
                    <a:pt x="25" y="11"/>
                  </a:cubicBezTo>
                  <a:cubicBezTo>
                    <a:pt x="27" y="14"/>
                    <a:pt x="31" y="20"/>
                    <a:pt x="35" y="21"/>
                  </a:cubicBezTo>
                  <a:cubicBezTo>
                    <a:pt x="41" y="23"/>
                    <a:pt x="40" y="20"/>
                    <a:pt x="42" y="16"/>
                  </a:cubicBezTo>
                  <a:cubicBezTo>
                    <a:pt x="43" y="15"/>
                    <a:pt x="45" y="16"/>
                    <a:pt x="46" y="17"/>
                  </a:cubicBezTo>
                  <a:cubicBezTo>
                    <a:pt x="48" y="27"/>
                    <a:pt x="41" y="36"/>
                    <a:pt x="44" y="46"/>
                  </a:cubicBezTo>
                  <a:cubicBezTo>
                    <a:pt x="40" y="48"/>
                    <a:pt x="35" y="49"/>
                    <a:pt x="30" y="49"/>
                  </a:cubicBezTo>
                  <a:cubicBezTo>
                    <a:pt x="30" y="49"/>
                    <a:pt x="29" y="38"/>
                    <a:pt x="16" y="28"/>
                  </a:cubicBezTo>
                  <a:cubicBezTo>
                    <a:pt x="11" y="24"/>
                    <a:pt x="5" y="21"/>
                    <a:pt x="3" y="16"/>
                  </a:cubicBezTo>
                  <a:cubicBezTo>
                    <a:pt x="0" y="9"/>
                    <a:pt x="4" y="0"/>
                    <a:pt x="12" y="1"/>
                  </a:cubicBez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1ïḍé">
              <a:extLst>
                <a:ext uri="{FF2B5EF4-FFF2-40B4-BE49-F238E27FC236}">
                  <a16:creationId xmlns:a16="http://schemas.microsoft.com/office/drawing/2014/main" xmlns="" id="{5A00904C-9380-4B6F-8391-96000ED34C42}"/>
                </a:ext>
              </a:extLst>
            </p:cNvPr>
            <p:cNvSpPr/>
            <p:nvPr/>
          </p:nvSpPr>
          <p:spPr bwMode="auto">
            <a:xfrm>
              <a:off x="4221921" y="3369951"/>
              <a:ext cx="425790" cy="851654"/>
            </a:xfrm>
            <a:custGeom>
              <a:avLst/>
              <a:gdLst>
                <a:gd name="T0" fmla="*/ 63 w 121"/>
                <a:gd name="T1" fmla="*/ 237 h 241"/>
                <a:gd name="T2" fmla="*/ 98 w 121"/>
                <a:gd name="T3" fmla="*/ 0 h 241"/>
                <a:gd name="T4" fmla="*/ 83 w 121"/>
                <a:gd name="T5" fmla="*/ 4 h 241"/>
                <a:gd name="T6" fmla="*/ 66 w 121"/>
                <a:gd name="T7" fmla="*/ 161 h 241"/>
                <a:gd name="T8" fmla="*/ 0 w 121"/>
                <a:gd name="T9" fmla="*/ 237 h 241"/>
                <a:gd name="T10" fmla="*/ 63 w 121"/>
                <a:gd name="T11" fmla="*/ 23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41">
                  <a:moveTo>
                    <a:pt x="63" y="237"/>
                  </a:moveTo>
                  <a:cubicBezTo>
                    <a:pt x="121" y="146"/>
                    <a:pt x="118" y="69"/>
                    <a:pt x="98" y="0"/>
                  </a:cubicBezTo>
                  <a:cubicBezTo>
                    <a:pt x="93" y="1"/>
                    <a:pt x="88" y="3"/>
                    <a:pt x="83" y="4"/>
                  </a:cubicBezTo>
                  <a:cubicBezTo>
                    <a:pt x="90" y="57"/>
                    <a:pt x="87" y="113"/>
                    <a:pt x="66" y="161"/>
                  </a:cubicBezTo>
                  <a:cubicBezTo>
                    <a:pt x="53" y="193"/>
                    <a:pt x="30" y="219"/>
                    <a:pt x="0" y="237"/>
                  </a:cubicBezTo>
                  <a:cubicBezTo>
                    <a:pt x="21" y="241"/>
                    <a:pt x="42" y="240"/>
                    <a:pt x="63" y="237"/>
                  </a:cubicBezTo>
                  <a:close/>
                </a:path>
              </a:pathLst>
            </a:custGeom>
            <a:solidFill>
              <a:srgbClr val="E9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ľíḑè">
              <a:extLst>
                <a:ext uri="{FF2B5EF4-FFF2-40B4-BE49-F238E27FC236}">
                  <a16:creationId xmlns:a16="http://schemas.microsoft.com/office/drawing/2014/main" xmlns="" id="{D2582FD5-95ED-4649-A849-3B7710624F28}"/>
                </a:ext>
              </a:extLst>
            </p:cNvPr>
            <p:cNvSpPr/>
            <p:nvPr/>
          </p:nvSpPr>
          <p:spPr bwMode="auto">
            <a:xfrm>
              <a:off x="4502642" y="3815695"/>
              <a:ext cx="39565" cy="58801"/>
            </a:xfrm>
            <a:custGeom>
              <a:avLst/>
              <a:gdLst>
                <a:gd name="T0" fmla="*/ 9 w 11"/>
                <a:gd name="T1" fmla="*/ 9 h 17"/>
                <a:gd name="T2" fmla="*/ 1 w 11"/>
                <a:gd name="T3" fmla="*/ 3 h 17"/>
                <a:gd name="T4" fmla="*/ 1 w 11"/>
                <a:gd name="T5" fmla="*/ 15 h 17"/>
                <a:gd name="T6" fmla="*/ 9 w 11"/>
                <a:gd name="T7" fmla="*/ 16 h 17"/>
                <a:gd name="T8" fmla="*/ 9 w 1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9" y="9"/>
                  </a:moveTo>
                  <a:cubicBezTo>
                    <a:pt x="2" y="7"/>
                    <a:pt x="1" y="3"/>
                    <a:pt x="1" y="3"/>
                  </a:cubicBezTo>
                  <a:cubicBezTo>
                    <a:pt x="1" y="0"/>
                    <a:pt x="0" y="13"/>
                    <a:pt x="1" y="15"/>
                  </a:cubicBezTo>
                  <a:cubicBezTo>
                    <a:pt x="3" y="17"/>
                    <a:pt x="6" y="17"/>
                    <a:pt x="9" y="16"/>
                  </a:cubicBezTo>
                  <a:cubicBezTo>
                    <a:pt x="11" y="14"/>
                    <a:pt x="11" y="10"/>
                    <a:pt x="9" y="9"/>
                  </a:cubicBezTo>
                  <a:close/>
                </a:path>
              </a:pathLst>
            </a:custGeom>
            <a:solidFill>
              <a:srgbClr val="4A6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ḻide">
              <a:extLst>
                <a:ext uri="{FF2B5EF4-FFF2-40B4-BE49-F238E27FC236}">
                  <a16:creationId xmlns:a16="http://schemas.microsoft.com/office/drawing/2014/main" xmlns="" id="{C279AD2F-B4BD-41D9-9083-57C0812B41E7}"/>
                </a:ext>
              </a:extLst>
            </p:cNvPr>
            <p:cNvSpPr/>
            <p:nvPr/>
          </p:nvSpPr>
          <p:spPr bwMode="auto">
            <a:xfrm>
              <a:off x="4188009" y="3656366"/>
              <a:ext cx="333473" cy="578518"/>
            </a:xfrm>
            <a:custGeom>
              <a:avLst/>
              <a:gdLst>
                <a:gd name="T0" fmla="*/ 82 w 95"/>
                <a:gd name="T1" fmla="*/ 19 h 164"/>
                <a:gd name="T2" fmla="*/ 73 w 95"/>
                <a:gd name="T3" fmla="*/ 8 h 164"/>
                <a:gd name="T4" fmla="*/ 72 w 95"/>
                <a:gd name="T5" fmla="*/ 8 h 164"/>
                <a:gd name="T6" fmla="*/ 41 w 95"/>
                <a:gd name="T7" fmla="*/ 14 h 164"/>
                <a:gd name="T8" fmla="*/ 17 w 95"/>
                <a:gd name="T9" fmla="*/ 44 h 164"/>
                <a:gd name="T10" fmla="*/ 24 w 95"/>
                <a:gd name="T11" fmla="*/ 117 h 164"/>
                <a:gd name="T12" fmla="*/ 25 w 95"/>
                <a:gd name="T13" fmla="*/ 160 h 164"/>
                <a:gd name="T14" fmla="*/ 27 w 95"/>
                <a:gd name="T15" fmla="*/ 162 h 164"/>
                <a:gd name="T16" fmla="*/ 28 w 95"/>
                <a:gd name="T17" fmla="*/ 163 h 164"/>
                <a:gd name="T18" fmla="*/ 64 w 95"/>
                <a:gd name="T19" fmla="*/ 155 h 164"/>
                <a:gd name="T20" fmla="*/ 65 w 95"/>
                <a:gd name="T21" fmla="*/ 154 h 164"/>
                <a:gd name="T22" fmla="*/ 66 w 95"/>
                <a:gd name="T23" fmla="*/ 151 h 164"/>
                <a:gd name="T24" fmla="*/ 53 w 95"/>
                <a:gd name="T25" fmla="*/ 120 h 164"/>
                <a:gd name="T26" fmla="*/ 84 w 95"/>
                <a:gd name="T27" fmla="*/ 94 h 164"/>
                <a:gd name="T28" fmla="*/ 82 w 95"/>
                <a:gd name="T29" fmla="*/ 1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64">
                  <a:moveTo>
                    <a:pt x="82" y="19"/>
                  </a:moveTo>
                  <a:cubicBezTo>
                    <a:pt x="79" y="15"/>
                    <a:pt x="76" y="11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2" y="0"/>
                    <a:pt x="49" y="6"/>
                    <a:pt x="41" y="14"/>
                  </a:cubicBezTo>
                  <a:cubicBezTo>
                    <a:pt x="31" y="22"/>
                    <a:pt x="23" y="32"/>
                    <a:pt x="17" y="44"/>
                  </a:cubicBezTo>
                  <a:cubicBezTo>
                    <a:pt x="6" y="65"/>
                    <a:pt x="0" y="103"/>
                    <a:pt x="24" y="117"/>
                  </a:cubicBezTo>
                  <a:cubicBezTo>
                    <a:pt x="25" y="132"/>
                    <a:pt x="25" y="146"/>
                    <a:pt x="25" y="160"/>
                  </a:cubicBezTo>
                  <a:cubicBezTo>
                    <a:pt x="25" y="162"/>
                    <a:pt x="26" y="162"/>
                    <a:pt x="27" y="162"/>
                  </a:cubicBezTo>
                  <a:cubicBezTo>
                    <a:pt x="27" y="163"/>
                    <a:pt x="28" y="163"/>
                    <a:pt x="28" y="163"/>
                  </a:cubicBezTo>
                  <a:cubicBezTo>
                    <a:pt x="41" y="164"/>
                    <a:pt x="53" y="161"/>
                    <a:pt x="64" y="155"/>
                  </a:cubicBezTo>
                  <a:cubicBezTo>
                    <a:pt x="65" y="154"/>
                    <a:pt x="65" y="154"/>
                    <a:pt x="65" y="154"/>
                  </a:cubicBezTo>
                  <a:cubicBezTo>
                    <a:pt x="66" y="153"/>
                    <a:pt x="67" y="152"/>
                    <a:pt x="66" y="151"/>
                  </a:cubicBezTo>
                  <a:cubicBezTo>
                    <a:pt x="60" y="141"/>
                    <a:pt x="55" y="131"/>
                    <a:pt x="53" y="120"/>
                  </a:cubicBezTo>
                  <a:cubicBezTo>
                    <a:pt x="66" y="116"/>
                    <a:pt x="78" y="107"/>
                    <a:pt x="84" y="94"/>
                  </a:cubicBezTo>
                  <a:cubicBezTo>
                    <a:pt x="95" y="71"/>
                    <a:pt x="95" y="41"/>
                    <a:pt x="82" y="19"/>
                  </a:cubicBez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ṩľiḓê">
              <a:extLst>
                <a:ext uri="{FF2B5EF4-FFF2-40B4-BE49-F238E27FC236}">
                  <a16:creationId xmlns:a16="http://schemas.microsoft.com/office/drawing/2014/main" xmlns="" id="{B8382F95-2934-478B-B476-3629F0E497AE}"/>
                </a:ext>
              </a:extLst>
            </p:cNvPr>
            <p:cNvSpPr/>
            <p:nvPr/>
          </p:nvSpPr>
          <p:spPr bwMode="auto">
            <a:xfrm>
              <a:off x="4351920" y="3870701"/>
              <a:ext cx="129998" cy="72078"/>
            </a:xfrm>
            <a:custGeom>
              <a:avLst/>
              <a:gdLst>
                <a:gd name="T0" fmla="*/ 30 w 37"/>
                <a:gd name="T1" fmla="*/ 3 h 20"/>
                <a:gd name="T2" fmla="*/ 26 w 37"/>
                <a:gd name="T3" fmla="*/ 2 h 20"/>
                <a:gd name="T4" fmla="*/ 11 w 37"/>
                <a:gd name="T5" fmla="*/ 1 h 20"/>
                <a:gd name="T6" fmla="*/ 3 w 37"/>
                <a:gd name="T7" fmla="*/ 12 h 20"/>
                <a:gd name="T8" fmla="*/ 9 w 37"/>
                <a:gd name="T9" fmla="*/ 18 h 20"/>
                <a:gd name="T10" fmla="*/ 21 w 37"/>
                <a:gd name="T11" fmla="*/ 20 h 20"/>
                <a:gd name="T12" fmla="*/ 35 w 37"/>
                <a:gd name="T13" fmla="*/ 13 h 20"/>
                <a:gd name="T14" fmla="*/ 30 w 37"/>
                <a:gd name="T1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0" y="3"/>
                  </a:moveTo>
                  <a:cubicBezTo>
                    <a:pt x="28" y="3"/>
                    <a:pt x="27" y="2"/>
                    <a:pt x="26" y="2"/>
                  </a:cubicBezTo>
                  <a:cubicBezTo>
                    <a:pt x="21" y="1"/>
                    <a:pt x="16" y="0"/>
                    <a:pt x="11" y="1"/>
                  </a:cubicBezTo>
                  <a:cubicBezTo>
                    <a:pt x="6" y="2"/>
                    <a:pt x="0" y="6"/>
                    <a:pt x="3" y="12"/>
                  </a:cubicBezTo>
                  <a:cubicBezTo>
                    <a:pt x="4" y="15"/>
                    <a:pt x="6" y="16"/>
                    <a:pt x="9" y="18"/>
                  </a:cubicBezTo>
                  <a:cubicBezTo>
                    <a:pt x="13" y="19"/>
                    <a:pt x="17" y="20"/>
                    <a:pt x="21" y="20"/>
                  </a:cubicBezTo>
                  <a:cubicBezTo>
                    <a:pt x="26" y="20"/>
                    <a:pt x="32" y="18"/>
                    <a:pt x="35" y="13"/>
                  </a:cubicBezTo>
                  <a:cubicBezTo>
                    <a:pt x="37" y="9"/>
                    <a:pt x="34" y="5"/>
                    <a:pt x="30" y="3"/>
                  </a:cubicBezTo>
                  <a:close/>
                </a:path>
              </a:pathLst>
            </a:custGeom>
            <a:solidFill>
              <a:srgbClr val="F8C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ŝļiďe">
              <a:extLst>
                <a:ext uri="{FF2B5EF4-FFF2-40B4-BE49-F238E27FC236}">
                  <a16:creationId xmlns:a16="http://schemas.microsoft.com/office/drawing/2014/main" xmlns="" id="{D703E540-EDCB-4EF3-AC44-616D8E520D97}"/>
                </a:ext>
              </a:extLst>
            </p:cNvPr>
            <p:cNvSpPr/>
            <p:nvPr/>
          </p:nvSpPr>
          <p:spPr bwMode="auto">
            <a:xfrm>
              <a:off x="4395252" y="3791036"/>
              <a:ext cx="94201" cy="55007"/>
            </a:xfrm>
            <a:custGeom>
              <a:avLst/>
              <a:gdLst>
                <a:gd name="T0" fmla="*/ 26 w 27"/>
                <a:gd name="T1" fmla="*/ 7 h 16"/>
                <a:gd name="T2" fmla="*/ 10 w 27"/>
                <a:gd name="T3" fmla="*/ 2 h 16"/>
                <a:gd name="T4" fmla="*/ 0 w 27"/>
                <a:gd name="T5" fmla="*/ 16 h 16"/>
                <a:gd name="T6" fmla="*/ 1 w 27"/>
                <a:gd name="T7" fmla="*/ 16 h 16"/>
                <a:gd name="T8" fmla="*/ 10 w 27"/>
                <a:gd name="T9" fmla="*/ 4 h 16"/>
                <a:gd name="T10" fmla="*/ 22 w 27"/>
                <a:gd name="T11" fmla="*/ 9 h 16"/>
                <a:gd name="T12" fmla="*/ 26 w 2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26" y="7"/>
                  </a:moveTo>
                  <a:cubicBezTo>
                    <a:pt x="23" y="1"/>
                    <a:pt x="15" y="0"/>
                    <a:pt x="10" y="2"/>
                  </a:cubicBezTo>
                  <a:cubicBezTo>
                    <a:pt x="3" y="4"/>
                    <a:pt x="0" y="10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1"/>
                    <a:pt x="5" y="5"/>
                    <a:pt x="10" y="4"/>
                  </a:cubicBezTo>
                  <a:cubicBezTo>
                    <a:pt x="14" y="2"/>
                    <a:pt x="20" y="5"/>
                    <a:pt x="22" y="9"/>
                  </a:cubicBezTo>
                  <a:cubicBezTo>
                    <a:pt x="24" y="11"/>
                    <a:pt x="27" y="9"/>
                    <a:pt x="26" y="7"/>
                  </a:cubicBezTo>
                  <a:close/>
                </a:path>
              </a:pathLst>
            </a:custGeom>
            <a:solidFill>
              <a:srgbClr val="384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ṡ1íḋe">
              <a:extLst>
                <a:ext uri="{FF2B5EF4-FFF2-40B4-BE49-F238E27FC236}">
                  <a16:creationId xmlns:a16="http://schemas.microsoft.com/office/drawing/2014/main" xmlns="" id="{EA93CC37-2AC6-481A-A717-C50605786044}"/>
                </a:ext>
              </a:extLst>
            </p:cNvPr>
            <p:cNvSpPr/>
            <p:nvPr/>
          </p:nvSpPr>
          <p:spPr bwMode="auto">
            <a:xfrm>
              <a:off x="3903522" y="3504623"/>
              <a:ext cx="621729" cy="639215"/>
            </a:xfrm>
            <a:custGeom>
              <a:avLst/>
              <a:gdLst>
                <a:gd name="T0" fmla="*/ 167 w 177"/>
                <a:gd name="T1" fmla="*/ 23 h 181"/>
                <a:gd name="T2" fmla="*/ 88 w 177"/>
                <a:gd name="T3" fmla="*/ 26 h 181"/>
                <a:gd name="T4" fmla="*/ 28 w 177"/>
                <a:gd name="T5" fmla="*/ 53 h 181"/>
                <a:gd name="T6" fmla="*/ 33 w 177"/>
                <a:gd name="T7" fmla="*/ 79 h 181"/>
                <a:gd name="T8" fmla="*/ 6 w 177"/>
                <a:gd name="T9" fmla="*/ 128 h 181"/>
                <a:gd name="T10" fmla="*/ 55 w 177"/>
                <a:gd name="T11" fmla="*/ 156 h 181"/>
                <a:gd name="T12" fmla="*/ 117 w 177"/>
                <a:gd name="T13" fmla="*/ 163 h 181"/>
                <a:gd name="T14" fmla="*/ 122 w 177"/>
                <a:gd name="T15" fmla="*/ 150 h 181"/>
                <a:gd name="T16" fmla="*/ 116 w 177"/>
                <a:gd name="T17" fmla="*/ 128 h 181"/>
                <a:gd name="T18" fmla="*/ 143 w 177"/>
                <a:gd name="T19" fmla="*/ 74 h 181"/>
                <a:gd name="T20" fmla="*/ 163 w 177"/>
                <a:gd name="T21" fmla="*/ 65 h 181"/>
                <a:gd name="T22" fmla="*/ 167 w 177"/>
                <a:gd name="T23" fmla="*/ 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81">
                  <a:moveTo>
                    <a:pt x="167" y="23"/>
                  </a:moveTo>
                  <a:cubicBezTo>
                    <a:pt x="149" y="0"/>
                    <a:pt x="102" y="1"/>
                    <a:pt x="88" y="26"/>
                  </a:cubicBezTo>
                  <a:cubicBezTo>
                    <a:pt x="65" y="19"/>
                    <a:pt x="36" y="28"/>
                    <a:pt x="28" y="53"/>
                  </a:cubicBezTo>
                  <a:cubicBezTo>
                    <a:pt x="24" y="64"/>
                    <a:pt x="27" y="73"/>
                    <a:pt x="33" y="79"/>
                  </a:cubicBezTo>
                  <a:cubicBezTo>
                    <a:pt x="13" y="84"/>
                    <a:pt x="0" y="109"/>
                    <a:pt x="6" y="128"/>
                  </a:cubicBezTo>
                  <a:cubicBezTo>
                    <a:pt x="12" y="149"/>
                    <a:pt x="35" y="157"/>
                    <a:pt x="55" y="156"/>
                  </a:cubicBezTo>
                  <a:cubicBezTo>
                    <a:pt x="60" y="181"/>
                    <a:pt x="104" y="179"/>
                    <a:pt x="117" y="163"/>
                  </a:cubicBezTo>
                  <a:cubicBezTo>
                    <a:pt x="120" y="159"/>
                    <a:pt x="122" y="155"/>
                    <a:pt x="122" y="150"/>
                  </a:cubicBezTo>
                  <a:cubicBezTo>
                    <a:pt x="123" y="142"/>
                    <a:pt x="119" y="136"/>
                    <a:pt x="116" y="128"/>
                  </a:cubicBezTo>
                  <a:cubicBezTo>
                    <a:pt x="108" y="107"/>
                    <a:pt x="119" y="78"/>
                    <a:pt x="143" y="74"/>
                  </a:cubicBezTo>
                  <a:cubicBezTo>
                    <a:pt x="150" y="73"/>
                    <a:pt x="158" y="70"/>
                    <a:pt x="163" y="65"/>
                  </a:cubicBezTo>
                  <a:cubicBezTo>
                    <a:pt x="176" y="55"/>
                    <a:pt x="177" y="36"/>
                    <a:pt x="167" y="23"/>
                  </a:cubicBezTo>
                  <a:close/>
                </a:path>
              </a:pathLst>
            </a:custGeom>
            <a:solidFill>
              <a:srgbClr val="395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ḻíḓé">
              <a:extLst>
                <a:ext uri="{FF2B5EF4-FFF2-40B4-BE49-F238E27FC236}">
                  <a16:creationId xmlns:a16="http://schemas.microsoft.com/office/drawing/2014/main" xmlns="" id="{1CE33169-E478-4A55-9587-5CB58C8881C3}"/>
                </a:ext>
              </a:extLst>
            </p:cNvPr>
            <p:cNvSpPr/>
            <p:nvPr/>
          </p:nvSpPr>
          <p:spPr bwMode="auto">
            <a:xfrm>
              <a:off x="4269023" y="3510313"/>
              <a:ext cx="227968" cy="199162"/>
            </a:xfrm>
            <a:custGeom>
              <a:avLst/>
              <a:gdLst>
                <a:gd name="T0" fmla="*/ 4 w 65"/>
                <a:gd name="T1" fmla="*/ 16 h 56"/>
                <a:gd name="T2" fmla="*/ 6 w 65"/>
                <a:gd name="T3" fmla="*/ 22 h 56"/>
                <a:gd name="T4" fmla="*/ 36 w 65"/>
                <a:gd name="T5" fmla="*/ 23 h 56"/>
                <a:gd name="T6" fmla="*/ 48 w 65"/>
                <a:gd name="T7" fmla="*/ 48 h 56"/>
                <a:gd name="T8" fmla="*/ 64 w 65"/>
                <a:gd name="T9" fmla="*/ 46 h 56"/>
                <a:gd name="T10" fmla="*/ 4 w 65"/>
                <a:gd name="T11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6">
                  <a:moveTo>
                    <a:pt x="4" y="16"/>
                  </a:moveTo>
                  <a:cubicBezTo>
                    <a:pt x="0" y="18"/>
                    <a:pt x="3" y="22"/>
                    <a:pt x="6" y="22"/>
                  </a:cubicBezTo>
                  <a:cubicBezTo>
                    <a:pt x="16" y="19"/>
                    <a:pt x="27" y="18"/>
                    <a:pt x="36" y="23"/>
                  </a:cubicBezTo>
                  <a:cubicBezTo>
                    <a:pt x="45" y="29"/>
                    <a:pt x="45" y="39"/>
                    <a:pt x="48" y="48"/>
                  </a:cubicBezTo>
                  <a:cubicBezTo>
                    <a:pt x="51" y="56"/>
                    <a:pt x="65" y="55"/>
                    <a:pt x="64" y="46"/>
                  </a:cubicBezTo>
                  <a:cubicBezTo>
                    <a:pt x="61" y="14"/>
                    <a:pt x="31" y="0"/>
                    <a:pt x="4" y="16"/>
                  </a:cubicBezTo>
                  <a:close/>
                </a:path>
              </a:pathLst>
            </a:custGeom>
            <a:solidFill>
              <a:srgbClr val="43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ḷïḓê">
              <a:extLst>
                <a:ext uri="{FF2B5EF4-FFF2-40B4-BE49-F238E27FC236}">
                  <a16:creationId xmlns:a16="http://schemas.microsoft.com/office/drawing/2014/main" xmlns="" id="{E9A126D5-9116-4B09-B1AC-CEA6BCDE9CC4}"/>
                </a:ext>
              </a:extLst>
            </p:cNvPr>
            <p:cNvSpPr/>
            <p:nvPr/>
          </p:nvSpPr>
          <p:spPr bwMode="auto">
            <a:xfrm>
              <a:off x="3928013" y="3811901"/>
              <a:ext cx="361733" cy="295897"/>
            </a:xfrm>
            <a:custGeom>
              <a:avLst/>
              <a:gdLst>
                <a:gd name="T0" fmla="*/ 100 w 103"/>
                <a:gd name="T1" fmla="*/ 67 h 84"/>
                <a:gd name="T2" fmla="*/ 61 w 103"/>
                <a:gd name="T3" fmla="*/ 67 h 84"/>
                <a:gd name="T4" fmla="*/ 54 w 103"/>
                <a:gd name="T5" fmla="*/ 55 h 84"/>
                <a:gd name="T6" fmla="*/ 15 w 103"/>
                <a:gd name="T7" fmla="*/ 40 h 84"/>
                <a:gd name="T8" fmla="*/ 24 w 103"/>
                <a:gd name="T9" fmla="*/ 3 h 84"/>
                <a:gd name="T10" fmla="*/ 22 w 103"/>
                <a:gd name="T11" fmla="*/ 0 h 84"/>
                <a:gd name="T12" fmla="*/ 8 w 103"/>
                <a:gd name="T13" fmla="*/ 42 h 84"/>
                <a:gd name="T14" fmla="*/ 52 w 103"/>
                <a:gd name="T15" fmla="*/ 63 h 84"/>
                <a:gd name="T16" fmla="*/ 102 w 103"/>
                <a:gd name="T17" fmla="*/ 69 h 84"/>
                <a:gd name="T18" fmla="*/ 100 w 103"/>
                <a:gd name="T19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4">
                  <a:moveTo>
                    <a:pt x="100" y="67"/>
                  </a:moveTo>
                  <a:cubicBezTo>
                    <a:pt x="91" y="76"/>
                    <a:pt x="71" y="76"/>
                    <a:pt x="61" y="67"/>
                  </a:cubicBezTo>
                  <a:cubicBezTo>
                    <a:pt x="58" y="64"/>
                    <a:pt x="60" y="54"/>
                    <a:pt x="54" y="55"/>
                  </a:cubicBezTo>
                  <a:cubicBezTo>
                    <a:pt x="39" y="57"/>
                    <a:pt x="23" y="55"/>
                    <a:pt x="15" y="40"/>
                  </a:cubicBezTo>
                  <a:cubicBezTo>
                    <a:pt x="7" y="27"/>
                    <a:pt x="12" y="12"/>
                    <a:pt x="24" y="3"/>
                  </a:cubicBezTo>
                  <a:cubicBezTo>
                    <a:pt x="25" y="2"/>
                    <a:pt x="23" y="0"/>
                    <a:pt x="22" y="0"/>
                  </a:cubicBezTo>
                  <a:cubicBezTo>
                    <a:pt x="5" y="7"/>
                    <a:pt x="0" y="27"/>
                    <a:pt x="8" y="42"/>
                  </a:cubicBezTo>
                  <a:cubicBezTo>
                    <a:pt x="16" y="59"/>
                    <a:pt x="34" y="66"/>
                    <a:pt x="52" y="63"/>
                  </a:cubicBezTo>
                  <a:cubicBezTo>
                    <a:pt x="56" y="84"/>
                    <a:pt x="91" y="83"/>
                    <a:pt x="102" y="69"/>
                  </a:cubicBezTo>
                  <a:cubicBezTo>
                    <a:pt x="103" y="68"/>
                    <a:pt x="102" y="66"/>
                    <a:pt x="100" y="67"/>
                  </a:cubicBezTo>
                  <a:close/>
                </a:path>
              </a:pathLst>
            </a:custGeom>
            <a:solidFill>
              <a:srgbClr val="43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ḻiḍe">
              <a:extLst>
                <a:ext uri="{FF2B5EF4-FFF2-40B4-BE49-F238E27FC236}">
                  <a16:creationId xmlns:a16="http://schemas.microsoft.com/office/drawing/2014/main" xmlns="" id="{6F2105DC-ED1E-43AF-9A46-28D34306EFE6}"/>
                </a:ext>
              </a:extLst>
            </p:cNvPr>
            <p:cNvSpPr/>
            <p:nvPr/>
          </p:nvSpPr>
          <p:spPr bwMode="auto">
            <a:xfrm>
              <a:off x="4871911" y="3256145"/>
              <a:ext cx="158258" cy="187782"/>
            </a:xfrm>
            <a:custGeom>
              <a:avLst/>
              <a:gdLst>
                <a:gd name="T0" fmla="*/ 31 w 45"/>
                <a:gd name="T1" fmla="*/ 2 h 53"/>
                <a:gd name="T2" fmla="*/ 20 w 45"/>
                <a:gd name="T3" fmla="*/ 14 h 53"/>
                <a:gd name="T4" fmla="*/ 12 w 45"/>
                <a:gd name="T5" fmla="*/ 25 h 53"/>
                <a:gd name="T6" fmla="*/ 4 w 45"/>
                <a:gd name="T7" fmla="*/ 22 h 53"/>
                <a:gd name="T8" fmla="*/ 1 w 45"/>
                <a:gd name="T9" fmla="*/ 23 h 53"/>
                <a:gd name="T10" fmla="*/ 7 w 45"/>
                <a:gd name="T11" fmla="*/ 51 h 53"/>
                <a:gd name="T12" fmla="*/ 22 w 45"/>
                <a:gd name="T13" fmla="*/ 52 h 53"/>
                <a:gd name="T14" fmla="*/ 32 w 45"/>
                <a:gd name="T15" fmla="*/ 28 h 53"/>
                <a:gd name="T16" fmla="*/ 43 w 45"/>
                <a:gd name="T17" fmla="*/ 15 h 53"/>
                <a:gd name="T18" fmla="*/ 31 w 45"/>
                <a:gd name="T1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3">
                  <a:moveTo>
                    <a:pt x="31" y="2"/>
                  </a:moveTo>
                  <a:cubicBezTo>
                    <a:pt x="26" y="4"/>
                    <a:pt x="23" y="9"/>
                    <a:pt x="20" y="14"/>
                  </a:cubicBezTo>
                  <a:cubicBezTo>
                    <a:pt x="18" y="17"/>
                    <a:pt x="16" y="23"/>
                    <a:pt x="12" y="25"/>
                  </a:cubicBezTo>
                  <a:cubicBezTo>
                    <a:pt x="6" y="28"/>
                    <a:pt x="7" y="25"/>
                    <a:pt x="4" y="22"/>
                  </a:cubicBezTo>
                  <a:cubicBezTo>
                    <a:pt x="3" y="20"/>
                    <a:pt x="1" y="21"/>
                    <a:pt x="1" y="23"/>
                  </a:cubicBezTo>
                  <a:cubicBezTo>
                    <a:pt x="0" y="33"/>
                    <a:pt x="8" y="41"/>
                    <a:pt x="7" y="51"/>
                  </a:cubicBezTo>
                  <a:cubicBezTo>
                    <a:pt x="12" y="53"/>
                    <a:pt x="17" y="53"/>
                    <a:pt x="22" y="52"/>
                  </a:cubicBezTo>
                  <a:cubicBezTo>
                    <a:pt x="22" y="52"/>
                    <a:pt x="21" y="41"/>
                    <a:pt x="32" y="28"/>
                  </a:cubicBezTo>
                  <a:cubicBezTo>
                    <a:pt x="36" y="24"/>
                    <a:pt x="41" y="21"/>
                    <a:pt x="43" y="15"/>
                  </a:cubicBezTo>
                  <a:cubicBezTo>
                    <a:pt x="45" y="7"/>
                    <a:pt x="40" y="0"/>
                    <a:pt x="31" y="2"/>
                  </a:cubicBezTo>
                  <a:close/>
                </a:path>
              </a:pathLst>
            </a:custGeom>
            <a:solidFill>
              <a:srgbClr val="F9C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śľíďé">
              <a:extLst>
                <a:ext uri="{FF2B5EF4-FFF2-40B4-BE49-F238E27FC236}">
                  <a16:creationId xmlns:a16="http://schemas.microsoft.com/office/drawing/2014/main" xmlns="" id="{FDB0628A-A940-4239-9274-3F63FC8E9BD9}"/>
                </a:ext>
              </a:extLst>
            </p:cNvPr>
            <p:cNvSpPr/>
            <p:nvPr/>
          </p:nvSpPr>
          <p:spPr bwMode="auto">
            <a:xfrm>
              <a:off x="4159749" y="3432546"/>
              <a:ext cx="789408" cy="1405514"/>
            </a:xfrm>
            <a:custGeom>
              <a:avLst/>
              <a:gdLst>
                <a:gd name="T0" fmla="*/ 16 w 225"/>
                <a:gd name="T1" fmla="*/ 316 h 398"/>
                <a:gd name="T2" fmla="*/ 20 w 225"/>
                <a:gd name="T3" fmla="*/ 395 h 398"/>
                <a:gd name="T4" fmla="*/ 128 w 225"/>
                <a:gd name="T5" fmla="*/ 385 h 398"/>
                <a:gd name="T6" fmla="*/ 120 w 225"/>
                <a:gd name="T7" fmla="*/ 351 h 398"/>
                <a:gd name="T8" fmla="*/ 115 w 225"/>
                <a:gd name="T9" fmla="*/ 309 h 398"/>
                <a:gd name="T10" fmla="*/ 115 w 225"/>
                <a:gd name="T11" fmla="*/ 308 h 398"/>
                <a:gd name="T12" fmla="*/ 143 w 225"/>
                <a:gd name="T13" fmla="*/ 269 h 398"/>
                <a:gd name="T14" fmla="*/ 112 w 225"/>
                <a:gd name="T15" fmla="*/ 224 h 398"/>
                <a:gd name="T16" fmla="*/ 225 w 225"/>
                <a:gd name="T17" fmla="*/ 0 h 398"/>
                <a:gd name="T18" fmla="*/ 209 w 225"/>
                <a:gd name="T19" fmla="*/ 0 h 398"/>
                <a:gd name="T20" fmla="*/ 147 w 225"/>
                <a:gd name="T21" fmla="*/ 145 h 398"/>
                <a:gd name="T22" fmla="*/ 56 w 225"/>
                <a:gd name="T23" fmla="*/ 198 h 398"/>
                <a:gd name="T24" fmla="*/ 0 w 225"/>
                <a:gd name="T25" fmla="*/ 251 h 398"/>
                <a:gd name="T26" fmla="*/ 6 w 225"/>
                <a:gd name="T27" fmla="*/ 281 h 398"/>
                <a:gd name="T28" fmla="*/ 16 w 225"/>
                <a:gd name="T29" fmla="*/ 31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398">
                  <a:moveTo>
                    <a:pt x="16" y="316"/>
                  </a:moveTo>
                  <a:cubicBezTo>
                    <a:pt x="23" y="340"/>
                    <a:pt x="27" y="370"/>
                    <a:pt x="20" y="395"/>
                  </a:cubicBezTo>
                  <a:cubicBezTo>
                    <a:pt x="45" y="398"/>
                    <a:pt x="103" y="392"/>
                    <a:pt x="128" y="385"/>
                  </a:cubicBezTo>
                  <a:cubicBezTo>
                    <a:pt x="120" y="351"/>
                    <a:pt x="120" y="351"/>
                    <a:pt x="120" y="351"/>
                  </a:cubicBezTo>
                  <a:cubicBezTo>
                    <a:pt x="115" y="338"/>
                    <a:pt x="114" y="323"/>
                    <a:pt x="115" y="309"/>
                  </a:cubicBezTo>
                  <a:cubicBezTo>
                    <a:pt x="115" y="309"/>
                    <a:pt x="115" y="308"/>
                    <a:pt x="115" y="308"/>
                  </a:cubicBezTo>
                  <a:cubicBezTo>
                    <a:pt x="125" y="296"/>
                    <a:pt x="146" y="288"/>
                    <a:pt x="143" y="269"/>
                  </a:cubicBezTo>
                  <a:cubicBezTo>
                    <a:pt x="141" y="260"/>
                    <a:pt x="115" y="244"/>
                    <a:pt x="112" y="224"/>
                  </a:cubicBezTo>
                  <a:cubicBezTo>
                    <a:pt x="202" y="152"/>
                    <a:pt x="224" y="74"/>
                    <a:pt x="225" y="0"/>
                  </a:cubicBezTo>
                  <a:cubicBezTo>
                    <a:pt x="220" y="0"/>
                    <a:pt x="215" y="0"/>
                    <a:pt x="209" y="0"/>
                  </a:cubicBezTo>
                  <a:cubicBezTo>
                    <a:pt x="201" y="52"/>
                    <a:pt x="181" y="104"/>
                    <a:pt x="147" y="145"/>
                  </a:cubicBezTo>
                  <a:cubicBezTo>
                    <a:pt x="124" y="172"/>
                    <a:pt x="91" y="191"/>
                    <a:pt x="56" y="198"/>
                  </a:cubicBezTo>
                  <a:cubicBezTo>
                    <a:pt x="23" y="205"/>
                    <a:pt x="2" y="218"/>
                    <a:pt x="0" y="251"/>
                  </a:cubicBezTo>
                  <a:cubicBezTo>
                    <a:pt x="0" y="261"/>
                    <a:pt x="3" y="271"/>
                    <a:pt x="6" y="281"/>
                  </a:cubicBezTo>
                  <a:cubicBezTo>
                    <a:pt x="10" y="292"/>
                    <a:pt x="13" y="304"/>
                    <a:pt x="16" y="316"/>
                  </a:cubicBezTo>
                  <a:close/>
                </a:path>
              </a:pathLst>
            </a:custGeom>
            <a:solidFill>
              <a:srgbClr val="EB6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ṣ1iḓe">
              <a:extLst>
                <a:ext uri="{FF2B5EF4-FFF2-40B4-BE49-F238E27FC236}">
                  <a16:creationId xmlns:a16="http://schemas.microsoft.com/office/drawing/2014/main" xmlns="" id="{C090D207-E6FD-433B-9A95-34B2737136F3}"/>
                </a:ext>
              </a:extLst>
            </p:cNvPr>
            <p:cNvSpPr/>
            <p:nvPr/>
          </p:nvSpPr>
          <p:spPr bwMode="auto">
            <a:xfrm>
              <a:off x="4440468" y="4223502"/>
              <a:ext cx="162026" cy="89149"/>
            </a:xfrm>
            <a:custGeom>
              <a:avLst/>
              <a:gdLst>
                <a:gd name="T0" fmla="*/ 0 w 46"/>
                <a:gd name="T1" fmla="*/ 13 h 25"/>
                <a:gd name="T2" fmla="*/ 35 w 46"/>
                <a:gd name="T3" fmla="*/ 20 h 25"/>
                <a:gd name="T4" fmla="*/ 46 w 46"/>
                <a:gd name="T5" fmla="*/ 25 h 25"/>
                <a:gd name="T6" fmla="*/ 32 w 46"/>
                <a:gd name="T7" fmla="*/ 0 h 25"/>
                <a:gd name="T8" fmla="*/ 0 w 46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0" y="13"/>
                  </a:moveTo>
                  <a:cubicBezTo>
                    <a:pt x="7" y="19"/>
                    <a:pt x="30" y="18"/>
                    <a:pt x="35" y="20"/>
                  </a:cubicBezTo>
                  <a:cubicBezTo>
                    <a:pt x="39" y="21"/>
                    <a:pt x="43" y="23"/>
                    <a:pt x="46" y="25"/>
                  </a:cubicBezTo>
                  <a:cubicBezTo>
                    <a:pt x="40" y="18"/>
                    <a:pt x="33" y="9"/>
                    <a:pt x="32" y="0"/>
                  </a:cubicBezTo>
                  <a:cubicBezTo>
                    <a:pt x="21" y="7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E9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$ḷïḍè">
              <a:extLst>
                <a:ext uri="{FF2B5EF4-FFF2-40B4-BE49-F238E27FC236}">
                  <a16:creationId xmlns:a16="http://schemas.microsoft.com/office/drawing/2014/main" xmlns="" id="{606D7896-7330-45D5-982A-6E493749B614}"/>
                </a:ext>
              </a:extLst>
            </p:cNvPr>
            <p:cNvSpPr/>
            <p:nvPr/>
          </p:nvSpPr>
          <p:spPr bwMode="auto">
            <a:xfrm>
              <a:off x="4172937" y="4177979"/>
              <a:ext cx="150722" cy="237098"/>
            </a:xfrm>
            <a:custGeom>
              <a:avLst/>
              <a:gdLst>
                <a:gd name="T0" fmla="*/ 38 w 43"/>
                <a:gd name="T1" fmla="*/ 0 h 67"/>
                <a:gd name="T2" fmla="*/ 10 w 43"/>
                <a:gd name="T3" fmla="*/ 58 h 67"/>
                <a:gd name="T4" fmla="*/ 23 w 43"/>
                <a:gd name="T5" fmla="*/ 50 h 67"/>
                <a:gd name="T6" fmla="*/ 40 w 43"/>
                <a:gd name="T7" fmla="*/ 5 h 67"/>
                <a:gd name="T8" fmla="*/ 38 w 4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7">
                  <a:moveTo>
                    <a:pt x="38" y="0"/>
                  </a:moveTo>
                  <a:cubicBezTo>
                    <a:pt x="12" y="6"/>
                    <a:pt x="0" y="34"/>
                    <a:pt x="10" y="58"/>
                  </a:cubicBezTo>
                  <a:cubicBezTo>
                    <a:pt x="14" y="67"/>
                    <a:pt x="28" y="59"/>
                    <a:pt x="23" y="50"/>
                  </a:cubicBezTo>
                  <a:cubicBezTo>
                    <a:pt x="14" y="32"/>
                    <a:pt x="22" y="13"/>
                    <a:pt x="40" y="5"/>
                  </a:cubicBezTo>
                  <a:cubicBezTo>
                    <a:pt x="43" y="4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0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CustomText1">
              <a:extLst>
                <a:ext uri="{FF2B5EF4-FFF2-40B4-BE49-F238E27FC236}">
                  <a16:creationId xmlns:a16="http://schemas.microsoft.com/office/drawing/2014/main" xmlns="" id="{7F70DAB2-B257-4CE2-B047-3D5873E4118D}"/>
                </a:ext>
              </a:extLst>
            </p:cNvPr>
            <p:cNvSpPr/>
            <p:nvPr/>
          </p:nvSpPr>
          <p:spPr>
            <a:xfrm>
              <a:off x="7279393" y="2102335"/>
              <a:ext cx="2178932" cy="36285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5" name="CustomText2">
              <a:extLst>
                <a:ext uri="{FF2B5EF4-FFF2-40B4-BE49-F238E27FC236}">
                  <a16:creationId xmlns:a16="http://schemas.microsoft.com/office/drawing/2014/main" xmlns="" id="{DDA6E4B1-6A61-44E7-81F3-04B82DE60C23}"/>
                </a:ext>
              </a:extLst>
            </p:cNvPr>
            <p:cNvSpPr/>
            <p:nvPr/>
          </p:nvSpPr>
          <p:spPr>
            <a:xfrm>
              <a:off x="7279392" y="1723222"/>
              <a:ext cx="2178931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6" name="SorbShape5">
              <a:extLst>
                <a:ext uri="{FF2B5EF4-FFF2-40B4-BE49-F238E27FC236}">
                  <a16:creationId xmlns:a16="http://schemas.microsoft.com/office/drawing/2014/main" xmlns="" id="{C545643A-19FE-4436-A365-AE5250A7B05F}"/>
                </a:ext>
              </a:extLst>
            </p:cNvPr>
            <p:cNvSpPr/>
            <p:nvPr/>
          </p:nvSpPr>
          <p:spPr bwMode="auto">
            <a:xfrm rot="9034116">
              <a:off x="2247077" y="576728"/>
              <a:ext cx="1283902" cy="1848629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gradFill>
              <a:gsLst>
                <a:gs pos="0">
                  <a:srgbClr val="FEBAC4"/>
                </a:gs>
                <a:gs pos="100000">
                  <a:srgbClr val="719FFB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ValueText">
              <a:extLst>
                <a:ext uri="{FF2B5EF4-FFF2-40B4-BE49-F238E27FC236}">
                  <a16:creationId xmlns:a16="http://schemas.microsoft.com/office/drawing/2014/main" xmlns="" id="{6883E3C3-5A27-450D-A5B2-7EFBF1F0C502}"/>
                </a:ext>
              </a:extLst>
            </p:cNvPr>
            <p:cNvSpPr txBox="1"/>
            <p:nvPr/>
          </p:nvSpPr>
          <p:spPr>
            <a:xfrm rot="19933316">
              <a:off x="2348500" y="1012459"/>
              <a:ext cx="853837" cy="64037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76%</a:t>
              </a:r>
            </a:p>
          </p:txBody>
        </p:sp>
        <p:sp>
          <p:nvSpPr>
            <p:cNvPr id="58" name="CustomText1">
              <a:extLst>
                <a:ext uri="{FF2B5EF4-FFF2-40B4-BE49-F238E27FC236}">
                  <a16:creationId xmlns:a16="http://schemas.microsoft.com/office/drawing/2014/main" xmlns="" id="{36ED5CB6-CD78-442F-B92E-438CA7892E49}"/>
                </a:ext>
              </a:extLst>
            </p:cNvPr>
            <p:cNvSpPr/>
            <p:nvPr/>
          </p:nvSpPr>
          <p:spPr>
            <a:xfrm>
              <a:off x="7279393" y="2588155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1"/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1"/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0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7045" y="4146833"/>
            <a:ext cx="535281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80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25eeaf0f-81b1-4d76-8430-84f2f1d17cc7" descr="Mh0AAB+LCAAAAAAABADtmN9v2jAQx/8Xb3tjKLGdJvAGVGxo2oag2lpNPLhgwFp+IMdUtIj/vQ4kwYYE0k1oC6C+lPOdfd+74z4SS/BePM8oqIO+R7i4ZWTCidcR1AMV0BmBuj933QpoMn/E/MknHsxnIaj/WqZh6slPJqY/iDunUazPBCPu5mN9zz9x+8p85s292M2oGtJEForJNDZGNhq5VHXr+ILyp/QFM7Kt/+8LLh9oB9wjQj64NFYfQHwE6rhWNVZR8IguZFAF3G3SSvKJ04sKkKkzOohkdoNQsMDfRnSJrBuVKWWI3Qnausq0KBdsSNyGyya+R/0oYymAiuFUnn4OOHsJfKGf99hkKuTpF0pncf367EW+NyZuSJMqTMmMfpPvJOLWBlOG9ahLBHvSPDSbCVaprNQpqsauW0W7eZAWc1scKVXmrNV4Vcmtzx1diLdVNIpQy5nV+zwx63SiC9TU4xTelndSlj8aip1gVc338Tik4r5L+VBm03zWyh9/DXZ9th0B9Y9G1XYSl4f8a6x9n51rUo977dmH+NPexPUD/nhw4NTBOdig9Bblym279iuf1blBRu/ShdUK3IAfX1iJ2965rAQb0h6N6pY49SaPcrmYDrRwzZbq+DycStd37bZVs80mBokAc5W1jJJrii6jHf8iU7cO2Z+1xnArQ210k0c7x6dhGJs3mRp/0bokaa1hG+OBr9o/k2oelNokw99FxR2cxv8cn7ah4hNeGj5hEXzCYviEGj5hefEJr/g8GT7zBk4dnOM7GKo7GJYEn04NI8c2NXq227bjOJn0hGdJz9zOnR09i4orMz1vLJWe6NLoiYrQExWjJ9LoicpLT3Sl58nomTdw6uAc38FI3cGoJPQ0EXQME1oaPu3bBmo1MvGJzhKfua07O3wWFVdqfDoqPvGl4RMXwScuhk+s4ROXF5/4is+T4TNv4NTBOb6DsbqDcUnwaWPnxjL1n26RhVo2zKQnPkt65nbu7OhZVNxA/r0Cy/rxtjIdAAA=">
            <a:extLst>
              <a:ext uri="{FF2B5EF4-FFF2-40B4-BE49-F238E27FC236}">
                <a16:creationId xmlns:a16="http://schemas.microsoft.com/office/drawing/2014/main" xmlns="" id="{280CCC57-25DC-40E4-B264-8724BD74F16F}"/>
              </a:ext>
            </a:extLst>
          </p:cNvPr>
          <p:cNvGrpSpPr>
            <a:grpSpLocks noChangeAspect="1"/>
          </p:cNvGrpSpPr>
          <p:nvPr/>
        </p:nvGrpSpPr>
        <p:grpSpPr>
          <a:xfrm>
            <a:off x="1212850" y="1144691"/>
            <a:ext cx="9766300" cy="4568619"/>
            <a:chOff x="1387755" y="968581"/>
            <a:chExt cx="9766300" cy="4568619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5CBDC4A1-258A-43B4-B24B-8BDAA3283B7B}"/>
                </a:ext>
              </a:extLst>
            </p:cNvPr>
            <p:cNvSpPr/>
            <p:nvPr/>
          </p:nvSpPr>
          <p:spPr>
            <a:xfrm>
              <a:off x="1387755" y="968581"/>
              <a:ext cx="9766300" cy="45686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ValueBack1">
              <a:extLst>
                <a:ext uri="{FF2B5EF4-FFF2-40B4-BE49-F238E27FC236}">
                  <a16:creationId xmlns:a16="http://schemas.microsoft.com/office/drawing/2014/main" xmlns="" id="{590E6BA6-3EA4-42A5-9A34-CA0CA97A11EF}"/>
                </a:ext>
              </a:extLst>
            </p:cNvPr>
            <p:cNvSpPr/>
            <p:nvPr/>
          </p:nvSpPr>
          <p:spPr>
            <a:xfrm>
              <a:off x="6552488" y="2553000"/>
              <a:ext cx="1708587" cy="1708587"/>
            </a:xfrm>
            <a:prstGeom prst="arc">
              <a:avLst>
                <a:gd name="adj1" fmla="val 16201532"/>
                <a:gd name="adj2" fmla="val 9499492"/>
              </a:avLst>
            </a:prstGeom>
            <a:noFill/>
            <a:ln w="2540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lativeShape1">
              <a:extLst>
                <a:ext uri="{FF2B5EF4-FFF2-40B4-BE49-F238E27FC236}">
                  <a16:creationId xmlns:a16="http://schemas.microsoft.com/office/drawing/2014/main" xmlns="" id="{3588A0AB-4BB8-44FB-ADB4-15B108B48D01}"/>
                </a:ext>
              </a:extLst>
            </p:cNvPr>
            <p:cNvSpPr/>
            <p:nvPr/>
          </p:nvSpPr>
          <p:spPr>
            <a:xfrm>
              <a:off x="2943174" y="2424060"/>
              <a:ext cx="4473132" cy="2578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9" name="ValueShape1">
              <a:extLst>
                <a:ext uri="{FF2B5EF4-FFF2-40B4-BE49-F238E27FC236}">
                  <a16:creationId xmlns:a16="http://schemas.microsoft.com/office/drawing/2014/main" xmlns="" id="{117D3844-7A1A-4750-B84C-A83E36842EF7}"/>
                </a:ext>
              </a:extLst>
            </p:cNvPr>
            <p:cNvSpPr/>
            <p:nvPr/>
          </p:nvSpPr>
          <p:spPr>
            <a:xfrm>
              <a:off x="5224471" y="2424060"/>
              <a:ext cx="2191835" cy="257879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ValueBack2">
              <a:extLst>
                <a:ext uri="{FF2B5EF4-FFF2-40B4-BE49-F238E27FC236}">
                  <a16:creationId xmlns:a16="http://schemas.microsoft.com/office/drawing/2014/main" xmlns="" id="{B1D1789A-CC6C-4013-BC70-91E09AC54A48}"/>
                </a:ext>
              </a:extLst>
            </p:cNvPr>
            <p:cNvSpPr/>
            <p:nvPr/>
          </p:nvSpPr>
          <p:spPr>
            <a:xfrm>
              <a:off x="6270905" y="2262539"/>
              <a:ext cx="2271752" cy="2271753"/>
            </a:xfrm>
            <a:prstGeom prst="arc">
              <a:avLst>
                <a:gd name="adj1" fmla="val 16200000"/>
                <a:gd name="adj2" fmla="val 7316301"/>
              </a:avLst>
            </a:prstGeom>
            <a:noFill/>
            <a:ln w="25400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lativeShape2">
              <a:extLst>
                <a:ext uri="{FF2B5EF4-FFF2-40B4-BE49-F238E27FC236}">
                  <a16:creationId xmlns:a16="http://schemas.microsoft.com/office/drawing/2014/main" xmlns="" id="{9E2BF468-B257-42C8-82A5-8F075DE64C59}"/>
                </a:ext>
              </a:extLst>
            </p:cNvPr>
            <p:cNvSpPr/>
            <p:nvPr/>
          </p:nvSpPr>
          <p:spPr>
            <a:xfrm>
              <a:off x="2952698" y="2144338"/>
              <a:ext cx="4473132" cy="2578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81E9B802-2C87-4383-98E9-501718CADAB7}"/>
                </a:ext>
              </a:extLst>
            </p:cNvPr>
            <p:cNvSpPr/>
            <p:nvPr/>
          </p:nvSpPr>
          <p:spPr>
            <a:xfrm>
              <a:off x="4294638" y="2144338"/>
              <a:ext cx="3131192" cy="257879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ValueBack3">
              <a:extLst>
                <a:ext uri="{FF2B5EF4-FFF2-40B4-BE49-F238E27FC236}">
                  <a16:creationId xmlns:a16="http://schemas.microsoft.com/office/drawing/2014/main" xmlns="" id="{6716038D-2C31-41C8-8C0F-37C161CEF988}"/>
                </a:ext>
              </a:extLst>
            </p:cNvPr>
            <p:cNvSpPr/>
            <p:nvPr/>
          </p:nvSpPr>
          <p:spPr>
            <a:xfrm>
              <a:off x="5989920" y="1990431"/>
              <a:ext cx="2833726" cy="2833725"/>
            </a:xfrm>
            <a:prstGeom prst="arc">
              <a:avLst>
                <a:gd name="adj1" fmla="val 16200006"/>
                <a:gd name="adj2" fmla="val 5273743"/>
              </a:avLst>
            </a:prstGeom>
            <a:noFill/>
            <a:ln w="2540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lativeShape3">
              <a:extLst>
                <a:ext uri="{FF2B5EF4-FFF2-40B4-BE49-F238E27FC236}">
                  <a16:creationId xmlns:a16="http://schemas.microsoft.com/office/drawing/2014/main" xmlns="" id="{A92FAE86-7BFB-4164-937D-2FF03C01B490}"/>
                </a:ext>
              </a:extLst>
            </p:cNvPr>
            <p:cNvSpPr/>
            <p:nvPr/>
          </p:nvSpPr>
          <p:spPr>
            <a:xfrm>
              <a:off x="2957971" y="1866567"/>
              <a:ext cx="4473132" cy="2578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:a16="http://schemas.microsoft.com/office/drawing/2014/main" xmlns="" id="{9F416A73-BC36-47EB-919B-9E75D17AA0C2}"/>
                </a:ext>
              </a:extLst>
            </p:cNvPr>
            <p:cNvSpPr/>
            <p:nvPr/>
          </p:nvSpPr>
          <p:spPr>
            <a:xfrm>
              <a:off x="4523567" y="1866567"/>
              <a:ext cx="2907536" cy="257879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ValueBack4">
              <a:extLst>
                <a:ext uri="{FF2B5EF4-FFF2-40B4-BE49-F238E27FC236}">
                  <a16:creationId xmlns:a16="http://schemas.microsoft.com/office/drawing/2014/main" xmlns="" id="{1587EEBE-A196-4401-B0C4-2431AF069D4C}"/>
                </a:ext>
              </a:extLst>
            </p:cNvPr>
            <p:cNvSpPr/>
            <p:nvPr/>
          </p:nvSpPr>
          <p:spPr>
            <a:xfrm>
              <a:off x="5706548" y="1707058"/>
              <a:ext cx="3400471" cy="3400470"/>
            </a:xfrm>
            <a:prstGeom prst="arc">
              <a:avLst>
                <a:gd name="adj1" fmla="val 16178588"/>
                <a:gd name="adj2" fmla="val 3649785"/>
              </a:avLst>
            </a:prstGeom>
            <a:noFill/>
            <a:ln w="2540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lativeShape4">
              <a:extLst>
                <a:ext uri="{FF2B5EF4-FFF2-40B4-BE49-F238E27FC236}">
                  <a16:creationId xmlns:a16="http://schemas.microsoft.com/office/drawing/2014/main" xmlns="" id="{3FBBD4FC-E75B-44D9-8953-B8984CE91A4F}"/>
                </a:ext>
              </a:extLst>
            </p:cNvPr>
            <p:cNvSpPr/>
            <p:nvPr/>
          </p:nvSpPr>
          <p:spPr>
            <a:xfrm>
              <a:off x="2943173" y="1579641"/>
              <a:ext cx="4473132" cy="2578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ValueShape4">
              <a:extLst>
                <a:ext uri="{FF2B5EF4-FFF2-40B4-BE49-F238E27FC236}">
                  <a16:creationId xmlns:a16="http://schemas.microsoft.com/office/drawing/2014/main" xmlns="" id="{E10A81F6-CC60-4079-ACE7-7CEA03B1DFFF}"/>
                </a:ext>
              </a:extLst>
            </p:cNvPr>
            <p:cNvSpPr/>
            <p:nvPr/>
          </p:nvSpPr>
          <p:spPr>
            <a:xfrm>
              <a:off x="4374575" y="1579641"/>
              <a:ext cx="3041730" cy="25787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SorbShape1">
              <a:extLst>
                <a:ext uri="{FF2B5EF4-FFF2-40B4-BE49-F238E27FC236}">
                  <a16:creationId xmlns:a16="http://schemas.microsoft.com/office/drawing/2014/main" xmlns="" id="{A9FAC59B-31D5-4CCA-BA1A-0D0F11C8A29B}"/>
                </a:ext>
              </a:extLst>
            </p:cNvPr>
            <p:cNvSpPr/>
            <p:nvPr/>
          </p:nvSpPr>
          <p:spPr>
            <a:xfrm rot="16200000">
              <a:off x="5022295" y="2481000"/>
              <a:ext cx="259200" cy="144000"/>
            </a:xfrm>
            <a:prstGeom prst="triangl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SorbShape2">
              <a:extLst>
                <a:ext uri="{FF2B5EF4-FFF2-40B4-BE49-F238E27FC236}">
                  <a16:creationId xmlns:a16="http://schemas.microsoft.com/office/drawing/2014/main" xmlns="" id="{C84D83B7-1390-4C32-8833-147774770017}"/>
                </a:ext>
              </a:extLst>
            </p:cNvPr>
            <p:cNvSpPr/>
            <p:nvPr/>
          </p:nvSpPr>
          <p:spPr>
            <a:xfrm rot="16200000">
              <a:off x="4092462" y="2201277"/>
              <a:ext cx="259200" cy="144000"/>
            </a:xfrm>
            <a:prstGeom prst="triangl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SorbShape3">
              <a:extLst>
                <a:ext uri="{FF2B5EF4-FFF2-40B4-BE49-F238E27FC236}">
                  <a16:creationId xmlns:a16="http://schemas.microsoft.com/office/drawing/2014/main" xmlns="" id="{8CCC740F-B2CF-445A-96C8-02023025BA39}"/>
                </a:ext>
              </a:extLst>
            </p:cNvPr>
            <p:cNvSpPr/>
            <p:nvPr/>
          </p:nvSpPr>
          <p:spPr>
            <a:xfrm rot="16200000">
              <a:off x="4321391" y="1923507"/>
              <a:ext cx="259200" cy="144000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SorbShape4">
              <a:extLst>
                <a:ext uri="{FF2B5EF4-FFF2-40B4-BE49-F238E27FC236}">
                  <a16:creationId xmlns:a16="http://schemas.microsoft.com/office/drawing/2014/main" xmlns="" id="{43D36D00-E683-49F8-8B78-0CD48D6FCB83}"/>
                </a:ext>
              </a:extLst>
            </p:cNvPr>
            <p:cNvSpPr/>
            <p:nvPr/>
          </p:nvSpPr>
          <p:spPr>
            <a:xfrm rot="16200000">
              <a:off x="4172399" y="1636581"/>
              <a:ext cx="259200" cy="144000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CustomText1">
              <a:extLst>
                <a:ext uri="{FF2B5EF4-FFF2-40B4-BE49-F238E27FC236}">
                  <a16:creationId xmlns:a16="http://schemas.microsoft.com/office/drawing/2014/main" xmlns="" id="{47076401-2AFE-4363-B865-DDF182C2DD9F}"/>
                </a:ext>
              </a:extLst>
            </p:cNvPr>
            <p:cNvSpPr/>
            <p:nvPr/>
          </p:nvSpPr>
          <p:spPr>
            <a:xfrm>
              <a:off x="3000644" y="4180526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CustomText1">
              <a:extLst>
                <a:ext uri="{FF2B5EF4-FFF2-40B4-BE49-F238E27FC236}">
                  <a16:creationId xmlns:a16="http://schemas.microsoft.com/office/drawing/2014/main" xmlns="" id="{710036F7-5CCA-4F8B-8BF2-43DCA5AF480B}"/>
                </a:ext>
              </a:extLst>
            </p:cNvPr>
            <p:cNvSpPr/>
            <p:nvPr/>
          </p:nvSpPr>
          <p:spPr>
            <a:xfrm>
              <a:off x="3000644" y="3834300"/>
              <a:ext cx="2097852" cy="22890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:a16="http://schemas.microsoft.com/office/drawing/2014/main" xmlns="" id="{884A0F9F-9FB9-4089-BCD4-DEB3F265B2E4}"/>
                </a:ext>
              </a:extLst>
            </p:cNvPr>
            <p:cNvSpPr/>
            <p:nvPr/>
          </p:nvSpPr>
          <p:spPr>
            <a:xfrm>
              <a:off x="3000644" y="3364693"/>
              <a:ext cx="1808103" cy="437958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6" name="ValueText1">
              <a:extLst>
                <a:ext uri="{FF2B5EF4-FFF2-40B4-BE49-F238E27FC236}">
                  <a16:creationId xmlns:a16="http://schemas.microsoft.com/office/drawing/2014/main" xmlns="" id="{EF975BD3-4431-4566-9E3A-41837E678C7B}"/>
                </a:ext>
              </a:extLst>
            </p:cNvPr>
            <p:cNvSpPr txBox="1"/>
            <p:nvPr/>
          </p:nvSpPr>
          <p:spPr>
            <a:xfrm rot="20397260">
              <a:off x="6465778" y="3557423"/>
              <a:ext cx="234878" cy="13578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aseline="-25000">
                  <a:solidFill>
                    <a:schemeClr val="bg2">
                      <a:lumMod val="75000"/>
                    </a:schemeClr>
                  </a:solidFill>
                  <a:latin typeface="Impact" panose="020B0806030902050204" pitchFamily="34" charset="0"/>
                </a:rPr>
                <a:t>49%</a:t>
              </a:r>
              <a:endParaRPr lang="en-US" sz="1200" baseline="-25000" dirty="0">
                <a:solidFill>
                  <a:schemeClr val="bg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ValueText2">
              <a:extLst>
                <a:ext uri="{FF2B5EF4-FFF2-40B4-BE49-F238E27FC236}">
                  <a16:creationId xmlns:a16="http://schemas.microsoft.com/office/drawing/2014/main" xmlns="" id="{225BE1A6-DED9-4C87-8D71-CD8506601FFE}"/>
                </a:ext>
              </a:extLst>
            </p:cNvPr>
            <p:cNvSpPr txBox="1"/>
            <p:nvPr/>
          </p:nvSpPr>
          <p:spPr>
            <a:xfrm rot="18470001">
              <a:off x="6591431" y="4244148"/>
              <a:ext cx="234878" cy="13578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aseline="-25000">
                  <a:solidFill>
                    <a:schemeClr val="bg2">
                      <a:lumMod val="75000"/>
                    </a:schemeClr>
                  </a:solidFill>
                  <a:latin typeface="Impact" panose="020B0806030902050204" pitchFamily="34" charset="0"/>
                </a:rPr>
                <a:t>70%</a:t>
              </a:r>
              <a:endParaRPr lang="en-US" sz="1200" baseline="-25000" dirty="0">
                <a:solidFill>
                  <a:schemeClr val="bg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ValueText3">
              <a:extLst>
                <a:ext uri="{FF2B5EF4-FFF2-40B4-BE49-F238E27FC236}">
                  <a16:creationId xmlns:a16="http://schemas.microsoft.com/office/drawing/2014/main" xmlns="" id="{EED6AA89-73CB-4346-94BF-84A7F863E1B3}"/>
                </a:ext>
              </a:extLst>
            </p:cNvPr>
            <p:cNvSpPr txBox="1"/>
            <p:nvPr/>
          </p:nvSpPr>
          <p:spPr>
            <a:xfrm rot="16200000">
              <a:off x="7221452" y="4767647"/>
              <a:ext cx="234878" cy="13578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aseline="-25000">
                  <a:solidFill>
                    <a:schemeClr val="bg2">
                      <a:lumMod val="75000"/>
                    </a:schemeClr>
                  </a:solidFill>
                  <a:latin typeface="Impact" panose="020B0806030902050204" pitchFamily="34" charset="0"/>
                </a:rPr>
                <a:t>65%</a:t>
              </a:r>
              <a:endParaRPr lang="en-US" sz="1200" baseline="-25000" dirty="0">
                <a:solidFill>
                  <a:schemeClr val="bg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ValueText4">
              <a:extLst>
                <a:ext uri="{FF2B5EF4-FFF2-40B4-BE49-F238E27FC236}">
                  <a16:creationId xmlns:a16="http://schemas.microsoft.com/office/drawing/2014/main" xmlns="" id="{7D56D276-A371-462E-BF13-5572C06B97C4}"/>
                </a:ext>
              </a:extLst>
            </p:cNvPr>
            <p:cNvSpPr txBox="1"/>
            <p:nvPr/>
          </p:nvSpPr>
          <p:spPr>
            <a:xfrm rot="14485269">
              <a:off x="8023664" y="4885801"/>
              <a:ext cx="234878" cy="13578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aseline="-25000">
                  <a:solidFill>
                    <a:schemeClr val="bg2">
                      <a:lumMod val="75000"/>
                    </a:schemeClr>
                  </a:solidFill>
                  <a:latin typeface="Impact" panose="020B0806030902050204" pitchFamily="34" charset="0"/>
                </a:rPr>
                <a:t>68%</a:t>
              </a:r>
              <a:endParaRPr lang="en-US" sz="1200" baseline="-25000" dirty="0">
                <a:solidFill>
                  <a:schemeClr val="bg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68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4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3D0A43-9575-4042-8820-54A2839E8B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iṧḷidé">
              <a:extLst>
                <a:ext uri="{FF2B5EF4-FFF2-40B4-BE49-F238E27FC236}">
                  <a16:creationId xmlns:a16="http://schemas.microsoft.com/office/drawing/2014/main" xmlns="" id="{E901F66B-EB79-4A35-89D5-2497CCB260EB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ṥľïḋe">
              <a:extLst>
                <a:ext uri="{FF2B5EF4-FFF2-40B4-BE49-F238E27FC236}">
                  <a16:creationId xmlns:a16="http://schemas.microsoft.com/office/drawing/2014/main" xmlns="" id="{DF8C3B4F-7F0C-463E-9E2D-EC8815752FF9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ślïḓè">
              <a:extLst>
                <a:ext uri="{FF2B5EF4-FFF2-40B4-BE49-F238E27FC236}">
                  <a16:creationId xmlns:a16="http://schemas.microsoft.com/office/drawing/2014/main" xmlns="" id="{9CF691B8-4E89-47BC-9F8C-064DB213B544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šḷíḓè">
              <a:extLst>
                <a:ext uri="{FF2B5EF4-FFF2-40B4-BE49-F238E27FC236}">
                  <a16:creationId xmlns:a16="http://schemas.microsoft.com/office/drawing/2014/main" xmlns="" id="{73334330-021F-4B3C-B338-06CF8EE7D166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ṩ1ïḋê">
              <a:extLst>
                <a:ext uri="{FF2B5EF4-FFF2-40B4-BE49-F238E27FC236}">
                  <a16:creationId xmlns:a16="http://schemas.microsoft.com/office/drawing/2014/main" xmlns="" id="{782E4CE0-EABF-409C-A327-B33EC8D17D32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ïśļïďè">
              <a:extLst>
                <a:ext uri="{FF2B5EF4-FFF2-40B4-BE49-F238E27FC236}">
                  <a16:creationId xmlns:a16="http://schemas.microsoft.com/office/drawing/2014/main" xmlns="" id="{3BAD8E80-D50F-48AA-9C2B-431EE2454CBB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ïsľîḋé">
              <a:extLst>
                <a:ext uri="{FF2B5EF4-FFF2-40B4-BE49-F238E27FC236}">
                  <a16:creationId xmlns:a16="http://schemas.microsoft.com/office/drawing/2014/main" xmlns="" id="{B5F115C3-7F14-4257-B687-213CBF3AC4D0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iṣļiḍè">
              <a:extLst>
                <a:ext uri="{FF2B5EF4-FFF2-40B4-BE49-F238E27FC236}">
                  <a16:creationId xmlns:a16="http://schemas.microsoft.com/office/drawing/2014/main" xmlns="" id="{6F5DE708-08C1-430E-9F35-51E95F07F236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islîdê">
              <a:extLst>
                <a:ext uri="{FF2B5EF4-FFF2-40B4-BE49-F238E27FC236}">
                  <a16:creationId xmlns:a16="http://schemas.microsoft.com/office/drawing/2014/main" xmlns="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ṥ1íḍé">
              <a:extLst>
                <a:ext uri="{FF2B5EF4-FFF2-40B4-BE49-F238E27FC236}">
                  <a16:creationId xmlns:a16="http://schemas.microsoft.com/office/drawing/2014/main" xmlns="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ṩlîdê">
              <a:extLst>
                <a:ext uri="{FF2B5EF4-FFF2-40B4-BE49-F238E27FC236}">
                  <a16:creationId xmlns:a16="http://schemas.microsoft.com/office/drawing/2014/main" xmlns="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îślidé">
              <a:extLst>
                <a:ext uri="{FF2B5EF4-FFF2-40B4-BE49-F238E27FC236}">
                  <a16:creationId xmlns:a16="http://schemas.microsoft.com/office/drawing/2014/main" xmlns="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ïšļiḍe">
              <a:extLst>
                <a:ext uri="{FF2B5EF4-FFF2-40B4-BE49-F238E27FC236}">
                  <a16:creationId xmlns:a16="http://schemas.microsoft.com/office/drawing/2014/main" xmlns="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îṥ1îḓe">
              <a:extLst>
                <a:ext uri="{FF2B5EF4-FFF2-40B4-BE49-F238E27FC236}">
                  <a16:creationId xmlns:a16="http://schemas.microsoft.com/office/drawing/2014/main" xmlns="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0" name="îSlîḍè">
              <a:extLst>
                <a:ext uri="{FF2B5EF4-FFF2-40B4-BE49-F238E27FC236}">
                  <a16:creationId xmlns:a16="http://schemas.microsoft.com/office/drawing/2014/main" xmlns="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iṡḷïdê">
              <a:extLst>
                <a:ext uri="{FF2B5EF4-FFF2-40B4-BE49-F238E27FC236}">
                  <a16:creationId xmlns:a16="http://schemas.microsoft.com/office/drawing/2014/main" xmlns="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2" name="íṩľîḓe">
              <a:extLst>
                <a:ext uri="{FF2B5EF4-FFF2-40B4-BE49-F238E27FC236}">
                  <a16:creationId xmlns:a16="http://schemas.microsoft.com/office/drawing/2014/main" xmlns="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is1îďe">
              <a:extLst>
                <a:ext uri="{FF2B5EF4-FFF2-40B4-BE49-F238E27FC236}">
                  <a16:creationId xmlns:a16="http://schemas.microsoft.com/office/drawing/2014/main" xmlns="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4" name="íṡ1iḓê">
              <a:extLst>
                <a:ext uri="{FF2B5EF4-FFF2-40B4-BE49-F238E27FC236}">
                  <a16:creationId xmlns:a16="http://schemas.microsoft.com/office/drawing/2014/main" xmlns="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ṧḷide">
              <a:extLst>
                <a:ext uri="{FF2B5EF4-FFF2-40B4-BE49-F238E27FC236}">
                  <a16:creationId xmlns:a16="http://schemas.microsoft.com/office/drawing/2014/main" xmlns="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şḻïďé">
              <a:extLst>
                <a:ext uri="{FF2B5EF4-FFF2-40B4-BE49-F238E27FC236}">
                  <a16:creationId xmlns:a16="http://schemas.microsoft.com/office/drawing/2014/main" xmlns="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ïşḻïḑê">
              <a:extLst>
                <a:ext uri="{FF2B5EF4-FFF2-40B4-BE49-F238E27FC236}">
                  <a16:creationId xmlns:a16="http://schemas.microsoft.com/office/drawing/2014/main" xmlns="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şḻïḑé">
              <a:extLst>
                <a:ext uri="{FF2B5EF4-FFF2-40B4-BE49-F238E27FC236}">
                  <a16:creationId xmlns:a16="http://schemas.microsoft.com/office/drawing/2014/main" xmlns="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iṧliḋê">
              <a:extLst>
                <a:ext uri="{FF2B5EF4-FFF2-40B4-BE49-F238E27FC236}">
                  <a16:creationId xmlns:a16="http://schemas.microsoft.com/office/drawing/2014/main" xmlns="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ísļïḋe">
              <a:extLst>
                <a:ext uri="{FF2B5EF4-FFF2-40B4-BE49-F238E27FC236}">
                  <a16:creationId xmlns:a16="http://schemas.microsoft.com/office/drawing/2014/main" xmlns="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iṡľídê">
              <a:extLst>
                <a:ext uri="{FF2B5EF4-FFF2-40B4-BE49-F238E27FC236}">
                  <a16:creationId xmlns:a16="http://schemas.microsoft.com/office/drawing/2014/main" xmlns="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iślíďê">
              <a:extLst>
                <a:ext uri="{FF2B5EF4-FFF2-40B4-BE49-F238E27FC236}">
                  <a16:creationId xmlns:a16="http://schemas.microsoft.com/office/drawing/2014/main" xmlns="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íṥḷiḑê">
              <a:extLst>
                <a:ext uri="{FF2B5EF4-FFF2-40B4-BE49-F238E27FC236}">
                  <a16:creationId xmlns:a16="http://schemas.microsoft.com/office/drawing/2014/main" xmlns="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ïŝliďè">
              <a:extLst>
                <a:ext uri="{FF2B5EF4-FFF2-40B4-BE49-F238E27FC236}">
                  <a16:creationId xmlns:a16="http://schemas.microsoft.com/office/drawing/2014/main" xmlns="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ïṣļïḑê">
              <a:extLst>
                <a:ext uri="{FF2B5EF4-FFF2-40B4-BE49-F238E27FC236}">
                  <a16:creationId xmlns:a16="http://schemas.microsoft.com/office/drawing/2014/main" xmlns="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60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21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0462E2-F3C5-408F-ABBA-E36844E220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40" y="1396341"/>
            <a:ext cx="11471321" cy="4332675"/>
            <a:chOff x="1540" y="1396341"/>
            <a:chExt cx="11471321" cy="4332675"/>
          </a:xfrm>
        </p:grpSpPr>
        <p:sp>
          <p:nvSpPr>
            <p:cNvPr id="6" name="ïSļîḓe">
              <a:extLst>
                <a:ext uri="{FF2B5EF4-FFF2-40B4-BE49-F238E27FC236}">
                  <a16:creationId xmlns:a16="http://schemas.microsoft.com/office/drawing/2014/main" xmlns="" id="{24914FF5-97C9-4925-9012-FC71734719BD}"/>
                </a:ext>
              </a:extLst>
            </p:cNvPr>
            <p:cNvSpPr/>
            <p:nvPr/>
          </p:nvSpPr>
          <p:spPr>
            <a:xfrm>
              <a:off x="1540" y="4984246"/>
              <a:ext cx="4549422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7" name="îsḻiḑe">
              <a:extLst>
                <a:ext uri="{FF2B5EF4-FFF2-40B4-BE49-F238E27FC236}">
                  <a16:creationId xmlns:a16="http://schemas.microsoft.com/office/drawing/2014/main" xmlns="" id="{EF9A903B-0AF8-4C53-B55B-1419D92148AC}"/>
                </a:ext>
              </a:extLst>
            </p:cNvPr>
            <p:cNvSpPr/>
            <p:nvPr/>
          </p:nvSpPr>
          <p:spPr>
            <a:xfrm>
              <a:off x="1540" y="4081925"/>
              <a:ext cx="5216653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8" name="íṥḻíḓé">
              <a:extLst>
                <a:ext uri="{FF2B5EF4-FFF2-40B4-BE49-F238E27FC236}">
                  <a16:creationId xmlns:a16="http://schemas.microsoft.com/office/drawing/2014/main" xmlns="" id="{9DA71762-8934-40BD-A9F9-5DE63E8AD8C7}"/>
                </a:ext>
              </a:extLst>
            </p:cNvPr>
            <p:cNvSpPr/>
            <p:nvPr/>
          </p:nvSpPr>
          <p:spPr>
            <a:xfrm>
              <a:off x="1540" y="3200989"/>
              <a:ext cx="4549422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isļïďé">
              <a:extLst>
                <a:ext uri="{FF2B5EF4-FFF2-40B4-BE49-F238E27FC236}">
                  <a16:creationId xmlns:a16="http://schemas.microsoft.com/office/drawing/2014/main" xmlns="" id="{79CB014F-B2D8-4782-B2E4-1B89C2ACF680}"/>
                </a:ext>
              </a:extLst>
            </p:cNvPr>
            <p:cNvSpPr/>
            <p:nvPr/>
          </p:nvSpPr>
          <p:spPr>
            <a:xfrm>
              <a:off x="1540" y="2298665"/>
              <a:ext cx="4845968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0" name="ïşľiḍè">
              <a:extLst>
                <a:ext uri="{FF2B5EF4-FFF2-40B4-BE49-F238E27FC236}">
                  <a16:creationId xmlns:a16="http://schemas.microsoft.com/office/drawing/2014/main" xmlns="" id="{87F31250-71D5-45EC-AB99-524E1E406024}"/>
                </a:ext>
              </a:extLst>
            </p:cNvPr>
            <p:cNvSpPr/>
            <p:nvPr/>
          </p:nvSpPr>
          <p:spPr>
            <a:xfrm>
              <a:off x="1540" y="1396341"/>
              <a:ext cx="4252876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iśḷíḍê">
              <a:extLst>
                <a:ext uri="{FF2B5EF4-FFF2-40B4-BE49-F238E27FC236}">
                  <a16:creationId xmlns:a16="http://schemas.microsoft.com/office/drawing/2014/main" xmlns="" id="{C3E561CD-0C80-4422-A321-CF61BECCB411}"/>
                </a:ext>
              </a:extLst>
            </p:cNvPr>
            <p:cNvSpPr/>
            <p:nvPr/>
          </p:nvSpPr>
          <p:spPr bwMode="auto">
            <a:xfrm>
              <a:off x="3548803" y="1511360"/>
              <a:ext cx="269789" cy="514731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ṣḻîḑè">
              <a:extLst>
                <a:ext uri="{FF2B5EF4-FFF2-40B4-BE49-F238E27FC236}">
                  <a16:creationId xmlns:a16="http://schemas.microsoft.com/office/drawing/2014/main" xmlns="" id="{18052917-9AA0-435E-944B-08A5E65AC96C}"/>
                </a:ext>
              </a:extLst>
            </p:cNvPr>
            <p:cNvSpPr/>
            <p:nvPr/>
          </p:nvSpPr>
          <p:spPr bwMode="auto">
            <a:xfrm>
              <a:off x="3886855" y="2472426"/>
              <a:ext cx="468491" cy="37343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1iḓè">
              <a:extLst>
                <a:ext uri="{FF2B5EF4-FFF2-40B4-BE49-F238E27FC236}">
                  <a16:creationId xmlns:a16="http://schemas.microsoft.com/office/drawing/2014/main" xmlns="" id="{586D2B49-3B35-4796-B5F1-E94AD5A70208}"/>
                </a:ext>
              </a:extLst>
            </p:cNvPr>
            <p:cNvSpPr/>
            <p:nvPr/>
          </p:nvSpPr>
          <p:spPr bwMode="auto">
            <a:xfrm>
              <a:off x="3568336" y="3382182"/>
              <a:ext cx="556973" cy="40162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ṣḻïďè">
              <a:extLst>
                <a:ext uri="{FF2B5EF4-FFF2-40B4-BE49-F238E27FC236}">
                  <a16:creationId xmlns:a16="http://schemas.microsoft.com/office/drawing/2014/main" xmlns="" id="{D4F39058-B28B-4EC0-860B-CF2EC0910987}"/>
                </a:ext>
              </a:extLst>
            </p:cNvPr>
            <p:cNvSpPr/>
            <p:nvPr/>
          </p:nvSpPr>
          <p:spPr bwMode="auto">
            <a:xfrm>
              <a:off x="3777425" y="5154727"/>
              <a:ext cx="347884" cy="336190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5" name="i$1iḓê">
              <a:extLst>
                <a:ext uri="{FF2B5EF4-FFF2-40B4-BE49-F238E27FC236}">
                  <a16:creationId xmlns:a16="http://schemas.microsoft.com/office/drawing/2014/main" xmlns="" id="{23583245-6F70-4CB7-A290-B60C9DBCCC89}"/>
                </a:ext>
              </a:extLst>
            </p:cNvPr>
            <p:cNvSpPr/>
            <p:nvPr/>
          </p:nvSpPr>
          <p:spPr bwMode="auto">
            <a:xfrm>
              <a:off x="4316162" y="4216756"/>
              <a:ext cx="448592" cy="472747"/>
            </a:xfrm>
            <a:custGeom>
              <a:avLst/>
              <a:gdLst/>
              <a:ahLst/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3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ïşḷïḑê">
              <a:extLst>
                <a:ext uri="{FF2B5EF4-FFF2-40B4-BE49-F238E27FC236}">
                  <a16:creationId xmlns:a16="http://schemas.microsoft.com/office/drawing/2014/main" xmlns="" id="{56662B0F-FBBB-4541-80ED-818AA23888A0}"/>
                </a:ext>
              </a:extLst>
            </p:cNvPr>
            <p:cNvGrpSpPr/>
            <p:nvPr/>
          </p:nvGrpSpPr>
          <p:grpSpPr>
            <a:xfrm>
              <a:off x="6485470" y="1836640"/>
              <a:ext cx="4210518" cy="2619333"/>
              <a:chOff x="5853680" y="1450524"/>
              <a:chExt cx="5449584" cy="3390149"/>
            </a:xfrm>
          </p:grpSpPr>
          <p:grpSp>
            <p:nvGrpSpPr>
              <p:cNvPr id="20" name="ïṧļîḍe">
                <a:extLst>
                  <a:ext uri="{FF2B5EF4-FFF2-40B4-BE49-F238E27FC236}">
                    <a16:creationId xmlns:a16="http://schemas.microsoft.com/office/drawing/2014/main" xmlns="" id="{EB079342-E85D-4084-A904-18C9CE263E16}"/>
                  </a:ext>
                </a:extLst>
              </p:cNvPr>
              <p:cNvGrpSpPr/>
              <p:nvPr/>
            </p:nvGrpSpPr>
            <p:grpSpPr>
              <a:xfrm>
                <a:off x="5855119" y="1450524"/>
                <a:ext cx="5425168" cy="2841994"/>
                <a:chOff x="5855119" y="1450524"/>
                <a:chExt cx="5425168" cy="2841994"/>
              </a:xfrm>
            </p:grpSpPr>
            <p:grpSp>
              <p:nvGrpSpPr>
                <p:cNvPr id="26" name="ï$ľide">
                  <a:extLst>
                    <a:ext uri="{FF2B5EF4-FFF2-40B4-BE49-F238E27FC236}">
                      <a16:creationId xmlns:a16="http://schemas.microsoft.com/office/drawing/2014/main" xmlns="" id="{073DD18F-7F1C-4856-86E8-CE59E84B1897}"/>
                    </a:ext>
                  </a:extLst>
                </p:cNvPr>
                <p:cNvGrpSpPr/>
                <p:nvPr/>
              </p:nvGrpSpPr>
              <p:grpSpPr>
                <a:xfrm>
                  <a:off x="5855119" y="1450525"/>
                  <a:ext cx="737320" cy="2223698"/>
                  <a:chOff x="669035" y="1189182"/>
                  <a:chExt cx="864105" cy="2822743"/>
                </a:xfrm>
              </p:grpSpPr>
              <p:sp>
                <p:nvSpPr>
                  <p:cNvPr id="86" name="ïṥļîďè">
                    <a:extLst>
                      <a:ext uri="{FF2B5EF4-FFF2-40B4-BE49-F238E27FC236}">
                        <a16:creationId xmlns:a16="http://schemas.microsoft.com/office/drawing/2014/main" xmlns="" id="{83DB65FE-8CD9-436B-9855-1EC56E48209D}"/>
                      </a:ext>
                    </a:extLst>
                  </p:cNvPr>
                  <p:cNvSpPr/>
                  <p:nvPr/>
                </p:nvSpPr>
                <p:spPr>
                  <a:xfrm>
                    <a:off x="669035" y="378149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íS1ide">
                    <a:extLst>
                      <a:ext uri="{FF2B5EF4-FFF2-40B4-BE49-F238E27FC236}">
                        <a16:creationId xmlns:a16="http://schemas.microsoft.com/office/drawing/2014/main" xmlns="" id="{FC95EC65-EF52-4BE6-8F45-B567CDA40F7C}"/>
                      </a:ext>
                    </a:extLst>
                  </p:cNvPr>
                  <p:cNvSpPr/>
                  <p:nvPr/>
                </p:nvSpPr>
                <p:spPr>
                  <a:xfrm>
                    <a:off x="669035" y="349346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ïṥļide">
                    <a:extLst>
                      <a:ext uri="{FF2B5EF4-FFF2-40B4-BE49-F238E27FC236}">
                        <a16:creationId xmlns:a16="http://schemas.microsoft.com/office/drawing/2014/main" xmlns="" id="{E38CD6A6-6258-4681-9905-3781122D3C27}"/>
                      </a:ext>
                    </a:extLst>
                  </p:cNvPr>
                  <p:cNvSpPr/>
                  <p:nvPr/>
                </p:nvSpPr>
                <p:spPr>
                  <a:xfrm>
                    <a:off x="669035" y="320542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îšlïḑê">
                    <a:extLst>
                      <a:ext uri="{FF2B5EF4-FFF2-40B4-BE49-F238E27FC236}">
                        <a16:creationId xmlns:a16="http://schemas.microsoft.com/office/drawing/2014/main" xmlns="" id="{9E629D5E-14DC-4FC8-8B04-55B05795A863}"/>
                      </a:ext>
                    </a:extLst>
                  </p:cNvPr>
                  <p:cNvSpPr/>
                  <p:nvPr/>
                </p:nvSpPr>
                <p:spPr>
                  <a:xfrm>
                    <a:off x="669035" y="291739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$ľídè">
                    <a:extLst>
                      <a:ext uri="{FF2B5EF4-FFF2-40B4-BE49-F238E27FC236}">
                        <a16:creationId xmlns:a16="http://schemas.microsoft.com/office/drawing/2014/main" xmlns="" id="{0F3F7EF0-5137-4332-B6CE-1D6B90BF71AC}"/>
                      </a:ext>
                    </a:extLst>
                  </p:cNvPr>
                  <p:cNvSpPr/>
                  <p:nvPr/>
                </p:nvSpPr>
                <p:spPr>
                  <a:xfrm>
                    <a:off x="669035" y="262935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$ḻiḓe">
                    <a:extLst>
                      <a:ext uri="{FF2B5EF4-FFF2-40B4-BE49-F238E27FC236}">
                        <a16:creationId xmlns:a16="http://schemas.microsoft.com/office/drawing/2014/main" xmlns="" id="{AE7B4038-A6E8-47FF-B3A7-344A9F47CA18}"/>
                      </a:ext>
                    </a:extLst>
                  </p:cNvPr>
                  <p:cNvSpPr/>
                  <p:nvPr/>
                </p:nvSpPr>
                <p:spPr>
                  <a:xfrm>
                    <a:off x="669035" y="234132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$ḻîḑé">
                    <a:extLst>
                      <a:ext uri="{FF2B5EF4-FFF2-40B4-BE49-F238E27FC236}">
                        <a16:creationId xmlns:a16="http://schemas.microsoft.com/office/drawing/2014/main" xmlns="" id="{A8D5FF2B-C1B7-4CDC-9801-AD6161A1FE09}"/>
                      </a:ext>
                    </a:extLst>
                  </p:cNvPr>
                  <p:cNvSpPr/>
                  <p:nvPr/>
                </p:nvSpPr>
                <p:spPr>
                  <a:xfrm>
                    <a:off x="669035" y="205328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íśļïdè">
                    <a:extLst>
                      <a:ext uri="{FF2B5EF4-FFF2-40B4-BE49-F238E27FC236}">
                        <a16:creationId xmlns:a16="http://schemas.microsoft.com/office/drawing/2014/main" xmlns="" id="{F0045D21-D011-4063-949F-B7FB6A532844}"/>
                      </a:ext>
                    </a:extLst>
                  </p:cNvPr>
                  <p:cNvSpPr/>
                  <p:nvPr/>
                </p:nvSpPr>
                <p:spPr>
                  <a:xfrm>
                    <a:off x="669035" y="176525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1iḑê">
                    <a:extLst>
                      <a:ext uri="{FF2B5EF4-FFF2-40B4-BE49-F238E27FC236}">
                        <a16:creationId xmlns:a16="http://schemas.microsoft.com/office/drawing/2014/main" xmlns="" id="{59E56DA1-B21B-4503-A4DE-61E41E1F4040}"/>
                      </a:ext>
                    </a:extLst>
                  </p:cNvPr>
                  <p:cNvSpPr/>
                  <p:nvPr/>
                </p:nvSpPr>
                <p:spPr>
                  <a:xfrm>
                    <a:off x="669035" y="1477217"/>
                    <a:ext cx="864105" cy="23042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îšḻïḋê">
                    <a:extLst>
                      <a:ext uri="{FF2B5EF4-FFF2-40B4-BE49-F238E27FC236}">
                        <a16:creationId xmlns:a16="http://schemas.microsoft.com/office/drawing/2014/main" xmlns="" id="{E972A881-E28B-47EF-B059-87AECEFC842A}"/>
                      </a:ext>
                    </a:extLst>
                  </p:cNvPr>
                  <p:cNvSpPr/>
                  <p:nvPr/>
                </p:nvSpPr>
                <p:spPr>
                  <a:xfrm>
                    <a:off x="669035" y="1189182"/>
                    <a:ext cx="864105" cy="23042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7" name="íślídè">
                  <a:extLst>
                    <a:ext uri="{FF2B5EF4-FFF2-40B4-BE49-F238E27FC236}">
                      <a16:creationId xmlns:a16="http://schemas.microsoft.com/office/drawing/2014/main" xmlns="" id="{EB04F332-E026-467A-9CF1-8DFE7FE6EDBE}"/>
                    </a:ext>
                  </a:extLst>
                </p:cNvPr>
                <p:cNvGrpSpPr/>
                <p:nvPr/>
              </p:nvGrpSpPr>
              <p:grpSpPr>
                <a:xfrm>
                  <a:off x="7041288" y="1450524"/>
                  <a:ext cx="737320" cy="2223695"/>
                  <a:chOff x="1572768" y="1880466"/>
                  <a:chExt cx="561758" cy="2534708"/>
                </a:xfrm>
              </p:grpSpPr>
              <p:sp>
                <p:nvSpPr>
                  <p:cNvPr id="76" name="ïSḻïḍê">
                    <a:extLst>
                      <a:ext uri="{FF2B5EF4-FFF2-40B4-BE49-F238E27FC236}">
                        <a16:creationId xmlns:a16="http://schemas.microsoft.com/office/drawing/2014/main" xmlns="" id="{DA292D6C-FB8A-4A40-AEA7-BED7F0E730EB}"/>
                      </a:ext>
                    </a:extLst>
                  </p:cNvPr>
                  <p:cNvSpPr/>
                  <p:nvPr/>
                </p:nvSpPr>
                <p:spPr>
                  <a:xfrm>
                    <a:off x="1572768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ṧḻíḑê">
                    <a:extLst>
                      <a:ext uri="{FF2B5EF4-FFF2-40B4-BE49-F238E27FC236}">
                        <a16:creationId xmlns:a16="http://schemas.microsoft.com/office/drawing/2014/main" xmlns="" id="{BE64767E-836D-4271-9188-C857CD93332D}"/>
                      </a:ext>
                    </a:extLst>
                  </p:cNvPr>
                  <p:cNvSpPr/>
                  <p:nvPr/>
                </p:nvSpPr>
                <p:spPr>
                  <a:xfrm>
                    <a:off x="1572768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ṧlîḑè">
                    <a:extLst>
                      <a:ext uri="{FF2B5EF4-FFF2-40B4-BE49-F238E27FC236}">
                        <a16:creationId xmlns:a16="http://schemas.microsoft.com/office/drawing/2014/main" xmlns="" id="{F7283A12-8791-4D55-90DB-36208996702D}"/>
                      </a:ext>
                    </a:extLst>
                  </p:cNvPr>
                  <p:cNvSpPr/>
                  <p:nvPr/>
                </p:nvSpPr>
                <p:spPr>
                  <a:xfrm>
                    <a:off x="1572768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íṣ1iḍe">
                    <a:extLst>
                      <a:ext uri="{FF2B5EF4-FFF2-40B4-BE49-F238E27FC236}">
                        <a16:creationId xmlns:a16="http://schemas.microsoft.com/office/drawing/2014/main" xmlns="" id="{D13695AE-610E-4632-B902-0E752F3C4766}"/>
                      </a:ext>
                    </a:extLst>
                  </p:cNvPr>
                  <p:cNvSpPr/>
                  <p:nvPr/>
                </p:nvSpPr>
                <p:spPr>
                  <a:xfrm>
                    <a:off x="1572768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iṣļiḑê">
                    <a:extLst>
                      <a:ext uri="{FF2B5EF4-FFF2-40B4-BE49-F238E27FC236}">
                        <a16:creationId xmlns:a16="http://schemas.microsoft.com/office/drawing/2014/main" xmlns="" id="{BEB746AD-E275-4E1C-AC85-492379DBC98F}"/>
                      </a:ext>
                    </a:extLst>
                  </p:cNvPr>
                  <p:cNvSpPr/>
                  <p:nvPr/>
                </p:nvSpPr>
                <p:spPr>
                  <a:xfrm>
                    <a:off x="1572768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işḻiḓé">
                    <a:extLst>
                      <a:ext uri="{FF2B5EF4-FFF2-40B4-BE49-F238E27FC236}">
                        <a16:creationId xmlns:a16="http://schemas.microsoft.com/office/drawing/2014/main" xmlns="" id="{196842C2-3B57-4982-9E38-C3392DB6EB4D}"/>
                      </a:ext>
                    </a:extLst>
                  </p:cNvPr>
                  <p:cNvSpPr/>
                  <p:nvPr/>
                </p:nvSpPr>
                <p:spPr>
                  <a:xfrm>
                    <a:off x="1572768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ïṥḻîḓè">
                    <a:extLst>
                      <a:ext uri="{FF2B5EF4-FFF2-40B4-BE49-F238E27FC236}">
                        <a16:creationId xmlns:a16="http://schemas.microsoft.com/office/drawing/2014/main" xmlns="" id="{5E110D01-DCC5-4881-8523-933411A04226}"/>
                      </a:ext>
                    </a:extLst>
                  </p:cNvPr>
                  <p:cNvSpPr/>
                  <p:nvPr/>
                </p:nvSpPr>
                <p:spPr>
                  <a:xfrm>
                    <a:off x="1572768" y="2656397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íṡļíďê">
                    <a:extLst>
                      <a:ext uri="{FF2B5EF4-FFF2-40B4-BE49-F238E27FC236}">
                        <a16:creationId xmlns:a16="http://schemas.microsoft.com/office/drawing/2014/main" xmlns="" id="{AE5025E8-2057-42A8-9367-9E8AC5DB9514}"/>
                      </a:ext>
                    </a:extLst>
                  </p:cNvPr>
                  <p:cNvSpPr/>
                  <p:nvPr/>
                </p:nvSpPr>
                <p:spPr>
                  <a:xfrm>
                    <a:off x="1572768" y="2397753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îSlîḍé">
                    <a:extLst>
                      <a:ext uri="{FF2B5EF4-FFF2-40B4-BE49-F238E27FC236}">
                        <a16:creationId xmlns:a16="http://schemas.microsoft.com/office/drawing/2014/main" xmlns="" id="{91AA6161-E081-4ABC-9CC0-B22D328C900B}"/>
                      </a:ext>
                    </a:extLst>
                  </p:cNvPr>
                  <p:cNvSpPr/>
                  <p:nvPr/>
                </p:nvSpPr>
                <p:spPr>
                  <a:xfrm>
                    <a:off x="1572768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îšļïḑê">
                    <a:extLst>
                      <a:ext uri="{FF2B5EF4-FFF2-40B4-BE49-F238E27FC236}">
                        <a16:creationId xmlns:a16="http://schemas.microsoft.com/office/drawing/2014/main" xmlns="" id="{FBFAD856-8624-4086-B248-07354FF02B4A}"/>
                      </a:ext>
                    </a:extLst>
                  </p:cNvPr>
                  <p:cNvSpPr/>
                  <p:nvPr/>
                </p:nvSpPr>
                <p:spPr>
                  <a:xfrm>
                    <a:off x="1572768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iśḻidé">
                  <a:extLst>
                    <a:ext uri="{FF2B5EF4-FFF2-40B4-BE49-F238E27FC236}">
                      <a16:creationId xmlns:a16="http://schemas.microsoft.com/office/drawing/2014/main" xmlns="" id="{AAEBD9A3-F3CB-420A-9527-47FEB6322F1F}"/>
                    </a:ext>
                  </a:extLst>
                </p:cNvPr>
                <p:cNvGrpSpPr/>
                <p:nvPr/>
              </p:nvGrpSpPr>
              <p:grpSpPr>
                <a:xfrm>
                  <a:off x="8227455" y="1450524"/>
                  <a:ext cx="737320" cy="2223695"/>
                  <a:chOff x="2476500" y="1880466"/>
                  <a:chExt cx="561758" cy="2534708"/>
                </a:xfrm>
              </p:grpSpPr>
              <p:sp>
                <p:nvSpPr>
                  <p:cNvPr id="66" name="íSliḍé">
                    <a:extLst>
                      <a:ext uri="{FF2B5EF4-FFF2-40B4-BE49-F238E27FC236}">
                        <a16:creationId xmlns:a16="http://schemas.microsoft.com/office/drawing/2014/main" xmlns="" id="{BF2EF00A-967D-4B7C-AFD4-2276076AC358}"/>
                      </a:ext>
                    </a:extLst>
                  </p:cNvPr>
                  <p:cNvSpPr/>
                  <p:nvPr/>
                </p:nvSpPr>
                <p:spPr>
                  <a:xfrm>
                    <a:off x="2476500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ïsḻîḓe">
                    <a:extLst>
                      <a:ext uri="{FF2B5EF4-FFF2-40B4-BE49-F238E27FC236}">
                        <a16:creationId xmlns:a16="http://schemas.microsoft.com/office/drawing/2014/main" xmlns="" id="{271AEAEB-EAFC-42A1-B052-EB16120E3FA3}"/>
                      </a:ext>
                    </a:extLst>
                  </p:cNvPr>
                  <p:cNvSpPr/>
                  <p:nvPr/>
                </p:nvSpPr>
                <p:spPr>
                  <a:xfrm>
                    <a:off x="2476500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íŝḻïḑe">
                    <a:extLst>
                      <a:ext uri="{FF2B5EF4-FFF2-40B4-BE49-F238E27FC236}">
                        <a16:creationId xmlns:a16="http://schemas.microsoft.com/office/drawing/2014/main" xmlns="" id="{4479A0BA-1DDF-4B87-B966-3E462EAAF25D}"/>
                      </a:ext>
                    </a:extLst>
                  </p:cNvPr>
                  <p:cNvSpPr/>
                  <p:nvPr/>
                </p:nvSpPr>
                <p:spPr>
                  <a:xfrm>
                    <a:off x="2476500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îšḷïḍè">
                    <a:extLst>
                      <a:ext uri="{FF2B5EF4-FFF2-40B4-BE49-F238E27FC236}">
                        <a16:creationId xmlns:a16="http://schemas.microsoft.com/office/drawing/2014/main" xmlns="" id="{8446CFD3-A431-4120-95F0-F0AE50AD21CF}"/>
                      </a:ext>
                    </a:extLst>
                  </p:cNvPr>
                  <p:cNvSpPr/>
                  <p:nvPr/>
                </p:nvSpPr>
                <p:spPr>
                  <a:xfrm>
                    <a:off x="2476500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ṥľíḍê">
                    <a:extLst>
                      <a:ext uri="{FF2B5EF4-FFF2-40B4-BE49-F238E27FC236}">
                        <a16:creationId xmlns:a16="http://schemas.microsoft.com/office/drawing/2014/main" xmlns="" id="{38B5B554-71AF-4E9C-B9A0-FD1D2DDCE311}"/>
                      </a:ext>
                    </a:extLst>
                  </p:cNvPr>
                  <p:cNvSpPr/>
                  <p:nvPr/>
                </p:nvSpPr>
                <p:spPr>
                  <a:xfrm>
                    <a:off x="2476500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Sḻiḍé">
                    <a:extLst>
                      <a:ext uri="{FF2B5EF4-FFF2-40B4-BE49-F238E27FC236}">
                        <a16:creationId xmlns:a16="http://schemas.microsoft.com/office/drawing/2014/main" xmlns="" id="{1D1EB50A-0464-4367-8D90-93F52D22DBF2}"/>
                      </a:ext>
                    </a:extLst>
                  </p:cNvPr>
                  <p:cNvSpPr/>
                  <p:nvPr/>
                </p:nvSpPr>
                <p:spPr>
                  <a:xfrm>
                    <a:off x="2476500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iṡ1ïḍê">
                    <a:extLst>
                      <a:ext uri="{FF2B5EF4-FFF2-40B4-BE49-F238E27FC236}">
                        <a16:creationId xmlns:a16="http://schemas.microsoft.com/office/drawing/2014/main" xmlns="" id="{8DC09CE4-36A8-4E19-8A0F-6EAA21FF02AE}"/>
                      </a:ext>
                    </a:extLst>
                  </p:cNvPr>
                  <p:cNvSpPr/>
                  <p:nvPr/>
                </p:nvSpPr>
                <p:spPr>
                  <a:xfrm>
                    <a:off x="2476500" y="2656397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ïslidé">
                    <a:extLst>
                      <a:ext uri="{FF2B5EF4-FFF2-40B4-BE49-F238E27FC236}">
                        <a16:creationId xmlns:a16="http://schemas.microsoft.com/office/drawing/2014/main" xmlns="" id="{63FFEFF7-A1AC-489D-9AD5-0DA1458A6DE6}"/>
                      </a:ext>
                    </a:extLst>
                  </p:cNvPr>
                  <p:cNvSpPr/>
                  <p:nvPr/>
                </p:nvSpPr>
                <p:spPr>
                  <a:xfrm>
                    <a:off x="2476500" y="2397753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ṧlídê">
                    <a:extLst>
                      <a:ext uri="{FF2B5EF4-FFF2-40B4-BE49-F238E27FC236}">
                        <a16:creationId xmlns:a16="http://schemas.microsoft.com/office/drawing/2014/main" xmlns="" id="{1B3ACCFE-C374-449D-9EFB-7BDBF8168321}"/>
                      </a:ext>
                    </a:extLst>
                  </p:cNvPr>
                  <p:cNvSpPr/>
                  <p:nvPr/>
                </p:nvSpPr>
                <p:spPr>
                  <a:xfrm>
                    <a:off x="2476500" y="2139110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ṡḷïḑê">
                    <a:extLst>
                      <a:ext uri="{FF2B5EF4-FFF2-40B4-BE49-F238E27FC236}">
                        <a16:creationId xmlns:a16="http://schemas.microsoft.com/office/drawing/2014/main" xmlns="" id="{4E331CAE-EA92-451B-9C82-36192E57CE55}"/>
                      </a:ext>
                    </a:extLst>
                  </p:cNvPr>
                  <p:cNvSpPr/>
                  <p:nvPr/>
                </p:nvSpPr>
                <p:spPr>
                  <a:xfrm>
                    <a:off x="2476500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ísḻïḋé">
                  <a:extLst>
                    <a:ext uri="{FF2B5EF4-FFF2-40B4-BE49-F238E27FC236}">
                      <a16:creationId xmlns:a16="http://schemas.microsoft.com/office/drawing/2014/main" xmlns="" id="{F4A139BD-6257-424C-B676-E52E699BEE66}"/>
                    </a:ext>
                  </a:extLst>
                </p:cNvPr>
                <p:cNvGrpSpPr/>
                <p:nvPr/>
              </p:nvGrpSpPr>
              <p:grpSpPr>
                <a:xfrm>
                  <a:off x="9413624" y="1450524"/>
                  <a:ext cx="737320" cy="2223695"/>
                  <a:chOff x="3380232" y="1880466"/>
                  <a:chExt cx="561758" cy="2534708"/>
                </a:xfrm>
              </p:grpSpPr>
              <p:sp>
                <p:nvSpPr>
                  <p:cNvPr id="56" name="iṥḷiḍé">
                    <a:extLst>
                      <a:ext uri="{FF2B5EF4-FFF2-40B4-BE49-F238E27FC236}">
                        <a16:creationId xmlns:a16="http://schemas.microsoft.com/office/drawing/2014/main" xmlns="" id="{FB13ACE7-2BA5-4F1B-ADFB-509DB5B846E8}"/>
                      </a:ext>
                    </a:extLst>
                  </p:cNvPr>
                  <p:cNvSpPr/>
                  <p:nvPr/>
                </p:nvSpPr>
                <p:spPr>
                  <a:xfrm>
                    <a:off x="3380232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ṡliḓe">
                    <a:extLst>
                      <a:ext uri="{FF2B5EF4-FFF2-40B4-BE49-F238E27FC236}">
                        <a16:creationId xmlns:a16="http://schemas.microsoft.com/office/drawing/2014/main" xmlns="" id="{441B4D31-A14E-4528-B4E2-1C95536DAF9E}"/>
                      </a:ext>
                    </a:extLst>
                  </p:cNvPr>
                  <p:cNvSpPr/>
                  <p:nvPr/>
                </p:nvSpPr>
                <p:spPr>
                  <a:xfrm>
                    <a:off x="3380232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iŝľïde">
                    <a:extLst>
                      <a:ext uri="{FF2B5EF4-FFF2-40B4-BE49-F238E27FC236}">
                        <a16:creationId xmlns:a16="http://schemas.microsoft.com/office/drawing/2014/main" xmlns="" id="{CC6AB3A6-14D8-4A10-9D0D-55A8538CB62D}"/>
                      </a:ext>
                    </a:extLst>
                  </p:cNvPr>
                  <p:cNvSpPr/>
                  <p:nvPr/>
                </p:nvSpPr>
                <p:spPr>
                  <a:xfrm>
                    <a:off x="3380232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ṡľîḑé">
                    <a:extLst>
                      <a:ext uri="{FF2B5EF4-FFF2-40B4-BE49-F238E27FC236}">
                        <a16:creationId xmlns:a16="http://schemas.microsoft.com/office/drawing/2014/main" xmlns="" id="{F0A77348-E5B7-4875-AF59-DF9B3417607B}"/>
                      </a:ext>
                    </a:extLst>
                  </p:cNvPr>
                  <p:cNvSpPr/>
                  <p:nvPr/>
                </p:nvSpPr>
                <p:spPr>
                  <a:xfrm>
                    <a:off x="3380232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ïṣḻidê">
                    <a:extLst>
                      <a:ext uri="{FF2B5EF4-FFF2-40B4-BE49-F238E27FC236}">
                        <a16:creationId xmlns:a16="http://schemas.microsoft.com/office/drawing/2014/main" xmlns="" id="{ACB78A01-10F0-4004-AB35-CD8C3E38EC8F}"/>
                      </a:ext>
                    </a:extLst>
                  </p:cNvPr>
                  <p:cNvSpPr/>
                  <p:nvPr/>
                </p:nvSpPr>
                <p:spPr>
                  <a:xfrm>
                    <a:off x="3380232" y="3173684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ïśḻiďê">
                    <a:extLst>
                      <a:ext uri="{FF2B5EF4-FFF2-40B4-BE49-F238E27FC236}">
                        <a16:creationId xmlns:a16="http://schemas.microsoft.com/office/drawing/2014/main" xmlns="" id="{8A490709-4A0B-480C-A9BB-014A4FFE573D}"/>
                      </a:ext>
                    </a:extLst>
                  </p:cNvPr>
                  <p:cNvSpPr/>
                  <p:nvPr/>
                </p:nvSpPr>
                <p:spPr>
                  <a:xfrm>
                    <a:off x="3380232" y="2915041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ŝḷîdé">
                    <a:extLst>
                      <a:ext uri="{FF2B5EF4-FFF2-40B4-BE49-F238E27FC236}">
                        <a16:creationId xmlns:a16="http://schemas.microsoft.com/office/drawing/2014/main" xmlns="" id="{03605D90-AC6A-44C9-91B8-266B5F809A5E}"/>
                      </a:ext>
                    </a:extLst>
                  </p:cNvPr>
                  <p:cNvSpPr/>
                  <p:nvPr/>
                </p:nvSpPr>
                <p:spPr>
                  <a:xfrm>
                    <a:off x="3380232" y="2656397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ṥ1ïḍè">
                    <a:extLst>
                      <a:ext uri="{FF2B5EF4-FFF2-40B4-BE49-F238E27FC236}">
                        <a16:creationId xmlns:a16="http://schemas.microsoft.com/office/drawing/2014/main" xmlns="" id="{1BCBB856-DDCE-418C-A8AB-4CC2668BCBFA}"/>
                      </a:ext>
                    </a:extLst>
                  </p:cNvPr>
                  <p:cNvSpPr/>
                  <p:nvPr/>
                </p:nvSpPr>
                <p:spPr>
                  <a:xfrm>
                    <a:off x="3380232" y="2397753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$líḑe">
                    <a:extLst>
                      <a:ext uri="{FF2B5EF4-FFF2-40B4-BE49-F238E27FC236}">
                        <a16:creationId xmlns:a16="http://schemas.microsoft.com/office/drawing/2014/main" xmlns="" id="{7C42EC8A-4ED9-4CCF-800B-2007736358A8}"/>
                      </a:ext>
                    </a:extLst>
                  </p:cNvPr>
                  <p:cNvSpPr/>
                  <p:nvPr/>
                </p:nvSpPr>
                <p:spPr>
                  <a:xfrm>
                    <a:off x="3380232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ṡḻiḋê">
                    <a:extLst>
                      <a:ext uri="{FF2B5EF4-FFF2-40B4-BE49-F238E27FC236}">
                        <a16:creationId xmlns:a16="http://schemas.microsoft.com/office/drawing/2014/main" xmlns="" id="{B83FCAC3-1EBA-4B45-9CF7-04F3A1204FC2}"/>
                      </a:ext>
                    </a:extLst>
                  </p:cNvPr>
                  <p:cNvSpPr/>
                  <p:nvPr/>
                </p:nvSpPr>
                <p:spPr>
                  <a:xfrm>
                    <a:off x="3380232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ïSlïḓè">
                  <a:extLst>
                    <a:ext uri="{FF2B5EF4-FFF2-40B4-BE49-F238E27FC236}">
                      <a16:creationId xmlns:a16="http://schemas.microsoft.com/office/drawing/2014/main" xmlns="" id="{79DE3CC5-CCF5-4D7A-967D-B252AB1F6F73}"/>
                    </a:ext>
                  </a:extLst>
                </p:cNvPr>
                <p:cNvGrpSpPr/>
                <p:nvPr/>
              </p:nvGrpSpPr>
              <p:grpSpPr>
                <a:xfrm>
                  <a:off x="10542967" y="1450524"/>
                  <a:ext cx="737320" cy="2223695"/>
                  <a:chOff x="4240670" y="1880466"/>
                  <a:chExt cx="561758" cy="2534708"/>
                </a:xfrm>
              </p:grpSpPr>
              <p:sp>
                <p:nvSpPr>
                  <p:cNvPr id="46" name="ïşľíḋé">
                    <a:extLst>
                      <a:ext uri="{FF2B5EF4-FFF2-40B4-BE49-F238E27FC236}">
                        <a16:creationId xmlns:a16="http://schemas.microsoft.com/office/drawing/2014/main" xmlns="" id="{8E1F6C63-B376-4AB2-A7C5-6090C0F0369D}"/>
                      </a:ext>
                    </a:extLst>
                  </p:cNvPr>
                  <p:cNvSpPr/>
                  <p:nvPr/>
                </p:nvSpPr>
                <p:spPr>
                  <a:xfrm>
                    <a:off x="4240670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íṧḻíḓè">
                    <a:extLst>
                      <a:ext uri="{FF2B5EF4-FFF2-40B4-BE49-F238E27FC236}">
                        <a16:creationId xmlns:a16="http://schemas.microsoft.com/office/drawing/2014/main" xmlns="" id="{AE9673DD-8301-4A06-AA69-E203F9CFFA83}"/>
                      </a:ext>
                    </a:extLst>
                  </p:cNvPr>
                  <p:cNvSpPr/>
                  <p:nvPr/>
                </p:nvSpPr>
                <p:spPr>
                  <a:xfrm>
                    <a:off x="4240670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îṩlîḍe">
                    <a:extLst>
                      <a:ext uri="{FF2B5EF4-FFF2-40B4-BE49-F238E27FC236}">
                        <a16:creationId xmlns:a16="http://schemas.microsoft.com/office/drawing/2014/main" xmlns="" id="{DA65F05B-AF1A-4E76-A9A7-956D426F9821}"/>
                      </a:ext>
                    </a:extLst>
                  </p:cNvPr>
                  <p:cNvSpPr/>
                  <p:nvPr/>
                </p:nvSpPr>
                <p:spPr>
                  <a:xfrm>
                    <a:off x="4240670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îṧ1íďê">
                    <a:extLst>
                      <a:ext uri="{FF2B5EF4-FFF2-40B4-BE49-F238E27FC236}">
                        <a16:creationId xmlns:a16="http://schemas.microsoft.com/office/drawing/2014/main" xmlns="" id="{57E5C6BB-B88B-4637-80D2-34A79A5D6458}"/>
                      </a:ext>
                    </a:extLst>
                  </p:cNvPr>
                  <p:cNvSpPr/>
                  <p:nvPr/>
                </p:nvSpPr>
                <p:spPr>
                  <a:xfrm>
                    <a:off x="4240670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îṩļîďè">
                    <a:extLst>
                      <a:ext uri="{FF2B5EF4-FFF2-40B4-BE49-F238E27FC236}">
                        <a16:creationId xmlns:a16="http://schemas.microsoft.com/office/drawing/2014/main" xmlns="" id="{FFBC1DD5-30D6-4A23-9267-7AC0BBC2B39D}"/>
                      </a:ext>
                    </a:extLst>
                  </p:cNvPr>
                  <p:cNvSpPr/>
                  <p:nvPr/>
                </p:nvSpPr>
                <p:spPr>
                  <a:xfrm>
                    <a:off x="4240670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işľïďe">
                    <a:extLst>
                      <a:ext uri="{FF2B5EF4-FFF2-40B4-BE49-F238E27FC236}">
                        <a16:creationId xmlns:a16="http://schemas.microsoft.com/office/drawing/2014/main" xmlns="" id="{3E9864A9-54E2-4526-95E7-AEF5AB504AF5}"/>
                      </a:ext>
                    </a:extLst>
                  </p:cNvPr>
                  <p:cNvSpPr/>
                  <p:nvPr/>
                </p:nvSpPr>
                <p:spPr>
                  <a:xfrm>
                    <a:off x="4240670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Slíḑé">
                    <a:extLst>
                      <a:ext uri="{FF2B5EF4-FFF2-40B4-BE49-F238E27FC236}">
                        <a16:creationId xmlns:a16="http://schemas.microsoft.com/office/drawing/2014/main" xmlns="" id="{CD78B75A-1F35-4DF9-B005-AC020752BA72}"/>
                      </a:ext>
                    </a:extLst>
                  </p:cNvPr>
                  <p:cNvSpPr/>
                  <p:nvPr/>
                </p:nvSpPr>
                <p:spPr>
                  <a:xfrm>
                    <a:off x="4240670" y="2656397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îšľïďe">
                    <a:extLst>
                      <a:ext uri="{FF2B5EF4-FFF2-40B4-BE49-F238E27FC236}">
                        <a16:creationId xmlns:a16="http://schemas.microsoft.com/office/drawing/2014/main" xmlns="" id="{DA8343FA-9D25-485B-AF1B-880C4508DD1E}"/>
                      </a:ext>
                    </a:extLst>
                  </p:cNvPr>
                  <p:cNvSpPr/>
                  <p:nvPr/>
                </p:nvSpPr>
                <p:spPr>
                  <a:xfrm>
                    <a:off x="4240670" y="2397753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ṣ1ïḑè">
                    <a:extLst>
                      <a:ext uri="{FF2B5EF4-FFF2-40B4-BE49-F238E27FC236}">
                        <a16:creationId xmlns:a16="http://schemas.microsoft.com/office/drawing/2014/main" xmlns="" id="{50A71429-2C78-4A34-B08F-56076D574554}"/>
                      </a:ext>
                    </a:extLst>
                  </p:cNvPr>
                  <p:cNvSpPr/>
                  <p:nvPr/>
                </p:nvSpPr>
                <p:spPr>
                  <a:xfrm>
                    <a:off x="4240670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ṡ1íḑê">
                    <a:extLst>
                      <a:ext uri="{FF2B5EF4-FFF2-40B4-BE49-F238E27FC236}">
                        <a16:creationId xmlns:a16="http://schemas.microsoft.com/office/drawing/2014/main" xmlns="" id="{CC0AB16F-5A85-4D12-94F3-BCF730A6883C}"/>
                      </a:ext>
                    </a:extLst>
                  </p:cNvPr>
                  <p:cNvSpPr/>
                  <p:nvPr/>
                </p:nvSpPr>
                <p:spPr>
                  <a:xfrm>
                    <a:off x="4240670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1" name="îṥḷíḍê">
                  <a:extLst>
                    <a:ext uri="{FF2B5EF4-FFF2-40B4-BE49-F238E27FC236}">
                      <a16:creationId xmlns:a16="http://schemas.microsoft.com/office/drawing/2014/main" xmlns="" id="{10B76299-9FDD-4803-8329-7843BBA20444}"/>
                    </a:ext>
                  </a:extLst>
                </p:cNvPr>
                <p:cNvGrpSpPr/>
                <p:nvPr/>
              </p:nvGrpSpPr>
              <p:grpSpPr>
                <a:xfrm>
                  <a:off x="5897381" y="3850779"/>
                  <a:ext cx="659532" cy="441739"/>
                  <a:chOff x="4483100" y="3560763"/>
                  <a:chExt cx="1360488" cy="911225"/>
                </a:xfrm>
                <a:solidFill>
                  <a:schemeClr val="accent1"/>
                </a:solidFill>
              </p:grpSpPr>
              <p:sp>
                <p:nvSpPr>
                  <p:cNvPr id="44" name="ïṣḻíḍê">
                    <a:extLst>
                      <a:ext uri="{FF2B5EF4-FFF2-40B4-BE49-F238E27FC236}">
                        <a16:creationId xmlns:a16="http://schemas.microsoft.com/office/drawing/2014/main" xmlns="" id="{B51BE74E-944C-4F9B-AEB1-FBB830A8A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iṧļiḋè">
                    <a:extLst>
                      <a:ext uri="{FF2B5EF4-FFF2-40B4-BE49-F238E27FC236}">
                        <a16:creationId xmlns:a16="http://schemas.microsoft.com/office/drawing/2014/main" xmlns="" id="{07F13127-CB35-484F-AFAB-2847BFB917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íślíḍé">
                  <a:extLst>
                    <a:ext uri="{FF2B5EF4-FFF2-40B4-BE49-F238E27FC236}">
                      <a16:creationId xmlns:a16="http://schemas.microsoft.com/office/drawing/2014/main" xmlns="" id="{B15EC343-7A58-48BF-855D-F6F27904B199}"/>
                    </a:ext>
                  </a:extLst>
                </p:cNvPr>
                <p:cNvGrpSpPr/>
                <p:nvPr/>
              </p:nvGrpSpPr>
              <p:grpSpPr>
                <a:xfrm>
                  <a:off x="7041288" y="3850779"/>
                  <a:ext cx="659532" cy="441739"/>
                  <a:chOff x="4483100" y="3560763"/>
                  <a:chExt cx="1360488" cy="911225"/>
                </a:xfrm>
                <a:solidFill>
                  <a:schemeClr val="accent2"/>
                </a:solidFill>
              </p:grpSpPr>
              <p:sp>
                <p:nvSpPr>
                  <p:cNvPr id="42" name="ïslíḓê">
                    <a:extLst>
                      <a:ext uri="{FF2B5EF4-FFF2-40B4-BE49-F238E27FC236}">
                        <a16:creationId xmlns:a16="http://schemas.microsoft.com/office/drawing/2014/main" xmlns="" id="{87B98D5C-7968-4FEB-96D5-0D39CB5EBE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ṧļíďè">
                    <a:extLst>
                      <a:ext uri="{FF2B5EF4-FFF2-40B4-BE49-F238E27FC236}">
                        <a16:creationId xmlns:a16="http://schemas.microsoft.com/office/drawing/2014/main" xmlns="" id="{2A911C9F-A4C2-47C7-81C3-00DD8A7C49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3" name="iṡḻíḓè">
                  <a:extLst>
                    <a:ext uri="{FF2B5EF4-FFF2-40B4-BE49-F238E27FC236}">
                      <a16:creationId xmlns:a16="http://schemas.microsoft.com/office/drawing/2014/main" xmlns="" id="{D87E6595-D109-4022-A4DE-AD0DF04C1653}"/>
                    </a:ext>
                  </a:extLst>
                </p:cNvPr>
                <p:cNvGrpSpPr/>
                <p:nvPr/>
              </p:nvGrpSpPr>
              <p:grpSpPr>
                <a:xfrm>
                  <a:off x="8227455" y="3850779"/>
                  <a:ext cx="659532" cy="441739"/>
                  <a:chOff x="4483100" y="3560763"/>
                  <a:chExt cx="1360488" cy="911225"/>
                </a:xfrm>
                <a:solidFill>
                  <a:schemeClr val="accent3"/>
                </a:solidFill>
              </p:grpSpPr>
              <p:sp>
                <p:nvSpPr>
                  <p:cNvPr id="40" name="í$ľïdé">
                    <a:extLst>
                      <a:ext uri="{FF2B5EF4-FFF2-40B4-BE49-F238E27FC236}">
                        <a16:creationId xmlns:a16="http://schemas.microsoft.com/office/drawing/2014/main" xmlns="" id="{A8B11BE8-2F62-4640-A942-9F0051FE76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şľíḑê">
                    <a:extLst>
                      <a:ext uri="{FF2B5EF4-FFF2-40B4-BE49-F238E27FC236}">
                        <a16:creationId xmlns:a16="http://schemas.microsoft.com/office/drawing/2014/main" xmlns="" id="{30A8D6BC-61A3-49C1-B715-F740DD57F2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4" name="iŝḷïdè">
                  <a:extLst>
                    <a:ext uri="{FF2B5EF4-FFF2-40B4-BE49-F238E27FC236}">
                      <a16:creationId xmlns:a16="http://schemas.microsoft.com/office/drawing/2014/main" xmlns="" id="{C7717DBD-4504-4283-8110-1734E312607A}"/>
                    </a:ext>
                  </a:extLst>
                </p:cNvPr>
                <p:cNvGrpSpPr/>
                <p:nvPr/>
              </p:nvGrpSpPr>
              <p:grpSpPr>
                <a:xfrm>
                  <a:off x="9413624" y="3850779"/>
                  <a:ext cx="659532" cy="441739"/>
                  <a:chOff x="4483100" y="3560763"/>
                  <a:chExt cx="1360488" cy="911225"/>
                </a:xfrm>
                <a:solidFill>
                  <a:schemeClr val="accent4"/>
                </a:solidFill>
              </p:grpSpPr>
              <p:sp>
                <p:nvSpPr>
                  <p:cNvPr id="38" name="ïśľîďe">
                    <a:extLst>
                      <a:ext uri="{FF2B5EF4-FFF2-40B4-BE49-F238E27FC236}">
                        <a16:creationId xmlns:a16="http://schemas.microsoft.com/office/drawing/2014/main" xmlns="" id="{BB231CD9-BAD7-498B-AC3B-B316A0F39A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îŝlîďè">
                    <a:extLst>
                      <a:ext uri="{FF2B5EF4-FFF2-40B4-BE49-F238E27FC236}">
                        <a16:creationId xmlns:a16="http://schemas.microsoft.com/office/drawing/2014/main" xmlns="" id="{05DA391A-DEED-447D-A987-E3F3A2F11B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5" name="işḻîde">
                  <a:extLst>
                    <a:ext uri="{FF2B5EF4-FFF2-40B4-BE49-F238E27FC236}">
                      <a16:creationId xmlns:a16="http://schemas.microsoft.com/office/drawing/2014/main" xmlns="" id="{4EB95EF3-3620-470A-AA10-1E0D59461CE1}"/>
                    </a:ext>
                  </a:extLst>
                </p:cNvPr>
                <p:cNvGrpSpPr/>
                <p:nvPr/>
              </p:nvGrpSpPr>
              <p:grpSpPr>
                <a:xfrm>
                  <a:off x="10542967" y="3850779"/>
                  <a:ext cx="659532" cy="441739"/>
                  <a:chOff x="4483100" y="3560763"/>
                  <a:chExt cx="1360488" cy="911225"/>
                </a:xfrm>
                <a:solidFill>
                  <a:schemeClr val="accent5"/>
                </a:solidFill>
              </p:grpSpPr>
              <p:sp>
                <p:nvSpPr>
                  <p:cNvPr id="36" name="iśļiďê">
                    <a:extLst>
                      <a:ext uri="{FF2B5EF4-FFF2-40B4-BE49-F238E27FC236}">
                        <a16:creationId xmlns:a16="http://schemas.microsoft.com/office/drawing/2014/main" xmlns="" id="{2344C116-5ADE-4744-9630-D6571D238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iṩḷîďe">
                    <a:extLst>
                      <a:ext uri="{FF2B5EF4-FFF2-40B4-BE49-F238E27FC236}">
                        <a16:creationId xmlns:a16="http://schemas.microsoft.com/office/drawing/2014/main" xmlns="" id="{501B8DE3-7B5A-44CC-B877-6D0839E401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1" name="ísḷidè">
                <a:extLst>
                  <a:ext uri="{FF2B5EF4-FFF2-40B4-BE49-F238E27FC236}">
                    <a16:creationId xmlns:a16="http://schemas.microsoft.com/office/drawing/2014/main" xmlns="" id="{2BA3FA11-6987-4BA5-B93D-1167AB43F28D}"/>
                  </a:ext>
                </a:extLst>
              </p:cNvPr>
              <p:cNvSpPr txBox="1"/>
              <p:nvPr/>
            </p:nvSpPr>
            <p:spPr>
              <a:xfrm>
                <a:off x="5853680" y="4402490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1"/>
                    </a:solidFill>
                  </a:rPr>
                  <a:t>80%</a:t>
                </a:r>
              </a:p>
            </p:txBody>
          </p:sp>
          <p:sp>
            <p:nvSpPr>
              <p:cNvPr id="22" name="ïṩļíḑé">
                <a:extLst>
                  <a:ext uri="{FF2B5EF4-FFF2-40B4-BE49-F238E27FC236}">
                    <a16:creationId xmlns:a16="http://schemas.microsoft.com/office/drawing/2014/main" xmlns="" id="{215321FA-615D-4AE3-B94D-6B4D108E0E9E}"/>
                  </a:ext>
                </a:extLst>
              </p:cNvPr>
              <p:cNvSpPr txBox="1"/>
              <p:nvPr/>
            </p:nvSpPr>
            <p:spPr>
              <a:xfrm>
                <a:off x="7035622" y="4376457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2"/>
                    </a:solidFill>
                  </a:rPr>
                  <a:t>60%</a:t>
                </a:r>
              </a:p>
            </p:txBody>
          </p:sp>
          <p:sp>
            <p:nvSpPr>
              <p:cNvPr id="23" name="îSḻíďe">
                <a:extLst>
                  <a:ext uri="{FF2B5EF4-FFF2-40B4-BE49-F238E27FC236}">
                    <a16:creationId xmlns:a16="http://schemas.microsoft.com/office/drawing/2014/main" xmlns="" id="{F92E474D-DD78-4B91-8E14-2112FE706C7F}"/>
                  </a:ext>
                </a:extLst>
              </p:cNvPr>
              <p:cNvSpPr txBox="1"/>
              <p:nvPr/>
            </p:nvSpPr>
            <p:spPr>
              <a:xfrm>
                <a:off x="8221788" y="4402490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3"/>
                    </a:solidFill>
                  </a:rPr>
                  <a:t>90%</a:t>
                </a:r>
              </a:p>
            </p:txBody>
          </p:sp>
          <p:sp>
            <p:nvSpPr>
              <p:cNvPr id="24" name="iṧľiḓé">
                <a:extLst>
                  <a:ext uri="{FF2B5EF4-FFF2-40B4-BE49-F238E27FC236}">
                    <a16:creationId xmlns:a16="http://schemas.microsoft.com/office/drawing/2014/main" xmlns="" id="{C744EE6C-C723-426E-BA35-3BD73604F461}"/>
                  </a:ext>
                </a:extLst>
              </p:cNvPr>
              <p:cNvSpPr txBox="1"/>
              <p:nvPr/>
            </p:nvSpPr>
            <p:spPr>
              <a:xfrm>
                <a:off x="9438375" y="4360544"/>
                <a:ext cx="770141" cy="4381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4"/>
                    </a:solidFill>
                  </a:rPr>
                  <a:t>40%</a:t>
                </a:r>
              </a:p>
            </p:txBody>
          </p:sp>
          <p:sp>
            <p:nvSpPr>
              <p:cNvPr id="25" name="ïşḻîḋe">
                <a:extLst>
                  <a:ext uri="{FF2B5EF4-FFF2-40B4-BE49-F238E27FC236}">
                    <a16:creationId xmlns:a16="http://schemas.microsoft.com/office/drawing/2014/main" xmlns="" id="{05392C8C-C9FC-4F96-9B1E-DFC007674CE5}"/>
                  </a:ext>
                </a:extLst>
              </p:cNvPr>
              <p:cNvSpPr txBox="1"/>
              <p:nvPr/>
            </p:nvSpPr>
            <p:spPr>
              <a:xfrm>
                <a:off x="10533123" y="4360544"/>
                <a:ext cx="770141" cy="4381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5"/>
                    </a:solidFill>
                  </a:rPr>
                  <a:t>80%</a:t>
                </a:r>
              </a:p>
            </p:txBody>
          </p:sp>
        </p:grpSp>
        <p:grpSp>
          <p:nvGrpSpPr>
            <p:cNvPr id="17" name="ïṩļïďé">
              <a:extLst>
                <a:ext uri="{FF2B5EF4-FFF2-40B4-BE49-F238E27FC236}">
                  <a16:creationId xmlns:a16="http://schemas.microsoft.com/office/drawing/2014/main" xmlns="" id="{AF4EAD0F-6570-46A6-AE35-1672F66D2F9A}"/>
                </a:ext>
              </a:extLst>
            </p:cNvPr>
            <p:cNvGrpSpPr/>
            <p:nvPr/>
          </p:nvGrpSpPr>
          <p:grpSpPr>
            <a:xfrm>
              <a:off x="6478179" y="4689503"/>
              <a:ext cx="4994682" cy="855099"/>
              <a:chOff x="7796550" y="4992668"/>
              <a:chExt cx="3676313" cy="855099"/>
            </a:xfrm>
          </p:grpSpPr>
          <p:sp>
            <p:nvSpPr>
              <p:cNvPr id="18" name="iśľidê">
                <a:extLst>
                  <a:ext uri="{FF2B5EF4-FFF2-40B4-BE49-F238E27FC236}">
                    <a16:creationId xmlns:a16="http://schemas.microsoft.com/office/drawing/2014/main" xmlns="" id="{44FBE4E0-88A5-4C83-B58E-1AF7C0DA08C8}"/>
                  </a:ext>
                </a:extLst>
              </p:cNvPr>
              <p:cNvSpPr txBox="1"/>
              <p:nvPr/>
            </p:nvSpPr>
            <p:spPr>
              <a:xfrm>
                <a:off x="7796551" y="5248319"/>
                <a:ext cx="3676312" cy="59944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ṡļïḓè">
                <a:extLst>
                  <a:ext uri="{FF2B5EF4-FFF2-40B4-BE49-F238E27FC236}">
                    <a16:creationId xmlns:a16="http://schemas.microsoft.com/office/drawing/2014/main" xmlns="" id="{31D6D791-F70D-41D8-8A79-D2DFF8F5D462}"/>
                  </a:ext>
                </a:extLst>
              </p:cNvPr>
              <p:cNvSpPr/>
              <p:nvPr/>
            </p:nvSpPr>
            <p:spPr>
              <a:xfrm>
                <a:off x="7796550" y="4992668"/>
                <a:ext cx="3676312" cy="25565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2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98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5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44663A-1AE5-4727-8FEF-AE0BCB4554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6" name="išḷíḍé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íşḻïḓê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Sḷíḑê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$1ídê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22" name="ïṥlïďê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îṣľídè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ṣ1iḑê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iş1îḍé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20" name="ïṡļíďê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sḻiḓe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îş1iḓe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18" name="îŝliďé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šļîḋe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iSḷíde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2" name="i$ľïḑé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16" name="îSľîḑè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íṣļîḍé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iṥḻiḓè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120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C2F0B3-48F5-45EE-A97F-D34B5A4D2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4"/>
                </a:solidFill>
              </a:rPr>
              <a:t>Click to edit Master title style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D88B49-AD33-465F-BEE7-4810872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D2D12B-4672-4E61-B424-1E817090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5" name="206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07652F-C71C-47C9-A568-1BE4E12876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718" y="1208530"/>
            <a:ext cx="10724564" cy="4869780"/>
            <a:chOff x="733718" y="1208530"/>
            <a:chExt cx="10724564" cy="4869780"/>
          </a:xfrm>
        </p:grpSpPr>
        <p:grpSp>
          <p:nvGrpSpPr>
            <p:cNvPr id="6" name="iṥļîḍê">
              <a:extLst>
                <a:ext uri="{FF2B5EF4-FFF2-40B4-BE49-F238E27FC236}">
                  <a16:creationId xmlns:a16="http://schemas.microsoft.com/office/drawing/2014/main" xmlns="" id="{88048F7D-D75C-4403-85EE-F8FBF62BF11E}"/>
                </a:ext>
              </a:extLst>
            </p:cNvPr>
            <p:cNvGrpSpPr/>
            <p:nvPr/>
          </p:nvGrpSpPr>
          <p:grpSpPr>
            <a:xfrm>
              <a:off x="6823526" y="1326044"/>
              <a:ext cx="4634756" cy="4634755"/>
              <a:chOff x="6462702" y="1436129"/>
              <a:chExt cx="4337661" cy="4337661"/>
            </a:xfrm>
          </p:grpSpPr>
          <p:sp>
            <p:nvSpPr>
              <p:cNvPr id="31" name="íşlíḍe">
                <a:extLst>
                  <a:ext uri="{FF2B5EF4-FFF2-40B4-BE49-F238E27FC236}">
                    <a16:creationId xmlns:a16="http://schemas.microsoft.com/office/drawing/2014/main" xmlns="" id="{AEEDFAE1-B13F-454C-A0F6-647B0B7207FF}"/>
                  </a:ext>
                </a:extLst>
              </p:cNvPr>
              <p:cNvSpPr/>
              <p:nvPr/>
            </p:nvSpPr>
            <p:spPr bwMode="auto">
              <a:xfrm>
                <a:off x="6533926" y="1436129"/>
                <a:ext cx="2785773" cy="1835782"/>
              </a:xfrm>
              <a:custGeom>
                <a:avLst/>
                <a:gdLst>
                  <a:gd name="T0" fmla="*/ 1250 w 1639"/>
                  <a:gd name="T1" fmla="*/ 0 h 1080"/>
                  <a:gd name="T2" fmla="*/ 1248 w 1639"/>
                  <a:gd name="T3" fmla="*/ 0 h 1080"/>
                  <a:gd name="T4" fmla="*/ 1239 w 1639"/>
                  <a:gd name="T5" fmla="*/ 0 h 1080"/>
                  <a:gd name="T6" fmla="*/ 1237 w 1639"/>
                  <a:gd name="T7" fmla="*/ 0 h 1080"/>
                  <a:gd name="T8" fmla="*/ 1234 w 1639"/>
                  <a:gd name="T9" fmla="*/ 0 h 1080"/>
                  <a:gd name="T10" fmla="*/ 918 w 1639"/>
                  <a:gd name="T11" fmla="*/ 40 h 1080"/>
                  <a:gd name="T12" fmla="*/ 68 w 1639"/>
                  <a:gd name="T13" fmla="*/ 756 h 1080"/>
                  <a:gd name="T14" fmla="*/ 0 w 1639"/>
                  <a:gd name="T15" fmla="*/ 952 h 1080"/>
                  <a:gd name="T16" fmla="*/ 358 w 1639"/>
                  <a:gd name="T17" fmla="*/ 793 h 1080"/>
                  <a:gd name="T18" fmla="*/ 799 w 1639"/>
                  <a:gd name="T19" fmla="*/ 1080 h 1080"/>
                  <a:gd name="T20" fmla="*/ 1041 w 1639"/>
                  <a:gd name="T21" fmla="*/ 840 h 1080"/>
                  <a:gd name="T22" fmla="*/ 1234 w 1639"/>
                  <a:gd name="T23" fmla="*/ 799 h 1080"/>
                  <a:gd name="T24" fmla="*/ 1248 w 1639"/>
                  <a:gd name="T25" fmla="*/ 800 h 1080"/>
                  <a:gd name="T26" fmla="*/ 1248 w 1639"/>
                  <a:gd name="T27" fmla="*/ 799 h 1080"/>
                  <a:gd name="T28" fmla="*/ 1639 w 1639"/>
                  <a:gd name="T29" fmla="*/ 400 h 1080"/>
                  <a:gd name="T30" fmla="*/ 1250 w 1639"/>
                  <a:gd name="T31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9" h="1080">
                    <a:moveTo>
                      <a:pt x="1250" y="0"/>
                    </a:moveTo>
                    <a:cubicBezTo>
                      <a:pt x="1249" y="0"/>
                      <a:pt x="1248" y="0"/>
                      <a:pt x="1248" y="0"/>
                    </a:cubicBezTo>
                    <a:cubicBezTo>
                      <a:pt x="1245" y="0"/>
                      <a:pt x="1242" y="0"/>
                      <a:pt x="1239" y="0"/>
                    </a:cubicBezTo>
                    <a:cubicBezTo>
                      <a:pt x="1239" y="0"/>
                      <a:pt x="1238" y="0"/>
                      <a:pt x="1237" y="0"/>
                    </a:cubicBezTo>
                    <a:cubicBezTo>
                      <a:pt x="1236" y="0"/>
                      <a:pt x="1235" y="0"/>
                      <a:pt x="1234" y="0"/>
                    </a:cubicBezTo>
                    <a:cubicBezTo>
                      <a:pt x="1125" y="0"/>
                      <a:pt x="1019" y="14"/>
                      <a:pt x="918" y="40"/>
                    </a:cubicBezTo>
                    <a:cubicBezTo>
                      <a:pt x="537" y="136"/>
                      <a:pt x="226" y="404"/>
                      <a:pt x="68" y="756"/>
                    </a:cubicBezTo>
                    <a:cubicBezTo>
                      <a:pt x="40" y="819"/>
                      <a:pt x="17" y="884"/>
                      <a:pt x="0" y="952"/>
                    </a:cubicBezTo>
                    <a:cubicBezTo>
                      <a:pt x="88" y="854"/>
                      <a:pt x="216" y="793"/>
                      <a:pt x="358" y="793"/>
                    </a:cubicBezTo>
                    <a:cubicBezTo>
                      <a:pt x="554" y="793"/>
                      <a:pt x="724" y="911"/>
                      <a:pt x="799" y="1080"/>
                    </a:cubicBezTo>
                    <a:cubicBezTo>
                      <a:pt x="847" y="973"/>
                      <a:pt x="934" y="887"/>
                      <a:pt x="1041" y="840"/>
                    </a:cubicBezTo>
                    <a:cubicBezTo>
                      <a:pt x="1100" y="814"/>
                      <a:pt x="1165" y="799"/>
                      <a:pt x="1234" y="799"/>
                    </a:cubicBezTo>
                    <a:cubicBezTo>
                      <a:pt x="1239" y="799"/>
                      <a:pt x="1243" y="799"/>
                      <a:pt x="1248" y="800"/>
                    </a:cubicBezTo>
                    <a:cubicBezTo>
                      <a:pt x="1248" y="799"/>
                      <a:pt x="1248" y="799"/>
                      <a:pt x="1248" y="799"/>
                    </a:cubicBezTo>
                    <a:cubicBezTo>
                      <a:pt x="1465" y="795"/>
                      <a:pt x="1639" y="618"/>
                      <a:pt x="1639" y="400"/>
                    </a:cubicBezTo>
                    <a:cubicBezTo>
                      <a:pt x="1639" y="182"/>
                      <a:pt x="1466" y="6"/>
                      <a:pt x="125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2" name="ísļîḋè">
                <a:extLst>
                  <a:ext uri="{FF2B5EF4-FFF2-40B4-BE49-F238E27FC236}">
                    <a16:creationId xmlns:a16="http://schemas.microsoft.com/office/drawing/2014/main" xmlns="" id="{FBF7B884-D526-4BEF-94F2-9A1F544AE298}"/>
                  </a:ext>
                </a:extLst>
              </p:cNvPr>
              <p:cNvSpPr/>
              <p:nvPr/>
            </p:nvSpPr>
            <p:spPr bwMode="auto">
              <a:xfrm>
                <a:off x="8173089" y="1604660"/>
                <a:ext cx="1000150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S</a:t>
                </a:r>
              </a:p>
            </p:txBody>
          </p:sp>
          <p:sp>
            <p:nvSpPr>
              <p:cNvPr id="33" name="iSļîḍè">
                <a:extLst>
                  <a:ext uri="{FF2B5EF4-FFF2-40B4-BE49-F238E27FC236}">
                    <a16:creationId xmlns:a16="http://schemas.microsoft.com/office/drawing/2014/main" xmlns="" id="{6FAD8008-55C4-487A-84FC-3A58FF45C4B8}"/>
                  </a:ext>
                </a:extLst>
              </p:cNvPr>
              <p:cNvSpPr/>
              <p:nvPr/>
            </p:nvSpPr>
            <p:spPr bwMode="auto">
              <a:xfrm>
                <a:off x="7975466" y="3920955"/>
                <a:ext cx="2764707" cy="1852835"/>
              </a:xfrm>
              <a:custGeom>
                <a:avLst/>
                <a:gdLst>
                  <a:gd name="T0" fmla="*/ 1262 w 1627"/>
                  <a:gd name="T1" fmla="*/ 278 h 1090"/>
                  <a:gd name="T2" fmla="*/ 825 w 1627"/>
                  <a:gd name="T3" fmla="*/ 0 h 1090"/>
                  <a:gd name="T4" fmla="*/ 588 w 1627"/>
                  <a:gd name="T5" fmla="*/ 246 h 1090"/>
                  <a:gd name="T6" fmla="*/ 400 w 1627"/>
                  <a:gd name="T7" fmla="*/ 290 h 1090"/>
                  <a:gd name="T8" fmla="*/ 400 w 1627"/>
                  <a:gd name="T9" fmla="*/ 291 h 1090"/>
                  <a:gd name="T10" fmla="*/ 0 w 1627"/>
                  <a:gd name="T11" fmla="*/ 690 h 1090"/>
                  <a:gd name="T12" fmla="*/ 394 w 1627"/>
                  <a:gd name="T13" fmla="*/ 1090 h 1090"/>
                  <a:gd name="T14" fmla="*/ 400 w 1627"/>
                  <a:gd name="T15" fmla="*/ 1090 h 1090"/>
                  <a:gd name="T16" fmla="*/ 421 w 1627"/>
                  <a:gd name="T17" fmla="*/ 1089 h 1090"/>
                  <a:gd name="T18" fmla="*/ 729 w 1627"/>
                  <a:gd name="T19" fmla="*/ 1043 h 1090"/>
                  <a:gd name="T20" fmla="*/ 1560 w 1627"/>
                  <a:gd name="T21" fmla="*/ 315 h 1090"/>
                  <a:gd name="T22" fmla="*/ 1627 w 1627"/>
                  <a:gd name="T23" fmla="*/ 111 h 1090"/>
                  <a:gd name="T24" fmla="*/ 1262 w 1627"/>
                  <a:gd name="T25" fmla="*/ 27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7" h="1090">
                    <a:moveTo>
                      <a:pt x="1262" y="278"/>
                    </a:moveTo>
                    <a:cubicBezTo>
                      <a:pt x="1069" y="278"/>
                      <a:pt x="902" y="164"/>
                      <a:pt x="825" y="0"/>
                    </a:cubicBezTo>
                    <a:cubicBezTo>
                      <a:pt x="779" y="108"/>
                      <a:pt x="695" y="196"/>
                      <a:pt x="588" y="246"/>
                    </a:cubicBezTo>
                    <a:cubicBezTo>
                      <a:pt x="531" y="273"/>
                      <a:pt x="467" y="288"/>
                      <a:pt x="400" y="290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179" y="291"/>
                      <a:pt x="0" y="470"/>
                      <a:pt x="0" y="690"/>
                    </a:cubicBezTo>
                    <a:cubicBezTo>
                      <a:pt x="0" y="909"/>
                      <a:pt x="176" y="1087"/>
                      <a:pt x="394" y="1090"/>
                    </a:cubicBezTo>
                    <a:cubicBezTo>
                      <a:pt x="396" y="1090"/>
                      <a:pt x="398" y="1090"/>
                      <a:pt x="400" y="1090"/>
                    </a:cubicBezTo>
                    <a:cubicBezTo>
                      <a:pt x="407" y="1090"/>
                      <a:pt x="414" y="1090"/>
                      <a:pt x="421" y="1089"/>
                    </a:cubicBezTo>
                    <a:cubicBezTo>
                      <a:pt x="528" y="1086"/>
                      <a:pt x="631" y="1071"/>
                      <a:pt x="729" y="1043"/>
                    </a:cubicBezTo>
                    <a:cubicBezTo>
                      <a:pt x="1104" y="939"/>
                      <a:pt x="1409" y="668"/>
                      <a:pt x="1560" y="315"/>
                    </a:cubicBezTo>
                    <a:cubicBezTo>
                      <a:pt x="1588" y="250"/>
                      <a:pt x="1610" y="182"/>
                      <a:pt x="1627" y="111"/>
                    </a:cubicBezTo>
                    <a:cubicBezTo>
                      <a:pt x="1539" y="213"/>
                      <a:pt x="1408" y="278"/>
                      <a:pt x="1262" y="2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4" name="îṡ1iḑê">
                <a:extLst>
                  <a:ext uri="{FF2B5EF4-FFF2-40B4-BE49-F238E27FC236}">
                    <a16:creationId xmlns:a16="http://schemas.microsoft.com/office/drawing/2014/main" xmlns="" id="{9CBB6408-BA15-4569-A11E-FECF63B27411}"/>
                  </a:ext>
                </a:extLst>
              </p:cNvPr>
              <p:cNvSpPr/>
              <p:nvPr/>
            </p:nvSpPr>
            <p:spPr bwMode="auto">
              <a:xfrm>
                <a:off x="8126943" y="4625173"/>
                <a:ext cx="999147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O</a:t>
                </a:r>
              </a:p>
            </p:txBody>
          </p:sp>
          <p:sp>
            <p:nvSpPr>
              <p:cNvPr id="35" name="íS1îḍè">
                <a:extLst>
                  <a:ext uri="{FF2B5EF4-FFF2-40B4-BE49-F238E27FC236}">
                    <a16:creationId xmlns:a16="http://schemas.microsoft.com/office/drawing/2014/main" xmlns="" id="{6C38623E-5878-40F1-B4BB-1AEC9AA78FFA}"/>
                  </a:ext>
                </a:extLst>
              </p:cNvPr>
              <p:cNvSpPr/>
              <p:nvPr/>
            </p:nvSpPr>
            <p:spPr bwMode="auto">
              <a:xfrm>
                <a:off x="6462702" y="2924817"/>
                <a:ext cx="1847820" cy="2785773"/>
              </a:xfrm>
              <a:custGeom>
                <a:avLst/>
                <a:gdLst>
                  <a:gd name="T0" fmla="*/ 807 w 1087"/>
                  <a:gd name="T1" fmla="*/ 1276 h 1639"/>
                  <a:gd name="T2" fmla="*/ 1087 w 1087"/>
                  <a:gd name="T3" fmla="*/ 838 h 1639"/>
                  <a:gd name="T4" fmla="*/ 841 w 1087"/>
                  <a:gd name="T5" fmla="*/ 596 h 1639"/>
                  <a:gd name="T6" fmla="*/ 799 w 1087"/>
                  <a:gd name="T7" fmla="*/ 400 h 1639"/>
                  <a:gd name="T8" fmla="*/ 799 w 1087"/>
                  <a:gd name="T9" fmla="*/ 400 h 1639"/>
                  <a:gd name="T10" fmla="*/ 400 w 1087"/>
                  <a:gd name="T11" fmla="*/ 0 h 1639"/>
                  <a:gd name="T12" fmla="*/ 0 w 1087"/>
                  <a:gd name="T13" fmla="*/ 400 h 1639"/>
                  <a:gd name="T14" fmla="*/ 0 w 1087"/>
                  <a:gd name="T15" fmla="*/ 400 h 1639"/>
                  <a:gd name="T16" fmla="*/ 42 w 1087"/>
                  <a:gd name="T17" fmla="*/ 724 h 1639"/>
                  <a:gd name="T18" fmla="*/ 671 w 1087"/>
                  <a:gd name="T19" fmla="*/ 1524 h 1639"/>
                  <a:gd name="T20" fmla="*/ 971 w 1087"/>
                  <a:gd name="T21" fmla="*/ 1639 h 1639"/>
                  <a:gd name="T22" fmla="*/ 807 w 1087"/>
                  <a:gd name="T23" fmla="*/ 1276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7" h="1639">
                    <a:moveTo>
                      <a:pt x="807" y="1276"/>
                    </a:moveTo>
                    <a:cubicBezTo>
                      <a:pt x="807" y="1082"/>
                      <a:pt x="922" y="915"/>
                      <a:pt x="1087" y="838"/>
                    </a:cubicBezTo>
                    <a:cubicBezTo>
                      <a:pt x="978" y="791"/>
                      <a:pt x="890" y="704"/>
                      <a:pt x="841" y="596"/>
                    </a:cubicBezTo>
                    <a:cubicBezTo>
                      <a:pt x="814" y="536"/>
                      <a:pt x="799" y="470"/>
                      <a:pt x="799" y="400"/>
                    </a:cubicBezTo>
                    <a:cubicBezTo>
                      <a:pt x="799" y="400"/>
                      <a:pt x="799" y="400"/>
                      <a:pt x="799" y="400"/>
                    </a:cubicBezTo>
                    <a:cubicBezTo>
                      <a:pt x="799" y="179"/>
                      <a:pt x="620" y="0"/>
                      <a:pt x="400" y="0"/>
                    </a:cubicBezTo>
                    <a:cubicBezTo>
                      <a:pt x="179" y="0"/>
                      <a:pt x="0" y="179"/>
                      <a:pt x="0" y="400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512"/>
                      <a:pt x="15" y="620"/>
                      <a:pt x="42" y="724"/>
                    </a:cubicBezTo>
                    <a:cubicBezTo>
                      <a:pt x="132" y="1070"/>
                      <a:pt x="364" y="1358"/>
                      <a:pt x="671" y="1524"/>
                    </a:cubicBezTo>
                    <a:cubicBezTo>
                      <a:pt x="765" y="1575"/>
                      <a:pt x="866" y="1613"/>
                      <a:pt x="971" y="1639"/>
                    </a:cubicBezTo>
                    <a:cubicBezTo>
                      <a:pt x="871" y="1551"/>
                      <a:pt x="807" y="1421"/>
                      <a:pt x="807" y="127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íṩļíďe">
                <a:extLst>
                  <a:ext uri="{FF2B5EF4-FFF2-40B4-BE49-F238E27FC236}">
                    <a16:creationId xmlns:a16="http://schemas.microsoft.com/office/drawing/2014/main" xmlns="" id="{F8C45674-B8A8-4157-8444-311C95AC5157}"/>
                  </a:ext>
                </a:extLst>
              </p:cNvPr>
              <p:cNvSpPr/>
              <p:nvPr/>
            </p:nvSpPr>
            <p:spPr bwMode="auto">
              <a:xfrm>
                <a:off x="6636249" y="3073285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T</a:t>
                </a:r>
              </a:p>
            </p:txBody>
          </p:sp>
          <p:sp>
            <p:nvSpPr>
              <p:cNvPr id="37" name="îṣļïḋè">
                <a:extLst>
                  <a:ext uri="{FF2B5EF4-FFF2-40B4-BE49-F238E27FC236}">
                    <a16:creationId xmlns:a16="http://schemas.microsoft.com/office/drawing/2014/main" xmlns="" id="{F3B750C2-2F86-4D4C-845D-682210C2DF82}"/>
                  </a:ext>
                </a:extLst>
              </p:cNvPr>
              <p:cNvSpPr/>
              <p:nvPr/>
            </p:nvSpPr>
            <p:spPr bwMode="auto">
              <a:xfrm>
                <a:off x="8967591" y="1511366"/>
                <a:ext cx="1832772" cy="2739628"/>
              </a:xfrm>
              <a:custGeom>
                <a:avLst/>
                <a:gdLst>
                  <a:gd name="T0" fmla="*/ 1077 w 1078"/>
                  <a:gd name="T1" fmla="*/ 1189 h 1612"/>
                  <a:gd name="T2" fmla="*/ 1029 w 1078"/>
                  <a:gd name="T3" fmla="*/ 881 h 1612"/>
                  <a:gd name="T4" fmla="*/ 451 w 1078"/>
                  <a:gd name="T5" fmla="*/ 133 h 1612"/>
                  <a:gd name="T6" fmla="*/ 133 w 1078"/>
                  <a:gd name="T7" fmla="*/ 0 h 1612"/>
                  <a:gd name="T8" fmla="*/ 290 w 1078"/>
                  <a:gd name="T9" fmla="*/ 356 h 1612"/>
                  <a:gd name="T10" fmla="*/ 0 w 1078"/>
                  <a:gd name="T11" fmla="*/ 798 h 1612"/>
                  <a:gd name="T12" fmla="*/ 23 w 1078"/>
                  <a:gd name="T13" fmla="*/ 809 h 1612"/>
                  <a:gd name="T14" fmla="*/ 233 w 1078"/>
                  <a:gd name="T15" fmla="*/ 1027 h 1612"/>
                  <a:gd name="T16" fmla="*/ 278 w 1078"/>
                  <a:gd name="T17" fmla="*/ 1213 h 1612"/>
                  <a:gd name="T18" fmla="*/ 279 w 1078"/>
                  <a:gd name="T19" fmla="*/ 1213 h 1612"/>
                  <a:gd name="T20" fmla="*/ 678 w 1078"/>
                  <a:gd name="T21" fmla="*/ 1612 h 1612"/>
                  <a:gd name="T22" fmla="*/ 1078 w 1078"/>
                  <a:gd name="T23" fmla="*/ 1221 h 1612"/>
                  <a:gd name="T24" fmla="*/ 1078 w 1078"/>
                  <a:gd name="T25" fmla="*/ 1213 h 1612"/>
                  <a:gd name="T26" fmla="*/ 1077 w 1078"/>
                  <a:gd name="T27" fmla="*/ 1189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8" h="1612">
                    <a:moveTo>
                      <a:pt x="1077" y="1189"/>
                    </a:moveTo>
                    <a:cubicBezTo>
                      <a:pt x="1074" y="1083"/>
                      <a:pt x="1057" y="980"/>
                      <a:pt x="1029" y="881"/>
                    </a:cubicBezTo>
                    <a:cubicBezTo>
                      <a:pt x="939" y="564"/>
                      <a:pt x="729" y="297"/>
                      <a:pt x="451" y="133"/>
                    </a:cubicBezTo>
                    <a:cubicBezTo>
                      <a:pt x="353" y="75"/>
                      <a:pt x="246" y="30"/>
                      <a:pt x="133" y="0"/>
                    </a:cubicBezTo>
                    <a:cubicBezTo>
                      <a:pt x="230" y="88"/>
                      <a:pt x="290" y="215"/>
                      <a:pt x="290" y="356"/>
                    </a:cubicBezTo>
                    <a:cubicBezTo>
                      <a:pt x="290" y="553"/>
                      <a:pt x="171" y="724"/>
                      <a:pt x="0" y="798"/>
                    </a:cubicBezTo>
                    <a:cubicBezTo>
                      <a:pt x="8" y="802"/>
                      <a:pt x="15" y="805"/>
                      <a:pt x="23" y="809"/>
                    </a:cubicBezTo>
                    <a:cubicBezTo>
                      <a:pt x="114" y="857"/>
                      <a:pt x="188" y="934"/>
                      <a:pt x="233" y="1027"/>
                    </a:cubicBezTo>
                    <a:cubicBezTo>
                      <a:pt x="260" y="1084"/>
                      <a:pt x="276" y="1146"/>
                      <a:pt x="278" y="1213"/>
                    </a:cubicBezTo>
                    <a:cubicBezTo>
                      <a:pt x="279" y="1213"/>
                      <a:pt x="279" y="1213"/>
                      <a:pt x="279" y="1213"/>
                    </a:cubicBezTo>
                    <a:cubicBezTo>
                      <a:pt x="279" y="1434"/>
                      <a:pt x="458" y="1612"/>
                      <a:pt x="678" y="1612"/>
                    </a:cubicBezTo>
                    <a:cubicBezTo>
                      <a:pt x="896" y="1612"/>
                      <a:pt x="1074" y="1438"/>
                      <a:pt x="1078" y="1221"/>
                    </a:cubicBezTo>
                    <a:cubicBezTo>
                      <a:pt x="1078" y="1218"/>
                      <a:pt x="1078" y="1215"/>
                      <a:pt x="1078" y="1213"/>
                    </a:cubicBezTo>
                    <a:cubicBezTo>
                      <a:pt x="1078" y="1205"/>
                      <a:pt x="1078" y="1197"/>
                      <a:pt x="1077" y="11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şḷîďé">
                <a:extLst>
                  <a:ext uri="{FF2B5EF4-FFF2-40B4-BE49-F238E27FC236}">
                    <a16:creationId xmlns:a16="http://schemas.microsoft.com/office/drawing/2014/main" xmlns="" id="{C29AC5AA-54A2-42F2-886D-7D9FF65743B7}"/>
                  </a:ext>
                </a:extLst>
              </p:cNvPr>
              <p:cNvSpPr/>
              <p:nvPr/>
            </p:nvSpPr>
            <p:spPr bwMode="auto">
              <a:xfrm>
                <a:off x="9630679" y="3105386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W</a:t>
                </a:r>
              </a:p>
            </p:txBody>
          </p:sp>
        </p:grpSp>
        <p:grpSp>
          <p:nvGrpSpPr>
            <p:cNvPr id="7" name="iśḷiďê">
              <a:extLst>
                <a:ext uri="{FF2B5EF4-FFF2-40B4-BE49-F238E27FC236}">
                  <a16:creationId xmlns:a16="http://schemas.microsoft.com/office/drawing/2014/main" xmlns="" id="{246BD30C-7669-42C3-B6C3-E8D62EC3E14F}"/>
                </a:ext>
              </a:extLst>
            </p:cNvPr>
            <p:cNvGrpSpPr/>
            <p:nvPr/>
          </p:nvGrpSpPr>
          <p:grpSpPr>
            <a:xfrm>
              <a:off x="733718" y="1208530"/>
              <a:ext cx="5369903" cy="1033163"/>
              <a:chOff x="733718" y="1195559"/>
              <a:chExt cx="5369903" cy="1033163"/>
            </a:xfrm>
          </p:grpSpPr>
          <p:sp>
            <p:nvSpPr>
              <p:cNvPr id="27" name="îṩḷïḍe">
                <a:extLst>
                  <a:ext uri="{FF2B5EF4-FFF2-40B4-BE49-F238E27FC236}">
                    <a16:creationId xmlns:a16="http://schemas.microsoft.com/office/drawing/2014/main" xmlns="" id="{4AEFB23E-E343-4992-B4A8-5F466C8FD922}"/>
                  </a:ext>
                </a:extLst>
              </p:cNvPr>
              <p:cNvSpPr/>
              <p:nvPr/>
            </p:nvSpPr>
            <p:spPr bwMode="auto">
              <a:xfrm>
                <a:off x="733718" y="1283300"/>
                <a:ext cx="80658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grpSp>
            <p:nvGrpSpPr>
              <p:cNvPr id="28" name="íṣlíḋe">
                <a:extLst>
                  <a:ext uri="{FF2B5EF4-FFF2-40B4-BE49-F238E27FC236}">
                    <a16:creationId xmlns:a16="http://schemas.microsoft.com/office/drawing/2014/main" xmlns="" id="{F5460EBA-F695-4629-8F27-C195B2727130}"/>
                  </a:ext>
                </a:extLst>
              </p:cNvPr>
              <p:cNvGrpSpPr/>
              <p:nvPr/>
            </p:nvGrpSpPr>
            <p:grpSpPr>
              <a:xfrm>
                <a:off x="1717332" y="1195559"/>
                <a:ext cx="4386289" cy="1033163"/>
                <a:chOff x="1717332" y="1130242"/>
                <a:chExt cx="4386289" cy="1033163"/>
              </a:xfrm>
            </p:grpSpPr>
            <p:sp>
              <p:nvSpPr>
                <p:cNvPr id="29" name="î$ľídè">
                  <a:extLst>
                    <a:ext uri="{FF2B5EF4-FFF2-40B4-BE49-F238E27FC236}">
                      <a16:creationId xmlns:a16="http://schemas.microsoft.com/office/drawing/2014/main" xmlns="" id="{EB45E7DB-9303-423E-AFE7-780809EA8255}"/>
                    </a:ext>
                  </a:extLst>
                </p:cNvPr>
                <p:cNvSpPr/>
                <p:nvPr/>
              </p:nvSpPr>
              <p:spPr bwMode="auto">
                <a:xfrm>
                  <a:off x="1717332" y="1517841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išḷiḍê">
                  <a:extLst>
                    <a:ext uri="{FF2B5EF4-FFF2-40B4-BE49-F238E27FC236}">
                      <a16:creationId xmlns:a16="http://schemas.microsoft.com/office/drawing/2014/main" xmlns="" id="{C78AB0EE-7B08-4F54-9D4E-6E893BB57E00}"/>
                    </a:ext>
                  </a:extLst>
                </p:cNvPr>
                <p:cNvSpPr txBox="1"/>
                <p:nvPr/>
              </p:nvSpPr>
              <p:spPr bwMode="auto">
                <a:xfrm>
                  <a:off x="1717332" y="1130242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îŝ1iḋè">
              <a:extLst>
                <a:ext uri="{FF2B5EF4-FFF2-40B4-BE49-F238E27FC236}">
                  <a16:creationId xmlns:a16="http://schemas.microsoft.com/office/drawing/2014/main" xmlns="" id="{765121E9-51D7-4531-ADAB-B4B7697006BD}"/>
                </a:ext>
              </a:extLst>
            </p:cNvPr>
            <p:cNvGrpSpPr/>
            <p:nvPr/>
          </p:nvGrpSpPr>
          <p:grpSpPr>
            <a:xfrm>
              <a:off x="733718" y="2487403"/>
              <a:ext cx="5370711" cy="1033163"/>
              <a:chOff x="733718" y="2496057"/>
              <a:chExt cx="5370711" cy="1033163"/>
            </a:xfrm>
          </p:grpSpPr>
          <p:sp>
            <p:nvSpPr>
              <p:cNvPr id="23" name="ïṧ1îďê">
                <a:extLst>
                  <a:ext uri="{FF2B5EF4-FFF2-40B4-BE49-F238E27FC236}">
                    <a16:creationId xmlns:a16="http://schemas.microsoft.com/office/drawing/2014/main" xmlns="" id="{C264C895-70CE-4705-BCC6-7C721D0C3AE3}"/>
                  </a:ext>
                </a:extLst>
              </p:cNvPr>
              <p:cNvSpPr/>
              <p:nvPr/>
            </p:nvSpPr>
            <p:spPr bwMode="auto">
              <a:xfrm>
                <a:off x="733718" y="2583798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grpSp>
            <p:nvGrpSpPr>
              <p:cNvPr id="24" name="îŝlíḋè">
                <a:extLst>
                  <a:ext uri="{FF2B5EF4-FFF2-40B4-BE49-F238E27FC236}">
                    <a16:creationId xmlns:a16="http://schemas.microsoft.com/office/drawing/2014/main" xmlns="" id="{CF006DB8-982D-4E32-832E-E18958F6CA6C}"/>
                  </a:ext>
                </a:extLst>
              </p:cNvPr>
              <p:cNvGrpSpPr/>
              <p:nvPr/>
            </p:nvGrpSpPr>
            <p:grpSpPr>
              <a:xfrm>
                <a:off x="1718140" y="2496057"/>
                <a:ext cx="4386289" cy="1033163"/>
                <a:chOff x="1718140" y="2430740"/>
                <a:chExt cx="4386289" cy="1033163"/>
              </a:xfrm>
            </p:grpSpPr>
            <p:sp>
              <p:nvSpPr>
                <p:cNvPr id="25" name="ïṣ1ïďé">
                  <a:extLst>
                    <a:ext uri="{FF2B5EF4-FFF2-40B4-BE49-F238E27FC236}">
                      <a16:creationId xmlns:a16="http://schemas.microsoft.com/office/drawing/2014/main" xmlns="" id="{E7006C83-61FE-4D0B-B496-44ABD05F7735}"/>
                    </a:ext>
                  </a:extLst>
                </p:cNvPr>
                <p:cNvSpPr/>
                <p:nvPr/>
              </p:nvSpPr>
              <p:spPr bwMode="auto">
                <a:xfrm>
                  <a:off x="1718140" y="2818339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iṣlíďê">
                  <a:extLst>
                    <a:ext uri="{FF2B5EF4-FFF2-40B4-BE49-F238E27FC236}">
                      <a16:creationId xmlns:a16="http://schemas.microsoft.com/office/drawing/2014/main" xmlns="" id="{C3C42565-7AB1-4F2A-B810-7F595C781B78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2430740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iś1iḓè">
              <a:extLst>
                <a:ext uri="{FF2B5EF4-FFF2-40B4-BE49-F238E27FC236}">
                  <a16:creationId xmlns:a16="http://schemas.microsoft.com/office/drawing/2014/main" xmlns="" id="{68766D36-DA2A-43A9-AD0E-FCAB5CCF57CC}"/>
                </a:ext>
              </a:extLst>
            </p:cNvPr>
            <p:cNvGrpSpPr/>
            <p:nvPr/>
          </p:nvGrpSpPr>
          <p:grpSpPr>
            <a:xfrm>
              <a:off x="733718" y="3766276"/>
              <a:ext cx="5369093" cy="1033163"/>
              <a:chOff x="733718" y="3796555"/>
              <a:chExt cx="5369093" cy="1033163"/>
            </a:xfrm>
          </p:grpSpPr>
          <p:sp>
            <p:nvSpPr>
              <p:cNvPr id="19" name="îṡ1íḓê">
                <a:extLst>
                  <a:ext uri="{FF2B5EF4-FFF2-40B4-BE49-F238E27FC236}">
                    <a16:creationId xmlns:a16="http://schemas.microsoft.com/office/drawing/2014/main" xmlns="" id="{85EB2339-E752-44FD-BE3D-BE7DD51B6E3D}"/>
                  </a:ext>
                </a:extLst>
              </p:cNvPr>
              <p:cNvSpPr/>
              <p:nvPr/>
            </p:nvSpPr>
            <p:spPr bwMode="auto">
              <a:xfrm>
                <a:off x="733718" y="3884296"/>
                <a:ext cx="80577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grpSp>
            <p:nvGrpSpPr>
              <p:cNvPr id="20" name="iṥliḓê">
                <a:extLst>
                  <a:ext uri="{FF2B5EF4-FFF2-40B4-BE49-F238E27FC236}">
                    <a16:creationId xmlns:a16="http://schemas.microsoft.com/office/drawing/2014/main" xmlns="" id="{4545D9E5-6A98-4DD3-BCB6-4A7786E40338}"/>
                  </a:ext>
                </a:extLst>
              </p:cNvPr>
              <p:cNvGrpSpPr/>
              <p:nvPr/>
            </p:nvGrpSpPr>
            <p:grpSpPr>
              <a:xfrm>
                <a:off x="1716522" y="3796555"/>
                <a:ext cx="4386289" cy="1033163"/>
                <a:chOff x="1716522" y="3731238"/>
                <a:chExt cx="4386289" cy="1033163"/>
              </a:xfrm>
            </p:grpSpPr>
            <p:sp>
              <p:nvSpPr>
                <p:cNvPr id="21" name="îṡļíďè">
                  <a:extLst>
                    <a:ext uri="{FF2B5EF4-FFF2-40B4-BE49-F238E27FC236}">
                      <a16:creationId xmlns:a16="http://schemas.microsoft.com/office/drawing/2014/main" xmlns="" id="{420C8C61-26AB-448C-8BDB-43950D2ED70C}"/>
                    </a:ext>
                  </a:extLst>
                </p:cNvPr>
                <p:cNvSpPr/>
                <p:nvPr/>
              </p:nvSpPr>
              <p:spPr bwMode="auto">
                <a:xfrm>
                  <a:off x="1716522" y="4118837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îşľïďe">
                  <a:extLst>
                    <a:ext uri="{FF2B5EF4-FFF2-40B4-BE49-F238E27FC236}">
                      <a16:creationId xmlns:a16="http://schemas.microsoft.com/office/drawing/2014/main" xmlns="" id="{0689B637-3B86-4FAA-87C8-8B0643707848}"/>
                    </a:ext>
                  </a:extLst>
                </p:cNvPr>
                <p:cNvSpPr txBox="1"/>
                <p:nvPr/>
              </p:nvSpPr>
              <p:spPr bwMode="auto">
                <a:xfrm>
                  <a:off x="1716522" y="3731238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îşļiḍe">
              <a:extLst>
                <a:ext uri="{FF2B5EF4-FFF2-40B4-BE49-F238E27FC236}">
                  <a16:creationId xmlns:a16="http://schemas.microsoft.com/office/drawing/2014/main" xmlns="" id="{90D6F0F2-4B4B-4DF2-B00C-6C1F03B48ED4}"/>
                </a:ext>
              </a:extLst>
            </p:cNvPr>
            <p:cNvGrpSpPr/>
            <p:nvPr/>
          </p:nvGrpSpPr>
          <p:grpSpPr>
            <a:xfrm>
              <a:off x="733718" y="5045147"/>
              <a:ext cx="5370711" cy="1033163"/>
              <a:chOff x="733718" y="5097053"/>
              <a:chExt cx="5370711" cy="1033163"/>
            </a:xfrm>
          </p:grpSpPr>
          <p:sp>
            <p:nvSpPr>
              <p:cNvPr id="15" name="îsļïdê">
                <a:extLst>
                  <a:ext uri="{FF2B5EF4-FFF2-40B4-BE49-F238E27FC236}">
                    <a16:creationId xmlns:a16="http://schemas.microsoft.com/office/drawing/2014/main" xmlns="" id="{F79B8DAF-FFF6-466F-B3E4-92935DE2471D}"/>
                  </a:ext>
                </a:extLst>
              </p:cNvPr>
              <p:cNvSpPr/>
              <p:nvPr/>
            </p:nvSpPr>
            <p:spPr bwMode="auto">
              <a:xfrm>
                <a:off x="733718" y="5184794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  <p:grpSp>
            <p:nvGrpSpPr>
              <p:cNvPr id="16" name="ïślïḓè">
                <a:extLst>
                  <a:ext uri="{FF2B5EF4-FFF2-40B4-BE49-F238E27FC236}">
                    <a16:creationId xmlns:a16="http://schemas.microsoft.com/office/drawing/2014/main" xmlns="" id="{2F14D669-3B51-4605-B3AF-F3120929BAC3}"/>
                  </a:ext>
                </a:extLst>
              </p:cNvPr>
              <p:cNvGrpSpPr/>
              <p:nvPr/>
            </p:nvGrpSpPr>
            <p:grpSpPr>
              <a:xfrm>
                <a:off x="1718140" y="5097053"/>
                <a:ext cx="4386289" cy="1033163"/>
                <a:chOff x="1718140" y="5031736"/>
                <a:chExt cx="4386289" cy="1033163"/>
              </a:xfrm>
            </p:grpSpPr>
            <p:sp>
              <p:nvSpPr>
                <p:cNvPr id="17" name="iŝlïḋè">
                  <a:extLst>
                    <a:ext uri="{FF2B5EF4-FFF2-40B4-BE49-F238E27FC236}">
                      <a16:creationId xmlns:a16="http://schemas.microsoft.com/office/drawing/2014/main" xmlns="" id="{D1517D21-B695-4240-A117-E0E46262694E}"/>
                    </a:ext>
                  </a:extLst>
                </p:cNvPr>
                <p:cNvSpPr/>
                <p:nvPr/>
              </p:nvSpPr>
              <p:spPr bwMode="auto">
                <a:xfrm>
                  <a:off x="1718140" y="5419335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ṥḻïḓe">
                  <a:extLst>
                    <a:ext uri="{FF2B5EF4-FFF2-40B4-BE49-F238E27FC236}">
                      <a16:creationId xmlns:a16="http://schemas.microsoft.com/office/drawing/2014/main" xmlns="" id="{E77E07D4-A15F-41E8-BBC8-98A3320C0035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5031736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4CD392E-2A4D-4ACD-91E0-DC17696C7C45}"/>
                </a:ext>
              </a:extLst>
            </p:cNvPr>
            <p:cNvCxnSpPr/>
            <p:nvPr/>
          </p:nvCxnSpPr>
          <p:spPr>
            <a:xfrm>
              <a:off x="1800808" y="2364548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91C481-DD28-47A7-9A6A-C6E686A7AA0A}"/>
                </a:ext>
              </a:extLst>
            </p:cNvPr>
            <p:cNvCxnSpPr/>
            <p:nvPr/>
          </p:nvCxnSpPr>
          <p:spPr>
            <a:xfrm>
              <a:off x="1800808" y="3643421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EB3EE6-95BC-4018-BC81-87937D5C4142}"/>
                </a:ext>
              </a:extLst>
            </p:cNvPr>
            <p:cNvCxnSpPr/>
            <p:nvPr/>
          </p:nvCxnSpPr>
          <p:spPr>
            <a:xfrm>
              <a:off x="1800808" y="4922294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1íďè">
              <a:extLst>
                <a:ext uri="{FF2B5EF4-FFF2-40B4-BE49-F238E27FC236}">
                  <a16:creationId xmlns:a16="http://schemas.microsoft.com/office/drawing/2014/main" xmlns="" id="{380E7667-B647-488C-9DD3-3A88A6062264}"/>
                </a:ext>
              </a:extLst>
            </p:cNvPr>
            <p:cNvSpPr txBox="1"/>
            <p:nvPr/>
          </p:nvSpPr>
          <p:spPr bwMode="auto">
            <a:xfrm>
              <a:off x="8253398" y="3349843"/>
              <a:ext cx="1775012" cy="58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093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84692f91-5a8e-4a00-8202-c539e91911b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3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03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9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3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6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72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4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46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8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3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351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3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68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374"/>
</p:tagLst>
</file>

<file path=ppt/theme/theme1.xml><?xml version="1.0" encoding="utf-8"?>
<a:theme xmlns:a="http://schemas.openxmlformats.org/drawingml/2006/main" name="主题5">
  <a:themeElements>
    <a:clrScheme name="自定义 31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8726D3"/>
      </a:accent1>
      <a:accent2>
        <a:srgbClr val="965499"/>
      </a:accent2>
      <a:accent3>
        <a:srgbClr val="FF8AB5"/>
      </a:accent3>
      <a:accent4>
        <a:srgbClr val="FF4F8E"/>
      </a:accent4>
      <a:accent5>
        <a:srgbClr val="42D5CA"/>
      </a:accent5>
      <a:accent6>
        <a:srgbClr val="246474"/>
      </a:accent6>
      <a:hlink>
        <a:srgbClr val="B12A29"/>
      </a:hlink>
      <a:folHlink>
        <a:srgbClr val="954D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6E4E4"/>
    </a:lt2>
    <a:accent1>
      <a:srgbClr val="8726D3"/>
    </a:accent1>
    <a:accent2>
      <a:srgbClr val="965499"/>
    </a:accent2>
    <a:accent3>
      <a:srgbClr val="FF8AB5"/>
    </a:accent3>
    <a:accent4>
      <a:srgbClr val="FF4F8E"/>
    </a:accent4>
    <a:accent5>
      <a:srgbClr val="42D5CA"/>
    </a:accent5>
    <a:accent6>
      <a:srgbClr val="246474"/>
    </a:accent6>
    <a:hlink>
      <a:srgbClr val="B12A29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6E4E4"/>
    </a:lt2>
    <a:accent1>
      <a:srgbClr val="8726D3"/>
    </a:accent1>
    <a:accent2>
      <a:srgbClr val="965499"/>
    </a:accent2>
    <a:accent3>
      <a:srgbClr val="FF8AB5"/>
    </a:accent3>
    <a:accent4>
      <a:srgbClr val="FF4F8E"/>
    </a:accent4>
    <a:accent5>
      <a:srgbClr val="42D5CA"/>
    </a:accent5>
    <a:accent6>
      <a:srgbClr val="246474"/>
    </a:accent6>
    <a:hlink>
      <a:srgbClr val="B12A29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6E4E4"/>
    </a:lt2>
    <a:accent1>
      <a:srgbClr val="8726D3"/>
    </a:accent1>
    <a:accent2>
      <a:srgbClr val="965499"/>
    </a:accent2>
    <a:accent3>
      <a:srgbClr val="FF8AB5"/>
    </a:accent3>
    <a:accent4>
      <a:srgbClr val="FF4F8E"/>
    </a:accent4>
    <a:accent5>
      <a:srgbClr val="42D5CA"/>
    </a:accent5>
    <a:accent6>
      <a:srgbClr val="246474"/>
    </a:accent6>
    <a:hlink>
      <a:srgbClr val="B12A29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43</TotalTime>
  <Words>3533</Words>
  <Application>Microsoft Office PowerPoint</Application>
  <PresentationFormat>宽屏</PresentationFormat>
  <Paragraphs>587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粉橙渐变插画风主题通用模板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19</cp:revision>
  <cp:lastPrinted>2017-12-25T16:00:00Z</cp:lastPrinted>
  <dcterms:created xsi:type="dcterms:W3CDTF">2017-12-25T16:00:00Z</dcterms:created>
  <dcterms:modified xsi:type="dcterms:W3CDTF">2018-09-23T15:09:41Z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