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1" r:id="rId3"/>
    <p:sldId id="257" r:id="rId4"/>
    <p:sldId id="265" r:id="rId5"/>
    <p:sldId id="266" r:id="rId6"/>
    <p:sldId id="274" r:id="rId7"/>
    <p:sldId id="262" r:id="rId8"/>
    <p:sldId id="267" r:id="rId9"/>
    <p:sldId id="275" r:id="rId10"/>
    <p:sldId id="276" r:id="rId11"/>
    <p:sldId id="263" r:id="rId12"/>
    <p:sldId id="269" r:id="rId13"/>
    <p:sldId id="277" r:id="rId14"/>
    <p:sldId id="278" r:id="rId15"/>
    <p:sldId id="264" r:id="rId16"/>
    <p:sldId id="271" r:id="rId17"/>
    <p:sldId id="279" r:id="rId18"/>
    <p:sldId id="273" r:id="rId19"/>
    <p:sldId id="280" r:id="rId20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微软雅黑 Light" panose="020B0502040204020203" pitchFamily="34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  <p:embeddedFont>
      <p:font typeface="等线" panose="02010600030101010101" pitchFamily="2" charset="-122"/>
      <p:regular r:id="rId30"/>
      <p:bold r:id="rId31"/>
    </p:embeddedFont>
    <p:embeddedFont>
      <p:font typeface="等线 Light" panose="02010600030101010101" pitchFamily="2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C9B8"/>
    <a:srgbClr val="C7AC93"/>
    <a:srgbClr val="5C4A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509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8947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7AC9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4.5</c:v>
                </c:pt>
                <c:pt idx="2">
                  <c:v>3</c:v>
                </c:pt>
                <c:pt idx="3">
                  <c:v>3.2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BC9B8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776177168"/>
        <c:axId val="-219232416"/>
      </c:barChart>
      <c:catAx>
        <c:axId val="-776177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-219232416"/>
        <c:crosses val="autoZero"/>
        <c:auto val="1"/>
        <c:lblAlgn val="ctr"/>
        <c:lblOffset val="100"/>
        <c:tickMarkSkip val="1"/>
        <c:noMultiLvlLbl val="0"/>
      </c:catAx>
      <c:valAx>
        <c:axId val="-219232416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776177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Product</c:v>
                </c:pt>
              </c:strCache>
            </c:strRef>
          </c:tx>
          <c:spPr>
            <a:ln w="28575" cap="rnd">
              <a:solidFill>
                <a:srgbClr val="DBC9B8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0"/>
            <c:spPr>
              <a:solidFill>
                <a:schemeClr val="bg1"/>
              </a:solidFill>
              <a:ln w="28575">
                <a:solidFill>
                  <a:srgbClr val="DBC9B8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9238944"/>
        <c:axId val="-219236224"/>
      </c:lineChart>
      <c:catAx>
        <c:axId val="-219238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-219236224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-2192362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/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-21923894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2.5</c:v>
                </c:pt>
                <c:pt idx="1">
                  <c:v>3.8</c:v>
                </c:pt>
                <c:pt idx="2">
                  <c:v>4.3</c:v>
                </c:pt>
                <c:pt idx="3">
                  <c:v>2.5</c:v>
                </c:pt>
                <c:pt idx="4">
                  <c:v>3.5</c:v>
                </c:pt>
                <c:pt idx="5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-219230240"/>
        <c:axId val="-219241664"/>
      </c:barChart>
      <c:catAx>
        <c:axId val="-219230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-219241664"/>
        <c:crosses val="autoZero"/>
        <c:auto val="1"/>
        <c:lblAlgn val="ctr"/>
        <c:lblOffset val="100"/>
        <c:tickMarkSkip val="1"/>
        <c:noMultiLvlLbl val="0"/>
      </c:catAx>
      <c:valAx>
        <c:axId val="-2192416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DBC9B8">
                  <a:alpha val="2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19230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425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50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389AC-91AE-4BB4-B6FB-B87BA36D5065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8" name="矩形 7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 rot="16200000">
              <a:off x="8819652" y="-1516757"/>
              <a:ext cx="1998528" cy="4746168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 rot="16200000">
              <a:off x="2894662" y="-2243397"/>
              <a:ext cx="6097878" cy="11684002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30628" y="2813026"/>
            <a:ext cx="660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古典花纹毕业答辩模板</a:t>
            </a:r>
          </a:p>
        </p:txBody>
      </p:sp>
      <p:sp>
        <p:nvSpPr>
          <p:cNvPr id="10" name="矩形 9"/>
          <p:cNvSpPr/>
          <p:nvPr/>
        </p:nvSpPr>
        <p:spPr>
          <a:xfrm>
            <a:off x="3549963" y="3556939"/>
            <a:ext cx="516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Fresh water color graduation reply template</a:t>
            </a:r>
            <a:endParaRPr lang="zh-CN" altLang="en-US" dirty="0">
              <a:solidFill>
                <a:srgbClr val="DBC9B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39338" y="4104272"/>
            <a:ext cx="4386580" cy="412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答辩人：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xxxxxxx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    指导老师：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xxxxxxx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796159" y="2062658"/>
            <a:ext cx="2224030" cy="2224029"/>
            <a:chOff x="1532469" y="2193291"/>
            <a:chExt cx="2072217" cy="2072216"/>
          </a:xfrm>
        </p:grpSpPr>
        <p:sp>
          <p:nvSpPr>
            <p:cNvPr id="4" name="TextBox 68"/>
            <p:cNvSpPr txBox="1">
              <a:spLocks noChangeArrowheads="1"/>
            </p:cNvSpPr>
            <p:nvPr/>
          </p:nvSpPr>
          <p:spPr bwMode="auto">
            <a:xfrm>
              <a:off x="2273808" y="2952791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40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6" name="空心弧 5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800000"/>
                <a:gd name="adj2" fmla="val 21338506"/>
                <a:gd name="adj3" fmla="val 14379"/>
              </a:avLst>
            </a:prstGeom>
            <a:solidFill>
              <a:srgbClr val="C7AC93"/>
            </a:solidFill>
            <a:ln w="1270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8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52245" y="2062658"/>
            <a:ext cx="2224030" cy="2224029"/>
            <a:chOff x="1532469" y="2193291"/>
            <a:chExt cx="2072217" cy="2072216"/>
          </a:xfrm>
        </p:grpSpPr>
        <p:sp>
          <p:nvSpPr>
            <p:cNvPr id="10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50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2" name="空心弧 11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123743"/>
                <a:gd name="adj2" fmla="val 21338506"/>
                <a:gd name="adj3" fmla="val 14379"/>
              </a:avLst>
            </a:prstGeom>
            <a:solidFill>
              <a:srgbClr val="C7AC93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3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08332" y="2159285"/>
            <a:ext cx="2224030" cy="2224029"/>
            <a:chOff x="1532469" y="2193291"/>
            <a:chExt cx="2072217" cy="2072216"/>
          </a:xfrm>
        </p:grpSpPr>
        <p:sp>
          <p:nvSpPr>
            <p:cNvPr id="15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25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7" name="空心弧 16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5397094"/>
                <a:gd name="adj2" fmla="val 21338506"/>
                <a:gd name="adj3" fmla="val 14379"/>
              </a:avLst>
            </a:prstGeom>
            <a:solidFill>
              <a:srgbClr val="C7AC93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8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586885" y="4704000"/>
            <a:ext cx="264257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</a:t>
            </a: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842971" y="4651274"/>
            <a:ext cx="264257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</a:t>
            </a: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8153576" y="4651274"/>
            <a:ext cx="264257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244965" y="4477600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5248214" y="2837005"/>
              <a:ext cx="1129147" cy="752148"/>
            </a:xfrm>
            <a:custGeom>
              <a:avLst/>
              <a:gdLst>
                <a:gd name="T0" fmla="*/ 2804 w 2872"/>
                <a:gd name="T1" fmla="*/ 325 h 1914"/>
                <a:gd name="T2" fmla="*/ 2761 w 2872"/>
                <a:gd name="T3" fmla="*/ 325 h 1914"/>
                <a:gd name="T4" fmla="*/ 2703 w 2872"/>
                <a:gd name="T5" fmla="*/ 267 h 1914"/>
                <a:gd name="T6" fmla="*/ 2703 w 2872"/>
                <a:gd name="T7" fmla="*/ 152 h 1914"/>
                <a:gd name="T8" fmla="*/ 2647 w 2872"/>
                <a:gd name="T9" fmla="*/ 85 h 1914"/>
                <a:gd name="T10" fmla="*/ 1493 w 2872"/>
                <a:gd name="T11" fmla="*/ 218 h 1914"/>
                <a:gd name="T12" fmla="*/ 1380 w 2872"/>
                <a:gd name="T13" fmla="*/ 219 h 1914"/>
                <a:gd name="T14" fmla="*/ 225 w 2872"/>
                <a:gd name="T15" fmla="*/ 85 h 1914"/>
                <a:gd name="T16" fmla="*/ 170 w 2872"/>
                <a:gd name="T17" fmla="*/ 152 h 1914"/>
                <a:gd name="T18" fmla="*/ 170 w 2872"/>
                <a:gd name="T19" fmla="*/ 267 h 1914"/>
                <a:gd name="T20" fmla="*/ 111 w 2872"/>
                <a:gd name="T21" fmla="*/ 325 h 1914"/>
                <a:gd name="T22" fmla="*/ 68 w 2872"/>
                <a:gd name="T23" fmla="*/ 325 h 1914"/>
                <a:gd name="T24" fmla="*/ 0 w 2872"/>
                <a:gd name="T25" fmla="*/ 394 h 1914"/>
                <a:gd name="T26" fmla="*/ 1 w 2872"/>
                <a:gd name="T27" fmla="*/ 1765 h 1914"/>
                <a:gd name="T28" fmla="*/ 69 w 2872"/>
                <a:gd name="T29" fmla="*/ 1833 h 1914"/>
                <a:gd name="T30" fmla="*/ 1228 w 2872"/>
                <a:gd name="T31" fmla="*/ 1833 h 1914"/>
                <a:gd name="T32" fmla="*/ 1266 w 2872"/>
                <a:gd name="T33" fmla="*/ 1872 h 1914"/>
                <a:gd name="T34" fmla="*/ 1305 w 2872"/>
                <a:gd name="T35" fmla="*/ 1914 h 1914"/>
                <a:gd name="T36" fmla="*/ 1567 w 2872"/>
                <a:gd name="T37" fmla="*/ 1914 h 1914"/>
                <a:gd name="T38" fmla="*/ 1606 w 2872"/>
                <a:gd name="T39" fmla="*/ 1875 h 1914"/>
                <a:gd name="T40" fmla="*/ 1645 w 2872"/>
                <a:gd name="T41" fmla="*/ 1833 h 1914"/>
                <a:gd name="T42" fmla="*/ 2803 w 2872"/>
                <a:gd name="T43" fmla="*/ 1833 h 1914"/>
                <a:gd name="T44" fmla="*/ 2872 w 2872"/>
                <a:gd name="T45" fmla="*/ 1765 h 1914"/>
                <a:gd name="T46" fmla="*/ 2872 w 2872"/>
                <a:gd name="T47" fmla="*/ 394 h 1914"/>
                <a:gd name="T48" fmla="*/ 2804 w 2872"/>
                <a:gd name="T49" fmla="*/ 325 h 1914"/>
                <a:gd name="T50" fmla="*/ 1340 w 2872"/>
                <a:gd name="T51" fmla="*/ 1700 h 1914"/>
                <a:gd name="T52" fmla="*/ 331 w 2872"/>
                <a:gd name="T53" fmla="*/ 1573 h 1914"/>
                <a:gd name="T54" fmla="*/ 257 w 2872"/>
                <a:gd name="T55" fmla="*/ 1510 h 1914"/>
                <a:gd name="T56" fmla="*/ 257 w 2872"/>
                <a:gd name="T57" fmla="*/ 216 h 1914"/>
                <a:gd name="T58" fmla="*/ 314 w 2872"/>
                <a:gd name="T59" fmla="*/ 148 h 1914"/>
                <a:gd name="T60" fmla="*/ 1340 w 2872"/>
                <a:gd name="T61" fmla="*/ 308 h 1914"/>
                <a:gd name="T62" fmla="*/ 1392 w 2872"/>
                <a:gd name="T63" fmla="*/ 413 h 1914"/>
                <a:gd name="T64" fmla="*/ 1393 w 2872"/>
                <a:gd name="T65" fmla="*/ 1671 h 1914"/>
                <a:gd name="T66" fmla="*/ 1340 w 2872"/>
                <a:gd name="T67" fmla="*/ 1700 h 1914"/>
                <a:gd name="T68" fmla="*/ 2615 w 2872"/>
                <a:gd name="T69" fmla="*/ 1510 h 1914"/>
                <a:gd name="T70" fmla="*/ 2541 w 2872"/>
                <a:gd name="T71" fmla="*/ 1573 h 1914"/>
                <a:gd name="T72" fmla="*/ 1532 w 2872"/>
                <a:gd name="T73" fmla="*/ 1700 h 1914"/>
                <a:gd name="T74" fmla="*/ 1480 w 2872"/>
                <a:gd name="T75" fmla="*/ 1671 h 1914"/>
                <a:gd name="T76" fmla="*/ 1480 w 2872"/>
                <a:gd name="T77" fmla="*/ 413 h 1914"/>
                <a:gd name="T78" fmla="*/ 1533 w 2872"/>
                <a:gd name="T79" fmla="*/ 308 h 1914"/>
                <a:gd name="T80" fmla="*/ 2558 w 2872"/>
                <a:gd name="T81" fmla="*/ 148 h 1914"/>
                <a:gd name="T82" fmla="*/ 2615 w 2872"/>
                <a:gd name="T83" fmla="*/ 216 h 1914"/>
                <a:gd name="T84" fmla="*/ 2615 w 2872"/>
                <a:gd name="T85" fmla="*/ 1510 h 1914"/>
                <a:gd name="T86" fmla="*/ 2615 w 2872"/>
                <a:gd name="T87" fmla="*/ 1510 h 1914"/>
                <a:gd name="T88" fmla="*/ 2615 w 2872"/>
                <a:gd name="T89" fmla="*/ 151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2" h="1914">
                  <a:moveTo>
                    <a:pt x="2804" y="325"/>
                  </a:moveTo>
                  <a:cubicBezTo>
                    <a:pt x="2761" y="325"/>
                    <a:pt x="2761" y="325"/>
                    <a:pt x="2761" y="325"/>
                  </a:cubicBezTo>
                  <a:cubicBezTo>
                    <a:pt x="2729" y="325"/>
                    <a:pt x="2703" y="299"/>
                    <a:pt x="2703" y="267"/>
                  </a:cubicBezTo>
                  <a:cubicBezTo>
                    <a:pt x="2703" y="152"/>
                    <a:pt x="2703" y="152"/>
                    <a:pt x="2703" y="152"/>
                  </a:cubicBezTo>
                  <a:cubicBezTo>
                    <a:pt x="2703" y="119"/>
                    <a:pt x="2680" y="91"/>
                    <a:pt x="2647" y="85"/>
                  </a:cubicBezTo>
                  <a:cubicBezTo>
                    <a:pt x="2204" y="0"/>
                    <a:pt x="1800" y="2"/>
                    <a:pt x="1493" y="218"/>
                  </a:cubicBezTo>
                  <a:cubicBezTo>
                    <a:pt x="1439" y="257"/>
                    <a:pt x="1434" y="256"/>
                    <a:pt x="1380" y="219"/>
                  </a:cubicBezTo>
                  <a:cubicBezTo>
                    <a:pt x="1072" y="2"/>
                    <a:pt x="669" y="0"/>
                    <a:pt x="225" y="85"/>
                  </a:cubicBezTo>
                  <a:cubicBezTo>
                    <a:pt x="193" y="91"/>
                    <a:pt x="170" y="119"/>
                    <a:pt x="170" y="152"/>
                  </a:cubicBezTo>
                  <a:cubicBezTo>
                    <a:pt x="170" y="267"/>
                    <a:pt x="170" y="267"/>
                    <a:pt x="170" y="267"/>
                  </a:cubicBezTo>
                  <a:cubicBezTo>
                    <a:pt x="170" y="299"/>
                    <a:pt x="143" y="325"/>
                    <a:pt x="111" y="325"/>
                  </a:cubicBezTo>
                  <a:cubicBezTo>
                    <a:pt x="68" y="325"/>
                    <a:pt x="68" y="325"/>
                    <a:pt x="68" y="325"/>
                  </a:cubicBezTo>
                  <a:cubicBezTo>
                    <a:pt x="31" y="325"/>
                    <a:pt x="0" y="356"/>
                    <a:pt x="0" y="394"/>
                  </a:cubicBezTo>
                  <a:cubicBezTo>
                    <a:pt x="1" y="1765"/>
                    <a:pt x="1" y="1765"/>
                    <a:pt x="1" y="1765"/>
                  </a:cubicBezTo>
                  <a:cubicBezTo>
                    <a:pt x="1" y="1802"/>
                    <a:pt x="31" y="1833"/>
                    <a:pt x="69" y="1833"/>
                  </a:cubicBezTo>
                  <a:cubicBezTo>
                    <a:pt x="1228" y="1833"/>
                    <a:pt x="1228" y="1833"/>
                    <a:pt x="1228" y="1833"/>
                  </a:cubicBezTo>
                  <a:cubicBezTo>
                    <a:pt x="1249" y="1833"/>
                    <a:pt x="1266" y="1850"/>
                    <a:pt x="1266" y="1872"/>
                  </a:cubicBezTo>
                  <a:cubicBezTo>
                    <a:pt x="1266" y="1895"/>
                    <a:pt x="1282" y="1914"/>
                    <a:pt x="1305" y="1914"/>
                  </a:cubicBezTo>
                  <a:cubicBezTo>
                    <a:pt x="1567" y="1914"/>
                    <a:pt x="1567" y="1914"/>
                    <a:pt x="1567" y="1914"/>
                  </a:cubicBezTo>
                  <a:cubicBezTo>
                    <a:pt x="1588" y="1914"/>
                    <a:pt x="1606" y="1896"/>
                    <a:pt x="1606" y="1875"/>
                  </a:cubicBezTo>
                  <a:cubicBezTo>
                    <a:pt x="1606" y="1852"/>
                    <a:pt x="1621" y="1833"/>
                    <a:pt x="1645" y="1833"/>
                  </a:cubicBezTo>
                  <a:cubicBezTo>
                    <a:pt x="2803" y="1833"/>
                    <a:pt x="2803" y="1833"/>
                    <a:pt x="2803" y="1833"/>
                  </a:cubicBezTo>
                  <a:cubicBezTo>
                    <a:pt x="2841" y="1833"/>
                    <a:pt x="2872" y="1802"/>
                    <a:pt x="2872" y="1765"/>
                  </a:cubicBezTo>
                  <a:cubicBezTo>
                    <a:pt x="2872" y="394"/>
                    <a:pt x="2872" y="394"/>
                    <a:pt x="2872" y="394"/>
                  </a:cubicBezTo>
                  <a:cubicBezTo>
                    <a:pt x="2872" y="356"/>
                    <a:pt x="2842" y="325"/>
                    <a:pt x="2804" y="325"/>
                  </a:cubicBezTo>
                  <a:close/>
                  <a:moveTo>
                    <a:pt x="1340" y="1700"/>
                  </a:moveTo>
                  <a:cubicBezTo>
                    <a:pt x="1067" y="1529"/>
                    <a:pt x="711" y="1510"/>
                    <a:pt x="331" y="1573"/>
                  </a:cubicBezTo>
                  <a:cubicBezTo>
                    <a:pt x="292" y="1579"/>
                    <a:pt x="257" y="1550"/>
                    <a:pt x="257" y="1510"/>
                  </a:cubicBezTo>
                  <a:cubicBezTo>
                    <a:pt x="257" y="216"/>
                    <a:pt x="257" y="216"/>
                    <a:pt x="257" y="216"/>
                  </a:cubicBezTo>
                  <a:cubicBezTo>
                    <a:pt x="257" y="182"/>
                    <a:pt x="281" y="154"/>
                    <a:pt x="314" y="148"/>
                  </a:cubicBezTo>
                  <a:cubicBezTo>
                    <a:pt x="710" y="81"/>
                    <a:pt x="1074" y="108"/>
                    <a:pt x="1340" y="308"/>
                  </a:cubicBezTo>
                  <a:cubicBezTo>
                    <a:pt x="1374" y="334"/>
                    <a:pt x="1392" y="371"/>
                    <a:pt x="1392" y="413"/>
                  </a:cubicBezTo>
                  <a:cubicBezTo>
                    <a:pt x="1393" y="1671"/>
                    <a:pt x="1393" y="1671"/>
                    <a:pt x="1393" y="1671"/>
                  </a:cubicBezTo>
                  <a:cubicBezTo>
                    <a:pt x="1393" y="1698"/>
                    <a:pt x="1363" y="1714"/>
                    <a:pt x="1340" y="1700"/>
                  </a:cubicBezTo>
                  <a:close/>
                  <a:moveTo>
                    <a:pt x="2615" y="1510"/>
                  </a:moveTo>
                  <a:cubicBezTo>
                    <a:pt x="2615" y="1550"/>
                    <a:pt x="2580" y="1579"/>
                    <a:pt x="2541" y="1573"/>
                  </a:cubicBezTo>
                  <a:cubicBezTo>
                    <a:pt x="2162" y="1510"/>
                    <a:pt x="1805" y="1529"/>
                    <a:pt x="1532" y="1700"/>
                  </a:cubicBezTo>
                  <a:cubicBezTo>
                    <a:pt x="1509" y="1714"/>
                    <a:pt x="1480" y="1698"/>
                    <a:pt x="1480" y="1671"/>
                  </a:cubicBezTo>
                  <a:cubicBezTo>
                    <a:pt x="1480" y="413"/>
                    <a:pt x="1480" y="413"/>
                    <a:pt x="1480" y="413"/>
                  </a:cubicBezTo>
                  <a:cubicBezTo>
                    <a:pt x="1480" y="371"/>
                    <a:pt x="1499" y="334"/>
                    <a:pt x="1533" y="308"/>
                  </a:cubicBezTo>
                  <a:cubicBezTo>
                    <a:pt x="1798" y="108"/>
                    <a:pt x="2163" y="81"/>
                    <a:pt x="2558" y="148"/>
                  </a:cubicBezTo>
                  <a:cubicBezTo>
                    <a:pt x="2592" y="154"/>
                    <a:pt x="2615" y="182"/>
                    <a:pt x="2615" y="216"/>
                  </a:cubicBezTo>
                  <a:cubicBezTo>
                    <a:pt x="2615" y="1510"/>
                    <a:pt x="2615" y="1510"/>
                    <a:pt x="2615" y="1510"/>
                  </a:cubicBezTo>
                  <a:close/>
                  <a:moveTo>
                    <a:pt x="2615" y="1510"/>
                  </a:moveTo>
                  <a:cubicBezTo>
                    <a:pt x="2615" y="1510"/>
                    <a:pt x="2615" y="1510"/>
                    <a:pt x="2615" y="1510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437574" y="2053002"/>
            <a:ext cx="3202531" cy="1208819"/>
            <a:chOff x="2294548" y="2234115"/>
            <a:chExt cx="3202531" cy="1208819"/>
          </a:xfrm>
        </p:grpSpPr>
        <p:sp>
          <p:nvSpPr>
            <p:cNvPr id="9" name="Freeform 112"/>
            <p:cNvSpPr/>
            <p:nvPr/>
          </p:nvSpPr>
          <p:spPr bwMode="auto">
            <a:xfrm>
              <a:off x="2294548" y="2234115"/>
              <a:ext cx="3202531" cy="1208819"/>
            </a:xfrm>
            <a:custGeom>
              <a:avLst/>
              <a:gdLst>
                <a:gd name="T0" fmla="*/ 53 w 283"/>
                <a:gd name="T1" fmla="*/ 107 h 107"/>
                <a:gd name="T2" fmla="*/ 0 w 283"/>
                <a:gd name="T3" fmla="*/ 53 h 107"/>
                <a:gd name="T4" fmla="*/ 53 w 283"/>
                <a:gd name="T5" fmla="*/ 0 h 107"/>
                <a:gd name="T6" fmla="*/ 229 w 283"/>
                <a:gd name="T7" fmla="*/ 0 h 107"/>
                <a:gd name="T8" fmla="*/ 283 w 283"/>
                <a:gd name="T9" fmla="*/ 53 h 107"/>
                <a:gd name="T10" fmla="*/ 229 w 283"/>
                <a:gd name="T11" fmla="*/ 107 h 107"/>
                <a:gd name="T12" fmla="*/ 53 w 283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07">
                  <a:moveTo>
                    <a:pt x="53" y="107"/>
                  </a:moveTo>
                  <a:cubicBezTo>
                    <a:pt x="24" y="107"/>
                    <a:pt x="0" y="8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59" y="0"/>
                    <a:pt x="283" y="24"/>
                    <a:pt x="283" y="53"/>
                  </a:cubicBezTo>
                  <a:cubicBezTo>
                    <a:pt x="283" y="83"/>
                    <a:pt x="259" y="107"/>
                    <a:pt x="229" y="107"/>
                  </a:cubicBezTo>
                  <a:lnTo>
                    <a:pt x="53" y="107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C4A42"/>
                </a:solidFill>
              </a:endParaRPr>
            </a:p>
          </p:txBody>
        </p:sp>
        <p:sp>
          <p:nvSpPr>
            <p:cNvPr id="10" name="Oval 113"/>
            <p:cNvSpPr>
              <a:spLocks noChangeArrowheads="1"/>
            </p:cNvSpPr>
            <p:nvPr/>
          </p:nvSpPr>
          <p:spPr bwMode="auto">
            <a:xfrm>
              <a:off x="2395283" y="2360034"/>
              <a:ext cx="998955" cy="982165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43577" y="2546136"/>
              <a:ext cx="7023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81642" y="2620283"/>
              <a:ext cx="1751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70630" y="3511559"/>
            <a:ext cx="2669475" cy="1007349"/>
            <a:chOff x="2827604" y="3715758"/>
            <a:chExt cx="2669475" cy="1007349"/>
          </a:xfrm>
        </p:grpSpPr>
        <p:sp>
          <p:nvSpPr>
            <p:cNvPr id="14" name="Freeform 120"/>
            <p:cNvSpPr/>
            <p:nvPr/>
          </p:nvSpPr>
          <p:spPr bwMode="auto">
            <a:xfrm>
              <a:off x="2827604" y="3715758"/>
              <a:ext cx="2669475" cy="1007349"/>
            </a:xfrm>
            <a:custGeom>
              <a:avLst/>
              <a:gdLst>
                <a:gd name="T0" fmla="*/ 44 w 236"/>
                <a:gd name="T1" fmla="*/ 89 h 89"/>
                <a:gd name="T2" fmla="*/ 0 w 236"/>
                <a:gd name="T3" fmla="*/ 45 h 89"/>
                <a:gd name="T4" fmla="*/ 44 w 236"/>
                <a:gd name="T5" fmla="*/ 0 h 89"/>
                <a:gd name="T6" fmla="*/ 191 w 236"/>
                <a:gd name="T7" fmla="*/ 0 h 89"/>
                <a:gd name="T8" fmla="*/ 236 w 236"/>
                <a:gd name="T9" fmla="*/ 45 h 89"/>
                <a:gd name="T10" fmla="*/ 191 w 236"/>
                <a:gd name="T11" fmla="*/ 89 h 89"/>
                <a:gd name="T12" fmla="*/ 44 w 236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89">
                  <a:moveTo>
                    <a:pt x="44" y="89"/>
                  </a:move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216" y="0"/>
                    <a:pt x="236" y="20"/>
                    <a:pt x="236" y="45"/>
                  </a:cubicBezTo>
                  <a:cubicBezTo>
                    <a:pt x="236" y="69"/>
                    <a:pt x="216" y="89"/>
                    <a:pt x="191" y="89"/>
                  </a:cubicBezTo>
                  <a:lnTo>
                    <a:pt x="44" y="89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5" name="Oval 121"/>
            <p:cNvSpPr>
              <a:spLocks noChangeArrowheads="1"/>
            </p:cNvSpPr>
            <p:nvPr/>
          </p:nvSpPr>
          <p:spPr bwMode="auto">
            <a:xfrm>
              <a:off x="2940930" y="3816492"/>
              <a:ext cx="826866" cy="814274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043055" y="3971856"/>
              <a:ext cx="7023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47545" y="4033411"/>
              <a:ext cx="14990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03685" y="4768647"/>
            <a:ext cx="2136420" cy="801682"/>
            <a:chOff x="3360659" y="4949760"/>
            <a:chExt cx="2136420" cy="801682"/>
          </a:xfrm>
        </p:grpSpPr>
        <p:sp>
          <p:nvSpPr>
            <p:cNvPr id="19" name="Freeform 128"/>
            <p:cNvSpPr/>
            <p:nvPr/>
          </p:nvSpPr>
          <p:spPr bwMode="auto">
            <a:xfrm>
              <a:off x="3360659" y="4949760"/>
              <a:ext cx="2136420" cy="801682"/>
            </a:xfrm>
            <a:custGeom>
              <a:avLst/>
              <a:gdLst>
                <a:gd name="T0" fmla="*/ 36 w 189"/>
                <a:gd name="T1" fmla="*/ 71 h 71"/>
                <a:gd name="T2" fmla="*/ 0 w 189"/>
                <a:gd name="T3" fmla="*/ 36 h 71"/>
                <a:gd name="T4" fmla="*/ 36 w 189"/>
                <a:gd name="T5" fmla="*/ 0 h 71"/>
                <a:gd name="T6" fmla="*/ 153 w 189"/>
                <a:gd name="T7" fmla="*/ 0 h 71"/>
                <a:gd name="T8" fmla="*/ 189 w 189"/>
                <a:gd name="T9" fmla="*/ 36 h 71"/>
                <a:gd name="T10" fmla="*/ 153 w 189"/>
                <a:gd name="T11" fmla="*/ 71 h 71"/>
                <a:gd name="T12" fmla="*/ 36 w 189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71">
                  <a:moveTo>
                    <a:pt x="36" y="71"/>
                  </a:move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73" y="0"/>
                    <a:pt x="189" y="16"/>
                    <a:pt x="189" y="36"/>
                  </a:cubicBezTo>
                  <a:cubicBezTo>
                    <a:pt x="189" y="55"/>
                    <a:pt x="173" y="71"/>
                    <a:pt x="153" y="71"/>
                  </a:cubicBezTo>
                  <a:lnTo>
                    <a:pt x="36" y="71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20" name="Oval 129"/>
            <p:cNvSpPr>
              <a:spLocks noChangeArrowheads="1"/>
            </p:cNvSpPr>
            <p:nvPr/>
          </p:nvSpPr>
          <p:spPr bwMode="auto">
            <a:xfrm>
              <a:off x="3436210" y="5025311"/>
              <a:ext cx="667369" cy="658974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81642" y="5119768"/>
              <a:ext cx="7023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103579" y="5165934"/>
              <a:ext cx="1295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4999497" y="2168045"/>
            <a:ext cx="600328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演示用心制作每一页艺术珍品，以姿态孜孜不倦地打磨，完美助力您的演示项目每一页艺术珍品，以姿态孜孜不倦地打磨，完美助力您的演示项目</a:t>
            </a: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4999497" y="3511559"/>
            <a:ext cx="600328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演示用心制作每一页艺术珍品，以姿态孜孜不倦地打磨，完美助力您的演示项目每一页艺术珍品，以姿态孜孜不倦地打磨，完美助力您的演示项目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4999497" y="4819908"/>
            <a:ext cx="6003288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01965" y="2152469"/>
            <a:ext cx="5388167" cy="726245"/>
            <a:chOff x="1501965" y="2152469"/>
            <a:chExt cx="5388167" cy="726245"/>
          </a:xfrm>
        </p:grpSpPr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2699389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3136207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3573026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组合 7"/>
            <p:cNvGrpSpPr>
              <a:grpSpLocks noChangeAspect="1"/>
            </p:cNvGrpSpPr>
            <p:nvPr/>
          </p:nvGrpSpPr>
          <p:grpSpPr>
            <a:xfrm>
              <a:off x="4009845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2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4446664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2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4883483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5320302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5757121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6193939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1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6630757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1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TextBox 1042"/>
            <p:cNvSpPr txBox="1"/>
            <p:nvPr/>
          </p:nvSpPr>
          <p:spPr>
            <a:xfrm>
              <a:off x="1501965" y="2152469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50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501965" y="3361950"/>
            <a:ext cx="5388167" cy="726245"/>
            <a:chOff x="1501965" y="3361950"/>
            <a:chExt cx="5388167" cy="726245"/>
          </a:xfrm>
        </p:grpSpPr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2699389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3136207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3573026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组合 39"/>
            <p:cNvGrpSpPr>
              <a:grpSpLocks noChangeAspect="1"/>
            </p:cNvGrpSpPr>
            <p:nvPr/>
          </p:nvGrpSpPr>
          <p:grpSpPr>
            <a:xfrm>
              <a:off x="4009845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6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4446664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4883483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5320302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组合 43"/>
            <p:cNvGrpSpPr>
              <a:grpSpLocks noChangeAspect="1"/>
            </p:cNvGrpSpPr>
            <p:nvPr/>
          </p:nvGrpSpPr>
          <p:grpSpPr>
            <a:xfrm>
              <a:off x="5757121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6193939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6630757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4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TextBox 1042"/>
            <p:cNvSpPr txBox="1"/>
            <p:nvPr/>
          </p:nvSpPr>
          <p:spPr>
            <a:xfrm>
              <a:off x="1501965" y="3361950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30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501965" y="4571432"/>
            <a:ext cx="5388167" cy="726245"/>
            <a:chOff x="1501965" y="4571432"/>
            <a:chExt cx="5388167" cy="726245"/>
          </a:xfrm>
        </p:grpSpPr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2699389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3136207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" name="组合 70"/>
            <p:cNvGrpSpPr>
              <a:grpSpLocks noChangeAspect="1"/>
            </p:cNvGrpSpPr>
            <p:nvPr/>
          </p:nvGrpSpPr>
          <p:grpSpPr>
            <a:xfrm>
              <a:off x="3573026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4009845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组合 72"/>
            <p:cNvGrpSpPr>
              <a:grpSpLocks noChangeAspect="1"/>
            </p:cNvGrpSpPr>
            <p:nvPr/>
          </p:nvGrpSpPr>
          <p:grpSpPr>
            <a:xfrm>
              <a:off x="4446664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组合 73"/>
            <p:cNvGrpSpPr>
              <a:grpSpLocks noChangeAspect="1"/>
            </p:cNvGrpSpPr>
            <p:nvPr/>
          </p:nvGrpSpPr>
          <p:grpSpPr>
            <a:xfrm>
              <a:off x="4883483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>
              <a:off x="5320302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" name="组合 75"/>
            <p:cNvGrpSpPr>
              <a:grpSpLocks noChangeAspect="1"/>
            </p:cNvGrpSpPr>
            <p:nvPr/>
          </p:nvGrpSpPr>
          <p:grpSpPr>
            <a:xfrm>
              <a:off x="5757121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/>
            <p:cNvGrpSpPr>
              <a:grpSpLocks noChangeAspect="1"/>
            </p:cNvGrpSpPr>
            <p:nvPr/>
          </p:nvGrpSpPr>
          <p:grpSpPr>
            <a:xfrm>
              <a:off x="6193939" y="4571432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8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" name="组合 77"/>
            <p:cNvGrpSpPr>
              <a:grpSpLocks noChangeAspect="1"/>
            </p:cNvGrpSpPr>
            <p:nvPr/>
          </p:nvGrpSpPr>
          <p:grpSpPr>
            <a:xfrm>
              <a:off x="6630757" y="4571432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8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" name="TextBox 1042"/>
            <p:cNvSpPr txBox="1"/>
            <p:nvPr/>
          </p:nvSpPr>
          <p:spPr>
            <a:xfrm>
              <a:off x="1501965" y="4571432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80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02" name="矩形 1"/>
          <p:cNvSpPr>
            <a:spLocks noChangeArrowheads="1"/>
          </p:cNvSpPr>
          <p:nvPr/>
        </p:nvSpPr>
        <p:spPr bwMode="auto">
          <a:xfrm>
            <a:off x="7178320" y="2903363"/>
            <a:ext cx="3912715" cy="125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演示用心制作每一页艺术珍品，以姿态孜孜不倦地打磨，完美助力您的演示项目每一页艺术珍品，以姿态孜孜不倦地打磨，完美助力您的演示项目</a:t>
            </a:r>
          </a:p>
        </p:txBody>
      </p:sp>
      <p:sp>
        <p:nvSpPr>
          <p:cNvPr id="103" name="矩形 102"/>
          <p:cNvSpPr/>
          <p:nvPr/>
        </p:nvSpPr>
        <p:spPr>
          <a:xfrm>
            <a:off x="7178320" y="2152469"/>
            <a:ext cx="2444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sp>
        <p:nvSpPr>
          <p:cNvPr id="104" name="矩形 1"/>
          <p:cNvSpPr>
            <a:spLocks noChangeArrowheads="1"/>
          </p:cNvSpPr>
          <p:nvPr/>
        </p:nvSpPr>
        <p:spPr bwMode="auto">
          <a:xfrm>
            <a:off x="7178320" y="4405232"/>
            <a:ext cx="3912715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</a:t>
            </a:r>
            <a:r>
              <a:rPr lang="en-US" altLang="zh-CN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42225" y="2465664"/>
            <a:ext cx="2786441" cy="1589502"/>
            <a:chOff x="1356694" y="2465664"/>
            <a:chExt cx="2786441" cy="1589502"/>
          </a:xfrm>
          <a:solidFill>
            <a:srgbClr val="DBC9B8"/>
          </a:solidFill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751183" y="2810120"/>
              <a:ext cx="196282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2143748" y="2810120"/>
              <a:ext cx="163569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503599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865375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356694" y="2465664"/>
              <a:ext cx="2786441" cy="1589502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55869" y="2465664"/>
            <a:ext cx="2753728" cy="1589502"/>
            <a:chOff x="4570338" y="2465664"/>
            <a:chExt cx="2753728" cy="1589502"/>
          </a:xfrm>
          <a:solidFill>
            <a:srgbClr val="DBC9B8"/>
          </a:solidFill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4930190" y="2810120"/>
              <a:ext cx="196282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5322755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5684530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4570338" y="2465664"/>
              <a:ext cx="2753728" cy="1589502"/>
            </a:xfrm>
            <a:custGeom>
              <a:avLst/>
              <a:gdLst>
                <a:gd name="T0" fmla="*/ 81 w 84"/>
                <a:gd name="T1" fmla="*/ 13 h 46"/>
                <a:gd name="T2" fmla="*/ 76 w 84"/>
                <a:gd name="T3" fmla="*/ 13 h 46"/>
                <a:gd name="T4" fmla="*/ 76 w 84"/>
                <a:gd name="T5" fmla="*/ 8 h 46"/>
                <a:gd name="T6" fmla="*/ 69 w 84"/>
                <a:gd name="T7" fmla="*/ 0 h 46"/>
                <a:gd name="T8" fmla="*/ 7 w 84"/>
                <a:gd name="T9" fmla="*/ 0 h 46"/>
                <a:gd name="T10" fmla="*/ 0 w 84"/>
                <a:gd name="T11" fmla="*/ 8 h 46"/>
                <a:gd name="T12" fmla="*/ 0 w 84"/>
                <a:gd name="T13" fmla="*/ 38 h 46"/>
                <a:gd name="T14" fmla="*/ 7 w 84"/>
                <a:gd name="T15" fmla="*/ 46 h 46"/>
                <a:gd name="T16" fmla="*/ 69 w 84"/>
                <a:gd name="T17" fmla="*/ 46 h 46"/>
                <a:gd name="T18" fmla="*/ 76 w 84"/>
                <a:gd name="T19" fmla="*/ 38 h 46"/>
                <a:gd name="T20" fmla="*/ 76 w 84"/>
                <a:gd name="T21" fmla="*/ 33 h 46"/>
                <a:gd name="T22" fmla="*/ 81 w 84"/>
                <a:gd name="T23" fmla="*/ 33 h 46"/>
                <a:gd name="T24" fmla="*/ 84 w 84"/>
                <a:gd name="T25" fmla="*/ 31 h 46"/>
                <a:gd name="T26" fmla="*/ 84 w 84"/>
                <a:gd name="T27" fmla="*/ 15 h 46"/>
                <a:gd name="T28" fmla="*/ 81 w 84"/>
                <a:gd name="T29" fmla="*/ 13 h 46"/>
                <a:gd name="T30" fmla="*/ 71 w 84"/>
                <a:gd name="T31" fmla="*/ 38 h 46"/>
                <a:gd name="T32" fmla="*/ 69 w 84"/>
                <a:gd name="T33" fmla="*/ 41 h 46"/>
                <a:gd name="T34" fmla="*/ 7 w 84"/>
                <a:gd name="T35" fmla="*/ 41 h 46"/>
                <a:gd name="T36" fmla="*/ 5 w 84"/>
                <a:gd name="T37" fmla="*/ 38 h 46"/>
                <a:gd name="T38" fmla="*/ 5 w 84"/>
                <a:gd name="T39" fmla="*/ 8 h 46"/>
                <a:gd name="T40" fmla="*/ 7 w 84"/>
                <a:gd name="T41" fmla="*/ 5 h 46"/>
                <a:gd name="T42" fmla="*/ 69 w 84"/>
                <a:gd name="T43" fmla="*/ 5 h 46"/>
                <a:gd name="T44" fmla="*/ 71 w 84"/>
                <a:gd name="T45" fmla="*/ 8 h 46"/>
                <a:gd name="T46" fmla="*/ 71 w 84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46">
                  <a:moveTo>
                    <a:pt x="81" y="13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3" y="46"/>
                    <a:pt x="7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3" y="46"/>
                    <a:pt x="76" y="43"/>
                    <a:pt x="76" y="38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3" y="33"/>
                    <a:pt x="84" y="32"/>
                    <a:pt x="84" y="3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3" y="13"/>
                    <a:pt x="81" y="13"/>
                  </a:cubicBezTo>
                  <a:close/>
                  <a:moveTo>
                    <a:pt x="71" y="38"/>
                  </a:moveTo>
                  <a:cubicBezTo>
                    <a:pt x="71" y="40"/>
                    <a:pt x="70" y="41"/>
                    <a:pt x="6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6"/>
                    <a:pt x="71" y="8"/>
                  </a:cubicBez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00303" y="2465664"/>
            <a:ext cx="2753728" cy="1589502"/>
            <a:chOff x="7814772" y="2465664"/>
            <a:chExt cx="2753728" cy="1589502"/>
          </a:xfrm>
          <a:solidFill>
            <a:srgbClr val="DBC9B8"/>
          </a:solidFill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8174624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814772" y="2465664"/>
              <a:ext cx="2753728" cy="1589502"/>
            </a:xfrm>
            <a:custGeom>
              <a:avLst/>
              <a:gdLst>
                <a:gd name="T0" fmla="*/ 82 w 84"/>
                <a:gd name="T1" fmla="*/ 13 h 46"/>
                <a:gd name="T2" fmla="*/ 76 w 84"/>
                <a:gd name="T3" fmla="*/ 13 h 46"/>
                <a:gd name="T4" fmla="*/ 76 w 84"/>
                <a:gd name="T5" fmla="*/ 8 h 46"/>
                <a:gd name="T6" fmla="*/ 69 w 84"/>
                <a:gd name="T7" fmla="*/ 0 h 46"/>
                <a:gd name="T8" fmla="*/ 7 w 84"/>
                <a:gd name="T9" fmla="*/ 0 h 46"/>
                <a:gd name="T10" fmla="*/ 0 w 84"/>
                <a:gd name="T11" fmla="*/ 8 h 46"/>
                <a:gd name="T12" fmla="*/ 0 w 84"/>
                <a:gd name="T13" fmla="*/ 38 h 46"/>
                <a:gd name="T14" fmla="*/ 7 w 84"/>
                <a:gd name="T15" fmla="*/ 46 h 46"/>
                <a:gd name="T16" fmla="*/ 69 w 84"/>
                <a:gd name="T17" fmla="*/ 46 h 46"/>
                <a:gd name="T18" fmla="*/ 76 w 84"/>
                <a:gd name="T19" fmla="*/ 38 h 46"/>
                <a:gd name="T20" fmla="*/ 76 w 84"/>
                <a:gd name="T21" fmla="*/ 33 h 46"/>
                <a:gd name="T22" fmla="*/ 82 w 84"/>
                <a:gd name="T23" fmla="*/ 33 h 46"/>
                <a:gd name="T24" fmla="*/ 84 w 84"/>
                <a:gd name="T25" fmla="*/ 31 h 46"/>
                <a:gd name="T26" fmla="*/ 84 w 84"/>
                <a:gd name="T27" fmla="*/ 15 h 46"/>
                <a:gd name="T28" fmla="*/ 82 w 84"/>
                <a:gd name="T29" fmla="*/ 13 h 46"/>
                <a:gd name="T30" fmla="*/ 71 w 84"/>
                <a:gd name="T31" fmla="*/ 38 h 46"/>
                <a:gd name="T32" fmla="*/ 69 w 84"/>
                <a:gd name="T33" fmla="*/ 41 h 46"/>
                <a:gd name="T34" fmla="*/ 7 w 84"/>
                <a:gd name="T35" fmla="*/ 41 h 46"/>
                <a:gd name="T36" fmla="*/ 5 w 84"/>
                <a:gd name="T37" fmla="*/ 38 h 46"/>
                <a:gd name="T38" fmla="*/ 5 w 84"/>
                <a:gd name="T39" fmla="*/ 8 h 46"/>
                <a:gd name="T40" fmla="*/ 7 w 84"/>
                <a:gd name="T41" fmla="*/ 5 h 46"/>
                <a:gd name="T42" fmla="*/ 69 w 84"/>
                <a:gd name="T43" fmla="*/ 5 h 46"/>
                <a:gd name="T44" fmla="*/ 71 w 84"/>
                <a:gd name="T45" fmla="*/ 8 h 46"/>
                <a:gd name="T46" fmla="*/ 71 w 84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46">
                  <a:moveTo>
                    <a:pt x="82" y="13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3" y="46"/>
                    <a:pt x="7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3" y="46"/>
                    <a:pt x="76" y="43"/>
                    <a:pt x="76" y="38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4" y="32"/>
                    <a:pt x="84" y="3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3" y="13"/>
                    <a:pt x="82" y="13"/>
                  </a:cubicBezTo>
                  <a:close/>
                  <a:moveTo>
                    <a:pt x="71" y="38"/>
                  </a:moveTo>
                  <a:cubicBezTo>
                    <a:pt x="71" y="40"/>
                    <a:pt x="70" y="41"/>
                    <a:pt x="6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6"/>
                    <a:pt x="71" y="8"/>
                  </a:cubicBez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8536401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460440" y="4399622"/>
            <a:ext cx="9211806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演示用心制作每一页艺术珍品，以姿态孜孜不倦地打磨，完美助力您的演示项目每一页艺术珍品，以姿态孜孜不倦地打磨，完美助力您的演示项目</a:t>
            </a: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1399955" y="5085710"/>
            <a:ext cx="9211806" cy="38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978760" y="4493559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5334103" y="2756622"/>
              <a:ext cx="957370" cy="892868"/>
            </a:xfrm>
            <a:custGeom>
              <a:avLst/>
              <a:gdLst>
                <a:gd name="T0" fmla="*/ 2182 w 2873"/>
                <a:gd name="T1" fmla="*/ 1893 h 2679"/>
                <a:gd name="T2" fmla="*/ 1872 w 2873"/>
                <a:gd name="T3" fmla="*/ 1723 h 2679"/>
                <a:gd name="T4" fmla="*/ 2032 w 2873"/>
                <a:gd name="T5" fmla="*/ 1598 h 2679"/>
                <a:gd name="T6" fmla="*/ 2279 w 2873"/>
                <a:gd name="T7" fmla="*/ 1002 h 2679"/>
                <a:gd name="T8" fmla="*/ 2279 w 2873"/>
                <a:gd name="T9" fmla="*/ 993 h 2679"/>
                <a:gd name="T10" fmla="*/ 2356 w 2873"/>
                <a:gd name="T11" fmla="*/ 852 h 2679"/>
                <a:gd name="T12" fmla="*/ 2356 w 2873"/>
                <a:gd name="T13" fmla="*/ 556 h 2679"/>
                <a:gd name="T14" fmla="*/ 2873 w 2873"/>
                <a:gd name="T15" fmla="*/ 409 h 2679"/>
                <a:gd name="T16" fmla="*/ 1436 w 2873"/>
                <a:gd name="T17" fmla="*/ 0 h 2679"/>
                <a:gd name="T18" fmla="*/ 0 w 2873"/>
                <a:gd name="T19" fmla="*/ 409 h 2679"/>
                <a:gd name="T20" fmla="*/ 207 w 2873"/>
                <a:gd name="T21" fmla="*/ 467 h 2679"/>
                <a:gd name="T22" fmla="*/ 207 w 2873"/>
                <a:gd name="T23" fmla="*/ 468 h 2679"/>
                <a:gd name="T24" fmla="*/ 207 w 2873"/>
                <a:gd name="T25" fmla="*/ 1130 h 2679"/>
                <a:gd name="T26" fmla="*/ 308 w 2873"/>
                <a:gd name="T27" fmla="*/ 1232 h 2679"/>
                <a:gd name="T28" fmla="*/ 410 w 2873"/>
                <a:gd name="T29" fmla="*/ 1130 h 2679"/>
                <a:gd name="T30" fmla="*/ 410 w 2873"/>
                <a:gd name="T31" fmla="*/ 525 h 2679"/>
                <a:gd name="T32" fmla="*/ 517 w 2873"/>
                <a:gd name="T33" fmla="*/ 556 h 2679"/>
                <a:gd name="T34" fmla="*/ 517 w 2873"/>
                <a:gd name="T35" fmla="*/ 852 h 2679"/>
                <a:gd name="T36" fmla="*/ 594 w 2873"/>
                <a:gd name="T37" fmla="*/ 993 h 2679"/>
                <a:gd name="T38" fmla="*/ 594 w 2873"/>
                <a:gd name="T39" fmla="*/ 1002 h 2679"/>
                <a:gd name="T40" fmla="*/ 840 w 2873"/>
                <a:gd name="T41" fmla="*/ 1598 h 2679"/>
                <a:gd name="T42" fmla="*/ 999 w 2873"/>
                <a:gd name="T43" fmla="*/ 1722 h 2679"/>
                <a:gd name="T44" fmla="*/ 687 w 2873"/>
                <a:gd name="T45" fmla="*/ 1893 h 2679"/>
                <a:gd name="T46" fmla="*/ 217 w 2873"/>
                <a:gd name="T47" fmla="*/ 2530 h 2679"/>
                <a:gd name="T48" fmla="*/ 277 w 2873"/>
                <a:gd name="T49" fmla="*/ 2660 h 2679"/>
                <a:gd name="T50" fmla="*/ 407 w 2873"/>
                <a:gd name="T51" fmla="*/ 2599 h 2679"/>
                <a:gd name="T52" fmla="*/ 808 w 2873"/>
                <a:gd name="T53" fmla="*/ 2056 h 2679"/>
                <a:gd name="T54" fmla="*/ 1435 w 2873"/>
                <a:gd name="T55" fmla="*/ 1846 h 2679"/>
                <a:gd name="T56" fmla="*/ 2061 w 2873"/>
                <a:gd name="T57" fmla="*/ 2056 h 2679"/>
                <a:gd name="T58" fmla="*/ 2462 w 2873"/>
                <a:gd name="T59" fmla="*/ 2599 h 2679"/>
                <a:gd name="T60" fmla="*/ 2557 w 2873"/>
                <a:gd name="T61" fmla="*/ 2666 h 2679"/>
                <a:gd name="T62" fmla="*/ 2592 w 2873"/>
                <a:gd name="T63" fmla="*/ 2660 h 2679"/>
                <a:gd name="T64" fmla="*/ 2652 w 2873"/>
                <a:gd name="T65" fmla="*/ 2530 h 2679"/>
                <a:gd name="T66" fmla="*/ 2182 w 2873"/>
                <a:gd name="T67" fmla="*/ 1893 h 2679"/>
                <a:gd name="T68" fmla="*/ 1436 w 2873"/>
                <a:gd name="T69" fmla="*/ 953 h 2679"/>
                <a:gd name="T70" fmla="*/ 1308 w 2873"/>
                <a:gd name="T71" fmla="*/ 950 h 2679"/>
                <a:gd name="T72" fmla="*/ 749 w 2873"/>
                <a:gd name="T73" fmla="*/ 799 h 2679"/>
                <a:gd name="T74" fmla="*/ 720 w 2873"/>
                <a:gd name="T75" fmla="*/ 789 h 2679"/>
                <a:gd name="T76" fmla="*/ 720 w 2873"/>
                <a:gd name="T77" fmla="*/ 650 h 2679"/>
                <a:gd name="T78" fmla="*/ 1409 w 2873"/>
                <a:gd name="T79" fmla="*/ 843 h 2679"/>
                <a:gd name="T80" fmla="*/ 1464 w 2873"/>
                <a:gd name="T81" fmla="*/ 843 h 2679"/>
                <a:gd name="T82" fmla="*/ 2153 w 2873"/>
                <a:gd name="T83" fmla="*/ 650 h 2679"/>
                <a:gd name="T84" fmla="*/ 2153 w 2873"/>
                <a:gd name="T85" fmla="*/ 789 h 2679"/>
                <a:gd name="T86" fmla="*/ 2124 w 2873"/>
                <a:gd name="T87" fmla="*/ 799 h 2679"/>
                <a:gd name="T88" fmla="*/ 1564 w 2873"/>
                <a:gd name="T89" fmla="*/ 950 h 2679"/>
                <a:gd name="T90" fmla="*/ 1436 w 2873"/>
                <a:gd name="T91" fmla="*/ 953 h 2679"/>
                <a:gd name="T92" fmla="*/ 1436 w 2873"/>
                <a:gd name="T93" fmla="*/ 211 h 2679"/>
                <a:gd name="T94" fmla="*/ 2131 w 2873"/>
                <a:gd name="T95" fmla="*/ 409 h 2679"/>
                <a:gd name="T96" fmla="*/ 1436 w 2873"/>
                <a:gd name="T97" fmla="*/ 606 h 2679"/>
                <a:gd name="T98" fmla="*/ 742 w 2873"/>
                <a:gd name="T99" fmla="*/ 409 h 2679"/>
                <a:gd name="T100" fmla="*/ 1436 w 2873"/>
                <a:gd name="T101" fmla="*/ 211 h 2679"/>
                <a:gd name="T102" fmla="*/ 802 w 2873"/>
                <a:gd name="T103" fmla="*/ 1085 h 2679"/>
                <a:gd name="T104" fmla="*/ 1288 w 2873"/>
                <a:gd name="T105" fmla="*/ 1152 h 2679"/>
                <a:gd name="T106" fmla="*/ 1436 w 2873"/>
                <a:gd name="T107" fmla="*/ 1159 h 2679"/>
                <a:gd name="T108" fmla="*/ 1584 w 2873"/>
                <a:gd name="T109" fmla="*/ 1152 h 2679"/>
                <a:gd name="T110" fmla="*/ 2071 w 2873"/>
                <a:gd name="T111" fmla="*/ 1085 h 2679"/>
                <a:gd name="T112" fmla="*/ 1436 w 2873"/>
                <a:gd name="T113" fmla="*/ 1641 h 2679"/>
                <a:gd name="T114" fmla="*/ 802 w 2873"/>
                <a:gd name="T115" fmla="*/ 1085 h 2679"/>
                <a:gd name="T116" fmla="*/ 802 w 2873"/>
                <a:gd name="T117" fmla="*/ 1085 h 2679"/>
                <a:gd name="T118" fmla="*/ 802 w 2873"/>
                <a:gd name="T119" fmla="*/ 1085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73" h="2679">
                  <a:moveTo>
                    <a:pt x="2182" y="1893"/>
                  </a:moveTo>
                  <a:cubicBezTo>
                    <a:pt x="2086" y="1821"/>
                    <a:pt x="1982" y="1764"/>
                    <a:pt x="1872" y="1723"/>
                  </a:cubicBezTo>
                  <a:cubicBezTo>
                    <a:pt x="1930" y="1688"/>
                    <a:pt x="1984" y="1646"/>
                    <a:pt x="2032" y="1598"/>
                  </a:cubicBezTo>
                  <a:cubicBezTo>
                    <a:pt x="2191" y="1438"/>
                    <a:pt x="2279" y="1227"/>
                    <a:pt x="2279" y="1002"/>
                  </a:cubicBezTo>
                  <a:cubicBezTo>
                    <a:pt x="2279" y="999"/>
                    <a:pt x="2279" y="996"/>
                    <a:pt x="2279" y="993"/>
                  </a:cubicBezTo>
                  <a:cubicBezTo>
                    <a:pt x="2321" y="959"/>
                    <a:pt x="2356" y="913"/>
                    <a:pt x="2356" y="852"/>
                  </a:cubicBezTo>
                  <a:cubicBezTo>
                    <a:pt x="2356" y="556"/>
                    <a:pt x="2356" y="556"/>
                    <a:pt x="2356" y="556"/>
                  </a:cubicBezTo>
                  <a:cubicBezTo>
                    <a:pt x="2873" y="409"/>
                    <a:pt x="2873" y="409"/>
                    <a:pt x="2873" y="409"/>
                  </a:cubicBezTo>
                  <a:cubicBezTo>
                    <a:pt x="1436" y="0"/>
                    <a:pt x="1436" y="0"/>
                    <a:pt x="1436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207" y="467"/>
                    <a:pt x="207" y="467"/>
                    <a:pt x="207" y="467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1130"/>
                    <a:pt x="207" y="1130"/>
                    <a:pt x="207" y="1130"/>
                  </a:cubicBezTo>
                  <a:cubicBezTo>
                    <a:pt x="207" y="1186"/>
                    <a:pt x="252" y="1232"/>
                    <a:pt x="308" y="1232"/>
                  </a:cubicBezTo>
                  <a:cubicBezTo>
                    <a:pt x="364" y="1232"/>
                    <a:pt x="410" y="1186"/>
                    <a:pt x="410" y="1130"/>
                  </a:cubicBezTo>
                  <a:cubicBezTo>
                    <a:pt x="410" y="525"/>
                    <a:pt x="410" y="525"/>
                    <a:pt x="410" y="525"/>
                  </a:cubicBezTo>
                  <a:cubicBezTo>
                    <a:pt x="517" y="556"/>
                    <a:pt x="517" y="556"/>
                    <a:pt x="517" y="556"/>
                  </a:cubicBezTo>
                  <a:cubicBezTo>
                    <a:pt x="517" y="852"/>
                    <a:pt x="517" y="852"/>
                    <a:pt x="517" y="852"/>
                  </a:cubicBezTo>
                  <a:cubicBezTo>
                    <a:pt x="517" y="913"/>
                    <a:pt x="552" y="959"/>
                    <a:pt x="594" y="993"/>
                  </a:cubicBezTo>
                  <a:cubicBezTo>
                    <a:pt x="594" y="996"/>
                    <a:pt x="594" y="999"/>
                    <a:pt x="594" y="1002"/>
                  </a:cubicBezTo>
                  <a:cubicBezTo>
                    <a:pt x="594" y="1227"/>
                    <a:pt x="681" y="1438"/>
                    <a:pt x="840" y="1598"/>
                  </a:cubicBezTo>
                  <a:cubicBezTo>
                    <a:pt x="889" y="1646"/>
                    <a:pt x="942" y="1688"/>
                    <a:pt x="999" y="1722"/>
                  </a:cubicBezTo>
                  <a:cubicBezTo>
                    <a:pt x="889" y="1764"/>
                    <a:pt x="784" y="1821"/>
                    <a:pt x="687" y="1893"/>
                  </a:cubicBezTo>
                  <a:cubicBezTo>
                    <a:pt x="473" y="2052"/>
                    <a:pt x="311" y="2272"/>
                    <a:pt x="217" y="2530"/>
                  </a:cubicBezTo>
                  <a:cubicBezTo>
                    <a:pt x="197" y="2582"/>
                    <a:pt x="225" y="2641"/>
                    <a:pt x="277" y="2660"/>
                  </a:cubicBezTo>
                  <a:cubicBezTo>
                    <a:pt x="330" y="2679"/>
                    <a:pt x="388" y="2652"/>
                    <a:pt x="407" y="2599"/>
                  </a:cubicBezTo>
                  <a:cubicBezTo>
                    <a:pt x="488" y="2379"/>
                    <a:pt x="626" y="2191"/>
                    <a:pt x="808" y="2056"/>
                  </a:cubicBezTo>
                  <a:cubicBezTo>
                    <a:pt x="992" y="1919"/>
                    <a:pt x="1209" y="1846"/>
                    <a:pt x="1435" y="1846"/>
                  </a:cubicBezTo>
                  <a:cubicBezTo>
                    <a:pt x="1660" y="1846"/>
                    <a:pt x="1877" y="1919"/>
                    <a:pt x="2061" y="2056"/>
                  </a:cubicBezTo>
                  <a:cubicBezTo>
                    <a:pt x="2243" y="2191"/>
                    <a:pt x="2381" y="2379"/>
                    <a:pt x="2462" y="2599"/>
                  </a:cubicBezTo>
                  <a:cubicBezTo>
                    <a:pt x="2477" y="2640"/>
                    <a:pt x="2516" y="2666"/>
                    <a:pt x="2557" y="2666"/>
                  </a:cubicBezTo>
                  <a:cubicBezTo>
                    <a:pt x="2569" y="2666"/>
                    <a:pt x="2580" y="2664"/>
                    <a:pt x="2592" y="2660"/>
                  </a:cubicBezTo>
                  <a:cubicBezTo>
                    <a:pt x="2644" y="2641"/>
                    <a:pt x="2672" y="2582"/>
                    <a:pt x="2652" y="2530"/>
                  </a:cubicBezTo>
                  <a:cubicBezTo>
                    <a:pt x="2559" y="2272"/>
                    <a:pt x="2396" y="2052"/>
                    <a:pt x="2182" y="1893"/>
                  </a:cubicBezTo>
                  <a:close/>
                  <a:moveTo>
                    <a:pt x="1436" y="953"/>
                  </a:moveTo>
                  <a:cubicBezTo>
                    <a:pt x="1392" y="953"/>
                    <a:pt x="1349" y="952"/>
                    <a:pt x="1308" y="950"/>
                  </a:cubicBezTo>
                  <a:cubicBezTo>
                    <a:pt x="1083" y="930"/>
                    <a:pt x="878" y="863"/>
                    <a:pt x="749" y="799"/>
                  </a:cubicBezTo>
                  <a:cubicBezTo>
                    <a:pt x="740" y="794"/>
                    <a:pt x="730" y="791"/>
                    <a:pt x="720" y="789"/>
                  </a:cubicBezTo>
                  <a:cubicBezTo>
                    <a:pt x="720" y="650"/>
                    <a:pt x="720" y="650"/>
                    <a:pt x="720" y="650"/>
                  </a:cubicBezTo>
                  <a:cubicBezTo>
                    <a:pt x="1409" y="843"/>
                    <a:pt x="1409" y="843"/>
                    <a:pt x="1409" y="843"/>
                  </a:cubicBezTo>
                  <a:cubicBezTo>
                    <a:pt x="1427" y="848"/>
                    <a:pt x="1446" y="848"/>
                    <a:pt x="1464" y="843"/>
                  </a:cubicBezTo>
                  <a:cubicBezTo>
                    <a:pt x="2153" y="650"/>
                    <a:pt x="2153" y="650"/>
                    <a:pt x="2153" y="650"/>
                  </a:cubicBezTo>
                  <a:cubicBezTo>
                    <a:pt x="2153" y="789"/>
                    <a:pt x="2153" y="789"/>
                    <a:pt x="2153" y="789"/>
                  </a:cubicBezTo>
                  <a:cubicBezTo>
                    <a:pt x="2143" y="791"/>
                    <a:pt x="2133" y="794"/>
                    <a:pt x="2124" y="799"/>
                  </a:cubicBezTo>
                  <a:cubicBezTo>
                    <a:pt x="1995" y="863"/>
                    <a:pt x="1789" y="930"/>
                    <a:pt x="1564" y="950"/>
                  </a:cubicBezTo>
                  <a:cubicBezTo>
                    <a:pt x="1524" y="952"/>
                    <a:pt x="1481" y="953"/>
                    <a:pt x="1436" y="953"/>
                  </a:cubicBezTo>
                  <a:close/>
                  <a:moveTo>
                    <a:pt x="1436" y="211"/>
                  </a:moveTo>
                  <a:cubicBezTo>
                    <a:pt x="2131" y="409"/>
                    <a:pt x="2131" y="409"/>
                    <a:pt x="2131" y="409"/>
                  </a:cubicBezTo>
                  <a:cubicBezTo>
                    <a:pt x="1436" y="606"/>
                    <a:pt x="1436" y="606"/>
                    <a:pt x="1436" y="606"/>
                  </a:cubicBezTo>
                  <a:cubicBezTo>
                    <a:pt x="742" y="409"/>
                    <a:pt x="742" y="409"/>
                    <a:pt x="742" y="409"/>
                  </a:cubicBezTo>
                  <a:cubicBezTo>
                    <a:pt x="1436" y="211"/>
                    <a:pt x="1436" y="211"/>
                    <a:pt x="1436" y="211"/>
                  </a:cubicBezTo>
                  <a:close/>
                  <a:moveTo>
                    <a:pt x="802" y="1085"/>
                  </a:moveTo>
                  <a:cubicBezTo>
                    <a:pt x="932" y="1120"/>
                    <a:pt x="1102" y="1144"/>
                    <a:pt x="1288" y="1152"/>
                  </a:cubicBezTo>
                  <a:cubicBezTo>
                    <a:pt x="1336" y="1156"/>
                    <a:pt x="1385" y="1159"/>
                    <a:pt x="1436" y="1159"/>
                  </a:cubicBezTo>
                  <a:cubicBezTo>
                    <a:pt x="1487" y="1159"/>
                    <a:pt x="1537" y="1156"/>
                    <a:pt x="1584" y="1152"/>
                  </a:cubicBezTo>
                  <a:cubicBezTo>
                    <a:pt x="1771" y="1144"/>
                    <a:pt x="1941" y="1120"/>
                    <a:pt x="2071" y="1085"/>
                  </a:cubicBezTo>
                  <a:cubicBezTo>
                    <a:pt x="2030" y="1398"/>
                    <a:pt x="1761" y="1641"/>
                    <a:pt x="1436" y="1641"/>
                  </a:cubicBezTo>
                  <a:cubicBezTo>
                    <a:pt x="1112" y="1641"/>
                    <a:pt x="843" y="1398"/>
                    <a:pt x="802" y="1085"/>
                  </a:cubicBezTo>
                  <a:close/>
                  <a:moveTo>
                    <a:pt x="802" y="1085"/>
                  </a:moveTo>
                  <a:cubicBezTo>
                    <a:pt x="802" y="1085"/>
                    <a:pt x="802" y="1085"/>
                    <a:pt x="802" y="1085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61" y="624944"/>
            <a:ext cx="288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35681" y="2618189"/>
            <a:ext cx="9308675" cy="2422020"/>
            <a:chOff x="1465342" y="2632257"/>
            <a:chExt cx="9308675" cy="2422020"/>
          </a:xfrm>
        </p:grpSpPr>
        <p:grpSp>
          <p:nvGrpSpPr>
            <p:cNvPr id="4" name="组合 3"/>
            <p:cNvGrpSpPr/>
            <p:nvPr/>
          </p:nvGrpSpPr>
          <p:grpSpPr>
            <a:xfrm>
              <a:off x="1728786" y="3741668"/>
              <a:ext cx="8734428" cy="203200"/>
              <a:chOff x="2334418" y="3171825"/>
              <a:chExt cx="8734428" cy="203200"/>
            </a:xfrm>
          </p:grpSpPr>
          <p:sp>
            <p:nvSpPr>
              <p:cNvPr id="25" name="Rectangle 5"/>
              <p:cNvSpPr>
                <a:spLocks noChangeArrowheads="1"/>
              </p:cNvSpPr>
              <p:nvPr/>
            </p:nvSpPr>
            <p:spPr bwMode="auto">
              <a:xfrm>
                <a:off x="2432050" y="3240087"/>
                <a:ext cx="8539164" cy="66675"/>
              </a:xfrm>
              <a:prstGeom prst="rect">
                <a:avLst/>
              </a:pr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Oval 48"/>
              <p:cNvSpPr>
                <a:spLocks noChangeArrowheads="1"/>
              </p:cNvSpPr>
              <p:nvPr/>
            </p:nvSpPr>
            <p:spPr bwMode="auto">
              <a:xfrm>
                <a:off x="3401615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Oval 50"/>
              <p:cNvSpPr>
                <a:spLocks noChangeArrowheads="1"/>
              </p:cNvSpPr>
              <p:nvPr/>
            </p:nvSpPr>
            <p:spPr bwMode="auto">
              <a:xfrm>
                <a:off x="4468812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Oval 52"/>
              <p:cNvSpPr>
                <a:spLocks noChangeArrowheads="1"/>
              </p:cNvSpPr>
              <p:nvPr/>
            </p:nvSpPr>
            <p:spPr bwMode="auto">
              <a:xfrm>
                <a:off x="5536009" y="3171825"/>
                <a:ext cx="196850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Oval 54"/>
              <p:cNvSpPr>
                <a:spLocks noChangeArrowheads="1"/>
              </p:cNvSpPr>
              <p:nvPr/>
            </p:nvSpPr>
            <p:spPr bwMode="auto">
              <a:xfrm>
                <a:off x="6604793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56"/>
              <p:cNvSpPr>
                <a:spLocks noChangeArrowheads="1"/>
              </p:cNvSpPr>
              <p:nvPr/>
            </p:nvSpPr>
            <p:spPr bwMode="auto">
              <a:xfrm>
                <a:off x="7671990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Oval 58"/>
              <p:cNvSpPr>
                <a:spLocks noChangeArrowheads="1"/>
              </p:cNvSpPr>
              <p:nvPr/>
            </p:nvSpPr>
            <p:spPr bwMode="auto">
              <a:xfrm>
                <a:off x="8739187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Oval 60"/>
              <p:cNvSpPr>
                <a:spLocks noChangeArrowheads="1"/>
              </p:cNvSpPr>
              <p:nvPr/>
            </p:nvSpPr>
            <p:spPr bwMode="auto">
              <a:xfrm>
                <a:off x="9806384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Oval 48"/>
              <p:cNvSpPr>
                <a:spLocks noChangeArrowheads="1"/>
              </p:cNvSpPr>
              <p:nvPr/>
            </p:nvSpPr>
            <p:spPr bwMode="auto">
              <a:xfrm>
                <a:off x="2334418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auto">
              <a:xfrm>
                <a:off x="10873583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" name="Freeform 523"/>
            <p:cNvSpPr>
              <a:spLocks noEditPoints="1"/>
            </p:cNvSpPr>
            <p:nvPr/>
          </p:nvSpPr>
          <p:spPr bwMode="auto">
            <a:xfrm rot="10800000">
              <a:off x="1557223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342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2013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7" name="Freeform 523"/>
            <p:cNvSpPr>
              <a:spLocks noEditPoints="1"/>
            </p:cNvSpPr>
            <p:nvPr/>
          </p:nvSpPr>
          <p:spPr bwMode="auto">
            <a:xfrm rot="10800000">
              <a:off x="2618398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26517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2014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" name="Freeform 523"/>
            <p:cNvSpPr>
              <a:spLocks noEditPoints="1"/>
            </p:cNvSpPr>
            <p:nvPr/>
          </p:nvSpPr>
          <p:spPr bwMode="auto">
            <a:xfrm rot="10800000">
              <a:off x="3679573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87692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2015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Freeform 523"/>
            <p:cNvSpPr>
              <a:spLocks noEditPoints="1"/>
            </p:cNvSpPr>
            <p:nvPr/>
          </p:nvSpPr>
          <p:spPr bwMode="auto">
            <a:xfrm rot="10800000">
              <a:off x="4740749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648868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2016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0004506" y="3273295"/>
              <a:ext cx="769511" cy="1780982"/>
              <a:chOff x="10004506" y="3339556"/>
              <a:chExt cx="769511" cy="1780982"/>
            </a:xfrm>
          </p:grpSpPr>
          <p:sp>
            <p:nvSpPr>
              <p:cNvPr id="23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0004506" y="3339556"/>
                <a:ext cx="7695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2020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928351" y="3273295"/>
              <a:ext cx="722150" cy="1780982"/>
              <a:chOff x="10004506" y="3339556"/>
              <a:chExt cx="722150" cy="1780982"/>
            </a:xfrm>
          </p:grpSpPr>
          <p:sp>
            <p:nvSpPr>
              <p:cNvPr id="21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2019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852196" y="3273295"/>
              <a:ext cx="722150" cy="1780982"/>
              <a:chOff x="10004506" y="3339556"/>
              <a:chExt cx="722150" cy="1780982"/>
            </a:xfrm>
          </p:grpSpPr>
          <p:sp>
            <p:nvSpPr>
              <p:cNvPr id="19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2018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776041" y="3273295"/>
              <a:ext cx="722150" cy="1780982"/>
              <a:chOff x="10004506" y="3339556"/>
              <a:chExt cx="722150" cy="1780982"/>
            </a:xfrm>
          </p:grpSpPr>
          <p:sp>
            <p:nvSpPr>
              <p:cNvPr id="17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2017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5560824" y="2608467"/>
            <a:ext cx="5283532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</a:t>
            </a:r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1535681" y="4526767"/>
            <a:ext cx="5283532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61" y="624944"/>
            <a:ext cx="288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2144418" y="2180487"/>
          <a:ext cx="7895839" cy="3245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-1197629" y="1505230"/>
            <a:ext cx="698407" cy="1963271"/>
            <a:chOff x="886665" y="725301"/>
            <a:chExt cx="698407" cy="1963271"/>
          </a:xfrm>
        </p:grpSpPr>
        <p:sp>
          <p:nvSpPr>
            <p:cNvPr id="5" name="直角三角形 4"/>
            <p:cNvSpPr/>
            <p:nvPr/>
          </p:nvSpPr>
          <p:spPr>
            <a:xfrm>
              <a:off x="1235448" y="725301"/>
              <a:ext cx="349624" cy="1963271"/>
            </a:xfrm>
            <a:prstGeom prst="rtTriangle">
              <a:avLst/>
            </a:prstGeom>
            <a:solidFill>
              <a:srgbClr val="DBC9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886665" y="725301"/>
              <a:ext cx="349624" cy="1963271"/>
            </a:xfrm>
            <a:prstGeom prst="rtTriangle">
              <a:avLst/>
            </a:prstGeom>
            <a:solidFill>
              <a:srgbClr val="C7A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30628" y="2813026"/>
            <a:ext cx="660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谢谢老师您的指导</a:t>
            </a:r>
          </a:p>
        </p:txBody>
      </p:sp>
      <p:sp>
        <p:nvSpPr>
          <p:cNvPr id="10" name="矩形 9"/>
          <p:cNvSpPr/>
          <p:nvPr/>
        </p:nvSpPr>
        <p:spPr>
          <a:xfrm>
            <a:off x="3549963" y="3556939"/>
            <a:ext cx="516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Fresh water color graduation reply template</a:t>
            </a:r>
            <a:endParaRPr lang="zh-CN" altLang="en-US" dirty="0">
              <a:solidFill>
                <a:srgbClr val="DBC9B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94328" y="4104272"/>
            <a:ext cx="3276600" cy="412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答辩人：    指导老师：演示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376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02910" y="1454775"/>
            <a:ext cx="2955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CONTANTS</a:t>
            </a:r>
            <a:endParaRPr lang="zh-CN" altLang="en-US" sz="4000" dirty="0">
              <a:solidFill>
                <a:srgbClr val="DBC9B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80989" y="2910957"/>
            <a:ext cx="1532266" cy="1532266"/>
            <a:chOff x="1242408" y="3079491"/>
            <a:chExt cx="1532266" cy="1532266"/>
          </a:xfrm>
        </p:grpSpPr>
        <p:grpSp>
          <p:nvGrpSpPr>
            <p:cNvPr id="14" name="组合 13"/>
            <p:cNvGrpSpPr/>
            <p:nvPr/>
          </p:nvGrpSpPr>
          <p:grpSpPr>
            <a:xfrm>
              <a:off x="1242408" y="3079491"/>
              <a:ext cx="1532266" cy="1532266"/>
              <a:chOff x="5298898" y="2631898"/>
              <a:chExt cx="1594204" cy="1594204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1524790" y="3625410"/>
              <a:ext cx="966890" cy="549025"/>
              <a:chOff x="1259" y="2074"/>
              <a:chExt cx="1467" cy="833"/>
            </a:xfrm>
            <a:solidFill>
              <a:schemeClr val="bg1"/>
            </a:solidFill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1596" y="2490"/>
                <a:ext cx="796" cy="402"/>
              </a:xfrm>
              <a:custGeom>
                <a:avLst/>
                <a:gdLst>
                  <a:gd name="T0" fmla="*/ 1493 w 1560"/>
                  <a:gd name="T1" fmla="*/ 13 h 788"/>
                  <a:gd name="T2" fmla="*/ 823 w 1560"/>
                  <a:gd name="T3" fmla="*/ 293 h 788"/>
                  <a:gd name="T4" fmla="*/ 731 w 1560"/>
                  <a:gd name="T5" fmla="*/ 293 h 788"/>
                  <a:gd name="T6" fmla="*/ 464 w 1560"/>
                  <a:gd name="T7" fmla="*/ 181 h 788"/>
                  <a:gd name="T8" fmla="*/ 67 w 1560"/>
                  <a:gd name="T9" fmla="*/ 15 h 788"/>
                  <a:gd name="T10" fmla="*/ 0 w 1560"/>
                  <a:gd name="T11" fmla="*/ 59 h 788"/>
                  <a:gd name="T12" fmla="*/ 0 w 1560"/>
                  <a:gd name="T13" fmla="*/ 401 h 788"/>
                  <a:gd name="T14" fmla="*/ 94 w 1560"/>
                  <a:gd name="T15" fmla="*/ 551 h 788"/>
                  <a:gd name="T16" fmla="*/ 1560 w 1560"/>
                  <a:gd name="T17" fmla="*/ 401 h 788"/>
                  <a:gd name="T18" fmla="*/ 1560 w 1560"/>
                  <a:gd name="T19" fmla="*/ 57 h 788"/>
                  <a:gd name="T20" fmla="*/ 1493 w 1560"/>
                  <a:gd name="T21" fmla="*/ 13 h 788"/>
                  <a:gd name="T22" fmla="*/ 1493 w 1560"/>
                  <a:gd name="T23" fmla="*/ 13 h 788"/>
                  <a:gd name="T24" fmla="*/ 1493 w 1560"/>
                  <a:gd name="T25" fmla="*/ 13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0" h="788">
                    <a:moveTo>
                      <a:pt x="1493" y="13"/>
                    </a:moveTo>
                    <a:cubicBezTo>
                      <a:pt x="823" y="293"/>
                      <a:pt x="823" y="293"/>
                      <a:pt x="823" y="293"/>
                    </a:cubicBezTo>
                    <a:cubicBezTo>
                      <a:pt x="792" y="306"/>
                      <a:pt x="762" y="306"/>
                      <a:pt x="731" y="293"/>
                    </a:cubicBezTo>
                    <a:cubicBezTo>
                      <a:pt x="464" y="181"/>
                      <a:pt x="464" y="181"/>
                      <a:pt x="464" y="181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35" y="2"/>
                      <a:pt x="0" y="25"/>
                      <a:pt x="0" y="59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59"/>
                      <a:pt x="35" y="510"/>
                      <a:pt x="94" y="551"/>
                    </a:cubicBezTo>
                    <a:cubicBezTo>
                      <a:pt x="430" y="788"/>
                      <a:pt x="1560" y="738"/>
                      <a:pt x="1560" y="401"/>
                    </a:cubicBezTo>
                    <a:cubicBezTo>
                      <a:pt x="1560" y="57"/>
                      <a:pt x="1560" y="57"/>
                      <a:pt x="1560" y="57"/>
                    </a:cubicBezTo>
                    <a:cubicBezTo>
                      <a:pt x="1560" y="22"/>
                      <a:pt x="1525" y="0"/>
                      <a:pt x="1493" y="13"/>
                    </a:cubicBezTo>
                    <a:close/>
                    <a:moveTo>
                      <a:pt x="1493" y="13"/>
                    </a:moveTo>
                    <a:cubicBezTo>
                      <a:pt x="1493" y="13"/>
                      <a:pt x="1493" y="13"/>
                      <a:pt x="1493" y="1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1259" y="2074"/>
                <a:ext cx="1467" cy="833"/>
              </a:xfrm>
              <a:custGeom>
                <a:avLst/>
                <a:gdLst>
                  <a:gd name="T0" fmla="*/ 2829 w 2872"/>
                  <a:gd name="T1" fmla="*/ 409 h 1630"/>
                  <a:gd name="T2" fmla="*/ 1964 w 2872"/>
                  <a:gd name="T3" fmla="*/ 154 h 1630"/>
                  <a:gd name="T4" fmla="*/ 1469 w 2872"/>
                  <a:gd name="T5" fmla="*/ 7 h 1630"/>
                  <a:gd name="T6" fmla="*/ 1402 w 2872"/>
                  <a:gd name="T7" fmla="*/ 7 h 1630"/>
                  <a:gd name="T8" fmla="*/ 43 w 2872"/>
                  <a:gd name="T9" fmla="*/ 409 h 1630"/>
                  <a:gd name="T10" fmla="*/ 38 w 2872"/>
                  <a:gd name="T11" fmla="*/ 493 h 1630"/>
                  <a:gd name="T12" fmla="*/ 279 w 2872"/>
                  <a:gd name="T13" fmla="*/ 593 h 1630"/>
                  <a:gd name="T14" fmla="*/ 297 w 2872"/>
                  <a:gd name="T15" fmla="*/ 621 h 1630"/>
                  <a:gd name="T16" fmla="*/ 297 w 2872"/>
                  <a:gd name="T17" fmla="*/ 951 h 1630"/>
                  <a:gd name="T18" fmla="*/ 291 w 2872"/>
                  <a:gd name="T19" fmla="*/ 961 h 1630"/>
                  <a:gd name="T20" fmla="*/ 276 w 2872"/>
                  <a:gd name="T21" fmla="*/ 961 h 1630"/>
                  <a:gd name="T22" fmla="*/ 234 w 2872"/>
                  <a:gd name="T23" fmla="*/ 1019 h 1630"/>
                  <a:gd name="T24" fmla="*/ 241 w 2872"/>
                  <a:gd name="T25" fmla="*/ 1073 h 1630"/>
                  <a:gd name="T26" fmla="*/ 238 w 2872"/>
                  <a:gd name="T27" fmla="*/ 1078 h 1630"/>
                  <a:gd name="T28" fmla="*/ 236 w 2872"/>
                  <a:gd name="T29" fmla="*/ 1116 h 1630"/>
                  <a:gd name="T30" fmla="*/ 238 w 2872"/>
                  <a:gd name="T31" fmla="*/ 1121 h 1630"/>
                  <a:gd name="T32" fmla="*/ 253 w 2872"/>
                  <a:gd name="T33" fmla="*/ 1588 h 1630"/>
                  <a:gd name="T34" fmla="*/ 260 w 2872"/>
                  <a:gd name="T35" fmla="*/ 1584 h 1630"/>
                  <a:gd name="T36" fmla="*/ 257 w 2872"/>
                  <a:gd name="T37" fmla="*/ 1541 h 1630"/>
                  <a:gd name="T38" fmla="*/ 269 w 2872"/>
                  <a:gd name="T39" fmla="*/ 1531 h 1630"/>
                  <a:gd name="T40" fmla="*/ 278 w 2872"/>
                  <a:gd name="T41" fmla="*/ 1569 h 1630"/>
                  <a:gd name="T42" fmla="*/ 285 w 2872"/>
                  <a:gd name="T43" fmla="*/ 1567 h 1630"/>
                  <a:gd name="T44" fmla="*/ 288 w 2872"/>
                  <a:gd name="T45" fmla="*/ 1508 h 1630"/>
                  <a:gd name="T46" fmla="*/ 305 w 2872"/>
                  <a:gd name="T47" fmla="*/ 1531 h 1630"/>
                  <a:gd name="T48" fmla="*/ 315 w 2872"/>
                  <a:gd name="T49" fmla="*/ 1623 h 1630"/>
                  <a:gd name="T50" fmla="*/ 323 w 2872"/>
                  <a:gd name="T51" fmla="*/ 1625 h 1630"/>
                  <a:gd name="T52" fmla="*/ 364 w 2872"/>
                  <a:gd name="T53" fmla="*/ 1535 h 1630"/>
                  <a:gd name="T54" fmla="*/ 383 w 2872"/>
                  <a:gd name="T55" fmla="*/ 1538 h 1630"/>
                  <a:gd name="T56" fmla="*/ 377 w 2872"/>
                  <a:gd name="T57" fmla="*/ 1582 h 1630"/>
                  <a:gd name="T58" fmla="*/ 384 w 2872"/>
                  <a:gd name="T59" fmla="*/ 1586 h 1630"/>
                  <a:gd name="T60" fmla="*/ 404 w 2872"/>
                  <a:gd name="T61" fmla="*/ 1128 h 1630"/>
                  <a:gd name="T62" fmla="*/ 406 w 2872"/>
                  <a:gd name="T63" fmla="*/ 1123 h 1630"/>
                  <a:gd name="T64" fmla="*/ 405 w 2872"/>
                  <a:gd name="T65" fmla="*/ 1086 h 1630"/>
                  <a:gd name="T66" fmla="*/ 403 w 2872"/>
                  <a:gd name="T67" fmla="*/ 1080 h 1630"/>
                  <a:gd name="T68" fmla="*/ 414 w 2872"/>
                  <a:gd name="T69" fmla="*/ 1022 h 1630"/>
                  <a:gd name="T70" fmla="*/ 374 w 2872"/>
                  <a:gd name="T71" fmla="*/ 973 h 1630"/>
                  <a:gd name="T72" fmla="*/ 358 w 2872"/>
                  <a:gd name="T73" fmla="*/ 972 h 1630"/>
                  <a:gd name="T74" fmla="*/ 354 w 2872"/>
                  <a:gd name="T75" fmla="*/ 964 h 1630"/>
                  <a:gd name="T76" fmla="*/ 354 w 2872"/>
                  <a:gd name="T77" fmla="*/ 669 h 1630"/>
                  <a:gd name="T78" fmla="*/ 395 w 2872"/>
                  <a:gd name="T79" fmla="*/ 642 h 1630"/>
                  <a:gd name="T80" fmla="*/ 1158 w 2872"/>
                  <a:gd name="T81" fmla="*/ 961 h 1630"/>
                  <a:gd name="T82" fmla="*/ 1390 w 2872"/>
                  <a:gd name="T83" fmla="*/ 1058 h 1630"/>
                  <a:gd name="T84" fmla="*/ 1482 w 2872"/>
                  <a:gd name="T85" fmla="*/ 1058 h 1630"/>
                  <a:gd name="T86" fmla="*/ 2834 w 2872"/>
                  <a:gd name="T87" fmla="*/ 493 h 1630"/>
                  <a:gd name="T88" fmla="*/ 2829 w 2872"/>
                  <a:gd name="T89" fmla="*/ 409 h 1630"/>
                  <a:gd name="T90" fmla="*/ 2829 w 2872"/>
                  <a:gd name="T91" fmla="*/ 409 h 1630"/>
                  <a:gd name="T92" fmla="*/ 2829 w 2872"/>
                  <a:gd name="T93" fmla="*/ 409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72" h="1630">
                    <a:moveTo>
                      <a:pt x="2829" y="409"/>
                    </a:moveTo>
                    <a:cubicBezTo>
                      <a:pt x="1964" y="154"/>
                      <a:pt x="1964" y="154"/>
                      <a:pt x="1964" y="154"/>
                    </a:cubicBezTo>
                    <a:cubicBezTo>
                      <a:pt x="1469" y="7"/>
                      <a:pt x="1469" y="7"/>
                      <a:pt x="1469" y="7"/>
                    </a:cubicBezTo>
                    <a:cubicBezTo>
                      <a:pt x="1447" y="0"/>
                      <a:pt x="1425" y="0"/>
                      <a:pt x="1402" y="7"/>
                    </a:cubicBezTo>
                    <a:cubicBezTo>
                      <a:pt x="43" y="409"/>
                      <a:pt x="43" y="409"/>
                      <a:pt x="43" y="409"/>
                    </a:cubicBezTo>
                    <a:cubicBezTo>
                      <a:pt x="2" y="421"/>
                      <a:pt x="0" y="477"/>
                      <a:pt x="38" y="493"/>
                    </a:cubicBezTo>
                    <a:cubicBezTo>
                      <a:pt x="279" y="593"/>
                      <a:pt x="279" y="593"/>
                      <a:pt x="279" y="593"/>
                    </a:cubicBezTo>
                    <a:cubicBezTo>
                      <a:pt x="290" y="598"/>
                      <a:pt x="297" y="608"/>
                      <a:pt x="297" y="621"/>
                    </a:cubicBezTo>
                    <a:cubicBezTo>
                      <a:pt x="297" y="951"/>
                      <a:pt x="297" y="951"/>
                      <a:pt x="297" y="951"/>
                    </a:cubicBezTo>
                    <a:cubicBezTo>
                      <a:pt x="297" y="956"/>
                      <a:pt x="295" y="960"/>
                      <a:pt x="291" y="961"/>
                    </a:cubicBezTo>
                    <a:cubicBezTo>
                      <a:pt x="284" y="964"/>
                      <a:pt x="283" y="964"/>
                      <a:pt x="276" y="961"/>
                    </a:cubicBezTo>
                    <a:cubicBezTo>
                      <a:pt x="244" y="945"/>
                      <a:pt x="234" y="998"/>
                      <a:pt x="234" y="1019"/>
                    </a:cubicBezTo>
                    <a:cubicBezTo>
                      <a:pt x="233" y="1038"/>
                      <a:pt x="236" y="1056"/>
                      <a:pt x="241" y="1073"/>
                    </a:cubicBezTo>
                    <a:cubicBezTo>
                      <a:pt x="242" y="1076"/>
                      <a:pt x="241" y="1078"/>
                      <a:pt x="238" y="1078"/>
                    </a:cubicBezTo>
                    <a:cubicBezTo>
                      <a:pt x="216" y="1080"/>
                      <a:pt x="214" y="1111"/>
                      <a:pt x="236" y="1116"/>
                    </a:cubicBezTo>
                    <a:cubicBezTo>
                      <a:pt x="239" y="1116"/>
                      <a:pt x="240" y="1119"/>
                      <a:pt x="238" y="1121"/>
                    </a:cubicBezTo>
                    <a:cubicBezTo>
                      <a:pt x="121" y="1295"/>
                      <a:pt x="125" y="1474"/>
                      <a:pt x="253" y="1588"/>
                    </a:cubicBezTo>
                    <a:cubicBezTo>
                      <a:pt x="257" y="1592"/>
                      <a:pt x="260" y="1590"/>
                      <a:pt x="260" y="1584"/>
                    </a:cubicBezTo>
                    <a:cubicBezTo>
                      <a:pt x="258" y="1569"/>
                      <a:pt x="257" y="1555"/>
                      <a:pt x="257" y="1541"/>
                    </a:cubicBezTo>
                    <a:cubicBezTo>
                      <a:pt x="255" y="1499"/>
                      <a:pt x="262" y="1503"/>
                      <a:pt x="269" y="1531"/>
                    </a:cubicBezTo>
                    <a:cubicBezTo>
                      <a:pt x="272" y="1544"/>
                      <a:pt x="275" y="1556"/>
                      <a:pt x="278" y="1569"/>
                    </a:cubicBezTo>
                    <a:cubicBezTo>
                      <a:pt x="282" y="1582"/>
                      <a:pt x="285" y="1577"/>
                      <a:pt x="285" y="1567"/>
                    </a:cubicBezTo>
                    <a:cubicBezTo>
                      <a:pt x="285" y="1547"/>
                      <a:pt x="286" y="1527"/>
                      <a:pt x="288" y="1508"/>
                    </a:cubicBezTo>
                    <a:cubicBezTo>
                      <a:pt x="291" y="1451"/>
                      <a:pt x="300" y="1462"/>
                      <a:pt x="305" y="1531"/>
                    </a:cubicBezTo>
                    <a:cubicBezTo>
                      <a:pt x="308" y="1561"/>
                      <a:pt x="311" y="1592"/>
                      <a:pt x="315" y="1623"/>
                    </a:cubicBezTo>
                    <a:cubicBezTo>
                      <a:pt x="315" y="1628"/>
                      <a:pt x="319" y="1630"/>
                      <a:pt x="323" y="1625"/>
                    </a:cubicBezTo>
                    <a:cubicBezTo>
                      <a:pt x="339" y="1604"/>
                      <a:pt x="353" y="1570"/>
                      <a:pt x="364" y="1535"/>
                    </a:cubicBezTo>
                    <a:cubicBezTo>
                      <a:pt x="381" y="1484"/>
                      <a:pt x="389" y="1483"/>
                      <a:pt x="383" y="1538"/>
                    </a:cubicBezTo>
                    <a:cubicBezTo>
                      <a:pt x="382" y="1552"/>
                      <a:pt x="380" y="1567"/>
                      <a:pt x="377" y="1582"/>
                    </a:cubicBezTo>
                    <a:cubicBezTo>
                      <a:pt x="377" y="1588"/>
                      <a:pt x="379" y="1590"/>
                      <a:pt x="384" y="1586"/>
                    </a:cubicBezTo>
                    <a:cubicBezTo>
                      <a:pt x="519" y="1468"/>
                      <a:pt x="484" y="1267"/>
                      <a:pt x="404" y="1128"/>
                    </a:cubicBezTo>
                    <a:cubicBezTo>
                      <a:pt x="402" y="1126"/>
                      <a:pt x="404" y="1123"/>
                      <a:pt x="406" y="1123"/>
                    </a:cubicBezTo>
                    <a:cubicBezTo>
                      <a:pt x="424" y="1118"/>
                      <a:pt x="425" y="1090"/>
                      <a:pt x="405" y="1086"/>
                    </a:cubicBezTo>
                    <a:cubicBezTo>
                      <a:pt x="403" y="1085"/>
                      <a:pt x="402" y="1083"/>
                      <a:pt x="403" y="1080"/>
                    </a:cubicBezTo>
                    <a:cubicBezTo>
                      <a:pt x="409" y="1063"/>
                      <a:pt x="414" y="1040"/>
                      <a:pt x="414" y="1022"/>
                    </a:cubicBezTo>
                    <a:cubicBezTo>
                      <a:pt x="413" y="998"/>
                      <a:pt x="409" y="953"/>
                      <a:pt x="374" y="973"/>
                    </a:cubicBezTo>
                    <a:cubicBezTo>
                      <a:pt x="367" y="977"/>
                      <a:pt x="363" y="978"/>
                      <a:pt x="358" y="972"/>
                    </a:cubicBezTo>
                    <a:cubicBezTo>
                      <a:pt x="355" y="970"/>
                      <a:pt x="354" y="967"/>
                      <a:pt x="354" y="964"/>
                    </a:cubicBezTo>
                    <a:cubicBezTo>
                      <a:pt x="354" y="669"/>
                      <a:pt x="354" y="669"/>
                      <a:pt x="354" y="669"/>
                    </a:cubicBezTo>
                    <a:cubicBezTo>
                      <a:pt x="354" y="648"/>
                      <a:pt x="375" y="633"/>
                      <a:pt x="395" y="642"/>
                    </a:cubicBezTo>
                    <a:cubicBezTo>
                      <a:pt x="1158" y="961"/>
                      <a:pt x="1158" y="961"/>
                      <a:pt x="1158" y="961"/>
                    </a:cubicBezTo>
                    <a:cubicBezTo>
                      <a:pt x="1390" y="1058"/>
                      <a:pt x="1390" y="1058"/>
                      <a:pt x="1390" y="1058"/>
                    </a:cubicBezTo>
                    <a:cubicBezTo>
                      <a:pt x="1421" y="1070"/>
                      <a:pt x="1451" y="1070"/>
                      <a:pt x="1482" y="1058"/>
                    </a:cubicBezTo>
                    <a:cubicBezTo>
                      <a:pt x="2834" y="493"/>
                      <a:pt x="2834" y="493"/>
                      <a:pt x="2834" y="493"/>
                    </a:cubicBezTo>
                    <a:cubicBezTo>
                      <a:pt x="2872" y="477"/>
                      <a:pt x="2869" y="421"/>
                      <a:pt x="2829" y="409"/>
                    </a:cubicBezTo>
                    <a:close/>
                    <a:moveTo>
                      <a:pt x="2829" y="409"/>
                    </a:moveTo>
                    <a:cubicBezTo>
                      <a:pt x="2829" y="409"/>
                      <a:pt x="2829" y="409"/>
                      <a:pt x="2829" y="409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267327" y="2910957"/>
            <a:ext cx="1532266" cy="1532266"/>
            <a:chOff x="3462147" y="3133460"/>
            <a:chExt cx="1532266" cy="1532266"/>
          </a:xfrm>
        </p:grpSpPr>
        <p:grpSp>
          <p:nvGrpSpPr>
            <p:cNvPr id="21" name="组合 20"/>
            <p:cNvGrpSpPr/>
            <p:nvPr/>
          </p:nvGrpSpPr>
          <p:grpSpPr>
            <a:xfrm>
              <a:off x="3462147" y="3133460"/>
              <a:ext cx="1532266" cy="1532266"/>
              <a:chOff x="5298898" y="2631898"/>
              <a:chExt cx="1594204" cy="159420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3915150" y="3587343"/>
              <a:ext cx="637967" cy="624499"/>
            </a:xfrm>
            <a:custGeom>
              <a:avLst/>
              <a:gdLst>
                <a:gd name="T0" fmla="*/ 794 w 3251"/>
                <a:gd name="T1" fmla="*/ 2673 h 3184"/>
                <a:gd name="T2" fmla="*/ 794 w 3251"/>
                <a:gd name="T3" fmla="*/ 1532 h 3184"/>
                <a:gd name="T4" fmla="*/ 919 w 3251"/>
                <a:gd name="T5" fmla="*/ 1532 h 3184"/>
                <a:gd name="T6" fmla="*/ 919 w 3251"/>
                <a:gd name="T7" fmla="*/ 1391 h 3184"/>
                <a:gd name="T8" fmla="*/ 280 w 3251"/>
                <a:gd name="T9" fmla="*/ 1391 h 3184"/>
                <a:gd name="T10" fmla="*/ 280 w 3251"/>
                <a:gd name="T11" fmla="*/ 1520 h 3184"/>
                <a:gd name="T12" fmla="*/ 405 w 3251"/>
                <a:gd name="T13" fmla="*/ 1520 h 3184"/>
                <a:gd name="T14" fmla="*/ 405 w 3251"/>
                <a:gd name="T15" fmla="*/ 2673 h 3184"/>
                <a:gd name="T16" fmla="*/ 794 w 3251"/>
                <a:gd name="T17" fmla="*/ 2673 h 3184"/>
                <a:gd name="T18" fmla="*/ 80 w 3251"/>
                <a:gd name="T19" fmla="*/ 1266 h 3184"/>
                <a:gd name="T20" fmla="*/ 3176 w 3251"/>
                <a:gd name="T21" fmla="*/ 1266 h 3184"/>
                <a:gd name="T22" fmla="*/ 3177 w 3251"/>
                <a:gd name="T23" fmla="*/ 1117 h 3184"/>
                <a:gd name="T24" fmla="*/ 1625 w 3251"/>
                <a:gd name="T25" fmla="*/ 0 h 3184"/>
                <a:gd name="T26" fmla="*/ 80 w 3251"/>
                <a:gd name="T27" fmla="*/ 1117 h 3184"/>
                <a:gd name="T28" fmla="*/ 80 w 3251"/>
                <a:gd name="T29" fmla="*/ 1266 h 3184"/>
                <a:gd name="T30" fmla="*/ 1625 w 3251"/>
                <a:gd name="T31" fmla="*/ 528 h 3184"/>
                <a:gd name="T32" fmla="*/ 1849 w 3251"/>
                <a:gd name="T33" fmla="*/ 752 h 3184"/>
                <a:gd name="T34" fmla="*/ 1625 w 3251"/>
                <a:gd name="T35" fmla="*/ 976 h 3184"/>
                <a:gd name="T36" fmla="*/ 1401 w 3251"/>
                <a:gd name="T37" fmla="*/ 752 h 3184"/>
                <a:gd name="T38" fmla="*/ 1625 w 3251"/>
                <a:gd name="T39" fmla="*/ 528 h 3184"/>
                <a:gd name="T40" fmla="*/ 157 w 3251"/>
                <a:gd name="T41" fmla="*/ 2928 h 3184"/>
                <a:gd name="T42" fmla="*/ 3099 w 3251"/>
                <a:gd name="T43" fmla="*/ 2928 h 3184"/>
                <a:gd name="T44" fmla="*/ 3099 w 3251"/>
                <a:gd name="T45" fmla="*/ 2803 h 3184"/>
                <a:gd name="T46" fmla="*/ 157 w 3251"/>
                <a:gd name="T47" fmla="*/ 2803 h 3184"/>
                <a:gd name="T48" fmla="*/ 157 w 3251"/>
                <a:gd name="T49" fmla="*/ 2928 h 3184"/>
                <a:gd name="T50" fmla="*/ 29 w 3251"/>
                <a:gd name="T51" fmla="*/ 3184 h 3184"/>
                <a:gd name="T52" fmla="*/ 3227 w 3251"/>
                <a:gd name="T53" fmla="*/ 3184 h 3184"/>
                <a:gd name="T54" fmla="*/ 3227 w 3251"/>
                <a:gd name="T55" fmla="*/ 3067 h 3184"/>
                <a:gd name="T56" fmla="*/ 29 w 3251"/>
                <a:gd name="T57" fmla="*/ 3067 h 3184"/>
                <a:gd name="T58" fmla="*/ 29 w 3251"/>
                <a:gd name="T59" fmla="*/ 3184 h 3184"/>
                <a:gd name="T60" fmla="*/ 1822 w 3251"/>
                <a:gd name="T61" fmla="*/ 2673 h 3184"/>
                <a:gd name="T62" fmla="*/ 1822 w 3251"/>
                <a:gd name="T63" fmla="*/ 1524 h 3184"/>
                <a:gd name="T64" fmla="*/ 1948 w 3251"/>
                <a:gd name="T65" fmla="*/ 1524 h 3184"/>
                <a:gd name="T66" fmla="*/ 1948 w 3251"/>
                <a:gd name="T67" fmla="*/ 1399 h 3184"/>
                <a:gd name="T68" fmla="*/ 1308 w 3251"/>
                <a:gd name="T69" fmla="*/ 1399 h 3184"/>
                <a:gd name="T70" fmla="*/ 1308 w 3251"/>
                <a:gd name="T71" fmla="*/ 1520 h 3184"/>
                <a:gd name="T72" fmla="*/ 1433 w 3251"/>
                <a:gd name="T73" fmla="*/ 1520 h 3184"/>
                <a:gd name="T74" fmla="*/ 1433 w 3251"/>
                <a:gd name="T75" fmla="*/ 2673 h 3184"/>
                <a:gd name="T76" fmla="*/ 1822 w 3251"/>
                <a:gd name="T77" fmla="*/ 2673 h 3184"/>
                <a:gd name="T78" fmla="*/ 2843 w 3251"/>
                <a:gd name="T79" fmla="*/ 2673 h 3184"/>
                <a:gd name="T80" fmla="*/ 2843 w 3251"/>
                <a:gd name="T81" fmla="*/ 1524 h 3184"/>
                <a:gd name="T82" fmla="*/ 2968 w 3251"/>
                <a:gd name="T83" fmla="*/ 1524 h 3184"/>
                <a:gd name="T84" fmla="*/ 2968 w 3251"/>
                <a:gd name="T85" fmla="*/ 1399 h 3184"/>
                <a:gd name="T86" fmla="*/ 2329 w 3251"/>
                <a:gd name="T87" fmla="*/ 1399 h 3184"/>
                <a:gd name="T88" fmla="*/ 2329 w 3251"/>
                <a:gd name="T89" fmla="*/ 1520 h 3184"/>
                <a:gd name="T90" fmla="*/ 2454 w 3251"/>
                <a:gd name="T91" fmla="*/ 1520 h 3184"/>
                <a:gd name="T92" fmla="*/ 2454 w 3251"/>
                <a:gd name="T93" fmla="*/ 2673 h 3184"/>
                <a:gd name="T94" fmla="*/ 2843 w 3251"/>
                <a:gd name="T95" fmla="*/ 2673 h 3184"/>
                <a:gd name="T96" fmla="*/ 2843 w 3251"/>
                <a:gd name="T97" fmla="*/ 2673 h 3184"/>
                <a:gd name="T98" fmla="*/ 2843 w 3251"/>
                <a:gd name="T99" fmla="*/ 2673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51" h="3184">
                  <a:moveTo>
                    <a:pt x="794" y="2673"/>
                  </a:moveTo>
                  <a:cubicBezTo>
                    <a:pt x="794" y="1532"/>
                    <a:pt x="794" y="1532"/>
                    <a:pt x="794" y="1532"/>
                  </a:cubicBezTo>
                  <a:cubicBezTo>
                    <a:pt x="919" y="1532"/>
                    <a:pt x="919" y="1532"/>
                    <a:pt x="919" y="1532"/>
                  </a:cubicBezTo>
                  <a:cubicBezTo>
                    <a:pt x="919" y="1391"/>
                    <a:pt x="919" y="1391"/>
                    <a:pt x="919" y="1391"/>
                  </a:cubicBezTo>
                  <a:cubicBezTo>
                    <a:pt x="280" y="1391"/>
                    <a:pt x="280" y="1391"/>
                    <a:pt x="280" y="1391"/>
                  </a:cubicBezTo>
                  <a:cubicBezTo>
                    <a:pt x="280" y="1520"/>
                    <a:pt x="280" y="1520"/>
                    <a:pt x="280" y="1520"/>
                  </a:cubicBezTo>
                  <a:cubicBezTo>
                    <a:pt x="405" y="1520"/>
                    <a:pt x="405" y="1520"/>
                    <a:pt x="405" y="1520"/>
                  </a:cubicBezTo>
                  <a:cubicBezTo>
                    <a:pt x="405" y="2673"/>
                    <a:pt x="405" y="2673"/>
                    <a:pt x="405" y="2673"/>
                  </a:cubicBezTo>
                  <a:cubicBezTo>
                    <a:pt x="794" y="2673"/>
                    <a:pt x="794" y="2673"/>
                    <a:pt x="794" y="2673"/>
                  </a:cubicBezTo>
                  <a:close/>
                  <a:moveTo>
                    <a:pt x="80" y="1266"/>
                  </a:moveTo>
                  <a:cubicBezTo>
                    <a:pt x="3176" y="1266"/>
                    <a:pt x="3176" y="1266"/>
                    <a:pt x="3176" y="1266"/>
                  </a:cubicBezTo>
                  <a:cubicBezTo>
                    <a:pt x="3251" y="1233"/>
                    <a:pt x="3247" y="1163"/>
                    <a:pt x="3177" y="1117"/>
                  </a:cubicBezTo>
                  <a:cubicBezTo>
                    <a:pt x="3107" y="1070"/>
                    <a:pt x="1625" y="0"/>
                    <a:pt x="1625" y="0"/>
                  </a:cubicBezTo>
                  <a:cubicBezTo>
                    <a:pt x="1625" y="0"/>
                    <a:pt x="154" y="1070"/>
                    <a:pt x="80" y="1117"/>
                  </a:cubicBezTo>
                  <a:cubicBezTo>
                    <a:pt x="5" y="1163"/>
                    <a:pt x="0" y="1233"/>
                    <a:pt x="80" y="1266"/>
                  </a:cubicBezTo>
                  <a:close/>
                  <a:moveTo>
                    <a:pt x="1625" y="528"/>
                  </a:moveTo>
                  <a:cubicBezTo>
                    <a:pt x="1749" y="528"/>
                    <a:pt x="1849" y="629"/>
                    <a:pt x="1849" y="752"/>
                  </a:cubicBezTo>
                  <a:cubicBezTo>
                    <a:pt x="1849" y="876"/>
                    <a:pt x="1749" y="976"/>
                    <a:pt x="1625" y="976"/>
                  </a:cubicBezTo>
                  <a:cubicBezTo>
                    <a:pt x="1502" y="976"/>
                    <a:pt x="1401" y="876"/>
                    <a:pt x="1401" y="752"/>
                  </a:cubicBezTo>
                  <a:cubicBezTo>
                    <a:pt x="1401" y="629"/>
                    <a:pt x="1502" y="528"/>
                    <a:pt x="1625" y="528"/>
                  </a:cubicBezTo>
                  <a:close/>
                  <a:moveTo>
                    <a:pt x="157" y="2928"/>
                  </a:moveTo>
                  <a:cubicBezTo>
                    <a:pt x="3099" y="2928"/>
                    <a:pt x="3099" y="2928"/>
                    <a:pt x="3099" y="2928"/>
                  </a:cubicBezTo>
                  <a:cubicBezTo>
                    <a:pt x="3099" y="2803"/>
                    <a:pt x="3099" y="2803"/>
                    <a:pt x="3099" y="2803"/>
                  </a:cubicBezTo>
                  <a:cubicBezTo>
                    <a:pt x="157" y="2803"/>
                    <a:pt x="157" y="2803"/>
                    <a:pt x="157" y="2803"/>
                  </a:cubicBezTo>
                  <a:cubicBezTo>
                    <a:pt x="157" y="2928"/>
                    <a:pt x="157" y="2928"/>
                    <a:pt x="157" y="2928"/>
                  </a:cubicBezTo>
                  <a:close/>
                  <a:moveTo>
                    <a:pt x="29" y="3184"/>
                  </a:moveTo>
                  <a:cubicBezTo>
                    <a:pt x="3227" y="3184"/>
                    <a:pt x="3227" y="3184"/>
                    <a:pt x="3227" y="3184"/>
                  </a:cubicBezTo>
                  <a:cubicBezTo>
                    <a:pt x="3227" y="3067"/>
                    <a:pt x="3227" y="3067"/>
                    <a:pt x="3227" y="3067"/>
                  </a:cubicBezTo>
                  <a:cubicBezTo>
                    <a:pt x="29" y="3067"/>
                    <a:pt x="29" y="3067"/>
                    <a:pt x="29" y="3067"/>
                  </a:cubicBezTo>
                  <a:cubicBezTo>
                    <a:pt x="29" y="3184"/>
                    <a:pt x="29" y="3184"/>
                    <a:pt x="29" y="3184"/>
                  </a:cubicBezTo>
                  <a:close/>
                  <a:moveTo>
                    <a:pt x="1822" y="2673"/>
                  </a:moveTo>
                  <a:cubicBezTo>
                    <a:pt x="1822" y="1524"/>
                    <a:pt x="1822" y="1524"/>
                    <a:pt x="1822" y="1524"/>
                  </a:cubicBezTo>
                  <a:cubicBezTo>
                    <a:pt x="1948" y="1524"/>
                    <a:pt x="1948" y="1524"/>
                    <a:pt x="1948" y="1524"/>
                  </a:cubicBezTo>
                  <a:cubicBezTo>
                    <a:pt x="1948" y="1399"/>
                    <a:pt x="1948" y="1399"/>
                    <a:pt x="1948" y="1399"/>
                  </a:cubicBezTo>
                  <a:cubicBezTo>
                    <a:pt x="1308" y="1399"/>
                    <a:pt x="1308" y="1399"/>
                    <a:pt x="1308" y="1399"/>
                  </a:cubicBezTo>
                  <a:cubicBezTo>
                    <a:pt x="1308" y="1520"/>
                    <a:pt x="1308" y="1520"/>
                    <a:pt x="1308" y="1520"/>
                  </a:cubicBezTo>
                  <a:cubicBezTo>
                    <a:pt x="1433" y="1520"/>
                    <a:pt x="1433" y="1520"/>
                    <a:pt x="1433" y="1520"/>
                  </a:cubicBezTo>
                  <a:cubicBezTo>
                    <a:pt x="1433" y="2673"/>
                    <a:pt x="1433" y="2673"/>
                    <a:pt x="1433" y="2673"/>
                  </a:cubicBezTo>
                  <a:cubicBezTo>
                    <a:pt x="1822" y="2673"/>
                    <a:pt x="1822" y="2673"/>
                    <a:pt x="1822" y="2673"/>
                  </a:cubicBezTo>
                  <a:close/>
                  <a:moveTo>
                    <a:pt x="2843" y="2673"/>
                  </a:moveTo>
                  <a:cubicBezTo>
                    <a:pt x="2843" y="1524"/>
                    <a:pt x="2843" y="1524"/>
                    <a:pt x="2843" y="1524"/>
                  </a:cubicBezTo>
                  <a:cubicBezTo>
                    <a:pt x="2968" y="1524"/>
                    <a:pt x="2968" y="1524"/>
                    <a:pt x="2968" y="1524"/>
                  </a:cubicBezTo>
                  <a:cubicBezTo>
                    <a:pt x="2968" y="1399"/>
                    <a:pt x="2968" y="1399"/>
                    <a:pt x="2968" y="1399"/>
                  </a:cubicBezTo>
                  <a:cubicBezTo>
                    <a:pt x="2329" y="1399"/>
                    <a:pt x="2329" y="1399"/>
                    <a:pt x="2329" y="1399"/>
                  </a:cubicBezTo>
                  <a:cubicBezTo>
                    <a:pt x="2329" y="1520"/>
                    <a:pt x="2329" y="1520"/>
                    <a:pt x="2329" y="1520"/>
                  </a:cubicBezTo>
                  <a:cubicBezTo>
                    <a:pt x="2454" y="1520"/>
                    <a:pt x="2454" y="1520"/>
                    <a:pt x="2454" y="1520"/>
                  </a:cubicBezTo>
                  <a:cubicBezTo>
                    <a:pt x="2454" y="2673"/>
                    <a:pt x="2454" y="2673"/>
                    <a:pt x="2454" y="2673"/>
                  </a:cubicBezTo>
                  <a:cubicBezTo>
                    <a:pt x="2843" y="2673"/>
                    <a:pt x="2843" y="2673"/>
                    <a:pt x="2843" y="2673"/>
                  </a:cubicBezTo>
                  <a:close/>
                  <a:moveTo>
                    <a:pt x="2843" y="2673"/>
                  </a:moveTo>
                  <a:cubicBezTo>
                    <a:pt x="2843" y="2673"/>
                    <a:pt x="2843" y="2673"/>
                    <a:pt x="2843" y="2673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BC9B8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3665" y="2910957"/>
            <a:ext cx="1532266" cy="1532266"/>
            <a:chOff x="5832247" y="3550396"/>
            <a:chExt cx="1532266" cy="1532266"/>
          </a:xfrm>
        </p:grpSpPr>
        <p:grpSp>
          <p:nvGrpSpPr>
            <p:cNvPr id="26" name="组合 25"/>
            <p:cNvGrpSpPr/>
            <p:nvPr/>
          </p:nvGrpSpPr>
          <p:grpSpPr>
            <a:xfrm>
              <a:off x="5832247" y="3550396"/>
              <a:ext cx="1532266" cy="1532266"/>
              <a:chOff x="5298898" y="2631898"/>
              <a:chExt cx="1594204" cy="159420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6171343" y="4017264"/>
              <a:ext cx="839057" cy="558913"/>
            </a:xfrm>
            <a:custGeom>
              <a:avLst/>
              <a:gdLst>
                <a:gd name="T0" fmla="*/ 2804 w 2872"/>
                <a:gd name="T1" fmla="*/ 325 h 1914"/>
                <a:gd name="T2" fmla="*/ 2761 w 2872"/>
                <a:gd name="T3" fmla="*/ 325 h 1914"/>
                <a:gd name="T4" fmla="*/ 2703 w 2872"/>
                <a:gd name="T5" fmla="*/ 267 h 1914"/>
                <a:gd name="T6" fmla="*/ 2703 w 2872"/>
                <a:gd name="T7" fmla="*/ 152 h 1914"/>
                <a:gd name="T8" fmla="*/ 2647 w 2872"/>
                <a:gd name="T9" fmla="*/ 85 h 1914"/>
                <a:gd name="T10" fmla="*/ 1493 w 2872"/>
                <a:gd name="T11" fmla="*/ 218 h 1914"/>
                <a:gd name="T12" fmla="*/ 1380 w 2872"/>
                <a:gd name="T13" fmla="*/ 219 h 1914"/>
                <a:gd name="T14" fmla="*/ 225 w 2872"/>
                <a:gd name="T15" fmla="*/ 85 h 1914"/>
                <a:gd name="T16" fmla="*/ 170 w 2872"/>
                <a:gd name="T17" fmla="*/ 152 h 1914"/>
                <a:gd name="T18" fmla="*/ 170 w 2872"/>
                <a:gd name="T19" fmla="*/ 267 h 1914"/>
                <a:gd name="T20" fmla="*/ 111 w 2872"/>
                <a:gd name="T21" fmla="*/ 325 h 1914"/>
                <a:gd name="T22" fmla="*/ 68 w 2872"/>
                <a:gd name="T23" fmla="*/ 325 h 1914"/>
                <a:gd name="T24" fmla="*/ 0 w 2872"/>
                <a:gd name="T25" fmla="*/ 394 h 1914"/>
                <a:gd name="T26" fmla="*/ 1 w 2872"/>
                <a:gd name="T27" fmla="*/ 1765 h 1914"/>
                <a:gd name="T28" fmla="*/ 69 w 2872"/>
                <a:gd name="T29" fmla="*/ 1833 h 1914"/>
                <a:gd name="T30" fmla="*/ 1228 w 2872"/>
                <a:gd name="T31" fmla="*/ 1833 h 1914"/>
                <a:gd name="T32" fmla="*/ 1266 w 2872"/>
                <a:gd name="T33" fmla="*/ 1872 h 1914"/>
                <a:gd name="T34" fmla="*/ 1305 w 2872"/>
                <a:gd name="T35" fmla="*/ 1914 h 1914"/>
                <a:gd name="T36" fmla="*/ 1567 w 2872"/>
                <a:gd name="T37" fmla="*/ 1914 h 1914"/>
                <a:gd name="T38" fmla="*/ 1606 w 2872"/>
                <a:gd name="T39" fmla="*/ 1875 h 1914"/>
                <a:gd name="T40" fmla="*/ 1645 w 2872"/>
                <a:gd name="T41" fmla="*/ 1833 h 1914"/>
                <a:gd name="T42" fmla="*/ 2803 w 2872"/>
                <a:gd name="T43" fmla="*/ 1833 h 1914"/>
                <a:gd name="T44" fmla="*/ 2872 w 2872"/>
                <a:gd name="T45" fmla="*/ 1765 h 1914"/>
                <a:gd name="T46" fmla="*/ 2872 w 2872"/>
                <a:gd name="T47" fmla="*/ 394 h 1914"/>
                <a:gd name="T48" fmla="*/ 2804 w 2872"/>
                <a:gd name="T49" fmla="*/ 325 h 1914"/>
                <a:gd name="T50" fmla="*/ 1340 w 2872"/>
                <a:gd name="T51" fmla="*/ 1700 h 1914"/>
                <a:gd name="T52" fmla="*/ 331 w 2872"/>
                <a:gd name="T53" fmla="*/ 1573 h 1914"/>
                <a:gd name="T54" fmla="*/ 257 w 2872"/>
                <a:gd name="T55" fmla="*/ 1510 h 1914"/>
                <a:gd name="T56" fmla="*/ 257 w 2872"/>
                <a:gd name="T57" fmla="*/ 216 h 1914"/>
                <a:gd name="T58" fmla="*/ 314 w 2872"/>
                <a:gd name="T59" fmla="*/ 148 h 1914"/>
                <a:gd name="T60" fmla="*/ 1340 w 2872"/>
                <a:gd name="T61" fmla="*/ 308 h 1914"/>
                <a:gd name="T62" fmla="*/ 1392 w 2872"/>
                <a:gd name="T63" fmla="*/ 413 h 1914"/>
                <a:gd name="T64" fmla="*/ 1393 w 2872"/>
                <a:gd name="T65" fmla="*/ 1671 h 1914"/>
                <a:gd name="T66" fmla="*/ 1340 w 2872"/>
                <a:gd name="T67" fmla="*/ 1700 h 1914"/>
                <a:gd name="T68" fmla="*/ 2615 w 2872"/>
                <a:gd name="T69" fmla="*/ 1510 h 1914"/>
                <a:gd name="T70" fmla="*/ 2541 w 2872"/>
                <a:gd name="T71" fmla="*/ 1573 h 1914"/>
                <a:gd name="T72" fmla="*/ 1532 w 2872"/>
                <a:gd name="T73" fmla="*/ 1700 h 1914"/>
                <a:gd name="T74" fmla="*/ 1480 w 2872"/>
                <a:gd name="T75" fmla="*/ 1671 h 1914"/>
                <a:gd name="T76" fmla="*/ 1480 w 2872"/>
                <a:gd name="T77" fmla="*/ 413 h 1914"/>
                <a:gd name="T78" fmla="*/ 1533 w 2872"/>
                <a:gd name="T79" fmla="*/ 308 h 1914"/>
                <a:gd name="T80" fmla="*/ 2558 w 2872"/>
                <a:gd name="T81" fmla="*/ 148 h 1914"/>
                <a:gd name="T82" fmla="*/ 2615 w 2872"/>
                <a:gd name="T83" fmla="*/ 216 h 1914"/>
                <a:gd name="T84" fmla="*/ 2615 w 2872"/>
                <a:gd name="T85" fmla="*/ 1510 h 1914"/>
                <a:gd name="T86" fmla="*/ 2615 w 2872"/>
                <a:gd name="T87" fmla="*/ 1510 h 1914"/>
                <a:gd name="T88" fmla="*/ 2615 w 2872"/>
                <a:gd name="T89" fmla="*/ 151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2" h="1914">
                  <a:moveTo>
                    <a:pt x="2804" y="325"/>
                  </a:moveTo>
                  <a:cubicBezTo>
                    <a:pt x="2761" y="325"/>
                    <a:pt x="2761" y="325"/>
                    <a:pt x="2761" y="325"/>
                  </a:cubicBezTo>
                  <a:cubicBezTo>
                    <a:pt x="2729" y="325"/>
                    <a:pt x="2703" y="299"/>
                    <a:pt x="2703" y="267"/>
                  </a:cubicBezTo>
                  <a:cubicBezTo>
                    <a:pt x="2703" y="152"/>
                    <a:pt x="2703" y="152"/>
                    <a:pt x="2703" y="152"/>
                  </a:cubicBezTo>
                  <a:cubicBezTo>
                    <a:pt x="2703" y="119"/>
                    <a:pt x="2680" y="91"/>
                    <a:pt x="2647" y="85"/>
                  </a:cubicBezTo>
                  <a:cubicBezTo>
                    <a:pt x="2204" y="0"/>
                    <a:pt x="1800" y="2"/>
                    <a:pt x="1493" y="218"/>
                  </a:cubicBezTo>
                  <a:cubicBezTo>
                    <a:pt x="1439" y="257"/>
                    <a:pt x="1434" y="256"/>
                    <a:pt x="1380" y="219"/>
                  </a:cubicBezTo>
                  <a:cubicBezTo>
                    <a:pt x="1072" y="2"/>
                    <a:pt x="669" y="0"/>
                    <a:pt x="225" y="85"/>
                  </a:cubicBezTo>
                  <a:cubicBezTo>
                    <a:pt x="193" y="91"/>
                    <a:pt x="170" y="119"/>
                    <a:pt x="170" y="152"/>
                  </a:cubicBezTo>
                  <a:cubicBezTo>
                    <a:pt x="170" y="267"/>
                    <a:pt x="170" y="267"/>
                    <a:pt x="170" y="267"/>
                  </a:cubicBezTo>
                  <a:cubicBezTo>
                    <a:pt x="170" y="299"/>
                    <a:pt x="143" y="325"/>
                    <a:pt x="111" y="325"/>
                  </a:cubicBezTo>
                  <a:cubicBezTo>
                    <a:pt x="68" y="325"/>
                    <a:pt x="68" y="325"/>
                    <a:pt x="68" y="325"/>
                  </a:cubicBezTo>
                  <a:cubicBezTo>
                    <a:pt x="31" y="325"/>
                    <a:pt x="0" y="356"/>
                    <a:pt x="0" y="394"/>
                  </a:cubicBezTo>
                  <a:cubicBezTo>
                    <a:pt x="1" y="1765"/>
                    <a:pt x="1" y="1765"/>
                    <a:pt x="1" y="1765"/>
                  </a:cubicBezTo>
                  <a:cubicBezTo>
                    <a:pt x="1" y="1802"/>
                    <a:pt x="31" y="1833"/>
                    <a:pt x="69" y="1833"/>
                  </a:cubicBezTo>
                  <a:cubicBezTo>
                    <a:pt x="1228" y="1833"/>
                    <a:pt x="1228" y="1833"/>
                    <a:pt x="1228" y="1833"/>
                  </a:cubicBezTo>
                  <a:cubicBezTo>
                    <a:pt x="1249" y="1833"/>
                    <a:pt x="1266" y="1850"/>
                    <a:pt x="1266" y="1872"/>
                  </a:cubicBezTo>
                  <a:cubicBezTo>
                    <a:pt x="1266" y="1895"/>
                    <a:pt x="1282" y="1914"/>
                    <a:pt x="1305" y="1914"/>
                  </a:cubicBezTo>
                  <a:cubicBezTo>
                    <a:pt x="1567" y="1914"/>
                    <a:pt x="1567" y="1914"/>
                    <a:pt x="1567" y="1914"/>
                  </a:cubicBezTo>
                  <a:cubicBezTo>
                    <a:pt x="1588" y="1914"/>
                    <a:pt x="1606" y="1896"/>
                    <a:pt x="1606" y="1875"/>
                  </a:cubicBezTo>
                  <a:cubicBezTo>
                    <a:pt x="1606" y="1852"/>
                    <a:pt x="1621" y="1833"/>
                    <a:pt x="1645" y="1833"/>
                  </a:cubicBezTo>
                  <a:cubicBezTo>
                    <a:pt x="2803" y="1833"/>
                    <a:pt x="2803" y="1833"/>
                    <a:pt x="2803" y="1833"/>
                  </a:cubicBezTo>
                  <a:cubicBezTo>
                    <a:pt x="2841" y="1833"/>
                    <a:pt x="2872" y="1802"/>
                    <a:pt x="2872" y="1765"/>
                  </a:cubicBezTo>
                  <a:cubicBezTo>
                    <a:pt x="2872" y="394"/>
                    <a:pt x="2872" y="394"/>
                    <a:pt x="2872" y="394"/>
                  </a:cubicBezTo>
                  <a:cubicBezTo>
                    <a:pt x="2872" y="356"/>
                    <a:pt x="2842" y="325"/>
                    <a:pt x="2804" y="325"/>
                  </a:cubicBezTo>
                  <a:close/>
                  <a:moveTo>
                    <a:pt x="1340" y="1700"/>
                  </a:moveTo>
                  <a:cubicBezTo>
                    <a:pt x="1067" y="1529"/>
                    <a:pt x="711" y="1510"/>
                    <a:pt x="331" y="1573"/>
                  </a:cubicBezTo>
                  <a:cubicBezTo>
                    <a:pt x="292" y="1579"/>
                    <a:pt x="257" y="1550"/>
                    <a:pt x="257" y="1510"/>
                  </a:cubicBezTo>
                  <a:cubicBezTo>
                    <a:pt x="257" y="216"/>
                    <a:pt x="257" y="216"/>
                    <a:pt x="257" y="216"/>
                  </a:cubicBezTo>
                  <a:cubicBezTo>
                    <a:pt x="257" y="182"/>
                    <a:pt x="281" y="154"/>
                    <a:pt x="314" y="148"/>
                  </a:cubicBezTo>
                  <a:cubicBezTo>
                    <a:pt x="710" y="81"/>
                    <a:pt x="1074" y="108"/>
                    <a:pt x="1340" y="308"/>
                  </a:cubicBezTo>
                  <a:cubicBezTo>
                    <a:pt x="1374" y="334"/>
                    <a:pt x="1392" y="371"/>
                    <a:pt x="1392" y="413"/>
                  </a:cubicBezTo>
                  <a:cubicBezTo>
                    <a:pt x="1393" y="1671"/>
                    <a:pt x="1393" y="1671"/>
                    <a:pt x="1393" y="1671"/>
                  </a:cubicBezTo>
                  <a:cubicBezTo>
                    <a:pt x="1393" y="1698"/>
                    <a:pt x="1363" y="1714"/>
                    <a:pt x="1340" y="1700"/>
                  </a:cubicBezTo>
                  <a:close/>
                  <a:moveTo>
                    <a:pt x="2615" y="1510"/>
                  </a:moveTo>
                  <a:cubicBezTo>
                    <a:pt x="2615" y="1550"/>
                    <a:pt x="2580" y="1579"/>
                    <a:pt x="2541" y="1573"/>
                  </a:cubicBezTo>
                  <a:cubicBezTo>
                    <a:pt x="2162" y="1510"/>
                    <a:pt x="1805" y="1529"/>
                    <a:pt x="1532" y="1700"/>
                  </a:cubicBezTo>
                  <a:cubicBezTo>
                    <a:pt x="1509" y="1714"/>
                    <a:pt x="1480" y="1698"/>
                    <a:pt x="1480" y="1671"/>
                  </a:cubicBezTo>
                  <a:cubicBezTo>
                    <a:pt x="1480" y="413"/>
                    <a:pt x="1480" y="413"/>
                    <a:pt x="1480" y="413"/>
                  </a:cubicBezTo>
                  <a:cubicBezTo>
                    <a:pt x="1480" y="371"/>
                    <a:pt x="1499" y="334"/>
                    <a:pt x="1533" y="308"/>
                  </a:cubicBezTo>
                  <a:cubicBezTo>
                    <a:pt x="1798" y="108"/>
                    <a:pt x="2163" y="81"/>
                    <a:pt x="2558" y="148"/>
                  </a:cubicBezTo>
                  <a:cubicBezTo>
                    <a:pt x="2592" y="154"/>
                    <a:pt x="2615" y="182"/>
                    <a:pt x="2615" y="216"/>
                  </a:cubicBezTo>
                  <a:cubicBezTo>
                    <a:pt x="2615" y="1510"/>
                    <a:pt x="2615" y="1510"/>
                    <a:pt x="2615" y="1510"/>
                  </a:cubicBezTo>
                  <a:close/>
                  <a:moveTo>
                    <a:pt x="2615" y="1510"/>
                  </a:moveTo>
                  <a:cubicBezTo>
                    <a:pt x="2615" y="1510"/>
                    <a:pt x="2615" y="1510"/>
                    <a:pt x="2615" y="1510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40003" y="2910957"/>
            <a:ext cx="1532266" cy="1532266"/>
            <a:chOff x="8401422" y="3068190"/>
            <a:chExt cx="1532266" cy="1532266"/>
          </a:xfrm>
        </p:grpSpPr>
        <p:grpSp>
          <p:nvGrpSpPr>
            <p:cNvPr id="31" name="组合 30"/>
            <p:cNvGrpSpPr/>
            <p:nvPr/>
          </p:nvGrpSpPr>
          <p:grpSpPr>
            <a:xfrm>
              <a:off x="8401422" y="3068190"/>
              <a:ext cx="1532266" cy="1532266"/>
              <a:chOff x="5298898" y="2631898"/>
              <a:chExt cx="1594204" cy="159420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8839429" y="3550396"/>
              <a:ext cx="658520" cy="614153"/>
            </a:xfrm>
            <a:custGeom>
              <a:avLst/>
              <a:gdLst>
                <a:gd name="T0" fmla="*/ 2182 w 2873"/>
                <a:gd name="T1" fmla="*/ 1893 h 2679"/>
                <a:gd name="T2" fmla="*/ 1872 w 2873"/>
                <a:gd name="T3" fmla="*/ 1723 h 2679"/>
                <a:gd name="T4" fmla="*/ 2032 w 2873"/>
                <a:gd name="T5" fmla="*/ 1598 h 2679"/>
                <a:gd name="T6" fmla="*/ 2279 w 2873"/>
                <a:gd name="T7" fmla="*/ 1002 h 2679"/>
                <a:gd name="T8" fmla="*/ 2279 w 2873"/>
                <a:gd name="T9" fmla="*/ 993 h 2679"/>
                <a:gd name="T10" fmla="*/ 2356 w 2873"/>
                <a:gd name="T11" fmla="*/ 852 h 2679"/>
                <a:gd name="T12" fmla="*/ 2356 w 2873"/>
                <a:gd name="T13" fmla="*/ 556 h 2679"/>
                <a:gd name="T14" fmla="*/ 2873 w 2873"/>
                <a:gd name="T15" fmla="*/ 409 h 2679"/>
                <a:gd name="T16" fmla="*/ 1436 w 2873"/>
                <a:gd name="T17" fmla="*/ 0 h 2679"/>
                <a:gd name="T18" fmla="*/ 0 w 2873"/>
                <a:gd name="T19" fmla="*/ 409 h 2679"/>
                <a:gd name="T20" fmla="*/ 207 w 2873"/>
                <a:gd name="T21" fmla="*/ 467 h 2679"/>
                <a:gd name="T22" fmla="*/ 207 w 2873"/>
                <a:gd name="T23" fmla="*/ 468 h 2679"/>
                <a:gd name="T24" fmla="*/ 207 w 2873"/>
                <a:gd name="T25" fmla="*/ 1130 h 2679"/>
                <a:gd name="T26" fmla="*/ 308 w 2873"/>
                <a:gd name="T27" fmla="*/ 1232 h 2679"/>
                <a:gd name="T28" fmla="*/ 410 w 2873"/>
                <a:gd name="T29" fmla="*/ 1130 h 2679"/>
                <a:gd name="T30" fmla="*/ 410 w 2873"/>
                <a:gd name="T31" fmla="*/ 525 h 2679"/>
                <a:gd name="T32" fmla="*/ 517 w 2873"/>
                <a:gd name="T33" fmla="*/ 556 h 2679"/>
                <a:gd name="T34" fmla="*/ 517 w 2873"/>
                <a:gd name="T35" fmla="*/ 852 h 2679"/>
                <a:gd name="T36" fmla="*/ 594 w 2873"/>
                <a:gd name="T37" fmla="*/ 993 h 2679"/>
                <a:gd name="T38" fmla="*/ 594 w 2873"/>
                <a:gd name="T39" fmla="*/ 1002 h 2679"/>
                <a:gd name="T40" fmla="*/ 840 w 2873"/>
                <a:gd name="T41" fmla="*/ 1598 h 2679"/>
                <a:gd name="T42" fmla="*/ 999 w 2873"/>
                <a:gd name="T43" fmla="*/ 1722 h 2679"/>
                <a:gd name="T44" fmla="*/ 687 w 2873"/>
                <a:gd name="T45" fmla="*/ 1893 h 2679"/>
                <a:gd name="T46" fmla="*/ 217 w 2873"/>
                <a:gd name="T47" fmla="*/ 2530 h 2679"/>
                <a:gd name="T48" fmla="*/ 277 w 2873"/>
                <a:gd name="T49" fmla="*/ 2660 h 2679"/>
                <a:gd name="T50" fmla="*/ 407 w 2873"/>
                <a:gd name="T51" fmla="*/ 2599 h 2679"/>
                <a:gd name="T52" fmla="*/ 808 w 2873"/>
                <a:gd name="T53" fmla="*/ 2056 h 2679"/>
                <a:gd name="T54" fmla="*/ 1435 w 2873"/>
                <a:gd name="T55" fmla="*/ 1846 h 2679"/>
                <a:gd name="T56" fmla="*/ 2061 w 2873"/>
                <a:gd name="T57" fmla="*/ 2056 h 2679"/>
                <a:gd name="T58" fmla="*/ 2462 w 2873"/>
                <a:gd name="T59" fmla="*/ 2599 h 2679"/>
                <a:gd name="T60" fmla="*/ 2557 w 2873"/>
                <a:gd name="T61" fmla="*/ 2666 h 2679"/>
                <a:gd name="T62" fmla="*/ 2592 w 2873"/>
                <a:gd name="T63" fmla="*/ 2660 h 2679"/>
                <a:gd name="T64" fmla="*/ 2652 w 2873"/>
                <a:gd name="T65" fmla="*/ 2530 h 2679"/>
                <a:gd name="T66" fmla="*/ 2182 w 2873"/>
                <a:gd name="T67" fmla="*/ 1893 h 2679"/>
                <a:gd name="T68" fmla="*/ 1436 w 2873"/>
                <a:gd name="T69" fmla="*/ 953 h 2679"/>
                <a:gd name="T70" fmla="*/ 1308 w 2873"/>
                <a:gd name="T71" fmla="*/ 950 h 2679"/>
                <a:gd name="T72" fmla="*/ 749 w 2873"/>
                <a:gd name="T73" fmla="*/ 799 h 2679"/>
                <a:gd name="T74" fmla="*/ 720 w 2873"/>
                <a:gd name="T75" fmla="*/ 789 h 2679"/>
                <a:gd name="T76" fmla="*/ 720 w 2873"/>
                <a:gd name="T77" fmla="*/ 650 h 2679"/>
                <a:gd name="T78" fmla="*/ 1409 w 2873"/>
                <a:gd name="T79" fmla="*/ 843 h 2679"/>
                <a:gd name="T80" fmla="*/ 1464 w 2873"/>
                <a:gd name="T81" fmla="*/ 843 h 2679"/>
                <a:gd name="T82" fmla="*/ 2153 w 2873"/>
                <a:gd name="T83" fmla="*/ 650 h 2679"/>
                <a:gd name="T84" fmla="*/ 2153 w 2873"/>
                <a:gd name="T85" fmla="*/ 789 h 2679"/>
                <a:gd name="T86" fmla="*/ 2124 w 2873"/>
                <a:gd name="T87" fmla="*/ 799 h 2679"/>
                <a:gd name="T88" fmla="*/ 1564 w 2873"/>
                <a:gd name="T89" fmla="*/ 950 h 2679"/>
                <a:gd name="T90" fmla="*/ 1436 w 2873"/>
                <a:gd name="T91" fmla="*/ 953 h 2679"/>
                <a:gd name="T92" fmla="*/ 1436 w 2873"/>
                <a:gd name="T93" fmla="*/ 211 h 2679"/>
                <a:gd name="T94" fmla="*/ 2131 w 2873"/>
                <a:gd name="T95" fmla="*/ 409 h 2679"/>
                <a:gd name="T96" fmla="*/ 1436 w 2873"/>
                <a:gd name="T97" fmla="*/ 606 h 2679"/>
                <a:gd name="T98" fmla="*/ 742 w 2873"/>
                <a:gd name="T99" fmla="*/ 409 h 2679"/>
                <a:gd name="T100" fmla="*/ 1436 w 2873"/>
                <a:gd name="T101" fmla="*/ 211 h 2679"/>
                <a:gd name="T102" fmla="*/ 802 w 2873"/>
                <a:gd name="T103" fmla="*/ 1085 h 2679"/>
                <a:gd name="T104" fmla="*/ 1288 w 2873"/>
                <a:gd name="T105" fmla="*/ 1152 h 2679"/>
                <a:gd name="T106" fmla="*/ 1436 w 2873"/>
                <a:gd name="T107" fmla="*/ 1159 h 2679"/>
                <a:gd name="T108" fmla="*/ 1584 w 2873"/>
                <a:gd name="T109" fmla="*/ 1152 h 2679"/>
                <a:gd name="T110" fmla="*/ 2071 w 2873"/>
                <a:gd name="T111" fmla="*/ 1085 h 2679"/>
                <a:gd name="T112" fmla="*/ 1436 w 2873"/>
                <a:gd name="T113" fmla="*/ 1641 h 2679"/>
                <a:gd name="T114" fmla="*/ 802 w 2873"/>
                <a:gd name="T115" fmla="*/ 1085 h 2679"/>
                <a:gd name="T116" fmla="*/ 802 w 2873"/>
                <a:gd name="T117" fmla="*/ 1085 h 2679"/>
                <a:gd name="T118" fmla="*/ 802 w 2873"/>
                <a:gd name="T119" fmla="*/ 1085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73" h="2679">
                  <a:moveTo>
                    <a:pt x="2182" y="1893"/>
                  </a:moveTo>
                  <a:cubicBezTo>
                    <a:pt x="2086" y="1821"/>
                    <a:pt x="1982" y="1764"/>
                    <a:pt x="1872" y="1723"/>
                  </a:cubicBezTo>
                  <a:cubicBezTo>
                    <a:pt x="1930" y="1688"/>
                    <a:pt x="1984" y="1646"/>
                    <a:pt x="2032" y="1598"/>
                  </a:cubicBezTo>
                  <a:cubicBezTo>
                    <a:pt x="2191" y="1438"/>
                    <a:pt x="2279" y="1227"/>
                    <a:pt x="2279" y="1002"/>
                  </a:cubicBezTo>
                  <a:cubicBezTo>
                    <a:pt x="2279" y="999"/>
                    <a:pt x="2279" y="996"/>
                    <a:pt x="2279" y="993"/>
                  </a:cubicBezTo>
                  <a:cubicBezTo>
                    <a:pt x="2321" y="959"/>
                    <a:pt x="2356" y="913"/>
                    <a:pt x="2356" y="852"/>
                  </a:cubicBezTo>
                  <a:cubicBezTo>
                    <a:pt x="2356" y="556"/>
                    <a:pt x="2356" y="556"/>
                    <a:pt x="2356" y="556"/>
                  </a:cubicBezTo>
                  <a:cubicBezTo>
                    <a:pt x="2873" y="409"/>
                    <a:pt x="2873" y="409"/>
                    <a:pt x="2873" y="409"/>
                  </a:cubicBezTo>
                  <a:cubicBezTo>
                    <a:pt x="1436" y="0"/>
                    <a:pt x="1436" y="0"/>
                    <a:pt x="1436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207" y="467"/>
                    <a:pt x="207" y="467"/>
                    <a:pt x="207" y="467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1130"/>
                    <a:pt x="207" y="1130"/>
                    <a:pt x="207" y="1130"/>
                  </a:cubicBezTo>
                  <a:cubicBezTo>
                    <a:pt x="207" y="1186"/>
                    <a:pt x="252" y="1232"/>
                    <a:pt x="308" y="1232"/>
                  </a:cubicBezTo>
                  <a:cubicBezTo>
                    <a:pt x="364" y="1232"/>
                    <a:pt x="410" y="1186"/>
                    <a:pt x="410" y="1130"/>
                  </a:cubicBezTo>
                  <a:cubicBezTo>
                    <a:pt x="410" y="525"/>
                    <a:pt x="410" y="525"/>
                    <a:pt x="410" y="525"/>
                  </a:cubicBezTo>
                  <a:cubicBezTo>
                    <a:pt x="517" y="556"/>
                    <a:pt x="517" y="556"/>
                    <a:pt x="517" y="556"/>
                  </a:cubicBezTo>
                  <a:cubicBezTo>
                    <a:pt x="517" y="852"/>
                    <a:pt x="517" y="852"/>
                    <a:pt x="517" y="852"/>
                  </a:cubicBezTo>
                  <a:cubicBezTo>
                    <a:pt x="517" y="913"/>
                    <a:pt x="552" y="959"/>
                    <a:pt x="594" y="993"/>
                  </a:cubicBezTo>
                  <a:cubicBezTo>
                    <a:pt x="594" y="996"/>
                    <a:pt x="594" y="999"/>
                    <a:pt x="594" y="1002"/>
                  </a:cubicBezTo>
                  <a:cubicBezTo>
                    <a:pt x="594" y="1227"/>
                    <a:pt x="681" y="1438"/>
                    <a:pt x="840" y="1598"/>
                  </a:cubicBezTo>
                  <a:cubicBezTo>
                    <a:pt x="889" y="1646"/>
                    <a:pt x="942" y="1688"/>
                    <a:pt x="999" y="1722"/>
                  </a:cubicBezTo>
                  <a:cubicBezTo>
                    <a:pt x="889" y="1764"/>
                    <a:pt x="784" y="1821"/>
                    <a:pt x="687" y="1893"/>
                  </a:cubicBezTo>
                  <a:cubicBezTo>
                    <a:pt x="473" y="2052"/>
                    <a:pt x="311" y="2272"/>
                    <a:pt x="217" y="2530"/>
                  </a:cubicBezTo>
                  <a:cubicBezTo>
                    <a:pt x="197" y="2582"/>
                    <a:pt x="225" y="2641"/>
                    <a:pt x="277" y="2660"/>
                  </a:cubicBezTo>
                  <a:cubicBezTo>
                    <a:pt x="330" y="2679"/>
                    <a:pt x="388" y="2652"/>
                    <a:pt x="407" y="2599"/>
                  </a:cubicBezTo>
                  <a:cubicBezTo>
                    <a:pt x="488" y="2379"/>
                    <a:pt x="626" y="2191"/>
                    <a:pt x="808" y="2056"/>
                  </a:cubicBezTo>
                  <a:cubicBezTo>
                    <a:pt x="992" y="1919"/>
                    <a:pt x="1209" y="1846"/>
                    <a:pt x="1435" y="1846"/>
                  </a:cubicBezTo>
                  <a:cubicBezTo>
                    <a:pt x="1660" y="1846"/>
                    <a:pt x="1877" y="1919"/>
                    <a:pt x="2061" y="2056"/>
                  </a:cubicBezTo>
                  <a:cubicBezTo>
                    <a:pt x="2243" y="2191"/>
                    <a:pt x="2381" y="2379"/>
                    <a:pt x="2462" y="2599"/>
                  </a:cubicBezTo>
                  <a:cubicBezTo>
                    <a:pt x="2477" y="2640"/>
                    <a:pt x="2516" y="2666"/>
                    <a:pt x="2557" y="2666"/>
                  </a:cubicBezTo>
                  <a:cubicBezTo>
                    <a:pt x="2569" y="2666"/>
                    <a:pt x="2580" y="2664"/>
                    <a:pt x="2592" y="2660"/>
                  </a:cubicBezTo>
                  <a:cubicBezTo>
                    <a:pt x="2644" y="2641"/>
                    <a:pt x="2672" y="2582"/>
                    <a:pt x="2652" y="2530"/>
                  </a:cubicBezTo>
                  <a:cubicBezTo>
                    <a:pt x="2559" y="2272"/>
                    <a:pt x="2396" y="2052"/>
                    <a:pt x="2182" y="1893"/>
                  </a:cubicBezTo>
                  <a:close/>
                  <a:moveTo>
                    <a:pt x="1436" y="953"/>
                  </a:moveTo>
                  <a:cubicBezTo>
                    <a:pt x="1392" y="953"/>
                    <a:pt x="1349" y="952"/>
                    <a:pt x="1308" y="950"/>
                  </a:cubicBezTo>
                  <a:cubicBezTo>
                    <a:pt x="1083" y="930"/>
                    <a:pt x="878" y="863"/>
                    <a:pt x="749" y="799"/>
                  </a:cubicBezTo>
                  <a:cubicBezTo>
                    <a:pt x="740" y="794"/>
                    <a:pt x="730" y="791"/>
                    <a:pt x="720" y="789"/>
                  </a:cubicBezTo>
                  <a:cubicBezTo>
                    <a:pt x="720" y="650"/>
                    <a:pt x="720" y="650"/>
                    <a:pt x="720" y="650"/>
                  </a:cubicBezTo>
                  <a:cubicBezTo>
                    <a:pt x="1409" y="843"/>
                    <a:pt x="1409" y="843"/>
                    <a:pt x="1409" y="843"/>
                  </a:cubicBezTo>
                  <a:cubicBezTo>
                    <a:pt x="1427" y="848"/>
                    <a:pt x="1446" y="848"/>
                    <a:pt x="1464" y="843"/>
                  </a:cubicBezTo>
                  <a:cubicBezTo>
                    <a:pt x="2153" y="650"/>
                    <a:pt x="2153" y="650"/>
                    <a:pt x="2153" y="650"/>
                  </a:cubicBezTo>
                  <a:cubicBezTo>
                    <a:pt x="2153" y="789"/>
                    <a:pt x="2153" y="789"/>
                    <a:pt x="2153" y="789"/>
                  </a:cubicBezTo>
                  <a:cubicBezTo>
                    <a:pt x="2143" y="791"/>
                    <a:pt x="2133" y="794"/>
                    <a:pt x="2124" y="799"/>
                  </a:cubicBezTo>
                  <a:cubicBezTo>
                    <a:pt x="1995" y="863"/>
                    <a:pt x="1789" y="930"/>
                    <a:pt x="1564" y="950"/>
                  </a:cubicBezTo>
                  <a:cubicBezTo>
                    <a:pt x="1524" y="952"/>
                    <a:pt x="1481" y="953"/>
                    <a:pt x="1436" y="953"/>
                  </a:cubicBezTo>
                  <a:close/>
                  <a:moveTo>
                    <a:pt x="1436" y="211"/>
                  </a:moveTo>
                  <a:cubicBezTo>
                    <a:pt x="2131" y="409"/>
                    <a:pt x="2131" y="409"/>
                    <a:pt x="2131" y="409"/>
                  </a:cubicBezTo>
                  <a:cubicBezTo>
                    <a:pt x="1436" y="606"/>
                    <a:pt x="1436" y="606"/>
                    <a:pt x="1436" y="606"/>
                  </a:cubicBezTo>
                  <a:cubicBezTo>
                    <a:pt x="742" y="409"/>
                    <a:pt x="742" y="409"/>
                    <a:pt x="742" y="409"/>
                  </a:cubicBezTo>
                  <a:cubicBezTo>
                    <a:pt x="1436" y="211"/>
                    <a:pt x="1436" y="211"/>
                    <a:pt x="1436" y="211"/>
                  </a:cubicBezTo>
                  <a:close/>
                  <a:moveTo>
                    <a:pt x="802" y="1085"/>
                  </a:moveTo>
                  <a:cubicBezTo>
                    <a:pt x="932" y="1120"/>
                    <a:pt x="1102" y="1144"/>
                    <a:pt x="1288" y="1152"/>
                  </a:cubicBezTo>
                  <a:cubicBezTo>
                    <a:pt x="1336" y="1156"/>
                    <a:pt x="1385" y="1159"/>
                    <a:pt x="1436" y="1159"/>
                  </a:cubicBezTo>
                  <a:cubicBezTo>
                    <a:pt x="1487" y="1159"/>
                    <a:pt x="1537" y="1156"/>
                    <a:pt x="1584" y="1152"/>
                  </a:cubicBezTo>
                  <a:cubicBezTo>
                    <a:pt x="1771" y="1144"/>
                    <a:pt x="1941" y="1120"/>
                    <a:pt x="2071" y="1085"/>
                  </a:cubicBezTo>
                  <a:cubicBezTo>
                    <a:pt x="2030" y="1398"/>
                    <a:pt x="1761" y="1641"/>
                    <a:pt x="1436" y="1641"/>
                  </a:cubicBezTo>
                  <a:cubicBezTo>
                    <a:pt x="1112" y="1641"/>
                    <a:pt x="843" y="1398"/>
                    <a:pt x="802" y="1085"/>
                  </a:cubicBezTo>
                  <a:close/>
                  <a:moveTo>
                    <a:pt x="802" y="1085"/>
                  </a:moveTo>
                  <a:cubicBezTo>
                    <a:pt x="802" y="1085"/>
                    <a:pt x="802" y="1085"/>
                    <a:pt x="802" y="1085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641780" y="484322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4058466" y="484322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sp>
        <p:nvSpPr>
          <p:cNvPr id="37" name="矩形 36"/>
          <p:cNvSpPr/>
          <p:nvPr/>
        </p:nvSpPr>
        <p:spPr>
          <a:xfrm>
            <a:off x="6475152" y="4843224"/>
            <a:ext cx="1889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sp>
        <p:nvSpPr>
          <p:cNvPr id="38" name="矩形 37"/>
          <p:cNvSpPr/>
          <p:nvPr/>
        </p:nvSpPr>
        <p:spPr>
          <a:xfrm>
            <a:off x="8801101" y="4843224"/>
            <a:ext cx="19970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07353" y="2195150"/>
            <a:ext cx="1988682" cy="1988682"/>
            <a:chOff x="1242408" y="3079491"/>
            <a:chExt cx="1532266" cy="1532266"/>
          </a:xfrm>
        </p:grpSpPr>
        <p:grpSp>
          <p:nvGrpSpPr>
            <p:cNvPr id="8" name="组合 7"/>
            <p:cNvGrpSpPr/>
            <p:nvPr/>
          </p:nvGrpSpPr>
          <p:grpSpPr>
            <a:xfrm>
              <a:off x="1242408" y="3079491"/>
              <a:ext cx="1532266" cy="1532266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1524790" y="3625410"/>
              <a:ext cx="966890" cy="549025"/>
              <a:chOff x="1259" y="2074"/>
              <a:chExt cx="1467" cy="833"/>
            </a:xfrm>
            <a:solidFill>
              <a:schemeClr val="bg1"/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1596" y="2490"/>
                <a:ext cx="796" cy="402"/>
              </a:xfrm>
              <a:custGeom>
                <a:avLst/>
                <a:gdLst>
                  <a:gd name="T0" fmla="*/ 1493 w 1560"/>
                  <a:gd name="T1" fmla="*/ 13 h 788"/>
                  <a:gd name="T2" fmla="*/ 823 w 1560"/>
                  <a:gd name="T3" fmla="*/ 293 h 788"/>
                  <a:gd name="T4" fmla="*/ 731 w 1560"/>
                  <a:gd name="T5" fmla="*/ 293 h 788"/>
                  <a:gd name="T6" fmla="*/ 464 w 1560"/>
                  <a:gd name="T7" fmla="*/ 181 h 788"/>
                  <a:gd name="T8" fmla="*/ 67 w 1560"/>
                  <a:gd name="T9" fmla="*/ 15 h 788"/>
                  <a:gd name="T10" fmla="*/ 0 w 1560"/>
                  <a:gd name="T11" fmla="*/ 59 h 788"/>
                  <a:gd name="T12" fmla="*/ 0 w 1560"/>
                  <a:gd name="T13" fmla="*/ 401 h 788"/>
                  <a:gd name="T14" fmla="*/ 94 w 1560"/>
                  <a:gd name="T15" fmla="*/ 551 h 788"/>
                  <a:gd name="T16" fmla="*/ 1560 w 1560"/>
                  <a:gd name="T17" fmla="*/ 401 h 788"/>
                  <a:gd name="T18" fmla="*/ 1560 w 1560"/>
                  <a:gd name="T19" fmla="*/ 57 h 788"/>
                  <a:gd name="T20" fmla="*/ 1493 w 1560"/>
                  <a:gd name="T21" fmla="*/ 13 h 788"/>
                  <a:gd name="T22" fmla="*/ 1493 w 1560"/>
                  <a:gd name="T23" fmla="*/ 13 h 788"/>
                  <a:gd name="T24" fmla="*/ 1493 w 1560"/>
                  <a:gd name="T25" fmla="*/ 13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0" h="788">
                    <a:moveTo>
                      <a:pt x="1493" y="13"/>
                    </a:moveTo>
                    <a:cubicBezTo>
                      <a:pt x="823" y="293"/>
                      <a:pt x="823" y="293"/>
                      <a:pt x="823" y="293"/>
                    </a:cubicBezTo>
                    <a:cubicBezTo>
                      <a:pt x="792" y="306"/>
                      <a:pt x="762" y="306"/>
                      <a:pt x="731" y="293"/>
                    </a:cubicBezTo>
                    <a:cubicBezTo>
                      <a:pt x="464" y="181"/>
                      <a:pt x="464" y="181"/>
                      <a:pt x="464" y="181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35" y="2"/>
                      <a:pt x="0" y="25"/>
                      <a:pt x="0" y="59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59"/>
                      <a:pt x="35" y="510"/>
                      <a:pt x="94" y="551"/>
                    </a:cubicBezTo>
                    <a:cubicBezTo>
                      <a:pt x="430" y="788"/>
                      <a:pt x="1560" y="738"/>
                      <a:pt x="1560" y="401"/>
                    </a:cubicBezTo>
                    <a:cubicBezTo>
                      <a:pt x="1560" y="57"/>
                      <a:pt x="1560" y="57"/>
                      <a:pt x="1560" y="57"/>
                    </a:cubicBezTo>
                    <a:cubicBezTo>
                      <a:pt x="1560" y="22"/>
                      <a:pt x="1525" y="0"/>
                      <a:pt x="1493" y="13"/>
                    </a:cubicBezTo>
                    <a:close/>
                    <a:moveTo>
                      <a:pt x="1493" y="13"/>
                    </a:moveTo>
                    <a:cubicBezTo>
                      <a:pt x="1493" y="13"/>
                      <a:pt x="1493" y="13"/>
                      <a:pt x="1493" y="1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1259" y="2074"/>
                <a:ext cx="1467" cy="833"/>
              </a:xfrm>
              <a:custGeom>
                <a:avLst/>
                <a:gdLst>
                  <a:gd name="T0" fmla="*/ 2829 w 2872"/>
                  <a:gd name="T1" fmla="*/ 409 h 1630"/>
                  <a:gd name="T2" fmla="*/ 1964 w 2872"/>
                  <a:gd name="T3" fmla="*/ 154 h 1630"/>
                  <a:gd name="T4" fmla="*/ 1469 w 2872"/>
                  <a:gd name="T5" fmla="*/ 7 h 1630"/>
                  <a:gd name="T6" fmla="*/ 1402 w 2872"/>
                  <a:gd name="T7" fmla="*/ 7 h 1630"/>
                  <a:gd name="T8" fmla="*/ 43 w 2872"/>
                  <a:gd name="T9" fmla="*/ 409 h 1630"/>
                  <a:gd name="T10" fmla="*/ 38 w 2872"/>
                  <a:gd name="T11" fmla="*/ 493 h 1630"/>
                  <a:gd name="T12" fmla="*/ 279 w 2872"/>
                  <a:gd name="T13" fmla="*/ 593 h 1630"/>
                  <a:gd name="T14" fmla="*/ 297 w 2872"/>
                  <a:gd name="T15" fmla="*/ 621 h 1630"/>
                  <a:gd name="T16" fmla="*/ 297 w 2872"/>
                  <a:gd name="T17" fmla="*/ 951 h 1630"/>
                  <a:gd name="T18" fmla="*/ 291 w 2872"/>
                  <a:gd name="T19" fmla="*/ 961 h 1630"/>
                  <a:gd name="T20" fmla="*/ 276 w 2872"/>
                  <a:gd name="T21" fmla="*/ 961 h 1630"/>
                  <a:gd name="T22" fmla="*/ 234 w 2872"/>
                  <a:gd name="T23" fmla="*/ 1019 h 1630"/>
                  <a:gd name="T24" fmla="*/ 241 w 2872"/>
                  <a:gd name="T25" fmla="*/ 1073 h 1630"/>
                  <a:gd name="T26" fmla="*/ 238 w 2872"/>
                  <a:gd name="T27" fmla="*/ 1078 h 1630"/>
                  <a:gd name="T28" fmla="*/ 236 w 2872"/>
                  <a:gd name="T29" fmla="*/ 1116 h 1630"/>
                  <a:gd name="T30" fmla="*/ 238 w 2872"/>
                  <a:gd name="T31" fmla="*/ 1121 h 1630"/>
                  <a:gd name="T32" fmla="*/ 253 w 2872"/>
                  <a:gd name="T33" fmla="*/ 1588 h 1630"/>
                  <a:gd name="T34" fmla="*/ 260 w 2872"/>
                  <a:gd name="T35" fmla="*/ 1584 h 1630"/>
                  <a:gd name="T36" fmla="*/ 257 w 2872"/>
                  <a:gd name="T37" fmla="*/ 1541 h 1630"/>
                  <a:gd name="T38" fmla="*/ 269 w 2872"/>
                  <a:gd name="T39" fmla="*/ 1531 h 1630"/>
                  <a:gd name="T40" fmla="*/ 278 w 2872"/>
                  <a:gd name="T41" fmla="*/ 1569 h 1630"/>
                  <a:gd name="T42" fmla="*/ 285 w 2872"/>
                  <a:gd name="T43" fmla="*/ 1567 h 1630"/>
                  <a:gd name="T44" fmla="*/ 288 w 2872"/>
                  <a:gd name="T45" fmla="*/ 1508 h 1630"/>
                  <a:gd name="T46" fmla="*/ 305 w 2872"/>
                  <a:gd name="T47" fmla="*/ 1531 h 1630"/>
                  <a:gd name="T48" fmla="*/ 315 w 2872"/>
                  <a:gd name="T49" fmla="*/ 1623 h 1630"/>
                  <a:gd name="T50" fmla="*/ 323 w 2872"/>
                  <a:gd name="T51" fmla="*/ 1625 h 1630"/>
                  <a:gd name="T52" fmla="*/ 364 w 2872"/>
                  <a:gd name="T53" fmla="*/ 1535 h 1630"/>
                  <a:gd name="T54" fmla="*/ 383 w 2872"/>
                  <a:gd name="T55" fmla="*/ 1538 h 1630"/>
                  <a:gd name="T56" fmla="*/ 377 w 2872"/>
                  <a:gd name="T57" fmla="*/ 1582 h 1630"/>
                  <a:gd name="T58" fmla="*/ 384 w 2872"/>
                  <a:gd name="T59" fmla="*/ 1586 h 1630"/>
                  <a:gd name="T60" fmla="*/ 404 w 2872"/>
                  <a:gd name="T61" fmla="*/ 1128 h 1630"/>
                  <a:gd name="T62" fmla="*/ 406 w 2872"/>
                  <a:gd name="T63" fmla="*/ 1123 h 1630"/>
                  <a:gd name="T64" fmla="*/ 405 w 2872"/>
                  <a:gd name="T65" fmla="*/ 1086 h 1630"/>
                  <a:gd name="T66" fmla="*/ 403 w 2872"/>
                  <a:gd name="T67" fmla="*/ 1080 h 1630"/>
                  <a:gd name="T68" fmla="*/ 414 w 2872"/>
                  <a:gd name="T69" fmla="*/ 1022 h 1630"/>
                  <a:gd name="T70" fmla="*/ 374 w 2872"/>
                  <a:gd name="T71" fmla="*/ 973 h 1630"/>
                  <a:gd name="T72" fmla="*/ 358 w 2872"/>
                  <a:gd name="T73" fmla="*/ 972 h 1630"/>
                  <a:gd name="T74" fmla="*/ 354 w 2872"/>
                  <a:gd name="T75" fmla="*/ 964 h 1630"/>
                  <a:gd name="T76" fmla="*/ 354 w 2872"/>
                  <a:gd name="T77" fmla="*/ 669 h 1630"/>
                  <a:gd name="T78" fmla="*/ 395 w 2872"/>
                  <a:gd name="T79" fmla="*/ 642 h 1630"/>
                  <a:gd name="T80" fmla="*/ 1158 w 2872"/>
                  <a:gd name="T81" fmla="*/ 961 h 1630"/>
                  <a:gd name="T82" fmla="*/ 1390 w 2872"/>
                  <a:gd name="T83" fmla="*/ 1058 h 1630"/>
                  <a:gd name="T84" fmla="*/ 1482 w 2872"/>
                  <a:gd name="T85" fmla="*/ 1058 h 1630"/>
                  <a:gd name="T86" fmla="*/ 2834 w 2872"/>
                  <a:gd name="T87" fmla="*/ 493 h 1630"/>
                  <a:gd name="T88" fmla="*/ 2829 w 2872"/>
                  <a:gd name="T89" fmla="*/ 409 h 1630"/>
                  <a:gd name="T90" fmla="*/ 2829 w 2872"/>
                  <a:gd name="T91" fmla="*/ 409 h 1630"/>
                  <a:gd name="T92" fmla="*/ 2829 w 2872"/>
                  <a:gd name="T93" fmla="*/ 409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72" h="1630">
                    <a:moveTo>
                      <a:pt x="2829" y="409"/>
                    </a:moveTo>
                    <a:cubicBezTo>
                      <a:pt x="1964" y="154"/>
                      <a:pt x="1964" y="154"/>
                      <a:pt x="1964" y="154"/>
                    </a:cubicBezTo>
                    <a:cubicBezTo>
                      <a:pt x="1469" y="7"/>
                      <a:pt x="1469" y="7"/>
                      <a:pt x="1469" y="7"/>
                    </a:cubicBezTo>
                    <a:cubicBezTo>
                      <a:pt x="1447" y="0"/>
                      <a:pt x="1425" y="0"/>
                      <a:pt x="1402" y="7"/>
                    </a:cubicBezTo>
                    <a:cubicBezTo>
                      <a:pt x="43" y="409"/>
                      <a:pt x="43" y="409"/>
                      <a:pt x="43" y="409"/>
                    </a:cubicBezTo>
                    <a:cubicBezTo>
                      <a:pt x="2" y="421"/>
                      <a:pt x="0" y="477"/>
                      <a:pt x="38" y="493"/>
                    </a:cubicBezTo>
                    <a:cubicBezTo>
                      <a:pt x="279" y="593"/>
                      <a:pt x="279" y="593"/>
                      <a:pt x="279" y="593"/>
                    </a:cubicBezTo>
                    <a:cubicBezTo>
                      <a:pt x="290" y="598"/>
                      <a:pt x="297" y="608"/>
                      <a:pt x="297" y="621"/>
                    </a:cubicBezTo>
                    <a:cubicBezTo>
                      <a:pt x="297" y="951"/>
                      <a:pt x="297" y="951"/>
                      <a:pt x="297" y="951"/>
                    </a:cubicBezTo>
                    <a:cubicBezTo>
                      <a:pt x="297" y="956"/>
                      <a:pt x="295" y="960"/>
                      <a:pt x="291" y="961"/>
                    </a:cubicBezTo>
                    <a:cubicBezTo>
                      <a:pt x="284" y="964"/>
                      <a:pt x="283" y="964"/>
                      <a:pt x="276" y="961"/>
                    </a:cubicBezTo>
                    <a:cubicBezTo>
                      <a:pt x="244" y="945"/>
                      <a:pt x="234" y="998"/>
                      <a:pt x="234" y="1019"/>
                    </a:cubicBezTo>
                    <a:cubicBezTo>
                      <a:pt x="233" y="1038"/>
                      <a:pt x="236" y="1056"/>
                      <a:pt x="241" y="1073"/>
                    </a:cubicBezTo>
                    <a:cubicBezTo>
                      <a:pt x="242" y="1076"/>
                      <a:pt x="241" y="1078"/>
                      <a:pt x="238" y="1078"/>
                    </a:cubicBezTo>
                    <a:cubicBezTo>
                      <a:pt x="216" y="1080"/>
                      <a:pt x="214" y="1111"/>
                      <a:pt x="236" y="1116"/>
                    </a:cubicBezTo>
                    <a:cubicBezTo>
                      <a:pt x="239" y="1116"/>
                      <a:pt x="240" y="1119"/>
                      <a:pt x="238" y="1121"/>
                    </a:cubicBezTo>
                    <a:cubicBezTo>
                      <a:pt x="121" y="1295"/>
                      <a:pt x="125" y="1474"/>
                      <a:pt x="253" y="1588"/>
                    </a:cubicBezTo>
                    <a:cubicBezTo>
                      <a:pt x="257" y="1592"/>
                      <a:pt x="260" y="1590"/>
                      <a:pt x="260" y="1584"/>
                    </a:cubicBezTo>
                    <a:cubicBezTo>
                      <a:pt x="258" y="1569"/>
                      <a:pt x="257" y="1555"/>
                      <a:pt x="257" y="1541"/>
                    </a:cubicBezTo>
                    <a:cubicBezTo>
                      <a:pt x="255" y="1499"/>
                      <a:pt x="262" y="1503"/>
                      <a:pt x="269" y="1531"/>
                    </a:cubicBezTo>
                    <a:cubicBezTo>
                      <a:pt x="272" y="1544"/>
                      <a:pt x="275" y="1556"/>
                      <a:pt x="278" y="1569"/>
                    </a:cubicBezTo>
                    <a:cubicBezTo>
                      <a:pt x="282" y="1582"/>
                      <a:pt x="285" y="1577"/>
                      <a:pt x="285" y="1567"/>
                    </a:cubicBezTo>
                    <a:cubicBezTo>
                      <a:pt x="285" y="1547"/>
                      <a:pt x="286" y="1527"/>
                      <a:pt x="288" y="1508"/>
                    </a:cubicBezTo>
                    <a:cubicBezTo>
                      <a:pt x="291" y="1451"/>
                      <a:pt x="300" y="1462"/>
                      <a:pt x="305" y="1531"/>
                    </a:cubicBezTo>
                    <a:cubicBezTo>
                      <a:pt x="308" y="1561"/>
                      <a:pt x="311" y="1592"/>
                      <a:pt x="315" y="1623"/>
                    </a:cubicBezTo>
                    <a:cubicBezTo>
                      <a:pt x="315" y="1628"/>
                      <a:pt x="319" y="1630"/>
                      <a:pt x="323" y="1625"/>
                    </a:cubicBezTo>
                    <a:cubicBezTo>
                      <a:pt x="339" y="1604"/>
                      <a:pt x="353" y="1570"/>
                      <a:pt x="364" y="1535"/>
                    </a:cubicBezTo>
                    <a:cubicBezTo>
                      <a:pt x="381" y="1484"/>
                      <a:pt x="389" y="1483"/>
                      <a:pt x="383" y="1538"/>
                    </a:cubicBezTo>
                    <a:cubicBezTo>
                      <a:pt x="382" y="1552"/>
                      <a:pt x="380" y="1567"/>
                      <a:pt x="377" y="1582"/>
                    </a:cubicBezTo>
                    <a:cubicBezTo>
                      <a:pt x="377" y="1588"/>
                      <a:pt x="379" y="1590"/>
                      <a:pt x="384" y="1586"/>
                    </a:cubicBezTo>
                    <a:cubicBezTo>
                      <a:pt x="519" y="1468"/>
                      <a:pt x="484" y="1267"/>
                      <a:pt x="404" y="1128"/>
                    </a:cubicBezTo>
                    <a:cubicBezTo>
                      <a:pt x="402" y="1126"/>
                      <a:pt x="404" y="1123"/>
                      <a:pt x="406" y="1123"/>
                    </a:cubicBezTo>
                    <a:cubicBezTo>
                      <a:pt x="424" y="1118"/>
                      <a:pt x="425" y="1090"/>
                      <a:pt x="405" y="1086"/>
                    </a:cubicBezTo>
                    <a:cubicBezTo>
                      <a:pt x="403" y="1085"/>
                      <a:pt x="402" y="1083"/>
                      <a:pt x="403" y="1080"/>
                    </a:cubicBezTo>
                    <a:cubicBezTo>
                      <a:pt x="409" y="1063"/>
                      <a:pt x="414" y="1040"/>
                      <a:pt x="414" y="1022"/>
                    </a:cubicBezTo>
                    <a:cubicBezTo>
                      <a:pt x="413" y="998"/>
                      <a:pt x="409" y="953"/>
                      <a:pt x="374" y="973"/>
                    </a:cubicBezTo>
                    <a:cubicBezTo>
                      <a:pt x="367" y="977"/>
                      <a:pt x="363" y="978"/>
                      <a:pt x="358" y="972"/>
                    </a:cubicBezTo>
                    <a:cubicBezTo>
                      <a:pt x="355" y="970"/>
                      <a:pt x="354" y="967"/>
                      <a:pt x="354" y="964"/>
                    </a:cubicBezTo>
                    <a:cubicBezTo>
                      <a:pt x="354" y="669"/>
                      <a:pt x="354" y="669"/>
                      <a:pt x="354" y="669"/>
                    </a:cubicBezTo>
                    <a:cubicBezTo>
                      <a:pt x="354" y="648"/>
                      <a:pt x="375" y="633"/>
                      <a:pt x="395" y="642"/>
                    </a:cubicBezTo>
                    <a:cubicBezTo>
                      <a:pt x="1158" y="961"/>
                      <a:pt x="1158" y="961"/>
                      <a:pt x="1158" y="961"/>
                    </a:cubicBezTo>
                    <a:cubicBezTo>
                      <a:pt x="1390" y="1058"/>
                      <a:pt x="1390" y="1058"/>
                      <a:pt x="1390" y="1058"/>
                    </a:cubicBezTo>
                    <a:cubicBezTo>
                      <a:pt x="1421" y="1070"/>
                      <a:pt x="1451" y="1070"/>
                      <a:pt x="1482" y="1058"/>
                    </a:cubicBezTo>
                    <a:cubicBezTo>
                      <a:pt x="2834" y="493"/>
                      <a:pt x="2834" y="493"/>
                      <a:pt x="2834" y="493"/>
                    </a:cubicBezTo>
                    <a:cubicBezTo>
                      <a:pt x="2872" y="477"/>
                      <a:pt x="2869" y="421"/>
                      <a:pt x="2829" y="409"/>
                    </a:cubicBezTo>
                    <a:close/>
                    <a:moveTo>
                      <a:pt x="2829" y="409"/>
                    </a:moveTo>
                    <a:cubicBezTo>
                      <a:pt x="2829" y="409"/>
                      <a:pt x="2829" y="409"/>
                      <a:pt x="2829" y="409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3978760" y="4493559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1179783" y="2180260"/>
            <a:ext cx="4892676" cy="877887"/>
            <a:chOff x="1364116" y="2017657"/>
            <a:chExt cx="4892676" cy="877887"/>
          </a:xfrm>
        </p:grpSpPr>
        <p:grpSp>
          <p:nvGrpSpPr>
            <p:cNvPr id="45" name="组合 44"/>
            <p:cNvGrpSpPr/>
            <p:nvPr/>
          </p:nvGrpSpPr>
          <p:grpSpPr>
            <a:xfrm>
              <a:off x="1364116" y="2017657"/>
              <a:ext cx="4892676" cy="877887"/>
              <a:chOff x="3486150" y="2271713"/>
              <a:chExt cx="4892676" cy="877887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4089400" y="2357438"/>
                <a:ext cx="4271963" cy="708025"/>
              </a:xfrm>
              <a:custGeom>
                <a:avLst/>
                <a:gdLst>
                  <a:gd name="T0" fmla="*/ 237 w 255"/>
                  <a:gd name="T1" fmla="*/ 0 h 42"/>
                  <a:gd name="T2" fmla="*/ 126 w 255"/>
                  <a:gd name="T3" fmla="*/ 0 h 42"/>
                  <a:gd name="T4" fmla="*/ 112 w 255"/>
                  <a:gd name="T5" fmla="*/ 0 h 42"/>
                  <a:gd name="T6" fmla="*/ 1 w 255"/>
                  <a:gd name="T7" fmla="*/ 0 h 42"/>
                  <a:gd name="T8" fmla="*/ 12 w 255"/>
                  <a:gd name="T9" fmla="*/ 21 h 42"/>
                  <a:gd name="T10" fmla="*/ 0 w 255"/>
                  <a:gd name="T11" fmla="*/ 42 h 42"/>
                  <a:gd name="T12" fmla="*/ 111 w 255"/>
                  <a:gd name="T13" fmla="*/ 42 h 42"/>
                  <a:gd name="T14" fmla="*/ 126 w 255"/>
                  <a:gd name="T15" fmla="*/ 42 h 42"/>
                  <a:gd name="T16" fmla="*/ 237 w 255"/>
                  <a:gd name="T17" fmla="*/ 42 h 42"/>
                  <a:gd name="T18" fmla="*/ 255 w 255"/>
                  <a:gd name="T19" fmla="*/ 21 h 42"/>
                  <a:gd name="T20" fmla="*/ 237 w 255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42">
                    <a:moveTo>
                      <a:pt x="237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2" y="8"/>
                      <a:pt x="12" y="21"/>
                    </a:cubicBezTo>
                    <a:cubicBezTo>
                      <a:pt x="12" y="35"/>
                      <a:pt x="0" y="42"/>
                      <a:pt x="0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47" y="42"/>
                      <a:pt x="255" y="32"/>
                      <a:pt x="255" y="21"/>
                    </a:cubicBezTo>
                    <a:cubicBezTo>
                      <a:pt x="255" y="9"/>
                      <a:pt x="247" y="0"/>
                      <a:pt x="237" y="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4038600" y="2339975"/>
                <a:ext cx="4340226" cy="742950"/>
              </a:xfrm>
              <a:custGeom>
                <a:avLst/>
                <a:gdLst>
                  <a:gd name="T0" fmla="*/ 240 w 259"/>
                  <a:gd name="T1" fmla="*/ 44 h 44"/>
                  <a:gd name="T2" fmla="*/ 0 w 259"/>
                  <a:gd name="T3" fmla="*/ 44 h 44"/>
                  <a:gd name="T4" fmla="*/ 3 w 259"/>
                  <a:gd name="T5" fmla="*/ 42 h 44"/>
                  <a:gd name="T6" fmla="*/ 15 w 259"/>
                  <a:gd name="T7" fmla="*/ 22 h 44"/>
                  <a:gd name="T8" fmla="*/ 3 w 259"/>
                  <a:gd name="T9" fmla="*/ 1 h 44"/>
                  <a:gd name="T10" fmla="*/ 2 w 259"/>
                  <a:gd name="T11" fmla="*/ 0 h 44"/>
                  <a:gd name="T12" fmla="*/ 240 w 259"/>
                  <a:gd name="T13" fmla="*/ 0 h 44"/>
                  <a:gd name="T14" fmla="*/ 259 w 259"/>
                  <a:gd name="T15" fmla="*/ 22 h 44"/>
                  <a:gd name="T16" fmla="*/ 240 w 259"/>
                  <a:gd name="T17" fmla="*/ 44 h 44"/>
                  <a:gd name="T18" fmla="*/ 5 w 259"/>
                  <a:gd name="T19" fmla="*/ 42 h 44"/>
                  <a:gd name="T20" fmla="*/ 240 w 259"/>
                  <a:gd name="T21" fmla="*/ 42 h 44"/>
                  <a:gd name="T22" fmla="*/ 258 w 259"/>
                  <a:gd name="T23" fmla="*/ 22 h 44"/>
                  <a:gd name="T24" fmla="*/ 240 w 259"/>
                  <a:gd name="T25" fmla="*/ 1 h 44"/>
                  <a:gd name="T26" fmla="*/ 5 w 259"/>
                  <a:gd name="T27" fmla="*/ 1 h 44"/>
                  <a:gd name="T28" fmla="*/ 16 w 259"/>
                  <a:gd name="T29" fmla="*/ 22 h 44"/>
                  <a:gd name="T30" fmla="*/ 5 w 259"/>
                  <a:gd name="T31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9" h="44">
                    <a:moveTo>
                      <a:pt x="240" y="44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15" y="36"/>
                      <a:pt x="15" y="22"/>
                    </a:cubicBezTo>
                    <a:cubicBezTo>
                      <a:pt x="15" y="10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50" y="0"/>
                      <a:pt x="259" y="10"/>
                      <a:pt x="259" y="22"/>
                    </a:cubicBezTo>
                    <a:cubicBezTo>
                      <a:pt x="259" y="34"/>
                      <a:pt x="250" y="44"/>
                      <a:pt x="240" y="44"/>
                    </a:cubicBezTo>
                    <a:close/>
                    <a:moveTo>
                      <a:pt x="5" y="42"/>
                    </a:moveTo>
                    <a:cubicBezTo>
                      <a:pt x="240" y="42"/>
                      <a:pt x="240" y="42"/>
                      <a:pt x="240" y="42"/>
                    </a:cubicBezTo>
                    <a:cubicBezTo>
                      <a:pt x="250" y="42"/>
                      <a:pt x="258" y="33"/>
                      <a:pt x="258" y="22"/>
                    </a:cubicBezTo>
                    <a:cubicBezTo>
                      <a:pt x="258" y="10"/>
                      <a:pt x="250" y="1"/>
                      <a:pt x="24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4"/>
                      <a:pt x="16" y="11"/>
                      <a:pt x="16" y="22"/>
                    </a:cubicBezTo>
                    <a:cubicBezTo>
                      <a:pt x="16" y="33"/>
                      <a:pt x="8" y="40"/>
                      <a:pt x="5" y="4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3486150" y="2271713"/>
                <a:ext cx="871538" cy="877887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6 h 52"/>
                  <a:gd name="T12" fmla="*/ 5 w 52"/>
                  <a:gd name="T13" fmla="*/ 26 h 52"/>
                  <a:gd name="T14" fmla="*/ 26 w 52"/>
                  <a:gd name="T15" fmla="*/ 5 h 52"/>
                  <a:gd name="T16" fmla="*/ 46 w 52"/>
                  <a:gd name="T17" fmla="*/ 26 h 52"/>
                  <a:gd name="T18" fmla="*/ 26 w 52"/>
                  <a:gd name="T19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6"/>
                    </a:moveTo>
                    <a:cubicBezTo>
                      <a:pt x="15" y="46"/>
                      <a:pt x="5" y="37"/>
                      <a:pt x="5" y="26"/>
                    </a:cubicBezTo>
                    <a:cubicBezTo>
                      <a:pt x="5" y="15"/>
                      <a:pt x="15" y="5"/>
                      <a:pt x="26" y="5"/>
                    </a:cubicBezTo>
                    <a:cubicBezTo>
                      <a:pt x="37" y="5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solidFill>
                  <a:srgbClr val="5C4A4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9" name="Freeform 8"/>
              <p:cNvSpPr>
                <a:spLocks noEditPoints="1"/>
              </p:cNvSpPr>
              <p:nvPr/>
            </p:nvSpPr>
            <p:spPr bwMode="auto">
              <a:xfrm>
                <a:off x="3502025" y="2289175"/>
                <a:ext cx="838200" cy="827087"/>
              </a:xfrm>
              <a:custGeom>
                <a:avLst/>
                <a:gdLst>
                  <a:gd name="T0" fmla="*/ 25 w 50"/>
                  <a:gd name="T1" fmla="*/ 0 h 49"/>
                  <a:gd name="T2" fmla="*/ 0 w 50"/>
                  <a:gd name="T3" fmla="*/ 25 h 49"/>
                  <a:gd name="T4" fmla="*/ 25 w 50"/>
                  <a:gd name="T5" fmla="*/ 49 h 49"/>
                  <a:gd name="T6" fmla="*/ 50 w 50"/>
                  <a:gd name="T7" fmla="*/ 25 h 49"/>
                  <a:gd name="T8" fmla="*/ 25 w 50"/>
                  <a:gd name="T9" fmla="*/ 0 h 49"/>
                  <a:gd name="T10" fmla="*/ 25 w 50"/>
                  <a:gd name="T11" fmla="*/ 44 h 49"/>
                  <a:gd name="T12" fmla="*/ 5 w 50"/>
                  <a:gd name="T13" fmla="*/ 25 h 49"/>
                  <a:gd name="T14" fmla="*/ 25 w 50"/>
                  <a:gd name="T15" fmla="*/ 5 h 49"/>
                  <a:gd name="T16" fmla="*/ 44 w 50"/>
                  <a:gd name="T17" fmla="*/ 25 h 49"/>
                  <a:gd name="T18" fmla="*/ 25 w 50"/>
                  <a:gd name="T19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9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8"/>
                      <a:pt x="11" y="49"/>
                      <a:pt x="25" y="49"/>
                    </a:cubicBezTo>
                    <a:cubicBezTo>
                      <a:pt x="38" y="49"/>
                      <a:pt x="50" y="38"/>
                      <a:pt x="50" y="25"/>
                    </a:cubicBezTo>
                    <a:cubicBezTo>
                      <a:pt x="50" y="11"/>
                      <a:pt x="38" y="0"/>
                      <a:pt x="25" y="0"/>
                    </a:cubicBezTo>
                    <a:close/>
                    <a:moveTo>
                      <a:pt x="25" y="44"/>
                    </a:moveTo>
                    <a:cubicBezTo>
                      <a:pt x="14" y="44"/>
                      <a:pt x="5" y="35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ubicBezTo>
                      <a:pt x="36" y="5"/>
                      <a:pt x="44" y="14"/>
                      <a:pt x="44" y="25"/>
                    </a:cubicBezTo>
                    <a:cubicBezTo>
                      <a:pt x="44" y="35"/>
                      <a:pt x="36" y="44"/>
                      <a:pt x="25" y="44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50" name="Oval 9"/>
              <p:cNvSpPr>
                <a:spLocks noChangeArrowheads="1"/>
              </p:cNvSpPr>
              <p:nvPr/>
            </p:nvSpPr>
            <p:spPr bwMode="auto">
              <a:xfrm>
                <a:off x="3652838" y="2441575"/>
                <a:ext cx="520700" cy="522287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51" name="Freeform 10"/>
              <p:cNvSpPr>
                <a:spLocks noEditPoints="1"/>
              </p:cNvSpPr>
              <p:nvPr/>
            </p:nvSpPr>
            <p:spPr bwMode="auto">
              <a:xfrm>
                <a:off x="3754438" y="2508250"/>
                <a:ext cx="301625" cy="355600"/>
              </a:xfrm>
              <a:custGeom>
                <a:avLst/>
                <a:gdLst>
                  <a:gd name="T0" fmla="*/ 10 w 18"/>
                  <a:gd name="T1" fmla="*/ 13 h 21"/>
                  <a:gd name="T2" fmla="*/ 10 w 18"/>
                  <a:gd name="T3" fmla="*/ 13 h 21"/>
                  <a:gd name="T4" fmla="*/ 17 w 18"/>
                  <a:gd name="T5" fmla="*/ 21 h 21"/>
                  <a:gd name="T6" fmla="*/ 18 w 18"/>
                  <a:gd name="T7" fmla="*/ 20 h 21"/>
                  <a:gd name="T8" fmla="*/ 12 w 18"/>
                  <a:gd name="T9" fmla="*/ 12 h 21"/>
                  <a:gd name="T10" fmla="*/ 11 w 18"/>
                  <a:gd name="T11" fmla="*/ 12 h 21"/>
                  <a:gd name="T12" fmla="*/ 10 w 18"/>
                  <a:gd name="T13" fmla="*/ 11 h 21"/>
                  <a:gd name="T14" fmla="*/ 11 w 18"/>
                  <a:gd name="T15" fmla="*/ 3 h 21"/>
                  <a:gd name="T16" fmla="*/ 3 w 18"/>
                  <a:gd name="T17" fmla="*/ 2 h 21"/>
                  <a:gd name="T18" fmla="*/ 2 w 18"/>
                  <a:gd name="T19" fmla="*/ 10 h 21"/>
                  <a:gd name="T20" fmla="*/ 9 w 18"/>
                  <a:gd name="T21" fmla="*/ 11 h 21"/>
                  <a:gd name="T22" fmla="*/ 10 w 18"/>
                  <a:gd name="T23" fmla="*/ 13 h 21"/>
                  <a:gd name="T24" fmla="*/ 3 w 18"/>
                  <a:gd name="T25" fmla="*/ 9 h 21"/>
                  <a:gd name="T26" fmla="*/ 4 w 18"/>
                  <a:gd name="T27" fmla="*/ 3 h 21"/>
                  <a:gd name="T28" fmla="*/ 10 w 18"/>
                  <a:gd name="T29" fmla="*/ 4 h 21"/>
                  <a:gd name="T30" fmla="*/ 9 w 18"/>
                  <a:gd name="T31" fmla="*/ 10 h 21"/>
                  <a:gd name="T32" fmla="*/ 3 w 18"/>
                  <a:gd name="T33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21">
                    <a:moveTo>
                      <a:pt x="10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9"/>
                      <a:pt x="12" y="5"/>
                      <a:pt x="11" y="3"/>
                    </a:cubicBezTo>
                    <a:cubicBezTo>
                      <a:pt x="9" y="1"/>
                      <a:pt x="5" y="0"/>
                      <a:pt x="3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4" y="12"/>
                      <a:pt x="7" y="13"/>
                      <a:pt x="9" y="11"/>
                    </a:cubicBezTo>
                    <a:lnTo>
                      <a:pt x="10" y="13"/>
                    </a:lnTo>
                    <a:close/>
                    <a:moveTo>
                      <a:pt x="3" y="9"/>
                    </a:moveTo>
                    <a:cubicBezTo>
                      <a:pt x="1" y="8"/>
                      <a:pt x="2" y="5"/>
                      <a:pt x="4" y="3"/>
                    </a:cubicBezTo>
                    <a:cubicBezTo>
                      <a:pt x="5" y="2"/>
                      <a:pt x="8" y="2"/>
                      <a:pt x="10" y="4"/>
                    </a:cubicBezTo>
                    <a:cubicBezTo>
                      <a:pt x="11" y="6"/>
                      <a:pt x="11" y="9"/>
                      <a:pt x="9" y="10"/>
                    </a:cubicBezTo>
                    <a:cubicBezTo>
                      <a:pt x="7" y="12"/>
                      <a:pt x="4" y="11"/>
                      <a:pt x="3" y="9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2754766" y="2254194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97246" y="3319688"/>
            <a:ext cx="4892676" cy="877887"/>
            <a:chOff x="1381579" y="3157085"/>
            <a:chExt cx="4892676" cy="877887"/>
          </a:xfrm>
        </p:grpSpPr>
        <p:grpSp>
          <p:nvGrpSpPr>
            <p:cNvPr id="10" name="组合 9"/>
            <p:cNvGrpSpPr/>
            <p:nvPr/>
          </p:nvGrpSpPr>
          <p:grpSpPr>
            <a:xfrm>
              <a:off x="1381579" y="3157085"/>
              <a:ext cx="4892676" cy="877887"/>
              <a:chOff x="1381579" y="3157085"/>
              <a:chExt cx="4892676" cy="87788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381579" y="3157085"/>
                <a:ext cx="4892676" cy="877887"/>
                <a:chOff x="3486150" y="3251200"/>
                <a:chExt cx="4892676" cy="877887"/>
              </a:xfrm>
            </p:grpSpPr>
            <p:sp>
              <p:nvSpPr>
                <p:cNvPr id="53" name="Freeform 11"/>
                <p:cNvSpPr/>
                <p:nvPr/>
              </p:nvSpPr>
              <p:spPr bwMode="auto">
                <a:xfrm>
                  <a:off x="4089400" y="3335338"/>
                  <a:ext cx="4271963" cy="709612"/>
                </a:xfrm>
                <a:custGeom>
                  <a:avLst/>
                  <a:gdLst>
                    <a:gd name="T0" fmla="*/ 237 w 255"/>
                    <a:gd name="T1" fmla="*/ 0 h 42"/>
                    <a:gd name="T2" fmla="*/ 126 w 255"/>
                    <a:gd name="T3" fmla="*/ 0 h 42"/>
                    <a:gd name="T4" fmla="*/ 112 w 255"/>
                    <a:gd name="T5" fmla="*/ 0 h 42"/>
                    <a:gd name="T6" fmla="*/ 1 w 255"/>
                    <a:gd name="T7" fmla="*/ 0 h 42"/>
                    <a:gd name="T8" fmla="*/ 12 w 255"/>
                    <a:gd name="T9" fmla="*/ 21 h 42"/>
                    <a:gd name="T10" fmla="*/ 0 w 255"/>
                    <a:gd name="T11" fmla="*/ 42 h 42"/>
                    <a:gd name="T12" fmla="*/ 111 w 255"/>
                    <a:gd name="T13" fmla="*/ 42 h 42"/>
                    <a:gd name="T14" fmla="*/ 126 w 255"/>
                    <a:gd name="T15" fmla="*/ 42 h 42"/>
                    <a:gd name="T16" fmla="*/ 237 w 255"/>
                    <a:gd name="T17" fmla="*/ 42 h 42"/>
                    <a:gd name="T18" fmla="*/ 255 w 255"/>
                    <a:gd name="T19" fmla="*/ 21 h 42"/>
                    <a:gd name="T20" fmla="*/ 237 w 255"/>
                    <a:gd name="T2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5" h="42">
                      <a:moveTo>
                        <a:pt x="237" y="0"/>
                      </a:move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2" y="8"/>
                        <a:pt x="12" y="21"/>
                      </a:cubicBezTo>
                      <a:cubicBezTo>
                        <a:pt x="12" y="35"/>
                        <a:pt x="0" y="42"/>
                        <a:pt x="0" y="42"/>
                      </a:cubicBezTo>
                      <a:cubicBezTo>
                        <a:pt x="111" y="42"/>
                        <a:pt x="111" y="42"/>
                        <a:pt x="111" y="42"/>
                      </a:cubicBezTo>
                      <a:cubicBezTo>
                        <a:pt x="126" y="42"/>
                        <a:pt x="126" y="42"/>
                        <a:pt x="126" y="42"/>
                      </a:cubicBezTo>
                      <a:cubicBezTo>
                        <a:pt x="237" y="42"/>
                        <a:pt x="237" y="42"/>
                        <a:pt x="237" y="42"/>
                      </a:cubicBezTo>
                      <a:cubicBezTo>
                        <a:pt x="247" y="42"/>
                        <a:pt x="255" y="33"/>
                        <a:pt x="255" y="21"/>
                      </a:cubicBezTo>
                      <a:cubicBezTo>
                        <a:pt x="255" y="9"/>
                        <a:pt x="247" y="0"/>
                        <a:pt x="237" y="0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4" name="Freeform 12"/>
                <p:cNvSpPr>
                  <a:spLocks noEditPoints="1"/>
                </p:cNvSpPr>
                <p:nvPr/>
              </p:nvSpPr>
              <p:spPr bwMode="auto">
                <a:xfrm>
                  <a:off x="4038600" y="3319463"/>
                  <a:ext cx="4340226" cy="742950"/>
                </a:xfrm>
                <a:custGeom>
                  <a:avLst/>
                  <a:gdLst>
                    <a:gd name="T0" fmla="*/ 240 w 259"/>
                    <a:gd name="T1" fmla="*/ 44 h 44"/>
                    <a:gd name="T2" fmla="*/ 0 w 259"/>
                    <a:gd name="T3" fmla="*/ 44 h 44"/>
                    <a:gd name="T4" fmla="*/ 3 w 259"/>
                    <a:gd name="T5" fmla="*/ 42 h 44"/>
                    <a:gd name="T6" fmla="*/ 15 w 259"/>
                    <a:gd name="T7" fmla="*/ 22 h 44"/>
                    <a:gd name="T8" fmla="*/ 3 w 259"/>
                    <a:gd name="T9" fmla="*/ 1 h 44"/>
                    <a:gd name="T10" fmla="*/ 2 w 259"/>
                    <a:gd name="T11" fmla="*/ 0 h 44"/>
                    <a:gd name="T12" fmla="*/ 240 w 259"/>
                    <a:gd name="T13" fmla="*/ 0 h 44"/>
                    <a:gd name="T14" fmla="*/ 259 w 259"/>
                    <a:gd name="T15" fmla="*/ 22 h 44"/>
                    <a:gd name="T16" fmla="*/ 240 w 259"/>
                    <a:gd name="T17" fmla="*/ 44 h 44"/>
                    <a:gd name="T18" fmla="*/ 5 w 259"/>
                    <a:gd name="T19" fmla="*/ 42 h 44"/>
                    <a:gd name="T20" fmla="*/ 240 w 259"/>
                    <a:gd name="T21" fmla="*/ 42 h 44"/>
                    <a:gd name="T22" fmla="*/ 258 w 259"/>
                    <a:gd name="T23" fmla="*/ 22 h 44"/>
                    <a:gd name="T24" fmla="*/ 240 w 259"/>
                    <a:gd name="T25" fmla="*/ 1 h 44"/>
                    <a:gd name="T26" fmla="*/ 5 w 259"/>
                    <a:gd name="T27" fmla="*/ 1 h 44"/>
                    <a:gd name="T28" fmla="*/ 16 w 259"/>
                    <a:gd name="T29" fmla="*/ 22 h 44"/>
                    <a:gd name="T30" fmla="*/ 5 w 259"/>
                    <a:gd name="T31" fmla="*/ 4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9" h="44">
                      <a:moveTo>
                        <a:pt x="240" y="44"/>
                      </a:move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3" y="42"/>
                        <a:pt x="15" y="36"/>
                        <a:pt x="15" y="22"/>
                      </a:cubicBezTo>
                      <a:cubicBezTo>
                        <a:pt x="15" y="10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40" y="0"/>
                        <a:pt x="240" y="0"/>
                        <a:pt x="240" y="0"/>
                      </a:cubicBezTo>
                      <a:cubicBezTo>
                        <a:pt x="250" y="0"/>
                        <a:pt x="259" y="10"/>
                        <a:pt x="259" y="22"/>
                      </a:cubicBezTo>
                      <a:cubicBezTo>
                        <a:pt x="259" y="34"/>
                        <a:pt x="250" y="44"/>
                        <a:pt x="240" y="44"/>
                      </a:cubicBezTo>
                      <a:close/>
                      <a:moveTo>
                        <a:pt x="5" y="42"/>
                      </a:moveTo>
                      <a:cubicBezTo>
                        <a:pt x="240" y="42"/>
                        <a:pt x="240" y="42"/>
                        <a:pt x="240" y="42"/>
                      </a:cubicBezTo>
                      <a:cubicBezTo>
                        <a:pt x="250" y="42"/>
                        <a:pt x="258" y="33"/>
                        <a:pt x="258" y="22"/>
                      </a:cubicBezTo>
                      <a:cubicBezTo>
                        <a:pt x="258" y="10"/>
                        <a:pt x="250" y="1"/>
                        <a:pt x="240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9" y="4"/>
                        <a:pt x="16" y="11"/>
                        <a:pt x="16" y="22"/>
                      </a:cubicBezTo>
                      <a:cubicBezTo>
                        <a:pt x="16" y="33"/>
                        <a:pt x="8" y="40"/>
                        <a:pt x="5" y="42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5" name="Freeform 13"/>
                <p:cNvSpPr>
                  <a:spLocks noEditPoints="1"/>
                </p:cNvSpPr>
                <p:nvPr/>
              </p:nvSpPr>
              <p:spPr bwMode="auto">
                <a:xfrm>
                  <a:off x="3486150" y="3251200"/>
                  <a:ext cx="871538" cy="877887"/>
                </a:xfrm>
                <a:custGeom>
                  <a:avLst/>
                  <a:gdLst>
                    <a:gd name="T0" fmla="*/ 26 w 52"/>
                    <a:gd name="T1" fmla="*/ 0 h 52"/>
                    <a:gd name="T2" fmla="*/ 0 w 52"/>
                    <a:gd name="T3" fmla="*/ 26 h 52"/>
                    <a:gd name="T4" fmla="*/ 26 w 52"/>
                    <a:gd name="T5" fmla="*/ 52 h 52"/>
                    <a:gd name="T6" fmla="*/ 52 w 52"/>
                    <a:gd name="T7" fmla="*/ 26 h 52"/>
                    <a:gd name="T8" fmla="*/ 26 w 52"/>
                    <a:gd name="T9" fmla="*/ 0 h 52"/>
                    <a:gd name="T10" fmla="*/ 26 w 52"/>
                    <a:gd name="T11" fmla="*/ 46 h 52"/>
                    <a:gd name="T12" fmla="*/ 5 w 52"/>
                    <a:gd name="T13" fmla="*/ 26 h 52"/>
                    <a:gd name="T14" fmla="*/ 26 w 52"/>
                    <a:gd name="T15" fmla="*/ 5 h 52"/>
                    <a:gd name="T16" fmla="*/ 46 w 52"/>
                    <a:gd name="T17" fmla="*/ 26 h 52"/>
                    <a:gd name="T18" fmla="*/ 26 w 52"/>
                    <a:gd name="T19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52">
                      <a:moveTo>
                        <a:pt x="26" y="0"/>
                      </a:move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0"/>
                        <a:pt x="12" y="52"/>
                        <a:pt x="26" y="52"/>
                      </a:cubicBezTo>
                      <a:cubicBezTo>
                        <a:pt x="40" y="52"/>
                        <a:pt x="52" y="40"/>
                        <a:pt x="52" y="26"/>
                      </a:cubicBezTo>
                      <a:cubicBezTo>
                        <a:pt x="52" y="12"/>
                        <a:pt x="40" y="0"/>
                        <a:pt x="26" y="0"/>
                      </a:cubicBezTo>
                      <a:close/>
                      <a:moveTo>
                        <a:pt x="26" y="46"/>
                      </a:moveTo>
                      <a:cubicBezTo>
                        <a:pt x="15" y="46"/>
                        <a:pt x="5" y="37"/>
                        <a:pt x="5" y="26"/>
                      </a:cubicBezTo>
                      <a:cubicBezTo>
                        <a:pt x="5" y="15"/>
                        <a:pt x="15" y="5"/>
                        <a:pt x="26" y="5"/>
                      </a:cubicBezTo>
                      <a:cubicBezTo>
                        <a:pt x="37" y="5"/>
                        <a:pt x="46" y="15"/>
                        <a:pt x="46" y="26"/>
                      </a:cubicBezTo>
                      <a:cubicBezTo>
                        <a:pt x="46" y="37"/>
                        <a:pt x="37" y="46"/>
                        <a:pt x="26" y="46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 w="9525">
                  <a:solidFill>
                    <a:srgbClr val="5C4A42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6" name="Freeform 14"/>
                <p:cNvSpPr>
                  <a:spLocks noEditPoints="1"/>
                </p:cNvSpPr>
                <p:nvPr/>
              </p:nvSpPr>
              <p:spPr bwMode="auto">
                <a:xfrm>
                  <a:off x="3502025" y="3268663"/>
                  <a:ext cx="838200" cy="844550"/>
                </a:xfrm>
                <a:custGeom>
                  <a:avLst/>
                  <a:gdLst>
                    <a:gd name="T0" fmla="*/ 25 w 50"/>
                    <a:gd name="T1" fmla="*/ 0 h 50"/>
                    <a:gd name="T2" fmla="*/ 0 w 50"/>
                    <a:gd name="T3" fmla="*/ 25 h 50"/>
                    <a:gd name="T4" fmla="*/ 25 w 50"/>
                    <a:gd name="T5" fmla="*/ 50 h 50"/>
                    <a:gd name="T6" fmla="*/ 50 w 50"/>
                    <a:gd name="T7" fmla="*/ 25 h 50"/>
                    <a:gd name="T8" fmla="*/ 25 w 50"/>
                    <a:gd name="T9" fmla="*/ 0 h 50"/>
                    <a:gd name="T10" fmla="*/ 25 w 50"/>
                    <a:gd name="T11" fmla="*/ 44 h 50"/>
                    <a:gd name="T12" fmla="*/ 5 w 50"/>
                    <a:gd name="T13" fmla="*/ 25 h 50"/>
                    <a:gd name="T14" fmla="*/ 25 w 50"/>
                    <a:gd name="T15" fmla="*/ 5 h 50"/>
                    <a:gd name="T16" fmla="*/ 44 w 50"/>
                    <a:gd name="T17" fmla="*/ 25 h 50"/>
                    <a:gd name="T18" fmla="*/ 25 w 50"/>
                    <a:gd name="T19" fmla="*/ 4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" h="50">
                      <a:moveTo>
                        <a:pt x="25" y="0"/>
                      </a:move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38"/>
                        <a:pt x="11" y="50"/>
                        <a:pt x="25" y="50"/>
                      </a:cubicBezTo>
                      <a:cubicBezTo>
                        <a:pt x="38" y="50"/>
                        <a:pt x="50" y="38"/>
                        <a:pt x="50" y="25"/>
                      </a:cubicBezTo>
                      <a:cubicBezTo>
                        <a:pt x="50" y="11"/>
                        <a:pt x="38" y="0"/>
                        <a:pt x="25" y="0"/>
                      </a:cubicBezTo>
                      <a:close/>
                      <a:moveTo>
                        <a:pt x="25" y="44"/>
                      </a:moveTo>
                      <a:cubicBezTo>
                        <a:pt x="14" y="44"/>
                        <a:pt x="5" y="36"/>
                        <a:pt x="5" y="25"/>
                      </a:cubicBezTo>
                      <a:cubicBezTo>
                        <a:pt x="5" y="14"/>
                        <a:pt x="14" y="5"/>
                        <a:pt x="25" y="5"/>
                      </a:cubicBezTo>
                      <a:cubicBezTo>
                        <a:pt x="36" y="5"/>
                        <a:pt x="44" y="14"/>
                        <a:pt x="44" y="25"/>
                      </a:cubicBezTo>
                      <a:cubicBezTo>
                        <a:pt x="44" y="36"/>
                        <a:pt x="36" y="44"/>
                        <a:pt x="25" y="44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7" name="Oval 15"/>
                <p:cNvSpPr>
                  <a:spLocks noChangeArrowheads="1"/>
                </p:cNvSpPr>
                <p:nvPr/>
              </p:nvSpPr>
              <p:spPr bwMode="auto">
                <a:xfrm>
                  <a:off x="3652838" y="3421063"/>
                  <a:ext cx="520700" cy="522287"/>
                </a:xfrm>
                <a:prstGeom prst="ellipse">
                  <a:avLst/>
                </a:pr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61" name="Freeform 19"/>
                <p:cNvSpPr/>
                <p:nvPr/>
              </p:nvSpPr>
              <p:spPr bwMode="auto">
                <a:xfrm>
                  <a:off x="3905250" y="3673475"/>
                  <a:ext cx="0" cy="33337"/>
                </a:xfrm>
                <a:custGeom>
                  <a:avLst/>
                  <a:gdLst>
                    <a:gd name="T0" fmla="*/ 2 h 2"/>
                    <a:gd name="T1" fmla="*/ 2 h 2"/>
                    <a:gd name="T2" fmla="*/ 2 h 2"/>
                    <a:gd name="T3" fmla="*/ 1 h 2"/>
                    <a:gd name="T4" fmla="*/ 1 h 2"/>
                    <a:gd name="T5" fmla="*/ 0 h 2"/>
                    <a:gd name="T6" fmla="*/ 0 h 2"/>
                    <a:gd name="T7" fmla="*/ 1 h 2"/>
                    <a:gd name="T8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</p:grpSp>
          <p:sp>
            <p:nvSpPr>
              <p:cNvPr id="75" name="Freeform 10"/>
              <p:cNvSpPr>
                <a:spLocks noEditPoints="1"/>
              </p:cNvSpPr>
              <p:nvPr/>
            </p:nvSpPr>
            <p:spPr bwMode="auto">
              <a:xfrm>
                <a:off x="1648023" y="3416159"/>
                <a:ext cx="302136" cy="295758"/>
              </a:xfrm>
              <a:custGeom>
                <a:avLst/>
                <a:gdLst>
                  <a:gd name="T0" fmla="*/ 794 w 3251"/>
                  <a:gd name="T1" fmla="*/ 2673 h 3184"/>
                  <a:gd name="T2" fmla="*/ 794 w 3251"/>
                  <a:gd name="T3" fmla="*/ 1532 h 3184"/>
                  <a:gd name="T4" fmla="*/ 919 w 3251"/>
                  <a:gd name="T5" fmla="*/ 1532 h 3184"/>
                  <a:gd name="T6" fmla="*/ 919 w 3251"/>
                  <a:gd name="T7" fmla="*/ 1391 h 3184"/>
                  <a:gd name="T8" fmla="*/ 280 w 3251"/>
                  <a:gd name="T9" fmla="*/ 1391 h 3184"/>
                  <a:gd name="T10" fmla="*/ 280 w 3251"/>
                  <a:gd name="T11" fmla="*/ 1520 h 3184"/>
                  <a:gd name="T12" fmla="*/ 405 w 3251"/>
                  <a:gd name="T13" fmla="*/ 1520 h 3184"/>
                  <a:gd name="T14" fmla="*/ 405 w 3251"/>
                  <a:gd name="T15" fmla="*/ 2673 h 3184"/>
                  <a:gd name="T16" fmla="*/ 794 w 3251"/>
                  <a:gd name="T17" fmla="*/ 2673 h 3184"/>
                  <a:gd name="T18" fmla="*/ 80 w 3251"/>
                  <a:gd name="T19" fmla="*/ 1266 h 3184"/>
                  <a:gd name="T20" fmla="*/ 3176 w 3251"/>
                  <a:gd name="T21" fmla="*/ 1266 h 3184"/>
                  <a:gd name="T22" fmla="*/ 3177 w 3251"/>
                  <a:gd name="T23" fmla="*/ 1117 h 3184"/>
                  <a:gd name="T24" fmla="*/ 1625 w 3251"/>
                  <a:gd name="T25" fmla="*/ 0 h 3184"/>
                  <a:gd name="T26" fmla="*/ 80 w 3251"/>
                  <a:gd name="T27" fmla="*/ 1117 h 3184"/>
                  <a:gd name="T28" fmla="*/ 80 w 3251"/>
                  <a:gd name="T29" fmla="*/ 1266 h 3184"/>
                  <a:gd name="T30" fmla="*/ 1625 w 3251"/>
                  <a:gd name="T31" fmla="*/ 528 h 3184"/>
                  <a:gd name="T32" fmla="*/ 1849 w 3251"/>
                  <a:gd name="T33" fmla="*/ 752 h 3184"/>
                  <a:gd name="T34" fmla="*/ 1625 w 3251"/>
                  <a:gd name="T35" fmla="*/ 976 h 3184"/>
                  <a:gd name="T36" fmla="*/ 1401 w 3251"/>
                  <a:gd name="T37" fmla="*/ 752 h 3184"/>
                  <a:gd name="T38" fmla="*/ 1625 w 3251"/>
                  <a:gd name="T39" fmla="*/ 528 h 3184"/>
                  <a:gd name="T40" fmla="*/ 157 w 3251"/>
                  <a:gd name="T41" fmla="*/ 2928 h 3184"/>
                  <a:gd name="T42" fmla="*/ 3099 w 3251"/>
                  <a:gd name="T43" fmla="*/ 2928 h 3184"/>
                  <a:gd name="T44" fmla="*/ 3099 w 3251"/>
                  <a:gd name="T45" fmla="*/ 2803 h 3184"/>
                  <a:gd name="T46" fmla="*/ 157 w 3251"/>
                  <a:gd name="T47" fmla="*/ 2803 h 3184"/>
                  <a:gd name="T48" fmla="*/ 157 w 3251"/>
                  <a:gd name="T49" fmla="*/ 2928 h 3184"/>
                  <a:gd name="T50" fmla="*/ 29 w 3251"/>
                  <a:gd name="T51" fmla="*/ 3184 h 3184"/>
                  <a:gd name="T52" fmla="*/ 3227 w 3251"/>
                  <a:gd name="T53" fmla="*/ 3184 h 3184"/>
                  <a:gd name="T54" fmla="*/ 3227 w 3251"/>
                  <a:gd name="T55" fmla="*/ 3067 h 3184"/>
                  <a:gd name="T56" fmla="*/ 29 w 3251"/>
                  <a:gd name="T57" fmla="*/ 3067 h 3184"/>
                  <a:gd name="T58" fmla="*/ 29 w 3251"/>
                  <a:gd name="T59" fmla="*/ 3184 h 3184"/>
                  <a:gd name="T60" fmla="*/ 1822 w 3251"/>
                  <a:gd name="T61" fmla="*/ 2673 h 3184"/>
                  <a:gd name="T62" fmla="*/ 1822 w 3251"/>
                  <a:gd name="T63" fmla="*/ 1524 h 3184"/>
                  <a:gd name="T64" fmla="*/ 1948 w 3251"/>
                  <a:gd name="T65" fmla="*/ 1524 h 3184"/>
                  <a:gd name="T66" fmla="*/ 1948 w 3251"/>
                  <a:gd name="T67" fmla="*/ 1399 h 3184"/>
                  <a:gd name="T68" fmla="*/ 1308 w 3251"/>
                  <a:gd name="T69" fmla="*/ 1399 h 3184"/>
                  <a:gd name="T70" fmla="*/ 1308 w 3251"/>
                  <a:gd name="T71" fmla="*/ 1520 h 3184"/>
                  <a:gd name="T72" fmla="*/ 1433 w 3251"/>
                  <a:gd name="T73" fmla="*/ 1520 h 3184"/>
                  <a:gd name="T74" fmla="*/ 1433 w 3251"/>
                  <a:gd name="T75" fmla="*/ 2673 h 3184"/>
                  <a:gd name="T76" fmla="*/ 1822 w 3251"/>
                  <a:gd name="T77" fmla="*/ 2673 h 3184"/>
                  <a:gd name="T78" fmla="*/ 2843 w 3251"/>
                  <a:gd name="T79" fmla="*/ 2673 h 3184"/>
                  <a:gd name="T80" fmla="*/ 2843 w 3251"/>
                  <a:gd name="T81" fmla="*/ 1524 h 3184"/>
                  <a:gd name="T82" fmla="*/ 2968 w 3251"/>
                  <a:gd name="T83" fmla="*/ 1524 h 3184"/>
                  <a:gd name="T84" fmla="*/ 2968 w 3251"/>
                  <a:gd name="T85" fmla="*/ 1399 h 3184"/>
                  <a:gd name="T86" fmla="*/ 2329 w 3251"/>
                  <a:gd name="T87" fmla="*/ 1399 h 3184"/>
                  <a:gd name="T88" fmla="*/ 2329 w 3251"/>
                  <a:gd name="T89" fmla="*/ 1520 h 3184"/>
                  <a:gd name="T90" fmla="*/ 2454 w 3251"/>
                  <a:gd name="T91" fmla="*/ 1520 h 3184"/>
                  <a:gd name="T92" fmla="*/ 2454 w 3251"/>
                  <a:gd name="T93" fmla="*/ 2673 h 3184"/>
                  <a:gd name="T94" fmla="*/ 2843 w 3251"/>
                  <a:gd name="T95" fmla="*/ 2673 h 3184"/>
                  <a:gd name="T96" fmla="*/ 2843 w 3251"/>
                  <a:gd name="T97" fmla="*/ 2673 h 3184"/>
                  <a:gd name="T98" fmla="*/ 2843 w 3251"/>
                  <a:gd name="T99" fmla="*/ 2673 h 3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51" h="3184">
                    <a:moveTo>
                      <a:pt x="794" y="2673"/>
                    </a:moveTo>
                    <a:cubicBezTo>
                      <a:pt x="794" y="1532"/>
                      <a:pt x="794" y="1532"/>
                      <a:pt x="794" y="1532"/>
                    </a:cubicBezTo>
                    <a:cubicBezTo>
                      <a:pt x="919" y="1532"/>
                      <a:pt x="919" y="1532"/>
                      <a:pt x="919" y="1532"/>
                    </a:cubicBezTo>
                    <a:cubicBezTo>
                      <a:pt x="919" y="1391"/>
                      <a:pt x="919" y="1391"/>
                      <a:pt x="919" y="1391"/>
                    </a:cubicBezTo>
                    <a:cubicBezTo>
                      <a:pt x="280" y="1391"/>
                      <a:pt x="280" y="1391"/>
                      <a:pt x="280" y="1391"/>
                    </a:cubicBezTo>
                    <a:cubicBezTo>
                      <a:pt x="280" y="1520"/>
                      <a:pt x="280" y="1520"/>
                      <a:pt x="280" y="1520"/>
                    </a:cubicBezTo>
                    <a:cubicBezTo>
                      <a:pt x="405" y="1520"/>
                      <a:pt x="405" y="1520"/>
                      <a:pt x="405" y="1520"/>
                    </a:cubicBezTo>
                    <a:cubicBezTo>
                      <a:pt x="405" y="2673"/>
                      <a:pt x="405" y="2673"/>
                      <a:pt x="405" y="2673"/>
                    </a:cubicBezTo>
                    <a:cubicBezTo>
                      <a:pt x="794" y="2673"/>
                      <a:pt x="794" y="2673"/>
                      <a:pt x="794" y="2673"/>
                    </a:cubicBezTo>
                    <a:close/>
                    <a:moveTo>
                      <a:pt x="80" y="1266"/>
                    </a:moveTo>
                    <a:cubicBezTo>
                      <a:pt x="3176" y="1266"/>
                      <a:pt x="3176" y="1266"/>
                      <a:pt x="3176" y="1266"/>
                    </a:cubicBezTo>
                    <a:cubicBezTo>
                      <a:pt x="3251" y="1233"/>
                      <a:pt x="3247" y="1163"/>
                      <a:pt x="3177" y="1117"/>
                    </a:cubicBezTo>
                    <a:cubicBezTo>
                      <a:pt x="3107" y="1070"/>
                      <a:pt x="1625" y="0"/>
                      <a:pt x="1625" y="0"/>
                    </a:cubicBezTo>
                    <a:cubicBezTo>
                      <a:pt x="1625" y="0"/>
                      <a:pt x="154" y="1070"/>
                      <a:pt x="80" y="1117"/>
                    </a:cubicBezTo>
                    <a:cubicBezTo>
                      <a:pt x="5" y="1163"/>
                      <a:pt x="0" y="1233"/>
                      <a:pt x="80" y="1266"/>
                    </a:cubicBezTo>
                    <a:close/>
                    <a:moveTo>
                      <a:pt x="1625" y="528"/>
                    </a:moveTo>
                    <a:cubicBezTo>
                      <a:pt x="1749" y="528"/>
                      <a:pt x="1849" y="629"/>
                      <a:pt x="1849" y="752"/>
                    </a:cubicBezTo>
                    <a:cubicBezTo>
                      <a:pt x="1849" y="876"/>
                      <a:pt x="1749" y="976"/>
                      <a:pt x="1625" y="976"/>
                    </a:cubicBezTo>
                    <a:cubicBezTo>
                      <a:pt x="1502" y="976"/>
                      <a:pt x="1401" y="876"/>
                      <a:pt x="1401" y="752"/>
                    </a:cubicBezTo>
                    <a:cubicBezTo>
                      <a:pt x="1401" y="629"/>
                      <a:pt x="1502" y="528"/>
                      <a:pt x="1625" y="528"/>
                    </a:cubicBezTo>
                    <a:close/>
                    <a:moveTo>
                      <a:pt x="157" y="2928"/>
                    </a:moveTo>
                    <a:cubicBezTo>
                      <a:pt x="3099" y="2928"/>
                      <a:pt x="3099" y="2928"/>
                      <a:pt x="3099" y="2928"/>
                    </a:cubicBezTo>
                    <a:cubicBezTo>
                      <a:pt x="3099" y="2803"/>
                      <a:pt x="3099" y="2803"/>
                      <a:pt x="3099" y="2803"/>
                    </a:cubicBezTo>
                    <a:cubicBezTo>
                      <a:pt x="157" y="2803"/>
                      <a:pt x="157" y="2803"/>
                      <a:pt x="157" y="2803"/>
                    </a:cubicBezTo>
                    <a:cubicBezTo>
                      <a:pt x="157" y="2928"/>
                      <a:pt x="157" y="2928"/>
                      <a:pt x="157" y="2928"/>
                    </a:cubicBezTo>
                    <a:close/>
                    <a:moveTo>
                      <a:pt x="29" y="3184"/>
                    </a:moveTo>
                    <a:cubicBezTo>
                      <a:pt x="3227" y="3184"/>
                      <a:pt x="3227" y="3184"/>
                      <a:pt x="3227" y="3184"/>
                    </a:cubicBezTo>
                    <a:cubicBezTo>
                      <a:pt x="3227" y="3067"/>
                      <a:pt x="3227" y="3067"/>
                      <a:pt x="3227" y="3067"/>
                    </a:cubicBezTo>
                    <a:cubicBezTo>
                      <a:pt x="29" y="3067"/>
                      <a:pt x="29" y="3067"/>
                      <a:pt x="29" y="3067"/>
                    </a:cubicBezTo>
                    <a:cubicBezTo>
                      <a:pt x="29" y="3184"/>
                      <a:pt x="29" y="3184"/>
                      <a:pt x="29" y="3184"/>
                    </a:cubicBezTo>
                    <a:close/>
                    <a:moveTo>
                      <a:pt x="1822" y="2673"/>
                    </a:moveTo>
                    <a:cubicBezTo>
                      <a:pt x="1822" y="1524"/>
                      <a:pt x="1822" y="1524"/>
                      <a:pt x="1822" y="1524"/>
                    </a:cubicBezTo>
                    <a:cubicBezTo>
                      <a:pt x="1948" y="1524"/>
                      <a:pt x="1948" y="1524"/>
                      <a:pt x="1948" y="1524"/>
                    </a:cubicBezTo>
                    <a:cubicBezTo>
                      <a:pt x="1948" y="1399"/>
                      <a:pt x="1948" y="1399"/>
                      <a:pt x="1948" y="1399"/>
                    </a:cubicBezTo>
                    <a:cubicBezTo>
                      <a:pt x="1308" y="1399"/>
                      <a:pt x="1308" y="1399"/>
                      <a:pt x="1308" y="1399"/>
                    </a:cubicBezTo>
                    <a:cubicBezTo>
                      <a:pt x="1308" y="1520"/>
                      <a:pt x="1308" y="1520"/>
                      <a:pt x="1308" y="1520"/>
                    </a:cubicBezTo>
                    <a:cubicBezTo>
                      <a:pt x="1433" y="1520"/>
                      <a:pt x="1433" y="1520"/>
                      <a:pt x="1433" y="1520"/>
                    </a:cubicBezTo>
                    <a:cubicBezTo>
                      <a:pt x="1433" y="2673"/>
                      <a:pt x="1433" y="2673"/>
                      <a:pt x="1433" y="2673"/>
                    </a:cubicBezTo>
                    <a:cubicBezTo>
                      <a:pt x="1822" y="2673"/>
                      <a:pt x="1822" y="2673"/>
                      <a:pt x="1822" y="2673"/>
                    </a:cubicBezTo>
                    <a:close/>
                    <a:moveTo>
                      <a:pt x="2843" y="2673"/>
                    </a:moveTo>
                    <a:cubicBezTo>
                      <a:pt x="2843" y="1524"/>
                      <a:pt x="2843" y="1524"/>
                      <a:pt x="2843" y="1524"/>
                    </a:cubicBezTo>
                    <a:cubicBezTo>
                      <a:pt x="2968" y="1524"/>
                      <a:pt x="2968" y="1524"/>
                      <a:pt x="2968" y="1524"/>
                    </a:cubicBezTo>
                    <a:cubicBezTo>
                      <a:pt x="2968" y="1399"/>
                      <a:pt x="2968" y="1399"/>
                      <a:pt x="2968" y="1399"/>
                    </a:cubicBezTo>
                    <a:cubicBezTo>
                      <a:pt x="2329" y="1399"/>
                      <a:pt x="2329" y="1399"/>
                      <a:pt x="2329" y="1399"/>
                    </a:cubicBezTo>
                    <a:cubicBezTo>
                      <a:pt x="2329" y="1520"/>
                      <a:pt x="2329" y="1520"/>
                      <a:pt x="2329" y="1520"/>
                    </a:cubicBezTo>
                    <a:cubicBezTo>
                      <a:pt x="2454" y="1520"/>
                      <a:pt x="2454" y="1520"/>
                      <a:pt x="2454" y="1520"/>
                    </a:cubicBezTo>
                    <a:cubicBezTo>
                      <a:pt x="2454" y="2673"/>
                      <a:pt x="2454" y="2673"/>
                      <a:pt x="2454" y="2673"/>
                    </a:cubicBezTo>
                    <a:cubicBezTo>
                      <a:pt x="2843" y="2673"/>
                      <a:pt x="2843" y="2673"/>
                      <a:pt x="2843" y="2673"/>
                    </a:cubicBezTo>
                    <a:close/>
                    <a:moveTo>
                      <a:pt x="2843" y="2673"/>
                    </a:moveTo>
                    <a:cubicBezTo>
                      <a:pt x="2843" y="2673"/>
                      <a:pt x="2843" y="2673"/>
                      <a:pt x="2843" y="267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DBC9B8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2789692" y="3422139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97246" y="4459116"/>
            <a:ext cx="4892676" cy="877887"/>
            <a:chOff x="1381579" y="4296513"/>
            <a:chExt cx="4892676" cy="877887"/>
          </a:xfrm>
        </p:grpSpPr>
        <p:grpSp>
          <p:nvGrpSpPr>
            <p:cNvPr id="63" name="组合 62"/>
            <p:cNvGrpSpPr/>
            <p:nvPr/>
          </p:nvGrpSpPr>
          <p:grpSpPr>
            <a:xfrm>
              <a:off x="1381579" y="4296513"/>
              <a:ext cx="4892676" cy="877887"/>
              <a:chOff x="3486150" y="4230688"/>
              <a:chExt cx="4892676" cy="877887"/>
            </a:xfrm>
          </p:grpSpPr>
          <p:sp>
            <p:nvSpPr>
              <p:cNvPr id="64" name="Freeform 21"/>
              <p:cNvSpPr/>
              <p:nvPr/>
            </p:nvSpPr>
            <p:spPr bwMode="auto">
              <a:xfrm>
                <a:off x="4089400" y="4314825"/>
                <a:ext cx="4271963" cy="709612"/>
              </a:xfrm>
              <a:custGeom>
                <a:avLst/>
                <a:gdLst>
                  <a:gd name="T0" fmla="*/ 237 w 255"/>
                  <a:gd name="T1" fmla="*/ 0 h 42"/>
                  <a:gd name="T2" fmla="*/ 126 w 255"/>
                  <a:gd name="T3" fmla="*/ 0 h 42"/>
                  <a:gd name="T4" fmla="*/ 112 w 255"/>
                  <a:gd name="T5" fmla="*/ 0 h 42"/>
                  <a:gd name="T6" fmla="*/ 1 w 255"/>
                  <a:gd name="T7" fmla="*/ 0 h 42"/>
                  <a:gd name="T8" fmla="*/ 12 w 255"/>
                  <a:gd name="T9" fmla="*/ 21 h 42"/>
                  <a:gd name="T10" fmla="*/ 0 w 255"/>
                  <a:gd name="T11" fmla="*/ 42 h 42"/>
                  <a:gd name="T12" fmla="*/ 111 w 255"/>
                  <a:gd name="T13" fmla="*/ 42 h 42"/>
                  <a:gd name="T14" fmla="*/ 126 w 255"/>
                  <a:gd name="T15" fmla="*/ 42 h 42"/>
                  <a:gd name="T16" fmla="*/ 237 w 255"/>
                  <a:gd name="T17" fmla="*/ 42 h 42"/>
                  <a:gd name="T18" fmla="*/ 255 w 255"/>
                  <a:gd name="T19" fmla="*/ 21 h 42"/>
                  <a:gd name="T20" fmla="*/ 237 w 255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42">
                    <a:moveTo>
                      <a:pt x="237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2" y="8"/>
                      <a:pt x="12" y="21"/>
                    </a:cubicBezTo>
                    <a:cubicBezTo>
                      <a:pt x="12" y="36"/>
                      <a:pt x="0" y="42"/>
                      <a:pt x="0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47" y="42"/>
                      <a:pt x="255" y="33"/>
                      <a:pt x="255" y="21"/>
                    </a:cubicBezTo>
                    <a:cubicBezTo>
                      <a:pt x="255" y="9"/>
                      <a:pt x="247" y="0"/>
                      <a:pt x="237" y="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5" name="Freeform 22"/>
              <p:cNvSpPr>
                <a:spLocks noEditPoints="1"/>
              </p:cNvSpPr>
              <p:nvPr/>
            </p:nvSpPr>
            <p:spPr bwMode="auto">
              <a:xfrm>
                <a:off x="4038600" y="4298950"/>
                <a:ext cx="4340226" cy="742950"/>
              </a:xfrm>
              <a:custGeom>
                <a:avLst/>
                <a:gdLst>
                  <a:gd name="T0" fmla="*/ 240 w 259"/>
                  <a:gd name="T1" fmla="*/ 44 h 44"/>
                  <a:gd name="T2" fmla="*/ 0 w 259"/>
                  <a:gd name="T3" fmla="*/ 44 h 44"/>
                  <a:gd name="T4" fmla="*/ 3 w 259"/>
                  <a:gd name="T5" fmla="*/ 43 h 44"/>
                  <a:gd name="T6" fmla="*/ 15 w 259"/>
                  <a:gd name="T7" fmla="*/ 22 h 44"/>
                  <a:gd name="T8" fmla="*/ 3 w 259"/>
                  <a:gd name="T9" fmla="*/ 1 h 44"/>
                  <a:gd name="T10" fmla="*/ 2 w 259"/>
                  <a:gd name="T11" fmla="*/ 0 h 44"/>
                  <a:gd name="T12" fmla="*/ 240 w 259"/>
                  <a:gd name="T13" fmla="*/ 0 h 44"/>
                  <a:gd name="T14" fmla="*/ 259 w 259"/>
                  <a:gd name="T15" fmla="*/ 22 h 44"/>
                  <a:gd name="T16" fmla="*/ 240 w 259"/>
                  <a:gd name="T17" fmla="*/ 44 h 44"/>
                  <a:gd name="T18" fmla="*/ 5 w 259"/>
                  <a:gd name="T19" fmla="*/ 42 h 44"/>
                  <a:gd name="T20" fmla="*/ 240 w 259"/>
                  <a:gd name="T21" fmla="*/ 42 h 44"/>
                  <a:gd name="T22" fmla="*/ 258 w 259"/>
                  <a:gd name="T23" fmla="*/ 22 h 44"/>
                  <a:gd name="T24" fmla="*/ 240 w 259"/>
                  <a:gd name="T25" fmla="*/ 1 h 44"/>
                  <a:gd name="T26" fmla="*/ 5 w 259"/>
                  <a:gd name="T27" fmla="*/ 1 h 44"/>
                  <a:gd name="T28" fmla="*/ 16 w 259"/>
                  <a:gd name="T29" fmla="*/ 22 h 44"/>
                  <a:gd name="T30" fmla="*/ 5 w 259"/>
                  <a:gd name="T31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9" h="44">
                    <a:moveTo>
                      <a:pt x="240" y="44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2"/>
                      <a:pt x="15" y="36"/>
                      <a:pt x="15" y="22"/>
                    </a:cubicBezTo>
                    <a:cubicBezTo>
                      <a:pt x="15" y="10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50" y="0"/>
                      <a:pt x="259" y="10"/>
                      <a:pt x="259" y="22"/>
                    </a:cubicBezTo>
                    <a:cubicBezTo>
                      <a:pt x="259" y="34"/>
                      <a:pt x="250" y="44"/>
                      <a:pt x="240" y="44"/>
                    </a:cubicBezTo>
                    <a:close/>
                    <a:moveTo>
                      <a:pt x="5" y="42"/>
                    </a:moveTo>
                    <a:cubicBezTo>
                      <a:pt x="240" y="42"/>
                      <a:pt x="240" y="42"/>
                      <a:pt x="240" y="42"/>
                    </a:cubicBezTo>
                    <a:cubicBezTo>
                      <a:pt x="250" y="42"/>
                      <a:pt x="258" y="33"/>
                      <a:pt x="258" y="22"/>
                    </a:cubicBezTo>
                    <a:cubicBezTo>
                      <a:pt x="258" y="11"/>
                      <a:pt x="250" y="1"/>
                      <a:pt x="24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4"/>
                      <a:pt x="16" y="12"/>
                      <a:pt x="16" y="22"/>
                    </a:cubicBezTo>
                    <a:cubicBezTo>
                      <a:pt x="16" y="33"/>
                      <a:pt x="8" y="40"/>
                      <a:pt x="5" y="4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6" name="Freeform 23"/>
              <p:cNvSpPr>
                <a:spLocks noEditPoints="1"/>
              </p:cNvSpPr>
              <p:nvPr/>
            </p:nvSpPr>
            <p:spPr bwMode="auto">
              <a:xfrm>
                <a:off x="3486150" y="4230688"/>
                <a:ext cx="871538" cy="877887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6 h 52"/>
                  <a:gd name="T12" fmla="*/ 5 w 52"/>
                  <a:gd name="T13" fmla="*/ 26 h 52"/>
                  <a:gd name="T14" fmla="*/ 26 w 52"/>
                  <a:gd name="T15" fmla="*/ 6 h 52"/>
                  <a:gd name="T16" fmla="*/ 46 w 52"/>
                  <a:gd name="T17" fmla="*/ 26 h 52"/>
                  <a:gd name="T18" fmla="*/ 26 w 52"/>
                  <a:gd name="T19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lose/>
                    <a:moveTo>
                      <a:pt x="26" y="46"/>
                    </a:moveTo>
                    <a:cubicBezTo>
                      <a:pt x="15" y="46"/>
                      <a:pt x="5" y="37"/>
                      <a:pt x="5" y="26"/>
                    </a:cubicBezTo>
                    <a:cubicBezTo>
                      <a:pt x="5" y="15"/>
                      <a:pt x="15" y="6"/>
                      <a:pt x="26" y="6"/>
                    </a:cubicBezTo>
                    <a:cubicBezTo>
                      <a:pt x="37" y="6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solidFill>
                  <a:srgbClr val="5C4A4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7" name="Freeform 24"/>
              <p:cNvSpPr>
                <a:spLocks noEditPoints="1"/>
              </p:cNvSpPr>
              <p:nvPr/>
            </p:nvSpPr>
            <p:spPr bwMode="auto">
              <a:xfrm>
                <a:off x="3502025" y="4248150"/>
                <a:ext cx="838200" cy="844550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25 w 50"/>
                  <a:gd name="T11" fmla="*/ 44 h 50"/>
                  <a:gd name="T12" fmla="*/ 5 w 50"/>
                  <a:gd name="T13" fmla="*/ 25 h 50"/>
                  <a:gd name="T14" fmla="*/ 25 w 50"/>
                  <a:gd name="T15" fmla="*/ 5 h 50"/>
                  <a:gd name="T16" fmla="*/ 44 w 50"/>
                  <a:gd name="T17" fmla="*/ 25 h 50"/>
                  <a:gd name="T18" fmla="*/ 25 w 50"/>
                  <a:gd name="T19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8" y="50"/>
                      <a:pt x="50" y="39"/>
                      <a:pt x="50" y="25"/>
                    </a:cubicBezTo>
                    <a:cubicBezTo>
                      <a:pt x="50" y="11"/>
                      <a:pt x="38" y="0"/>
                      <a:pt x="25" y="0"/>
                    </a:cubicBezTo>
                    <a:close/>
                    <a:moveTo>
                      <a:pt x="25" y="44"/>
                    </a:moveTo>
                    <a:cubicBezTo>
                      <a:pt x="14" y="44"/>
                      <a:pt x="5" y="36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ubicBezTo>
                      <a:pt x="36" y="5"/>
                      <a:pt x="44" y="14"/>
                      <a:pt x="44" y="25"/>
                    </a:cubicBezTo>
                    <a:cubicBezTo>
                      <a:pt x="44" y="36"/>
                      <a:pt x="36" y="44"/>
                      <a:pt x="25" y="44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8" name="Oval 25"/>
              <p:cNvSpPr>
                <a:spLocks noChangeArrowheads="1"/>
              </p:cNvSpPr>
              <p:nvPr/>
            </p:nvSpPr>
            <p:spPr bwMode="auto">
              <a:xfrm>
                <a:off x="3652838" y="4400550"/>
                <a:ext cx="520700" cy="522287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9" name="Freeform 26"/>
              <p:cNvSpPr/>
              <p:nvPr/>
            </p:nvSpPr>
            <p:spPr bwMode="auto">
              <a:xfrm>
                <a:off x="3987800" y="4602163"/>
                <a:ext cx="101600" cy="119062"/>
              </a:xfrm>
              <a:custGeom>
                <a:avLst/>
                <a:gdLst>
                  <a:gd name="T0" fmla="*/ 0 w 6"/>
                  <a:gd name="T1" fmla="*/ 3 h 7"/>
                  <a:gd name="T2" fmla="*/ 2 w 6"/>
                  <a:gd name="T3" fmla="*/ 6 h 7"/>
                  <a:gd name="T4" fmla="*/ 6 w 6"/>
                  <a:gd name="T5" fmla="*/ 4 h 7"/>
                  <a:gd name="T6" fmla="*/ 4 w 6"/>
                  <a:gd name="T7" fmla="*/ 0 h 7"/>
                  <a:gd name="T8" fmla="*/ 0 w 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5" y="7"/>
                      <a:pt x="6" y="4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0" name="Freeform 27"/>
              <p:cNvSpPr/>
              <p:nvPr/>
            </p:nvSpPr>
            <p:spPr bwMode="auto">
              <a:xfrm>
                <a:off x="3938588" y="4686300"/>
                <a:ext cx="150813" cy="152400"/>
              </a:xfrm>
              <a:custGeom>
                <a:avLst/>
                <a:gdLst>
                  <a:gd name="T0" fmla="*/ 9 w 9"/>
                  <a:gd name="T1" fmla="*/ 0 h 9"/>
                  <a:gd name="T2" fmla="*/ 5 w 9"/>
                  <a:gd name="T3" fmla="*/ 2 h 9"/>
                  <a:gd name="T4" fmla="*/ 3 w 9"/>
                  <a:gd name="T5" fmla="*/ 2 h 9"/>
                  <a:gd name="T6" fmla="*/ 3 w 9"/>
                  <a:gd name="T7" fmla="*/ 0 h 9"/>
                  <a:gd name="T8" fmla="*/ 0 w 9"/>
                  <a:gd name="T9" fmla="*/ 5 h 9"/>
                  <a:gd name="T10" fmla="*/ 2 w 9"/>
                  <a:gd name="T11" fmla="*/ 9 h 9"/>
                  <a:gd name="T12" fmla="*/ 2 w 9"/>
                  <a:gd name="T13" fmla="*/ 7 h 9"/>
                  <a:gd name="T14" fmla="*/ 5 w 9"/>
                  <a:gd name="T15" fmla="*/ 7 h 9"/>
                  <a:gd name="T16" fmla="*/ 6 w 9"/>
                  <a:gd name="T17" fmla="*/ 6 h 9"/>
                  <a:gd name="T18" fmla="*/ 9 w 9"/>
                  <a:gd name="T19" fmla="*/ 2 h 9"/>
                  <a:gd name="T20" fmla="*/ 9 w 9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9" y="2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6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1" name="Freeform 28"/>
              <p:cNvSpPr/>
              <p:nvPr/>
            </p:nvSpPr>
            <p:spPr bwMode="auto">
              <a:xfrm>
                <a:off x="3803650" y="4737100"/>
                <a:ext cx="101600" cy="68262"/>
              </a:xfrm>
              <a:custGeom>
                <a:avLst/>
                <a:gdLst>
                  <a:gd name="T0" fmla="*/ 6 w 6"/>
                  <a:gd name="T1" fmla="*/ 0 h 4"/>
                  <a:gd name="T2" fmla="*/ 2 w 6"/>
                  <a:gd name="T3" fmla="*/ 0 h 4"/>
                  <a:gd name="T4" fmla="*/ 2 w 6"/>
                  <a:gd name="T5" fmla="*/ 4 h 4"/>
                  <a:gd name="T6" fmla="*/ 6 w 6"/>
                  <a:gd name="T7" fmla="*/ 4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2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2" name="Freeform 29"/>
              <p:cNvSpPr/>
              <p:nvPr/>
            </p:nvSpPr>
            <p:spPr bwMode="auto">
              <a:xfrm>
                <a:off x="3754438" y="4619625"/>
                <a:ext cx="117475" cy="185737"/>
              </a:xfrm>
              <a:custGeom>
                <a:avLst/>
                <a:gdLst>
                  <a:gd name="T0" fmla="*/ 4 w 7"/>
                  <a:gd name="T1" fmla="*/ 11 h 11"/>
                  <a:gd name="T2" fmla="*/ 4 w 7"/>
                  <a:gd name="T3" fmla="*/ 7 h 11"/>
                  <a:gd name="T4" fmla="*/ 5 w 7"/>
                  <a:gd name="T5" fmla="*/ 4 h 11"/>
                  <a:gd name="T6" fmla="*/ 7 w 7"/>
                  <a:gd name="T7" fmla="*/ 5 h 11"/>
                  <a:gd name="T8" fmla="*/ 5 w 7"/>
                  <a:gd name="T9" fmla="*/ 0 h 11"/>
                  <a:gd name="T10" fmla="*/ 0 w 7"/>
                  <a:gd name="T11" fmla="*/ 1 h 11"/>
                  <a:gd name="T12" fmla="*/ 1 w 7"/>
                  <a:gd name="T13" fmla="*/ 2 h 11"/>
                  <a:gd name="T14" fmla="*/ 0 w 7"/>
                  <a:gd name="T15" fmla="*/ 4 h 11"/>
                  <a:gd name="T16" fmla="*/ 0 w 7"/>
                  <a:gd name="T17" fmla="*/ 5 h 11"/>
                  <a:gd name="T18" fmla="*/ 3 w 7"/>
                  <a:gd name="T19" fmla="*/ 10 h 11"/>
                  <a:gd name="T20" fmla="*/ 4 w 7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1">
                    <a:moveTo>
                      <a:pt x="4" y="11"/>
                    </a:moveTo>
                    <a:cubicBezTo>
                      <a:pt x="4" y="11"/>
                      <a:pt x="3" y="10"/>
                      <a:pt x="4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4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3" name="Freeform 30"/>
              <p:cNvSpPr/>
              <p:nvPr/>
            </p:nvSpPr>
            <p:spPr bwMode="auto">
              <a:xfrm>
                <a:off x="3803650" y="4518025"/>
                <a:ext cx="101600" cy="101600"/>
              </a:xfrm>
              <a:custGeom>
                <a:avLst/>
                <a:gdLst>
                  <a:gd name="T0" fmla="*/ 4 w 6"/>
                  <a:gd name="T1" fmla="*/ 6 h 6"/>
                  <a:gd name="T2" fmla="*/ 6 w 6"/>
                  <a:gd name="T3" fmla="*/ 3 h 6"/>
                  <a:gd name="T4" fmla="*/ 2 w 6"/>
                  <a:gd name="T5" fmla="*/ 0 h 6"/>
                  <a:gd name="T6" fmla="*/ 0 w 6"/>
                  <a:gd name="T7" fmla="*/ 4 h 6"/>
                  <a:gd name="T8" fmla="*/ 4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6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4" name="Freeform 31"/>
              <p:cNvSpPr/>
              <p:nvPr/>
            </p:nvSpPr>
            <p:spPr bwMode="auto">
              <a:xfrm>
                <a:off x="3854450" y="4500563"/>
                <a:ext cx="184150" cy="119062"/>
              </a:xfrm>
              <a:custGeom>
                <a:avLst/>
                <a:gdLst>
                  <a:gd name="T0" fmla="*/ 0 w 11"/>
                  <a:gd name="T1" fmla="*/ 1 h 7"/>
                  <a:gd name="T2" fmla="*/ 4 w 11"/>
                  <a:gd name="T3" fmla="*/ 3 h 7"/>
                  <a:gd name="T4" fmla="*/ 5 w 11"/>
                  <a:gd name="T5" fmla="*/ 5 h 7"/>
                  <a:gd name="T6" fmla="*/ 4 w 11"/>
                  <a:gd name="T7" fmla="*/ 6 h 7"/>
                  <a:gd name="T8" fmla="*/ 9 w 11"/>
                  <a:gd name="T9" fmla="*/ 7 h 7"/>
                  <a:gd name="T10" fmla="*/ 11 w 11"/>
                  <a:gd name="T11" fmla="*/ 2 h 7"/>
                  <a:gd name="T12" fmla="*/ 9 w 11"/>
                  <a:gd name="T13" fmla="*/ 3 h 7"/>
                  <a:gd name="T14" fmla="*/ 8 w 11"/>
                  <a:gd name="T15" fmla="*/ 1 h 7"/>
                  <a:gd name="T16" fmla="*/ 7 w 11"/>
                  <a:gd name="T17" fmla="*/ 0 h 7"/>
                  <a:gd name="T18" fmla="*/ 1 w 11"/>
                  <a:gd name="T19" fmla="*/ 0 h 7"/>
                  <a:gd name="T20" fmla="*/ 0 w 11"/>
                  <a:gd name="T2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0" y="1"/>
                    </a:moveTo>
                    <a:cubicBezTo>
                      <a:pt x="0" y="1"/>
                      <a:pt x="2" y="0"/>
                      <a:pt x="4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8" name="矩形 77"/>
            <p:cNvSpPr/>
            <p:nvPr/>
          </p:nvSpPr>
          <p:spPr>
            <a:xfrm>
              <a:off x="2807920" y="4539820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sp>
        <p:nvSpPr>
          <p:cNvPr id="82" name="矩形 1"/>
          <p:cNvSpPr>
            <a:spLocks noChangeArrowheads="1"/>
          </p:cNvSpPr>
          <p:nvPr/>
        </p:nvSpPr>
        <p:spPr bwMode="auto">
          <a:xfrm>
            <a:off x="6155192" y="2245231"/>
            <a:ext cx="514127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6155192" y="3384626"/>
            <a:ext cx="514127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6189934" y="4556427"/>
            <a:ext cx="514127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  <p:sp>
        <p:nvSpPr>
          <p:cNvPr id="85" name="矩形 84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76161" y="1754771"/>
            <a:ext cx="3606801" cy="3770313"/>
            <a:chOff x="4292599" y="2015711"/>
            <a:chExt cx="3606801" cy="3770313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4292599" y="2015711"/>
              <a:ext cx="3606801" cy="3770313"/>
              <a:chOff x="2625" y="1228"/>
              <a:chExt cx="2272" cy="2375"/>
            </a:xfrm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3390" y="1228"/>
                <a:ext cx="742" cy="1133"/>
              </a:xfrm>
              <a:custGeom>
                <a:avLst/>
                <a:gdLst>
                  <a:gd name="T0" fmla="*/ 34 w 34"/>
                  <a:gd name="T1" fmla="*/ 18 h 52"/>
                  <a:gd name="T2" fmla="*/ 17 w 34"/>
                  <a:gd name="T3" fmla="*/ 1 h 52"/>
                  <a:gd name="T4" fmla="*/ 0 w 34"/>
                  <a:gd name="T5" fmla="*/ 18 h 52"/>
                  <a:gd name="T6" fmla="*/ 2 w 34"/>
                  <a:gd name="T7" fmla="*/ 26 h 52"/>
                  <a:gd name="T8" fmla="*/ 2 w 34"/>
                  <a:gd name="T9" fmla="*/ 26 h 52"/>
                  <a:gd name="T10" fmla="*/ 17 w 34"/>
                  <a:gd name="T11" fmla="*/ 52 h 52"/>
                  <a:gd name="T12" fmla="*/ 32 w 34"/>
                  <a:gd name="T13" fmla="*/ 26 h 52"/>
                  <a:gd name="T14" fmla="*/ 32 w 34"/>
                  <a:gd name="T15" fmla="*/ 26 h 52"/>
                  <a:gd name="T16" fmla="*/ 34 w 34"/>
                  <a:gd name="T17" fmla="*/ 18 h 52"/>
                  <a:gd name="T18" fmla="*/ 17 w 34"/>
                  <a:gd name="T19" fmla="*/ 32 h 52"/>
                  <a:gd name="T20" fmla="*/ 3 w 34"/>
                  <a:gd name="T21" fmla="*/ 18 h 52"/>
                  <a:gd name="T22" fmla="*/ 17 w 34"/>
                  <a:gd name="T23" fmla="*/ 3 h 52"/>
                  <a:gd name="T24" fmla="*/ 31 w 34"/>
                  <a:gd name="T25" fmla="*/ 18 h 52"/>
                  <a:gd name="T26" fmla="*/ 17 w 34"/>
                  <a:gd name="T27" fmla="*/ 3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34" y="18"/>
                    </a:moveTo>
                    <a:cubicBezTo>
                      <a:pt x="34" y="8"/>
                      <a:pt x="27" y="1"/>
                      <a:pt x="17" y="1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1"/>
                      <a:pt x="1" y="24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24"/>
                      <a:pt x="34" y="21"/>
                      <a:pt x="34" y="18"/>
                    </a:cubicBezTo>
                    <a:close/>
                    <a:moveTo>
                      <a:pt x="17" y="32"/>
                    </a:moveTo>
                    <a:cubicBezTo>
                      <a:pt x="9" y="32"/>
                      <a:pt x="3" y="26"/>
                      <a:pt x="3" y="18"/>
                    </a:cubicBezTo>
                    <a:cubicBezTo>
                      <a:pt x="3" y="10"/>
                      <a:pt x="9" y="3"/>
                      <a:pt x="17" y="3"/>
                    </a:cubicBezTo>
                    <a:cubicBezTo>
                      <a:pt x="25" y="3"/>
                      <a:pt x="31" y="10"/>
                      <a:pt x="31" y="18"/>
                    </a:cubicBezTo>
                    <a:cubicBezTo>
                      <a:pt x="31" y="26"/>
                      <a:pt x="25" y="32"/>
                      <a:pt x="17" y="3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3390" y="2470"/>
                <a:ext cx="742" cy="1133"/>
              </a:xfrm>
              <a:custGeom>
                <a:avLst/>
                <a:gdLst>
                  <a:gd name="T0" fmla="*/ 0 w 34"/>
                  <a:gd name="T1" fmla="*/ 35 h 52"/>
                  <a:gd name="T2" fmla="*/ 17 w 34"/>
                  <a:gd name="T3" fmla="*/ 52 h 52"/>
                  <a:gd name="T4" fmla="*/ 34 w 34"/>
                  <a:gd name="T5" fmla="*/ 35 h 52"/>
                  <a:gd name="T6" fmla="*/ 32 w 34"/>
                  <a:gd name="T7" fmla="*/ 26 h 52"/>
                  <a:gd name="T8" fmla="*/ 32 w 34"/>
                  <a:gd name="T9" fmla="*/ 26 h 52"/>
                  <a:gd name="T10" fmla="*/ 17 w 34"/>
                  <a:gd name="T11" fmla="*/ 0 h 52"/>
                  <a:gd name="T12" fmla="*/ 2 w 34"/>
                  <a:gd name="T13" fmla="*/ 26 h 52"/>
                  <a:gd name="T14" fmla="*/ 2 w 34"/>
                  <a:gd name="T15" fmla="*/ 26 h 52"/>
                  <a:gd name="T16" fmla="*/ 0 w 34"/>
                  <a:gd name="T17" fmla="*/ 35 h 52"/>
                  <a:gd name="T18" fmla="*/ 17 w 34"/>
                  <a:gd name="T19" fmla="*/ 21 h 52"/>
                  <a:gd name="T20" fmla="*/ 31 w 34"/>
                  <a:gd name="T21" fmla="*/ 35 h 52"/>
                  <a:gd name="T22" fmla="*/ 17 w 34"/>
                  <a:gd name="T23" fmla="*/ 49 h 52"/>
                  <a:gd name="T24" fmla="*/ 3 w 34"/>
                  <a:gd name="T25" fmla="*/ 35 h 52"/>
                  <a:gd name="T26" fmla="*/ 17 w 34"/>
                  <a:gd name="T27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0" y="35"/>
                    </a:moveTo>
                    <a:cubicBezTo>
                      <a:pt x="0" y="44"/>
                      <a:pt x="8" y="52"/>
                      <a:pt x="17" y="52"/>
                    </a:cubicBezTo>
                    <a:cubicBezTo>
                      <a:pt x="27" y="52"/>
                      <a:pt x="34" y="44"/>
                      <a:pt x="34" y="35"/>
                    </a:cubicBezTo>
                    <a:cubicBezTo>
                      <a:pt x="34" y="32"/>
                      <a:pt x="34" y="29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9"/>
                      <a:pt x="0" y="32"/>
                      <a:pt x="0" y="35"/>
                    </a:cubicBezTo>
                    <a:close/>
                    <a:moveTo>
                      <a:pt x="17" y="21"/>
                    </a:moveTo>
                    <a:cubicBezTo>
                      <a:pt x="25" y="21"/>
                      <a:pt x="31" y="27"/>
                      <a:pt x="31" y="35"/>
                    </a:cubicBezTo>
                    <a:cubicBezTo>
                      <a:pt x="31" y="43"/>
                      <a:pt x="25" y="49"/>
                      <a:pt x="17" y="49"/>
                    </a:cubicBezTo>
                    <a:cubicBezTo>
                      <a:pt x="9" y="49"/>
                      <a:pt x="3" y="43"/>
                      <a:pt x="3" y="35"/>
                    </a:cubicBezTo>
                    <a:cubicBezTo>
                      <a:pt x="3" y="27"/>
                      <a:pt x="9" y="21"/>
                      <a:pt x="17" y="21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7"/>
              <p:cNvSpPr>
                <a:spLocks noEditPoints="1"/>
              </p:cNvSpPr>
              <p:nvPr/>
            </p:nvSpPr>
            <p:spPr bwMode="auto">
              <a:xfrm>
                <a:off x="2625" y="1598"/>
                <a:ext cx="1092" cy="807"/>
              </a:xfrm>
              <a:custGeom>
                <a:avLst/>
                <a:gdLst>
                  <a:gd name="T0" fmla="*/ 29 w 50"/>
                  <a:gd name="T1" fmla="*/ 4 h 37"/>
                  <a:gd name="T2" fmla="*/ 5 w 50"/>
                  <a:gd name="T3" fmla="*/ 11 h 37"/>
                  <a:gd name="T4" fmla="*/ 11 w 50"/>
                  <a:gd name="T5" fmla="*/ 34 h 37"/>
                  <a:gd name="T6" fmla="*/ 20 w 50"/>
                  <a:gd name="T7" fmla="*/ 37 h 37"/>
                  <a:gd name="T8" fmla="*/ 20 w 50"/>
                  <a:gd name="T9" fmla="*/ 37 h 37"/>
                  <a:gd name="T10" fmla="*/ 50 w 50"/>
                  <a:gd name="T11" fmla="*/ 37 h 37"/>
                  <a:gd name="T12" fmla="*/ 35 w 50"/>
                  <a:gd name="T13" fmla="*/ 11 h 37"/>
                  <a:gd name="T14" fmla="*/ 35 w 50"/>
                  <a:gd name="T15" fmla="*/ 11 h 37"/>
                  <a:gd name="T16" fmla="*/ 29 w 50"/>
                  <a:gd name="T17" fmla="*/ 4 h 37"/>
                  <a:gd name="T18" fmla="*/ 32 w 50"/>
                  <a:gd name="T19" fmla="*/ 26 h 37"/>
                  <a:gd name="T20" fmla="*/ 13 w 50"/>
                  <a:gd name="T21" fmla="*/ 32 h 37"/>
                  <a:gd name="T22" fmla="*/ 8 w 50"/>
                  <a:gd name="T23" fmla="*/ 12 h 37"/>
                  <a:gd name="T24" fmla="*/ 27 w 50"/>
                  <a:gd name="T25" fmla="*/ 7 h 37"/>
                  <a:gd name="T26" fmla="*/ 32 w 50"/>
                  <a:gd name="T27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9" y="4"/>
                    </a:moveTo>
                    <a:cubicBezTo>
                      <a:pt x="20" y="0"/>
                      <a:pt x="10" y="2"/>
                      <a:pt x="5" y="11"/>
                    </a:cubicBezTo>
                    <a:cubicBezTo>
                      <a:pt x="0" y="19"/>
                      <a:pt x="3" y="29"/>
                      <a:pt x="11" y="34"/>
                    </a:cubicBezTo>
                    <a:cubicBezTo>
                      <a:pt x="14" y="36"/>
                      <a:pt x="17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8"/>
                      <a:pt x="31" y="6"/>
                      <a:pt x="29" y="4"/>
                    </a:cubicBezTo>
                    <a:close/>
                    <a:moveTo>
                      <a:pt x="32" y="26"/>
                    </a:moveTo>
                    <a:cubicBezTo>
                      <a:pt x="28" y="33"/>
                      <a:pt x="20" y="36"/>
                      <a:pt x="13" y="32"/>
                    </a:cubicBezTo>
                    <a:cubicBezTo>
                      <a:pt x="6" y="28"/>
                      <a:pt x="4" y="19"/>
                      <a:pt x="8" y="12"/>
                    </a:cubicBezTo>
                    <a:cubicBezTo>
                      <a:pt x="12" y="5"/>
                      <a:pt x="20" y="3"/>
                      <a:pt x="27" y="7"/>
                    </a:cubicBezTo>
                    <a:cubicBezTo>
                      <a:pt x="34" y="11"/>
                      <a:pt x="36" y="20"/>
                      <a:pt x="32" y="26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8"/>
              <p:cNvSpPr>
                <a:spLocks noEditPoints="1"/>
              </p:cNvSpPr>
              <p:nvPr/>
            </p:nvSpPr>
            <p:spPr bwMode="auto">
              <a:xfrm>
                <a:off x="3805" y="2448"/>
                <a:ext cx="1092" cy="807"/>
              </a:xfrm>
              <a:custGeom>
                <a:avLst/>
                <a:gdLst>
                  <a:gd name="T0" fmla="*/ 22 w 50"/>
                  <a:gd name="T1" fmla="*/ 32 h 37"/>
                  <a:gd name="T2" fmla="*/ 45 w 50"/>
                  <a:gd name="T3" fmla="*/ 26 h 37"/>
                  <a:gd name="T4" fmla="*/ 39 w 50"/>
                  <a:gd name="T5" fmla="*/ 2 h 37"/>
                  <a:gd name="T6" fmla="*/ 30 w 50"/>
                  <a:gd name="T7" fmla="*/ 0 h 37"/>
                  <a:gd name="T8" fmla="*/ 30 w 50"/>
                  <a:gd name="T9" fmla="*/ 0 h 37"/>
                  <a:gd name="T10" fmla="*/ 0 w 50"/>
                  <a:gd name="T11" fmla="*/ 0 h 37"/>
                  <a:gd name="T12" fmla="*/ 15 w 50"/>
                  <a:gd name="T13" fmla="*/ 26 h 37"/>
                  <a:gd name="T14" fmla="*/ 15 w 50"/>
                  <a:gd name="T15" fmla="*/ 26 h 37"/>
                  <a:gd name="T16" fmla="*/ 22 w 50"/>
                  <a:gd name="T17" fmla="*/ 32 h 37"/>
                  <a:gd name="T18" fmla="*/ 18 w 50"/>
                  <a:gd name="T19" fmla="*/ 10 h 37"/>
                  <a:gd name="T20" fmla="*/ 37 w 50"/>
                  <a:gd name="T21" fmla="*/ 5 h 37"/>
                  <a:gd name="T22" fmla="*/ 43 w 50"/>
                  <a:gd name="T23" fmla="*/ 25 h 37"/>
                  <a:gd name="T24" fmla="*/ 23 w 50"/>
                  <a:gd name="T25" fmla="*/ 30 h 37"/>
                  <a:gd name="T26" fmla="*/ 18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2" y="32"/>
                    </a:moveTo>
                    <a:cubicBezTo>
                      <a:pt x="30" y="37"/>
                      <a:pt x="40" y="34"/>
                      <a:pt x="45" y="26"/>
                    </a:cubicBezTo>
                    <a:cubicBezTo>
                      <a:pt x="50" y="18"/>
                      <a:pt x="47" y="7"/>
                      <a:pt x="39" y="2"/>
                    </a:cubicBezTo>
                    <a:cubicBezTo>
                      <a:pt x="36" y="1"/>
                      <a:pt x="33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7" y="28"/>
                      <a:pt x="19" y="31"/>
                      <a:pt x="22" y="32"/>
                    </a:cubicBezTo>
                    <a:close/>
                    <a:moveTo>
                      <a:pt x="18" y="10"/>
                    </a:moveTo>
                    <a:cubicBezTo>
                      <a:pt x="22" y="3"/>
                      <a:pt x="31" y="1"/>
                      <a:pt x="37" y="5"/>
                    </a:cubicBezTo>
                    <a:cubicBezTo>
                      <a:pt x="44" y="9"/>
                      <a:pt x="47" y="18"/>
                      <a:pt x="43" y="25"/>
                    </a:cubicBezTo>
                    <a:cubicBezTo>
                      <a:pt x="39" y="31"/>
                      <a:pt x="30" y="34"/>
                      <a:pt x="23" y="30"/>
                    </a:cubicBezTo>
                    <a:cubicBezTo>
                      <a:pt x="16" y="26"/>
                      <a:pt x="14" y="17"/>
                      <a:pt x="18" y="1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2625" y="2448"/>
                <a:ext cx="1092" cy="807"/>
              </a:xfrm>
              <a:custGeom>
                <a:avLst/>
                <a:gdLst>
                  <a:gd name="T0" fmla="*/ 11 w 50"/>
                  <a:gd name="T1" fmla="*/ 2 h 37"/>
                  <a:gd name="T2" fmla="*/ 5 w 50"/>
                  <a:gd name="T3" fmla="*/ 25 h 37"/>
                  <a:gd name="T4" fmla="*/ 28 w 50"/>
                  <a:gd name="T5" fmla="*/ 32 h 37"/>
                  <a:gd name="T6" fmla="*/ 35 w 50"/>
                  <a:gd name="T7" fmla="*/ 26 h 37"/>
                  <a:gd name="T8" fmla="*/ 35 w 50"/>
                  <a:gd name="T9" fmla="*/ 26 h 37"/>
                  <a:gd name="T10" fmla="*/ 50 w 50"/>
                  <a:gd name="T11" fmla="*/ 0 h 37"/>
                  <a:gd name="T12" fmla="*/ 20 w 50"/>
                  <a:gd name="T13" fmla="*/ 0 h 37"/>
                  <a:gd name="T14" fmla="*/ 20 w 50"/>
                  <a:gd name="T15" fmla="*/ 0 h 37"/>
                  <a:gd name="T16" fmla="*/ 11 w 50"/>
                  <a:gd name="T17" fmla="*/ 2 h 37"/>
                  <a:gd name="T18" fmla="*/ 32 w 50"/>
                  <a:gd name="T19" fmla="*/ 10 h 37"/>
                  <a:gd name="T20" fmla="*/ 27 w 50"/>
                  <a:gd name="T21" fmla="*/ 29 h 37"/>
                  <a:gd name="T22" fmla="*/ 7 w 50"/>
                  <a:gd name="T23" fmla="*/ 24 h 37"/>
                  <a:gd name="T24" fmla="*/ 13 w 50"/>
                  <a:gd name="T25" fmla="*/ 4 h 37"/>
                  <a:gd name="T26" fmla="*/ 32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11" y="2"/>
                    </a:moveTo>
                    <a:cubicBezTo>
                      <a:pt x="3" y="6"/>
                      <a:pt x="0" y="17"/>
                      <a:pt x="5" y="25"/>
                    </a:cubicBezTo>
                    <a:cubicBezTo>
                      <a:pt x="9" y="34"/>
                      <a:pt x="20" y="37"/>
                      <a:pt x="28" y="32"/>
                    </a:cubicBezTo>
                    <a:cubicBezTo>
                      <a:pt x="31" y="30"/>
                      <a:pt x="33" y="28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4" y="0"/>
                      <a:pt x="11" y="2"/>
                    </a:cubicBezTo>
                    <a:close/>
                    <a:moveTo>
                      <a:pt x="32" y="10"/>
                    </a:moveTo>
                    <a:cubicBezTo>
                      <a:pt x="36" y="17"/>
                      <a:pt x="34" y="26"/>
                      <a:pt x="27" y="29"/>
                    </a:cubicBezTo>
                    <a:cubicBezTo>
                      <a:pt x="20" y="33"/>
                      <a:pt x="11" y="31"/>
                      <a:pt x="7" y="24"/>
                    </a:cubicBezTo>
                    <a:cubicBezTo>
                      <a:pt x="3" y="17"/>
                      <a:pt x="6" y="8"/>
                      <a:pt x="13" y="4"/>
                    </a:cubicBezTo>
                    <a:cubicBezTo>
                      <a:pt x="20" y="0"/>
                      <a:pt x="28" y="3"/>
                      <a:pt x="32" y="1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3805" y="1598"/>
                <a:ext cx="1092" cy="807"/>
              </a:xfrm>
              <a:custGeom>
                <a:avLst/>
                <a:gdLst>
                  <a:gd name="T0" fmla="*/ 39 w 50"/>
                  <a:gd name="T1" fmla="*/ 35 h 37"/>
                  <a:gd name="T2" fmla="*/ 46 w 50"/>
                  <a:gd name="T3" fmla="*/ 11 h 37"/>
                  <a:gd name="T4" fmla="*/ 22 w 50"/>
                  <a:gd name="T5" fmla="*/ 5 h 37"/>
                  <a:gd name="T6" fmla="*/ 16 w 50"/>
                  <a:gd name="T7" fmla="*/ 11 h 37"/>
                  <a:gd name="T8" fmla="*/ 16 w 50"/>
                  <a:gd name="T9" fmla="*/ 11 h 37"/>
                  <a:gd name="T10" fmla="*/ 0 w 50"/>
                  <a:gd name="T11" fmla="*/ 37 h 37"/>
                  <a:gd name="T12" fmla="*/ 30 w 50"/>
                  <a:gd name="T13" fmla="*/ 37 h 37"/>
                  <a:gd name="T14" fmla="*/ 30 w 50"/>
                  <a:gd name="T15" fmla="*/ 37 h 37"/>
                  <a:gd name="T16" fmla="*/ 39 w 50"/>
                  <a:gd name="T17" fmla="*/ 35 h 37"/>
                  <a:gd name="T18" fmla="*/ 18 w 50"/>
                  <a:gd name="T19" fmla="*/ 27 h 37"/>
                  <a:gd name="T20" fmla="*/ 24 w 50"/>
                  <a:gd name="T21" fmla="*/ 7 h 37"/>
                  <a:gd name="T22" fmla="*/ 43 w 50"/>
                  <a:gd name="T23" fmla="*/ 13 h 37"/>
                  <a:gd name="T24" fmla="*/ 37 w 50"/>
                  <a:gd name="T25" fmla="*/ 32 h 37"/>
                  <a:gd name="T26" fmla="*/ 18 w 50"/>
                  <a:gd name="T27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39" y="35"/>
                    </a:moveTo>
                    <a:cubicBezTo>
                      <a:pt x="47" y="30"/>
                      <a:pt x="50" y="20"/>
                      <a:pt x="46" y="11"/>
                    </a:cubicBezTo>
                    <a:cubicBezTo>
                      <a:pt x="41" y="3"/>
                      <a:pt x="30" y="0"/>
                      <a:pt x="22" y="5"/>
                    </a:cubicBezTo>
                    <a:cubicBezTo>
                      <a:pt x="19" y="6"/>
                      <a:pt x="17" y="8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3" y="37"/>
                      <a:pt x="36" y="36"/>
                      <a:pt x="39" y="35"/>
                    </a:cubicBezTo>
                    <a:close/>
                    <a:moveTo>
                      <a:pt x="18" y="27"/>
                    </a:moveTo>
                    <a:cubicBezTo>
                      <a:pt x="14" y="20"/>
                      <a:pt x="17" y="11"/>
                      <a:pt x="24" y="7"/>
                    </a:cubicBezTo>
                    <a:cubicBezTo>
                      <a:pt x="30" y="3"/>
                      <a:pt x="39" y="6"/>
                      <a:pt x="43" y="13"/>
                    </a:cubicBezTo>
                    <a:cubicBezTo>
                      <a:pt x="47" y="20"/>
                      <a:pt x="44" y="28"/>
                      <a:pt x="37" y="32"/>
                    </a:cubicBezTo>
                    <a:cubicBezTo>
                      <a:pt x="31" y="36"/>
                      <a:pt x="22" y="34"/>
                      <a:pt x="18" y="27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34924" y="2330255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79512" y="300141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847922" y="4292383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34924" y="4941186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21927" y="429238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621927" y="3011269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6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7682963" y="2595157"/>
            <a:ext cx="3797838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演示用心制作每一页艺术珍品，以姿态孜孜不倦地打磨。</a:t>
            </a: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7682963" y="4015163"/>
            <a:ext cx="3797838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演示用心制作每一页艺术珍品，以姿态孜孜不倦地打磨。</a:t>
            </a: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738650" y="2641983"/>
            <a:ext cx="335249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823014" y="4191969"/>
            <a:ext cx="335249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1549873" y="2087804"/>
          <a:ext cx="8992622" cy="33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978761" y="4493559"/>
            <a:ext cx="3742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5388369" y="2774595"/>
              <a:ext cx="848838" cy="830919"/>
            </a:xfrm>
            <a:custGeom>
              <a:avLst/>
              <a:gdLst>
                <a:gd name="T0" fmla="*/ 794 w 3251"/>
                <a:gd name="T1" fmla="*/ 2673 h 3184"/>
                <a:gd name="T2" fmla="*/ 794 w 3251"/>
                <a:gd name="T3" fmla="*/ 1532 h 3184"/>
                <a:gd name="T4" fmla="*/ 919 w 3251"/>
                <a:gd name="T5" fmla="*/ 1532 h 3184"/>
                <a:gd name="T6" fmla="*/ 919 w 3251"/>
                <a:gd name="T7" fmla="*/ 1391 h 3184"/>
                <a:gd name="T8" fmla="*/ 280 w 3251"/>
                <a:gd name="T9" fmla="*/ 1391 h 3184"/>
                <a:gd name="T10" fmla="*/ 280 w 3251"/>
                <a:gd name="T11" fmla="*/ 1520 h 3184"/>
                <a:gd name="T12" fmla="*/ 405 w 3251"/>
                <a:gd name="T13" fmla="*/ 1520 h 3184"/>
                <a:gd name="T14" fmla="*/ 405 w 3251"/>
                <a:gd name="T15" fmla="*/ 2673 h 3184"/>
                <a:gd name="T16" fmla="*/ 794 w 3251"/>
                <a:gd name="T17" fmla="*/ 2673 h 3184"/>
                <a:gd name="T18" fmla="*/ 80 w 3251"/>
                <a:gd name="T19" fmla="*/ 1266 h 3184"/>
                <a:gd name="T20" fmla="*/ 3176 w 3251"/>
                <a:gd name="T21" fmla="*/ 1266 h 3184"/>
                <a:gd name="T22" fmla="*/ 3177 w 3251"/>
                <a:gd name="T23" fmla="*/ 1117 h 3184"/>
                <a:gd name="T24" fmla="*/ 1625 w 3251"/>
                <a:gd name="T25" fmla="*/ 0 h 3184"/>
                <a:gd name="T26" fmla="*/ 80 w 3251"/>
                <a:gd name="T27" fmla="*/ 1117 h 3184"/>
                <a:gd name="T28" fmla="*/ 80 w 3251"/>
                <a:gd name="T29" fmla="*/ 1266 h 3184"/>
                <a:gd name="T30" fmla="*/ 1625 w 3251"/>
                <a:gd name="T31" fmla="*/ 528 h 3184"/>
                <a:gd name="T32" fmla="*/ 1849 w 3251"/>
                <a:gd name="T33" fmla="*/ 752 h 3184"/>
                <a:gd name="T34" fmla="*/ 1625 w 3251"/>
                <a:gd name="T35" fmla="*/ 976 h 3184"/>
                <a:gd name="T36" fmla="*/ 1401 w 3251"/>
                <a:gd name="T37" fmla="*/ 752 h 3184"/>
                <a:gd name="T38" fmla="*/ 1625 w 3251"/>
                <a:gd name="T39" fmla="*/ 528 h 3184"/>
                <a:gd name="T40" fmla="*/ 157 w 3251"/>
                <a:gd name="T41" fmla="*/ 2928 h 3184"/>
                <a:gd name="T42" fmla="*/ 3099 w 3251"/>
                <a:gd name="T43" fmla="*/ 2928 h 3184"/>
                <a:gd name="T44" fmla="*/ 3099 w 3251"/>
                <a:gd name="T45" fmla="*/ 2803 h 3184"/>
                <a:gd name="T46" fmla="*/ 157 w 3251"/>
                <a:gd name="T47" fmla="*/ 2803 h 3184"/>
                <a:gd name="T48" fmla="*/ 157 w 3251"/>
                <a:gd name="T49" fmla="*/ 2928 h 3184"/>
                <a:gd name="T50" fmla="*/ 29 w 3251"/>
                <a:gd name="T51" fmla="*/ 3184 h 3184"/>
                <a:gd name="T52" fmla="*/ 3227 w 3251"/>
                <a:gd name="T53" fmla="*/ 3184 h 3184"/>
                <a:gd name="T54" fmla="*/ 3227 w 3251"/>
                <a:gd name="T55" fmla="*/ 3067 h 3184"/>
                <a:gd name="T56" fmla="*/ 29 w 3251"/>
                <a:gd name="T57" fmla="*/ 3067 h 3184"/>
                <a:gd name="T58" fmla="*/ 29 w 3251"/>
                <a:gd name="T59" fmla="*/ 3184 h 3184"/>
                <a:gd name="T60" fmla="*/ 1822 w 3251"/>
                <a:gd name="T61" fmla="*/ 2673 h 3184"/>
                <a:gd name="T62" fmla="*/ 1822 w 3251"/>
                <a:gd name="T63" fmla="*/ 1524 h 3184"/>
                <a:gd name="T64" fmla="*/ 1948 w 3251"/>
                <a:gd name="T65" fmla="*/ 1524 h 3184"/>
                <a:gd name="T66" fmla="*/ 1948 w 3251"/>
                <a:gd name="T67" fmla="*/ 1399 h 3184"/>
                <a:gd name="T68" fmla="*/ 1308 w 3251"/>
                <a:gd name="T69" fmla="*/ 1399 h 3184"/>
                <a:gd name="T70" fmla="*/ 1308 w 3251"/>
                <a:gd name="T71" fmla="*/ 1520 h 3184"/>
                <a:gd name="T72" fmla="*/ 1433 w 3251"/>
                <a:gd name="T73" fmla="*/ 1520 h 3184"/>
                <a:gd name="T74" fmla="*/ 1433 w 3251"/>
                <a:gd name="T75" fmla="*/ 2673 h 3184"/>
                <a:gd name="T76" fmla="*/ 1822 w 3251"/>
                <a:gd name="T77" fmla="*/ 2673 h 3184"/>
                <a:gd name="T78" fmla="*/ 2843 w 3251"/>
                <a:gd name="T79" fmla="*/ 2673 h 3184"/>
                <a:gd name="T80" fmla="*/ 2843 w 3251"/>
                <a:gd name="T81" fmla="*/ 1524 h 3184"/>
                <a:gd name="T82" fmla="*/ 2968 w 3251"/>
                <a:gd name="T83" fmla="*/ 1524 h 3184"/>
                <a:gd name="T84" fmla="*/ 2968 w 3251"/>
                <a:gd name="T85" fmla="*/ 1399 h 3184"/>
                <a:gd name="T86" fmla="*/ 2329 w 3251"/>
                <a:gd name="T87" fmla="*/ 1399 h 3184"/>
                <a:gd name="T88" fmla="*/ 2329 w 3251"/>
                <a:gd name="T89" fmla="*/ 1520 h 3184"/>
                <a:gd name="T90" fmla="*/ 2454 w 3251"/>
                <a:gd name="T91" fmla="*/ 1520 h 3184"/>
                <a:gd name="T92" fmla="*/ 2454 w 3251"/>
                <a:gd name="T93" fmla="*/ 2673 h 3184"/>
                <a:gd name="T94" fmla="*/ 2843 w 3251"/>
                <a:gd name="T95" fmla="*/ 2673 h 3184"/>
                <a:gd name="T96" fmla="*/ 2843 w 3251"/>
                <a:gd name="T97" fmla="*/ 2673 h 3184"/>
                <a:gd name="T98" fmla="*/ 2843 w 3251"/>
                <a:gd name="T99" fmla="*/ 2673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51" h="3184">
                  <a:moveTo>
                    <a:pt x="794" y="2673"/>
                  </a:moveTo>
                  <a:cubicBezTo>
                    <a:pt x="794" y="1532"/>
                    <a:pt x="794" y="1532"/>
                    <a:pt x="794" y="1532"/>
                  </a:cubicBezTo>
                  <a:cubicBezTo>
                    <a:pt x="919" y="1532"/>
                    <a:pt x="919" y="1532"/>
                    <a:pt x="919" y="1532"/>
                  </a:cubicBezTo>
                  <a:cubicBezTo>
                    <a:pt x="919" y="1391"/>
                    <a:pt x="919" y="1391"/>
                    <a:pt x="919" y="1391"/>
                  </a:cubicBezTo>
                  <a:cubicBezTo>
                    <a:pt x="280" y="1391"/>
                    <a:pt x="280" y="1391"/>
                    <a:pt x="280" y="1391"/>
                  </a:cubicBezTo>
                  <a:cubicBezTo>
                    <a:pt x="280" y="1520"/>
                    <a:pt x="280" y="1520"/>
                    <a:pt x="280" y="1520"/>
                  </a:cubicBezTo>
                  <a:cubicBezTo>
                    <a:pt x="405" y="1520"/>
                    <a:pt x="405" y="1520"/>
                    <a:pt x="405" y="1520"/>
                  </a:cubicBezTo>
                  <a:cubicBezTo>
                    <a:pt x="405" y="2673"/>
                    <a:pt x="405" y="2673"/>
                    <a:pt x="405" y="2673"/>
                  </a:cubicBezTo>
                  <a:cubicBezTo>
                    <a:pt x="794" y="2673"/>
                    <a:pt x="794" y="2673"/>
                    <a:pt x="794" y="2673"/>
                  </a:cubicBezTo>
                  <a:close/>
                  <a:moveTo>
                    <a:pt x="80" y="1266"/>
                  </a:moveTo>
                  <a:cubicBezTo>
                    <a:pt x="3176" y="1266"/>
                    <a:pt x="3176" y="1266"/>
                    <a:pt x="3176" y="1266"/>
                  </a:cubicBezTo>
                  <a:cubicBezTo>
                    <a:pt x="3251" y="1233"/>
                    <a:pt x="3247" y="1163"/>
                    <a:pt x="3177" y="1117"/>
                  </a:cubicBezTo>
                  <a:cubicBezTo>
                    <a:pt x="3107" y="1070"/>
                    <a:pt x="1625" y="0"/>
                    <a:pt x="1625" y="0"/>
                  </a:cubicBezTo>
                  <a:cubicBezTo>
                    <a:pt x="1625" y="0"/>
                    <a:pt x="154" y="1070"/>
                    <a:pt x="80" y="1117"/>
                  </a:cubicBezTo>
                  <a:cubicBezTo>
                    <a:pt x="5" y="1163"/>
                    <a:pt x="0" y="1233"/>
                    <a:pt x="80" y="1266"/>
                  </a:cubicBezTo>
                  <a:close/>
                  <a:moveTo>
                    <a:pt x="1625" y="528"/>
                  </a:moveTo>
                  <a:cubicBezTo>
                    <a:pt x="1749" y="528"/>
                    <a:pt x="1849" y="629"/>
                    <a:pt x="1849" y="752"/>
                  </a:cubicBezTo>
                  <a:cubicBezTo>
                    <a:pt x="1849" y="876"/>
                    <a:pt x="1749" y="976"/>
                    <a:pt x="1625" y="976"/>
                  </a:cubicBezTo>
                  <a:cubicBezTo>
                    <a:pt x="1502" y="976"/>
                    <a:pt x="1401" y="876"/>
                    <a:pt x="1401" y="752"/>
                  </a:cubicBezTo>
                  <a:cubicBezTo>
                    <a:pt x="1401" y="629"/>
                    <a:pt x="1502" y="528"/>
                    <a:pt x="1625" y="528"/>
                  </a:cubicBezTo>
                  <a:close/>
                  <a:moveTo>
                    <a:pt x="157" y="2928"/>
                  </a:moveTo>
                  <a:cubicBezTo>
                    <a:pt x="3099" y="2928"/>
                    <a:pt x="3099" y="2928"/>
                    <a:pt x="3099" y="2928"/>
                  </a:cubicBezTo>
                  <a:cubicBezTo>
                    <a:pt x="3099" y="2803"/>
                    <a:pt x="3099" y="2803"/>
                    <a:pt x="3099" y="2803"/>
                  </a:cubicBezTo>
                  <a:cubicBezTo>
                    <a:pt x="157" y="2803"/>
                    <a:pt x="157" y="2803"/>
                    <a:pt x="157" y="2803"/>
                  </a:cubicBezTo>
                  <a:cubicBezTo>
                    <a:pt x="157" y="2928"/>
                    <a:pt x="157" y="2928"/>
                    <a:pt x="157" y="2928"/>
                  </a:cubicBezTo>
                  <a:close/>
                  <a:moveTo>
                    <a:pt x="29" y="3184"/>
                  </a:moveTo>
                  <a:cubicBezTo>
                    <a:pt x="3227" y="3184"/>
                    <a:pt x="3227" y="3184"/>
                    <a:pt x="3227" y="3184"/>
                  </a:cubicBezTo>
                  <a:cubicBezTo>
                    <a:pt x="3227" y="3067"/>
                    <a:pt x="3227" y="3067"/>
                    <a:pt x="3227" y="3067"/>
                  </a:cubicBezTo>
                  <a:cubicBezTo>
                    <a:pt x="29" y="3067"/>
                    <a:pt x="29" y="3067"/>
                    <a:pt x="29" y="3067"/>
                  </a:cubicBezTo>
                  <a:cubicBezTo>
                    <a:pt x="29" y="3184"/>
                    <a:pt x="29" y="3184"/>
                    <a:pt x="29" y="3184"/>
                  </a:cubicBezTo>
                  <a:close/>
                  <a:moveTo>
                    <a:pt x="1822" y="2673"/>
                  </a:moveTo>
                  <a:cubicBezTo>
                    <a:pt x="1822" y="1524"/>
                    <a:pt x="1822" y="1524"/>
                    <a:pt x="1822" y="1524"/>
                  </a:cubicBezTo>
                  <a:cubicBezTo>
                    <a:pt x="1948" y="1524"/>
                    <a:pt x="1948" y="1524"/>
                    <a:pt x="1948" y="1524"/>
                  </a:cubicBezTo>
                  <a:cubicBezTo>
                    <a:pt x="1948" y="1399"/>
                    <a:pt x="1948" y="1399"/>
                    <a:pt x="1948" y="1399"/>
                  </a:cubicBezTo>
                  <a:cubicBezTo>
                    <a:pt x="1308" y="1399"/>
                    <a:pt x="1308" y="1399"/>
                    <a:pt x="1308" y="1399"/>
                  </a:cubicBezTo>
                  <a:cubicBezTo>
                    <a:pt x="1308" y="1520"/>
                    <a:pt x="1308" y="1520"/>
                    <a:pt x="1308" y="1520"/>
                  </a:cubicBezTo>
                  <a:cubicBezTo>
                    <a:pt x="1433" y="1520"/>
                    <a:pt x="1433" y="1520"/>
                    <a:pt x="1433" y="1520"/>
                  </a:cubicBezTo>
                  <a:cubicBezTo>
                    <a:pt x="1433" y="2673"/>
                    <a:pt x="1433" y="2673"/>
                    <a:pt x="1433" y="2673"/>
                  </a:cubicBezTo>
                  <a:cubicBezTo>
                    <a:pt x="1822" y="2673"/>
                    <a:pt x="1822" y="2673"/>
                    <a:pt x="1822" y="2673"/>
                  </a:cubicBezTo>
                  <a:close/>
                  <a:moveTo>
                    <a:pt x="2843" y="2673"/>
                  </a:moveTo>
                  <a:cubicBezTo>
                    <a:pt x="2843" y="1524"/>
                    <a:pt x="2843" y="1524"/>
                    <a:pt x="2843" y="1524"/>
                  </a:cubicBezTo>
                  <a:cubicBezTo>
                    <a:pt x="2968" y="1524"/>
                    <a:pt x="2968" y="1524"/>
                    <a:pt x="2968" y="1524"/>
                  </a:cubicBezTo>
                  <a:cubicBezTo>
                    <a:pt x="2968" y="1399"/>
                    <a:pt x="2968" y="1399"/>
                    <a:pt x="2968" y="1399"/>
                  </a:cubicBezTo>
                  <a:cubicBezTo>
                    <a:pt x="2329" y="1399"/>
                    <a:pt x="2329" y="1399"/>
                    <a:pt x="2329" y="1399"/>
                  </a:cubicBezTo>
                  <a:cubicBezTo>
                    <a:pt x="2329" y="1520"/>
                    <a:pt x="2329" y="1520"/>
                    <a:pt x="2329" y="1520"/>
                  </a:cubicBezTo>
                  <a:cubicBezTo>
                    <a:pt x="2454" y="1520"/>
                    <a:pt x="2454" y="1520"/>
                    <a:pt x="2454" y="1520"/>
                  </a:cubicBezTo>
                  <a:cubicBezTo>
                    <a:pt x="2454" y="2673"/>
                    <a:pt x="2454" y="2673"/>
                    <a:pt x="2454" y="2673"/>
                  </a:cubicBezTo>
                  <a:cubicBezTo>
                    <a:pt x="2843" y="2673"/>
                    <a:pt x="2843" y="2673"/>
                    <a:pt x="2843" y="2673"/>
                  </a:cubicBezTo>
                  <a:close/>
                  <a:moveTo>
                    <a:pt x="2843" y="2673"/>
                  </a:moveTo>
                  <a:cubicBezTo>
                    <a:pt x="2843" y="2673"/>
                    <a:pt x="2843" y="2673"/>
                    <a:pt x="2843" y="2673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965616" y="2240841"/>
            <a:ext cx="7970483" cy="1861653"/>
            <a:chOff x="2110758" y="2458556"/>
            <a:chExt cx="7970483" cy="1861653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2110758" y="2458556"/>
              <a:ext cx="7970483" cy="1861653"/>
              <a:chOff x="1602" y="1532"/>
              <a:chExt cx="4397" cy="1027"/>
            </a:xfrm>
          </p:grpSpPr>
          <p:sp>
            <p:nvSpPr>
              <p:cNvPr id="15" name="Freeform 5"/>
              <p:cNvSpPr/>
              <p:nvPr/>
            </p:nvSpPr>
            <p:spPr bwMode="auto">
              <a:xfrm>
                <a:off x="4840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6" name="Freeform 6"/>
              <p:cNvSpPr/>
              <p:nvPr/>
            </p:nvSpPr>
            <p:spPr bwMode="auto">
              <a:xfrm>
                <a:off x="4840" y="1766"/>
                <a:ext cx="415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7" name="Freeform 7"/>
              <p:cNvSpPr/>
              <p:nvPr/>
            </p:nvSpPr>
            <p:spPr bwMode="auto">
              <a:xfrm>
                <a:off x="4033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8" name="Freeform 8"/>
              <p:cNvSpPr/>
              <p:nvPr/>
            </p:nvSpPr>
            <p:spPr bwMode="auto">
              <a:xfrm>
                <a:off x="4033" y="1766"/>
                <a:ext cx="416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9" name="Freeform 9"/>
              <p:cNvSpPr/>
              <p:nvPr/>
            </p:nvSpPr>
            <p:spPr bwMode="auto">
              <a:xfrm>
                <a:off x="3227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0" name="Freeform 10"/>
              <p:cNvSpPr/>
              <p:nvPr/>
            </p:nvSpPr>
            <p:spPr bwMode="auto">
              <a:xfrm>
                <a:off x="3227" y="1766"/>
                <a:ext cx="416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2408" y="1532"/>
                <a:ext cx="1172" cy="1027"/>
              </a:xfrm>
              <a:custGeom>
                <a:avLst/>
                <a:gdLst>
                  <a:gd name="T0" fmla="*/ 89 w 93"/>
                  <a:gd name="T1" fmla="*/ 47 h 79"/>
                  <a:gd name="T2" fmla="*/ 89 w 93"/>
                  <a:gd name="T3" fmla="*/ 32 h 79"/>
                  <a:gd name="T4" fmla="*/ 61 w 93"/>
                  <a:gd name="T5" fmla="*/ 5 h 79"/>
                  <a:gd name="T6" fmla="*/ 54 w 93"/>
                  <a:gd name="T7" fmla="*/ 8 h 79"/>
                  <a:gd name="T8" fmla="*/ 54 w 93"/>
                  <a:gd name="T9" fmla="*/ 8 h 79"/>
                  <a:gd name="T10" fmla="*/ 43 w 93"/>
                  <a:gd name="T11" fmla="*/ 18 h 79"/>
                  <a:gd name="T12" fmla="*/ 11 w 93"/>
                  <a:gd name="T13" fmla="*/ 18 h 79"/>
                  <a:gd name="T14" fmla="*/ 0 w 93"/>
                  <a:gd name="T15" fmla="*/ 29 h 79"/>
                  <a:gd name="T16" fmla="*/ 0 w 93"/>
                  <a:gd name="T17" fmla="*/ 50 h 79"/>
                  <a:gd name="T18" fmla="*/ 11 w 93"/>
                  <a:gd name="T19" fmla="*/ 61 h 79"/>
                  <a:gd name="T20" fmla="*/ 43 w 93"/>
                  <a:gd name="T21" fmla="*/ 61 h 79"/>
                  <a:gd name="T22" fmla="*/ 54 w 93"/>
                  <a:gd name="T23" fmla="*/ 72 h 79"/>
                  <a:gd name="T24" fmla="*/ 54 w 93"/>
                  <a:gd name="T25" fmla="*/ 72 h 79"/>
                  <a:gd name="T26" fmla="*/ 61 w 93"/>
                  <a:gd name="T27" fmla="*/ 75 h 79"/>
                  <a:gd name="T28" fmla="*/ 89 w 93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79">
                    <a:moveTo>
                      <a:pt x="89" y="47"/>
                    </a:moveTo>
                    <a:cubicBezTo>
                      <a:pt x="93" y="43"/>
                      <a:pt x="93" y="36"/>
                      <a:pt x="89" y="32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0"/>
                      <a:pt x="54" y="2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14"/>
                      <a:pt x="49" y="18"/>
                      <a:pt x="43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5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5" y="61"/>
                      <a:pt x="11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9" y="61"/>
                      <a:pt x="54" y="66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8"/>
                      <a:pt x="57" y="79"/>
                      <a:pt x="61" y="75"/>
                    </a:cubicBezTo>
                    <a:lnTo>
                      <a:pt x="89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2408" y="1766"/>
                <a:ext cx="429" cy="559"/>
              </a:xfrm>
              <a:custGeom>
                <a:avLst/>
                <a:gdLst>
                  <a:gd name="T0" fmla="*/ 0 w 34"/>
                  <a:gd name="T1" fmla="*/ 11 h 43"/>
                  <a:gd name="T2" fmla="*/ 0 w 34"/>
                  <a:gd name="T3" fmla="*/ 32 h 43"/>
                  <a:gd name="T4" fmla="*/ 11 w 34"/>
                  <a:gd name="T5" fmla="*/ 43 h 43"/>
                  <a:gd name="T6" fmla="*/ 16 w 34"/>
                  <a:gd name="T7" fmla="*/ 43 h 43"/>
                  <a:gd name="T8" fmla="*/ 29 w 34"/>
                  <a:gd name="T9" fmla="*/ 29 h 43"/>
                  <a:gd name="T10" fmla="*/ 29 w 34"/>
                  <a:gd name="T11" fmla="*/ 14 h 43"/>
                  <a:gd name="T12" fmla="*/ 16 w 34"/>
                  <a:gd name="T13" fmla="*/ 0 h 43"/>
                  <a:gd name="T14" fmla="*/ 11 w 34"/>
                  <a:gd name="T15" fmla="*/ 0 h 43"/>
                  <a:gd name="T16" fmla="*/ 0 w 34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5" y="43"/>
                      <a:pt x="11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4" y="25"/>
                      <a:pt x="34" y="18"/>
                      <a:pt x="29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3" name="Freeform 13"/>
              <p:cNvSpPr/>
              <p:nvPr/>
            </p:nvSpPr>
            <p:spPr bwMode="auto">
              <a:xfrm>
                <a:off x="1602" y="1532"/>
                <a:ext cx="1172" cy="1027"/>
              </a:xfrm>
              <a:custGeom>
                <a:avLst/>
                <a:gdLst>
                  <a:gd name="T0" fmla="*/ 89 w 93"/>
                  <a:gd name="T1" fmla="*/ 47 h 79"/>
                  <a:gd name="T2" fmla="*/ 89 w 93"/>
                  <a:gd name="T3" fmla="*/ 32 h 79"/>
                  <a:gd name="T4" fmla="*/ 61 w 93"/>
                  <a:gd name="T5" fmla="*/ 5 h 79"/>
                  <a:gd name="T6" fmla="*/ 54 w 93"/>
                  <a:gd name="T7" fmla="*/ 8 h 79"/>
                  <a:gd name="T8" fmla="*/ 54 w 93"/>
                  <a:gd name="T9" fmla="*/ 8 h 79"/>
                  <a:gd name="T10" fmla="*/ 43 w 93"/>
                  <a:gd name="T11" fmla="*/ 18 h 79"/>
                  <a:gd name="T12" fmla="*/ 11 w 93"/>
                  <a:gd name="T13" fmla="*/ 18 h 79"/>
                  <a:gd name="T14" fmla="*/ 0 w 93"/>
                  <a:gd name="T15" fmla="*/ 29 h 79"/>
                  <a:gd name="T16" fmla="*/ 0 w 93"/>
                  <a:gd name="T17" fmla="*/ 50 h 79"/>
                  <a:gd name="T18" fmla="*/ 11 w 93"/>
                  <a:gd name="T19" fmla="*/ 61 h 79"/>
                  <a:gd name="T20" fmla="*/ 43 w 93"/>
                  <a:gd name="T21" fmla="*/ 61 h 79"/>
                  <a:gd name="T22" fmla="*/ 54 w 93"/>
                  <a:gd name="T23" fmla="*/ 72 h 79"/>
                  <a:gd name="T24" fmla="*/ 54 w 93"/>
                  <a:gd name="T25" fmla="*/ 72 h 79"/>
                  <a:gd name="T26" fmla="*/ 61 w 93"/>
                  <a:gd name="T27" fmla="*/ 75 h 79"/>
                  <a:gd name="T28" fmla="*/ 89 w 93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79">
                    <a:moveTo>
                      <a:pt x="89" y="47"/>
                    </a:moveTo>
                    <a:cubicBezTo>
                      <a:pt x="93" y="43"/>
                      <a:pt x="93" y="36"/>
                      <a:pt x="89" y="32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0"/>
                      <a:pt x="54" y="2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14"/>
                      <a:pt x="49" y="18"/>
                      <a:pt x="43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5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5" y="61"/>
                      <a:pt x="11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9" y="61"/>
                      <a:pt x="54" y="66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8"/>
                      <a:pt x="57" y="79"/>
                      <a:pt x="61" y="75"/>
                    </a:cubicBezTo>
                    <a:lnTo>
                      <a:pt x="89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811930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74557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42178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89021" y="3127772"/>
              <a:ext cx="874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931637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870924" y="4438720"/>
            <a:ext cx="7940733" cy="38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870923" y="4826518"/>
            <a:ext cx="7940733" cy="38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1432593" y="2055373"/>
          <a:ext cx="9676436" cy="2757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870924" y="4813043"/>
            <a:ext cx="7940733" cy="38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1123</Words>
  <Application>Microsoft Office PowerPoint</Application>
  <PresentationFormat>宽屏</PresentationFormat>
  <Paragraphs>84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Calibri</vt:lpstr>
      <vt:lpstr>微软雅黑 Light</vt:lpstr>
      <vt:lpstr>微软雅黑</vt:lpstr>
      <vt:lpstr>Arial</vt:lpstr>
      <vt:lpstr>等线</vt:lpstr>
      <vt:lpstr>宋体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subject>PPTS</dc:subject>
  <dc:creator>user</dc:creator>
  <cp:keywords>user</cp:keywords>
  <dc:description>PPTS</dc:description>
  <cp:lastModifiedBy>YANGs</cp:lastModifiedBy>
  <cp:revision>14</cp:revision>
  <dcterms:created xsi:type="dcterms:W3CDTF">2016-05-15T10:38:00Z</dcterms:created>
  <dcterms:modified xsi:type="dcterms:W3CDTF">2018-09-25T15:06:34Z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