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9" r:id="rId3"/>
    <p:sldId id="258" r:id="rId4"/>
    <p:sldId id="275" r:id="rId5"/>
    <p:sldId id="276" r:id="rId6"/>
    <p:sldId id="277" r:id="rId7"/>
    <p:sldId id="278" r:id="rId8"/>
    <p:sldId id="270" r:id="rId9"/>
    <p:sldId id="279" r:id="rId10"/>
    <p:sldId id="280" r:id="rId11"/>
    <p:sldId id="281" r:id="rId12"/>
    <p:sldId id="282" r:id="rId13"/>
    <p:sldId id="271" r:id="rId14"/>
    <p:sldId id="283" r:id="rId15"/>
    <p:sldId id="284" r:id="rId16"/>
    <p:sldId id="285" r:id="rId17"/>
    <p:sldId id="286" r:id="rId18"/>
    <p:sldId id="272" r:id="rId19"/>
    <p:sldId id="287" r:id="rId20"/>
    <p:sldId id="288" r:id="rId21"/>
    <p:sldId id="289" r:id="rId22"/>
    <p:sldId id="290" r:id="rId23"/>
    <p:sldId id="273" r:id="rId24"/>
    <p:sldId id="291" r:id="rId25"/>
    <p:sldId id="292" r:id="rId26"/>
    <p:sldId id="293" r:id="rId27"/>
    <p:sldId id="274" r:id="rId28"/>
    <p:sldId id="294" r:id="rId29"/>
    <p:sldId id="295" r:id="rId30"/>
    <p:sldId id="296" r:id="rId31"/>
    <p:sldId id="297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29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2034"/>
    <a:srgbClr val="5F4947"/>
    <a:srgbClr val="10CA9B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9" autoAdjust="0"/>
    <p:restoredTop sz="96182" autoAdjust="0"/>
  </p:normalViewPr>
  <p:slideViewPr>
    <p:cSldViewPr snapToGrid="0">
      <p:cViewPr varScale="1">
        <p:scale>
          <a:sx n="88" d="100"/>
          <a:sy n="88" d="100"/>
        </p:scale>
        <p:origin x="576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6772955" y="1286061"/>
            <a:ext cx="4652963" cy="4184650"/>
            <a:chOff x="7135812" y="1639888"/>
            <a:chExt cx="4652963" cy="41846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356475" y="1639888"/>
              <a:ext cx="4211638" cy="396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 userDrawn="1"/>
          </p:nvSpPr>
          <p:spPr bwMode="auto">
            <a:xfrm>
              <a:off x="7192962" y="1649413"/>
              <a:ext cx="4535488" cy="4114799"/>
            </a:xfrm>
            <a:custGeom>
              <a:avLst/>
              <a:gdLst>
                <a:gd name="T0" fmla="*/ 4530 w 4994"/>
                <a:gd name="T1" fmla="*/ 1194 h 4531"/>
                <a:gd name="T2" fmla="*/ 3336 w 4994"/>
                <a:gd name="T3" fmla="*/ 4067 h 4531"/>
                <a:gd name="T4" fmla="*/ 463 w 4994"/>
                <a:gd name="T5" fmla="*/ 2873 h 4531"/>
                <a:gd name="T6" fmla="*/ 1657 w 4994"/>
                <a:gd name="T7" fmla="*/ 0 h 4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94" h="4531">
                  <a:moveTo>
                    <a:pt x="4530" y="1194"/>
                  </a:moveTo>
                  <a:cubicBezTo>
                    <a:pt x="4994" y="2318"/>
                    <a:pt x="4460" y="3604"/>
                    <a:pt x="3336" y="4067"/>
                  </a:cubicBezTo>
                  <a:cubicBezTo>
                    <a:pt x="2213" y="4531"/>
                    <a:pt x="927" y="3996"/>
                    <a:pt x="463" y="2873"/>
                  </a:cubicBezTo>
                  <a:cubicBezTo>
                    <a:pt x="0" y="1750"/>
                    <a:pt x="534" y="464"/>
                    <a:pt x="1657" y="0"/>
                  </a:cubicBezTo>
                </a:path>
              </a:pathLst>
            </a:custGeom>
            <a:noFill/>
            <a:ln w="22225" cap="flat">
              <a:solidFill>
                <a:srgbClr val="B282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7135812" y="1951038"/>
              <a:ext cx="4652963" cy="3873500"/>
            </a:xfrm>
            <a:custGeom>
              <a:avLst/>
              <a:gdLst>
                <a:gd name="T0" fmla="*/ 4265 w 5124"/>
                <a:gd name="T1" fmla="*/ 148 h 4265"/>
                <a:gd name="T2" fmla="*/ 4118 w 5124"/>
                <a:gd name="T3" fmla="*/ 3406 h 4265"/>
                <a:gd name="T4" fmla="*/ 859 w 5124"/>
                <a:gd name="T5" fmla="*/ 3259 h 4265"/>
                <a:gd name="T6" fmla="*/ 1007 w 5124"/>
                <a:gd name="T7" fmla="*/ 0 h 4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24" h="4265">
                  <a:moveTo>
                    <a:pt x="4265" y="148"/>
                  </a:moveTo>
                  <a:cubicBezTo>
                    <a:pt x="5124" y="1088"/>
                    <a:pt x="5059" y="2547"/>
                    <a:pt x="4118" y="3406"/>
                  </a:cubicBezTo>
                  <a:cubicBezTo>
                    <a:pt x="3178" y="4265"/>
                    <a:pt x="1719" y="4199"/>
                    <a:pt x="859" y="3259"/>
                  </a:cubicBezTo>
                  <a:cubicBezTo>
                    <a:pt x="0" y="2319"/>
                    <a:pt x="66" y="860"/>
                    <a:pt x="1007" y="0"/>
                  </a:cubicBezTo>
                </a:path>
              </a:pathLst>
            </a:custGeom>
            <a:noFill/>
            <a:ln w="22225" cap="flat">
              <a:solidFill>
                <a:srgbClr val="B282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7"/>
            <p:cNvSpPr>
              <a:spLocks noChangeArrowheads="1"/>
            </p:cNvSpPr>
            <p:nvPr userDrawn="1"/>
          </p:nvSpPr>
          <p:spPr bwMode="auto">
            <a:xfrm>
              <a:off x="7607300" y="1643063"/>
              <a:ext cx="3705225" cy="3705225"/>
            </a:xfrm>
            <a:prstGeom prst="ellipse">
              <a:avLst/>
            </a:prstGeom>
            <a:blipFill>
              <a:blip r:embed="rId3"/>
              <a:srcRect/>
              <a:stretch>
                <a:fillRect l="-3028" r="-3028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0" y="5879198"/>
            <a:ext cx="12192000" cy="978802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75846" y="2088992"/>
            <a:ext cx="935672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5F4947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75846" y="1163136"/>
            <a:ext cx="9356725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5F4947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75846" y="4181836"/>
            <a:ext cx="9356725" cy="39715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5F4947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75846" y="4665072"/>
            <a:ext cx="9356725" cy="39715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5F4947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983" y="-311922"/>
            <a:ext cx="2556004" cy="623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868841" y="313690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869957" y="403225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240" y="610746"/>
            <a:ext cx="2071446" cy="50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501775" y="2653507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rgbClr val="5F4947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501775" y="495974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rgbClr val="5F4947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01776" y="4663472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5F4947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75632" y="2927322"/>
            <a:ext cx="5847200" cy="558799"/>
          </a:xfrm>
        </p:spPr>
        <p:txBody>
          <a:bodyPr/>
          <a:lstStyle/>
          <a:p>
            <a:r>
              <a:rPr lang="zh-CN" altLang="en-US" dirty="0">
                <a:solidFill>
                  <a:srgbClr val="112034"/>
                </a:solidFill>
              </a:rPr>
              <a:t>文化宣传</a:t>
            </a:r>
            <a:endParaRPr lang="en-US" altLang="zh-CN" dirty="0">
              <a:solidFill>
                <a:srgbClr val="112034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5632" y="1547314"/>
            <a:ext cx="5847200" cy="1380008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112034"/>
                </a:solidFill>
              </a:rPr>
              <a:t>中华传统戏曲插画</a:t>
            </a:r>
            <a:r>
              <a:rPr lang="en-US" altLang="zh-CN" dirty="0">
                <a:solidFill>
                  <a:srgbClr val="112034"/>
                </a:solidFill>
              </a:rPr>
              <a:t/>
            </a:r>
            <a:br>
              <a:rPr lang="en-US" altLang="zh-CN" dirty="0">
                <a:solidFill>
                  <a:srgbClr val="112034"/>
                </a:solidFill>
              </a:rPr>
            </a:br>
            <a:r>
              <a:rPr lang="zh-CN" altLang="en-US" dirty="0">
                <a:solidFill>
                  <a:srgbClr val="112034"/>
                </a:solidFill>
              </a:rPr>
              <a:t>文化传承主题模板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75632" y="4109249"/>
            <a:ext cx="6357153" cy="296271"/>
          </a:xfrm>
        </p:spPr>
        <p:txBody>
          <a:bodyPr/>
          <a:lstStyle/>
          <a:p>
            <a:r>
              <a:rPr lang="en-US" altLang="zh-CN" dirty="0">
                <a:solidFill>
                  <a:srgbClr val="112034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975632" y="4405520"/>
            <a:ext cx="6357153" cy="296271"/>
          </a:xfrm>
        </p:spPr>
        <p:txBody>
          <a:bodyPr/>
          <a:lstStyle/>
          <a:p>
            <a:r>
              <a:rPr lang="en-US" altLang="zh-CN">
                <a:solidFill>
                  <a:srgbClr val="112034"/>
                </a:solidFill>
              </a:rPr>
              <a:t>www.islide.cc</a:t>
            </a:r>
            <a:endParaRPr lang="en-US" altLang="en-US" dirty="0">
              <a:solidFill>
                <a:srgbClr val="1120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37" name="211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519C11-7AFC-42A3-B602-522D271B43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273" y="1881518"/>
            <a:ext cx="10653628" cy="3514065"/>
            <a:chOff x="780273" y="1881518"/>
            <a:chExt cx="10653628" cy="3514065"/>
          </a:xfrm>
        </p:grpSpPr>
        <p:grpSp>
          <p:nvGrpSpPr>
            <p:cNvPr id="38" name="îş1ïḋè">
              <a:extLst>
                <a:ext uri="{FF2B5EF4-FFF2-40B4-BE49-F238E27FC236}">
                  <a16:creationId xmlns:a16="http://schemas.microsoft.com/office/drawing/2014/main" xmlns="" id="{8E57CAC8-C700-4F41-A91B-32081E93B23E}"/>
                </a:ext>
              </a:extLst>
            </p:cNvPr>
            <p:cNvGrpSpPr/>
            <p:nvPr/>
          </p:nvGrpSpPr>
          <p:grpSpPr>
            <a:xfrm>
              <a:off x="4911022" y="3006852"/>
              <a:ext cx="1283781" cy="1282447"/>
              <a:chOff x="4911022" y="3006852"/>
              <a:chExt cx="1283781" cy="1282447"/>
            </a:xfrm>
          </p:grpSpPr>
          <p:sp>
            <p:nvSpPr>
              <p:cNvPr id="65" name="íṧlîdè">
                <a:extLst>
                  <a:ext uri="{FF2B5EF4-FFF2-40B4-BE49-F238E27FC236}">
                    <a16:creationId xmlns:a16="http://schemas.microsoft.com/office/drawing/2014/main" xmlns="" id="{EE3FEAEF-7955-4A65-B6CF-904529D412C7}"/>
                  </a:ext>
                </a:extLst>
              </p:cNvPr>
              <p:cNvSpPr/>
              <p:nvPr/>
            </p:nvSpPr>
            <p:spPr bwMode="auto">
              <a:xfrm>
                <a:off x="4911022" y="3006852"/>
                <a:ext cx="1283781" cy="1282447"/>
              </a:xfrm>
              <a:custGeom>
                <a:avLst/>
                <a:gdLst>
                  <a:gd name="T0" fmla="*/ 523 w 523"/>
                  <a:gd name="T1" fmla="*/ 253 h 522"/>
                  <a:gd name="T2" fmla="*/ 523 w 523"/>
                  <a:gd name="T3" fmla="*/ 253 h 522"/>
                  <a:gd name="T4" fmla="*/ 489 w 523"/>
                  <a:gd name="T5" fmla="*/ 132 h 522"/>
                  <a:gd name="T6" fmla="*/ 489 w 523"/>
                  <a:gd name="T7" fmla="*/ 132 h 522"/>
                  <a:gd name="T8" fmla="*/ 262 w 523"/>
                  <a:gd name="T9" fmla="*/ 0 h 522"/>
                  <a:gd name="T10" fmla="*/ 0 w 523"/>
                  <a:gd name="T11" fmla="*/ 261 h 522"/>
                  <a:gd name="T12" fmla="*/ 0 w 523"/>
                  <a:gd name="T13" fmla="*/ 264 h 522"/>
                  <a:gd name="T14" fmla="*/ 133 w 523"/>
                  <a:gd name="T15" fmla="*/ 488 h 522"/>
                  <a:gd name="T16" fmla="*/ 256 w 523"/>
                  <a:gd name="T17" fmla="*/ 522 h 522"/>
                  <a:gd name="T18" fmla="*/ 262 w 523"/>
                  <a:gd name="T19" fmla="*/ 522 h 522"/>
                  <a:gd name="T20" fmla="*/ 262 w 523"/>
                  <a:gd name="T21" fmla="*/ 522 h 522"/>
                  <a:gd name="T22" fmla="*/ 267 w 523"/>
                  <a:gd name="T23" fmla="*/ 522 h 522"/>
                  <a:gd name="T24" fmla="*/ 391 w 523"/>
                  <a:gd name="T25" fmla="*/ 488 h 522"/>
                  <a:gd name="T26" fmla="*/ 267 w 523"/>
                  <a:gd name="T27" fmla="*/ 455 h 522"/>
                  <a:gd name="T28" fmla="*/ 262 w 523"/>
                  <a:gd name="T29" fmla="*/ 455 h 522"/>
                  <a:gd name="T30" fmla="*/ 262 w 523"/>
                  <a:gd name="T31" fmla="*/ 455 h 522"/>
                  <a:gd name="T32" fmla="*/ 256 w 523"/>
                  <a:gd name="T33" fmla="*/ 455 h 522"/>
                  <a:gd name="T34" fmla="*/ 68 w 523"/>
                  <a:gd name="T35" fmla="*/ 264 h 522"/>
                  <a:gd name="T36" fmla="*/ 68 w 523"/>
                  <a:gd name="T37" fmla="*/ 261 h 522"/>
                  <a:gd name="T38" fmla="*/ 262 w 523"/>
                  <a:gd name="T39" fmla="*/ 67 h 522"/>
                  <a:gd name="T40" fmla="*/ 455 w 523"/>
                  <a:gd name="T41" fmla="*/ 253 h 522"/>
                  <a:gd name="T42" fmla="*/ 455 w 523"/>
                  <a:gd name="T43" fmla="*/ 253 h 522"/>
                  <a:gd name="T44" fmla="*/ 455 w 523"/>
                  <a:gd name="T45" fmla="*/ 261 h 522"/>
                  <a:gd name="T46" fmla="*/ 455 w 523"/>
                  <a:gd name="T47" fmla="*/ 264 h 522"/>
                  <a:gd name="T48" fmla="*/ 523 w 523"/>
                  <a:gd name="T49" fmla="*/ 264 h 522"/>
                  <a:gd name="T50" fmla="*/ 523 w 523"/>
                  <a:gd name="T51" fmla="*/ 261 h 522"/>
                  <a:gd name="T52" fmla="*/ 523 w 523"/>
                  <a:gd name="T53" fmla="*/ 25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3" h="522">
                    <a:moveTo>
                      <a:pt x="523" y="253"/>
                    </a:moveTo>
                    <a:cubicBezTo>
                      <a:pt x="523" y="253"/>
                      <a:pt x="523" y="253"/>
                      <a:pt x="523" y="253"/>
                    </a:cubicBezTo>
                    <a:cubicBezTo>
                      <a:pt x="522" y="209"/>
                      <a:pt x="510" y="168"/>
                      <a:pt x="489" y="132"/>
                    </a:cubicBezTo>
                    <a:cubicBezTo>
                      <a:pt x="489" y="132"/>
                      <a:pt x="489" y="132"/>
                      <a:pt x="489" y="132"/>
                    </a:cubicBezTo>
                    <a:cubicBezTo>
                      <a:pt x="444" y="53"/>
                      <a:pt x="359" y="0"/>
                      <a:pt x="262" y="0"/>
                    </a:cubicBezTo>
                    <a:cubicBezTo>
                      <a:pt x="117" y="0"/>
                      <a:pt x="0" y="117"/>
                      <a:pt x="0" y="261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1" y="360"/>
                      <a:pt x="55" y="444"/>
                      <a:pt x="133" y="488"/>
                    </a:cubicBezTo>
                    <a:cubicBezTo>
                      <a:pt x="169" y="509"/>
                      <a:pt x="211" y="521"/>
                      <a:pt x="256" y="522"/>
                    </a:cubicBezTo>
                    <a:cubicBezTo>
                      <a:pt x="258" y="522"/>
                      <a:pt x="260" y="522"/>
                      <a:pt x="262" y="522"/>
                    </a:cubicBezTo>
                    <a:cubicBezTo>
                      <a:pt x="262" y="522"/>
                      <a:pt x="262" y="522"/>
                      <a:pt x="262" y="522"/>
                    </a:cubicBezTo>
                    <a:cubicBezTo>
                      <a:pt x="264" y="522"/>
                      <a:pt x="265" y="522"/>
                      <a:pt x="267" y="522"/>
                    </a:cubicBezTo>
                    <a:cubicBezTo>
                      <a:pt x="312" y="521"/>
                      <a:pt x="354" y="509"/>
                      <a:pt x="391" y="488"/>
                    </a:cubicBezTo>
                    <a:cubicBezTo>
                      <a:pt x="354" y="468"/>
                      <a:pt x="312" y="455"/>
                      <a:pt x="267" y="455"/>
                    </a:cubicBezTo>
                    <a:cubicBezTo>
                      <a:pt x="265" y="455"/>
                      <a:pt x="264" y="455"/>
                      <a:pt x="262" y="455"/>
                    </a:cubicBezTo>
                    <a:cubicBezTo>
                      <a:pt x="262" y="455"/>
                      <a:pt x="262" y="455"/>
                      <a:pt x="262" y="455"/>
                    </a:cubicBezTo>
                    <a:cubicBezTo>
                      <a:pt x="260" y="455"/>
                      <a:pt x="258" y="455"/>
                      <a:pt x="256" y="455"/>
                    </a:cubicBezTo>
                    <a:cubicBezTo>
                      <a:pt x="153" y="452"/>
                      <a:pt x="70" y="368"/>
                      <a:pt x="68" y="264"/>
                    </a:cubicBezTo>
                    <a:cubicBezTo>
                      <a:pt x="68" y="263"/>
                      <a:pt x="68" y="262"/>
                      <a:pt x="68" y="261"/>
                    </a:cubicBezTo>
                    <a:cubicBezTo>
                      <a:pt x="68" y="154"/>
                      <a:pt x="155" y="67"/>
                      <a:pt x="262" y="67"/>
                    </a:cubicBezTo>
                    <a:cubicBezTo>
                      <a:pt x="366" y="67"/>
                      <a:pt x="451" y="150"/>
                      <a:pt x="455" y="253"/>
                    </a:cubicBezTo>
                    <a:cubicBezTo>
                      <a:pt x="455" y="253"/>
                      <a:pt x="455" y="253"/>
                      <a:pt x="455" y="253"/>
                    </a:cubicBezTo>
                    <a:cubicBezTo>
                      <a:pt x="455" y="256"/>
                      <a:pt x="455" y="258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258"/>
                      <a:pt x="523" y="256"/>
                      <a:pt x="523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6" name="íšlîḋè">
                <a:extLst>
                  <a:ext uri="{FF2B5EF4-FFF2-40B4-BE49-F238E27FC236}">
                    <a16:creationId xmlns:a16="http://schemas.microsoft.com/office/drawing/2014/main" xmlns="" id="{50A93C38-583F-47AF-8A17-7678C2BA63E8}"/>
                  </a:ext>
                </a:extLst>
              </p:cNvPr>
              <p:cNvSpPr/>
              <p:nvPr/>
            </p:nvSpPr>
            <p:spPr>
              <a:xfrm>
                <a:off x="516007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67" name="iṣľiḍê">
                <a:extLst>
                  <a:ext uri="{FF2B5EF4-FFF2-40B4-BE49-F238E27FC236}">
                    <a16:creationId xmlns:a16="http://schemas.microsoft.com/office/drawing/2014/main" xmlns="" id="{377C2BFB-AFC4-425D-8571-C3BAB61BB8B6}"/>
                  </a:ext>
                </a:extLst>
              </p:cNvPr>
              <p:cNvSpPr/>
              <p:nvPr/>
            </p:nvSpPr>
            <p:spPr bwMode="auto">
              <a:xfrm>
                <a:off x="5364089" y="3468658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39" name="íSḻîḓé">
              <a:extLst>
                <a:ext uri="{FF2B5EF4-FFF2-40B4-BE49-F238E27FC236}">
                  <a16:creationId xmlns:a16="http://schemas.microsoft.com/office/drawing/2014/main" xmlns="" id="{48E5E3A9-EEBB-45E3-87CF-60A05FD48587}"/>
                </a:ext>
              </a:extLst>
            </p:cNvPr>
            <p:cNvSpPr/>
            <p:nvPr/>
          </p:nvSpPr>
          <p:spPr bwMode="auto">
            <a:xfrm>
              <a:off x="3657903" y="411180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0" name="í$ḻídé">
              <a:extLst>
                <a:ext uri="{FF2B5EF4-FFF2-40B4-BE49-F238E27FC236}">
                  <a16:creationId xmlns:a16="http://schemas.microsoft.com/office/drawing/2014/main" xmlns="" id="{AF60B9E8-6CA9-4758-A3AE-7EDAC3C177F2}"/>
                </a:ext>
              </a:extLst>
            </p:cNvPr>
            <p:cNvSpPr/>
            <p:nvPr/>
          </p:nvSpPr>
          <p:spPr>
            <a:xfrm rot="16200000" flipH="1">
              <a:off x="3226219" y="431851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îṩľîďè">
              <a:extLst>
                <a:ext uri="{FF2B5EF4-FFF2-40B4-BE49-F238E27FC236}">
                  <a16:creationId xmlns:a16="http://schemas.microsoft.com/office/drawing/2014/main" xmlns="" id="{5A9B25F1-D8E0-477E-9C00-6792A73C0707}"/>
                </a:ext>
              </a:extLst>
            </p:cNvPr>
            <p:cNvSpPr/>
            <p:nvPr/>
          </p:nvSpPr>
          <p:spPr>
            <a:xfrm>
              <a:off x="5160076" y="4362734"/>
              <a:ext cx="775295" cy="7752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íṡlidé">
              <a:extLst>
                <a:ext uri="{FF2B5EF4-FFF2-40B4-BE49-F238E27FC236}">
                  <a16:creationId xmlns:a16="http://schemas.microsoft.com/office/drawing/2014/main" xmlns="" id="{D4B2FD70-720B-485E-AE9F-AB943BE0D40C}"/>
                </a:ext>
              </a:extLst>
            </p:cNvPr>
            <p:cNvSpPr/>
            <p:nvPr/>
          </p:nvSpPr>
          <p:spPr bwMode="auto">
            <a:xfrm>
              <a:off x="5350293" y="4539272"/>
              <a:ext cx="394860" cy="41372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3" name="íSḻïḋè">
              <a:extLst>
                <a:ext uri="{FF2B5EF4-FFF2-40B4-BE49-F238E27FC236}">
                  <a16:creationId xmlns:a16="http://schemas.microsoft.com/office/drawing/2014/main" xmlns="" id="{48576161-AFFE-4281-9B0C-7C971D6E9321}"/>
                </a:ext>
              </a:extLst>
            </p:cNvPr>
            <p:cNvGrpSpPr/>
            <p:nvPr/>
          </p:nvGrpSpPr>
          <p:grpSpPr>
            <a:xfrm>
              <a:off x="6037691" y="1881518"/>
              <a:ext cx="2895706" cy="1281114"/>
              <a:chOff x="6037691" y="1881518"/>
              <a:chExt cx="2895706" cy="1281114"/>
            </a:xfrm>
          </p:grpSpPr>
          <p:sp>
            <p:nvSpPr>
              <p:cNvPr id="60" name="ïş1ïḑê">
                <a:extLst>
                  <a:ext uri="{FF2B5EF4-FFF2-40B4-BE49-F238E27FC236}">
                    <a16:creationId xmlns:a16="http://schemas.microsoft.com/office/drawing/2014/main" xmlns="" id="{E1EE5197-01C0-478A-ABDD-3A97EACADFC2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1" name="ïsḻîḍe">
                <a:extLst>
                  <a:ext uri="{FF2B5EF4-FFF2-40B4-BE49-F238E27FC236}">
                    <a16:creationId xmlns:a16="http://schemas.microsoft.com/office/drawing/2014/main" xmlns="" id="{5846859B-8580-4611-92C2-59F589567DEF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2" name="îŝ1îḍê">
                <a:extLst>
                  <a:ext uri="{FF2B5EF4-FFF2-40B4-BE49-F238E27FC236}">
                    <a16:creationId xmlns:a16="http://schemas.microsoft.com/office/drawing/2014/main" xmlns="" id="{147BEDEC-4B8C-4702-8385-A6CE2EA4047F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ísḻîďé">
                <a:extLst>
                  <a:ext uri="{FF2B5EF4-FFF2-40B4-BE49-F238E27FC236}">
                    <a16:creationId xmlns:a16="http://schemas.microsoft.com/office/drawing/2014/main" xmlns="" id="{EAE6C6BC-9EDE-4322-92AF-FB6AFFEDB2B3}"/>
                  </a:ext>
                </a:extLst>
              </p:cNvPr>
              <p:cNvSpPr/>
              <p:nvPr/>
            </p:nvSpPr>
            <p:spPr>
              <a:xfrm>
                <a:off x="6278886" y="2141380"/>
                <a:ext cx="775295" cy="7752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64" name="ïṥļiḓe">
                <a:extLst>
                  <a:ext uri="{FF2B5EF4-FFF2-40B4-BE49-F238E27FC236}">
                    <a16:creationId xmlns:a16="http://schemas.microsoft.com/office/drawing/2014/main" xmlns="" id="{D9E3857D-B3D6-46A5-8139-4736E6DCB633}"/>
                  </a:ext>
                </a:extLst>
              </p:cNvPr>
              <p:cNvSpPr/>
              <p:nvPr/>
            </p:nvSpPr>
            <p:spPr bwMode="auto">
              <a:xfrm>
                <a:off x="6445485" y="2324434"/>
                <a:ext cx="399220" cy="366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44" name="íŝľiḓè">
              <a:extLst>
                <a:ext uri="{FF2B5EF4-FFF2-40B4-BE49-F238E27FC236}">
                  <a16:creationId xmlns:a16="http://schemas.microsoft.com/office/drawing/2014/main" xmlns="" id="{0E14C4AA-D88B-4557-B734-4D7E0244C06B}"/>
                </a:ext>
              </a:extLst>
            </p:cNvPr>
            <p:cNvGrpSpPr/>
            <p:nvPr/>
          </p:nvGrpSpPr>
          <p:grpSpPr>
            <a:xfrm>
              <a:off x="6028164" y="2997327"/>
              <a:ext cx="1282447" cy="1282447"/>
              <a:chOff x="6028164" y="2997327"/>
              <a:chExt cx="1282447" cy="1282447"/>
            </a:xfrm>
          </p:grpSpPr>
          <p:sp>
            <p:nvSpPr>
              <p:cNvPr id="57" name="ïsḻiďê">
                <a:extLst>
                  <a:ext uri="{FF2B5EF4-FFF2-40B4-BE49-F238E27FC236}">
                    <a16:creationId xmlns:a16="http://schemas.microsoft.com/office/drawing/2014/main" xmlns="" id="{63C7F3F7-ECD8-4037-8F62-FEC78192FEF5}"/>
                  </a:ext>
                </a:extLst>
              </p:cNvPr>
              <p:cNvSpPr/>
              <p:nvPr/>
            </p:nvSpPr>
            <p:spPr bwMode="auto">
              <a:xfrm>
                <a:off x="6028164" y="2997327"/>
                <a:ext cx="1282447" cy="1282447"/>
              </a:xfrm>
              <a:custGeom>
                <a:avLst/>
                <a:gdLst>
                  <a:gd name="T0" fmla="*/ 390 w 523"/>
                  <a:gd name="T1" fmla="*/ 34 h 522"/>
                  <a:gd name="T2" fmla="*/ 390 w 523"/>
                  <a:gd name="T3" fmla="*/ 34 h 522"/>
                  <a:gd name="T4" fmla="*/ 311 w 523"/>
                  <a:gd name="T5" fmla="*/ 4 h 522"/>
                  <a:gd name="T6" fmla="*/ 267 w 523"/>
                  <a:gd name="T7" fmla="*/ 0 h 522"/>
                  <a:gd name="T8" fmla="*/ 262 w 523"/>
                  <a:gd name="T9" fmla="*/ 0 h 522"/>
                  <a:gd name="T10" fmla="*/ 262 w 523"/>
                  <a:gd name="T11" fmla="*/ 67 h 522"/>
                  <a:gd name="T12" fmla="*/ 267 w 523"/>
                  <a:gd name="T13" fmla="*/ 67 h 522"/>
                  <a:gd name="T14" fmla="*/ 267 w 523"/>
                  <a:gd name="T15" fmla="*/ 67 h 522"/>
                  <a:gd name="T16" fmla="*/ 455 w 523"/>
                  <a:gd name="T17" fmla="*/ 261 h 522"/>
                  <a:gd name="T18" fmla="*/ 455 w 523"/>
                  <a:gd name="T19" fmla="*/ 264 h 522"/>
                  <a:gd name="T20" fmla="*/ 261 w 523"/>
                  <a:gd name="T21" fmla="*/ 455 h 522"/>
                  <a:gd name="T22" fmla="*/ 68 w 523"/>
                  <a:gd name="T23" fmla="*/ 269 h 522"/>
                  <a:gd name="T24" fmla="*/ 68 w 523"/>
                  <a:gd name="T25" fmla="*/ 269 h 522"/>
                  <a:gd name="T26" fmla="*/ 68 w 523"/>
                  <a:gd name="T27" fmla="*/ 264 h 522"/>
                  <a:gd name="T28" fmla="*/ 0 w 523"/>
                  <a:gd name="T29" fmla="*/ 264 h 522"/>
                  <a:gd name="T30" fmla="*/ 0 w 523"/>
                  <a:gd name="T31" fmla="*/ 269 h 522"/>
                  <a:gd name="T32" fmla="*/ 0 w 523"/>
                  <a:gd name="T33" fmla="*/ 269 h 522"/>
                  <a:gd name="T34" fmla="*/ 34 w 523"/>
                  <a:gd name="T35" fmla="*/ 390 h 522"/>
                  <a:gd name="T36" fmla="*/ 34 w 523"/>
                  <a:gd name="T37" fmla="*/ 390 h 522"/>
                  <a:gd name="T38" fmla="*/ 261 w 523"/>
                  <a:gd name="T39" fmla="*/ 522 h 522"/>
                  <a:gd name="T40" fmla="*/ 523 w 523"/>
                  <a:gd name="T41" fmla="*/ 264 h 522"/>
                  <a:gd name="T42" fmla="*/ 523 w 523"/>
                  <a:gd name="T43" fmla="*/ 264 h 522"/>
                  <a:gd name="T44" fmla="*/ 523 w 523"/>
                  <a:gd name="T45" fmla="*/ 261 h 522"/>
                  <a:gd name="T46" fmla="*/ 390 w 523"/>
                  <a:gd name="T47" fmla="*/ 34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3" h="522">
                    <a:moveTo>
                      <a:pt x="390" y="34"/>
                    </a:moveTo>
                    <a:cubicBezTo>
                      <a:pt x="390" y="34"/>
                      <a:pt x="390" y="34"/>
                      <a:pt x="390" y="34"/>
                    </a:cubicBezTo>
                    <a:cubicBezTo>
                      <a:pt x="366" y="20"/>
                      <a:pt x="339" y="10"/>
                      <a:pt x="311" y="4"/>
                    </a:cubicBezTo>
                    <a:cubicBezTo>
                      <a:pt x="297" y="2"/>
                      <a:pt x="282" y="0"/>
                      <a:pt x="267" y="0"/>
                    </a:cubicBezTo>
                    <a:cubicBezTo>
                      <a:pt x="265" y="0"/>
                      <a:pt x="263" y="0"/>
                      <a:pt x="262" y="0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3" y="67"/>
                      <a:pt x="265" y="67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371" y="70"/>
                      <a:pt x="455" y="156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453" y="370"/>
                      <a:pt x="367" y="455"/>
                      <a:pt x="261" y="455"/>
                    </a:cubicBezTo>
                    <a:cubicBezTo>
                      <a:pt x="157" y="455"/>
                      <a:pt x="72" y="372"/>
                      <a:pt x="68" y="269"/>
                    </a:cubicBezTo>
                    <a:cubicBezTo>
                      <a:pt x="68" y="269"/>
                      <a:pt x="68" y="269"/>
                      <a:pt x="68" y="269"/>
                    </a:cubicBezTo>
                    <a:cubicBezTo>
                      <a:pt x="68" y="267"/>
                      <a:pt x="68" y="266"/>
                      <a:pt x="68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66"/>
                      <a:pt x="0" y="268"/>
                      <a:pt x="0" y="269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" y="313"/>
                      <a:pt x="14" y="354"/>
                      <a:pt x="34" y="390"/>
                    </a:cubicBezTo>
                    <a:cubicBezTo>
                      <a:pt x="34" y="390"/>
                      <a:pt x="34" y="390"/>
                      <a:pt x="34" y="390"/>
                    </a:cubicBezTo>
                    <a:cubicBezTo>
                      <a:pt x="79" y="469"/>
                      <a:pt x="164" y="522"/>
                      <a:pt x="261" y="522"/>
                    </a:cubicBezTo>
                    <a:cubicBezTo>
                      <a:pt x="405" y="522"/>
                      <a:pt x="521" y="407"/>
                      <a:pt x="523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163"/>
                      <a:pt x="470" y="78"/>
                      <a:pt x="390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8" name="îṡḷïḑê">
                <a:extLst>
                  <a:ext uri="{FF2B5EF4-FFF2-40B4-BE49-F238E27FC236}">
                    <a16:creationId xmlns:a16="http://schemas.microsoft.com/office/drawing/2014/main" xmlns="" id="{19154FC2-47F9-49AA-B4F2-1559DF7A936C}"/>
                  </a:ext>
                </a:extLst>
              </p:cNvPr>
              <p:cNvSpPr/>
              <p:nvPr/>
            </p:nvSpPr>
            <p:spPr>
              <a:xfrm>
                <a:off x="627888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59" name="ïş1íďè">
                <a:extLst>
                  <a:ext uri="{FF2B5EF4-FFF2-40B4-BE49-F238E27FC236}">
                    <a16:creationId xmlns:a16="http://schemas.microsoft.com/office/drawing/2014/main" xmlns="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6441729" y="3446465"/>
                <a:ext cx="449608" cy="38417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5" name="íşļiḓé">
              <a:extLst>
                <a:ext uri="{FF2B5EF4-FFF2-40B4-BE49-F238E27FC236}">
                  <a16:creationId xmlns:a16="http://schemas.microsoft.com/office/drawing/2014/main" xmlns="" id="{D7C48FC6-735E-48C8-BC8E-EE953822C7B8}"/>
                </a:ext>
              </a:extLst>
            </p:cNvPr>
            <p:cNvGrpSpPr/>
            <p:nvPr/>
          </p:nvGrpSpPr>
          <p:grpSpPr>
            <a:xfrm>
              <a:off x="780273" y="4133271"/>
              <a:ext cx="2478330" cy="1004758"/>
              <a:chOff x="7403405" y="3336508"/>
              <a:chExt cx="3855146" cy="1004758"/>
            </a:xfrm>
          </p:grpSpPr>
          <p:sp>
            <p:nvSpPr>
              <p:cNvPr id="55" name="íŝḻíďê">
                <a:extLst>
                  <a:ext uri="{FF2B5EF4-FFF2-40B4-BE49-F238E27FC236}">
                    <a16:creationId xmlns:a16="http://schemas.microsoft.com/office/drawing/2014/main" xmlns="" id="{7B8F40C2-1392-4680-B736-0AB957D638B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6" name="ï$1íďê">
                <a:extLst>
                  <a:ext uri="{FF2B5EF4-FFF2-40B4-BE49-F238E27FC236}">
                    <a16:creationId xmlns:a16="http://schemas.microsoft.com/office/drawing/2014/main" xmlns="" id="{1C6A474B-E11D-4DD0-97C2-078140CF298C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46" name="ïSliḑè">
              <a:extLst>
                <a:ext uri="{FF2B5EF4-FFF2-40B4-BE49-F238E27FC236}">
                  <a16:creationId xmlns:a16="http://schemas.microsoft.com/office/drawing/2014/main" xmlns="" id="{662A1680-CF50-4027-9D25-F3644CC68DA2}"/>
                </a:ext>
              </a:extLst>
            </p:cNvPr>
            <p:cNvGrpSpPr/>
            <p:nvPr/>
          </p:nvGrpSpPr>
          <p:grpSpPr>
            <a:xfrm>
              <a:off x="8955571" y="2300158"/>
              <a:ext cx="2478330" cy="1004758"/>
              <a:chOff x="7403405" y="3336508"/>
              <a:chExt cx="3855146" cy="1004758"/>
            </a:xfrm>
          </p:grpSpPr>
          <p:sp>
            <p:nvSpPr>
              <p:cNvPr id="53" name="íṥľïďe">
                <a:extLst>
                  <a:ext uri="{FF2B5EF4-FFF2-40B4-BE49-F238E27FC236}">
                    <a16:creationId xmlns:a16="http://schemas.microsoft.com/office/drawing/2014/main" xmlns="" id="{804C1565-54B5-405D-9493-76AADF9AF91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4" name="iṥḻiḓe">
                <a:extLst>
                  <a:ext uri="{FF2B5EF4-FFF2-40B4-BE49-F238E27FC236}">
                    <a16:creationId xmlns:a16="http://schemas.microsoft.com/office/drawing/2014/main" xmlns="" id="{E0C96D64-F440-4CA8-9867-3AC827592AE0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47" name="îṩḷîḑê">
              <a:extLst>
                <a:ext uri="{FF2B5EF4-FFF2-40B4-BE49-F238E27FC236}">
                  <a16:creationId xmlns:a16="http://schemas.microsoft.com/office/drawing/2014/main" xmlns="" id="{BCD8B319-01F1-430E-9450-D647B4261966}"/>
                </a:ext>
              </a:extLst>
            </p:cNvPr>
            <p:cNvGrpSpPr/>
            <p:nvPr/>
          </p:nvGrpSpPr>
          <p:grpSpPr>
            <a:xfrm>
              <a:off x="7289430" y="3449452"/>
              <a:ext cx="2478330" cy="1004758"/>
              <a:chOff x="7403405" y="3336508"/>
              <a:chExt cx="3855146" cy="1004758"/>
            </a:xfrm>
          </p:grpSpPr>
          <p:sp>
            <p:nvSpPr>
              <p:cNvPr id="51" name="iṡļiḓê">
                <a:extLst>
                  <a:ext uri="{FF2B5EF4-FFF2-40B4-BE49-F238E27FC236}">
                    <a16:creationId xmlns:a16="http://schemas.microsoft.com/office/drawing/2014/main" xmlns="" id="{9C3C7CB2-FF0F-4BA9-BCE0-39437867B7AF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2" name="îṥļíďe">
                <a:extLst>
                  <a:ext uri="{FF2B5EF4-FFF2-40B4-BE49-F238E27FC236}">
                    <a16:creationId xmlns:a16="http://schemas.microsoft.com/office/drawing/2014/main" xmlns="" id="{C1D81F96-19AF-4387-90C9-5D7C87B5159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48" name="ïṣlíďê">
              <a:extLst>
                <a:ext uri="{FF2B5EF4-FFF2-40B4-BE49-F238E27FC236}">
                  <a16:creationId xmlns:a16="http://schemas.microsoft.com/office/drawing/2014/main" xmlns="" id="{A661FF49-7E6E-485D-AB73-4B74E6D57687}"/>
                </a:ext>
              </a:extLst>
            </p:cNvPr>
            <p:cNvGrpSpPr/>
            <p:nvPr/>
          </p:nvGrpSpPr>
          <p:grpSpPr>
            <a:xfrm>
              <a:off x="2327188" y="2853882"/>
              <a:ext cx="2478330" cy="1004758"/>
              <a:chOff x="7403405" y="3336508"/>
              <a:chExt cx="3855146" cy="1004758"/>
            </a:xfrm>
          </p:grpSpPr>
          <p:sp>
            <p:nvSpPr>
              <p:cNvPr id="49" name="iṩliḍé">
                <a:extLst>
                  <a:ext uri="{FF2B5EF4-FFF2-40B4-BE49-F238E27FC236}">
                    <a16:creationId xmlns:a16="http://schemas.microsoft.com/office/drawing/2014/main" xmlns="" id="{732B7AA5-68A7-4656-89B2-B171FC79A02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0" name="îṩľîḑê">
                <a:extLst>
                  <a:ext uri="{FF2B5EF4-FFF2-40B4-BE49-F238E27FC236}">
                    <a16:creationId xmlns:a16="http://schemas.microsoft.com/office/drawing/2014/main" xmlns="" id="{876C27AB-A9F4-4EEB-8E2B-B10E01776902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84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AD9404E-87FE-473F-90B3-089D9FAEF3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i$lïḓé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ṥḷiḍé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íślíďè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ś1îḋè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iśļíḋê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îŝ1îḋe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s1îdé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$lídê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îṥ1iḋè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îš1iďé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îṩḷïdé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íṧḻíde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îSḷïḑé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îṩlîďe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íṣlïdê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ṧlïďè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iŝlîḓé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îṥľïḋê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142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c24dbcf5-4108-46f4-9354-1ae9a8f2e9e9" descr="nhQAAB+LCAAAAAAABADdl01zmzAQhv+L2t5oBgkZbG4mqTs+9GPiTHro+KAYxVYL2CNExx0P/72SQXzEikMObTHDBa92pfddLc+MD+Ct+L2jwAeLmHBxw8iak3guaAwsMA+Bn2RRZIGAJSFL1h/5NtulwP9+qMqaK9+Y2NyTKKOqNmGCkaj46Z/k67RPLGFxFpdp9pUtQ2TfCEG7CLIwjGgzbZ4Iyn9VJ0AVO74vBJcHzLY8JkIeeLDzd6BcAr43ubJzVRzSvSyywF0hS+sp5akGGH2qBWVzGv7IUhHTRNRFX4lsHZWqDH5P6+rsSg562o/3cGxqiQrm1bGLDdnRz3IvJbhsgQpBsKzsteTKk+VLy3huPav4ju5f6VFVNN2ZLuSsfLVBU30pwaR7aVBezeL1Ntryl2dRp52sf3l8ZCt6S1fyWJ10u36QN4BGrotdR5rgWbqRqW9ms+D4AK0a5qY509t0nbMn+V3afyxp9l/aSKmYrmobxRdUxAPO1huR0DQtw1r+uRsKyOon1C07mTYtunVhRfDMoP03q89+S8rlq8ydncaek7GESo2i4ZIRXTQZUa/JCDGGntcmo3szcacfjGREQyQjapERDZmMXc1dMhlH4yYZnb6TcWLoCPI6gdG5aDA6vQaj7eIRmqAWGNG1O5siIxidIYLRaYHRGTIYu5r7e2BE/4CMXpOMeMBkxBdNRtxnMo4d7GII22AMRoFn/i+NhwbGcr6sGpN4yGDsam4pnz+cmqpmnhQAAA==">
            <a:extLst>
              <a:ext uri="{FF2B5EF4-FFF2-40B4-BE49-F238E27FC236}">
                <a16:creationId xmlns:a16="http://schemas.microsoft.com/office/drawing/2014/main" xmlns="" id="{E0883BAF-C35F-48D9-AA0A-301617BE68F9}"/>
              </a:ext>
            </a:extLst>
          </p:cNvPr>
          <p:cNvGrpSpPr>
            <a:grpSpLocks noChangeAspect="1"/>
          </p:cNvGrpSpPr>
          <p:nvPr/>
        </p:nvGrpSpPr>
        <p:grpSpPr>
          <a:xfrm>
            <a:off x="2254517" y="1087548"/>
            <a:ext cx="7682966" cy="4682905"/>
            <a:chOff x="2220485" y="1090940"/>
            <a:chExt cx="7682966" cy="4682905"/>
          </a:xfrm>
        </p:grpSpPr>
        <p:sp>
          <p:nvSpPr>
            <p:cNvPr id="6" name="ValueShape1">
              <a:extLst>
                <a:ext uri="{FF2B5EF4-FFF2-40B4-BE49-F238E27FC236}">
                  <a16:creationId xmlns:a16="http://schemas.microsoft.com/office/drawing/2014/main" xmlns="" id="{1468B973-0F63-4139-BDDC-918BDB25470F}"/>
                </a:ext>
              </a:extLst>
            </p:cNvPr>
            <p:cNvSpPr/>
            <p:nvPr/>
          </p:nvSpPr>
          <p:spPr>
            <a:xfrm flipH="1">
              <a:off x="5346147" y="2506073"/>
              <a:ext cx="1440397" cy="1440397"/>
            </a:xfrm>
            <a:prstGeom prst="arc">
              <a:avLst>
                <a:gd name="adj1" fmla="val 10800000"/>
                <a:gd name="adj2" fmla="val 6264000"/>
              </a:avLst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ValueBack1">
              <a:extLst>
                <a:ext uri="{FF2B5EF4-FFF2-40B4-BE49-F238E27FC236}">
                  <a16:creationId xmlns:a16="http://schemas.microsoft.com/office/drawing/2014/main" xmlns="" id="{1CDCD28D-3C19-4CC4-AFE7-40019AA13676}"/>
                </a:ext>
              </a:extLst>
            </p:cNvPr>
            <p:cNvCxnSpPr>
              <a:cxnSpLocks/>
            </p:cNvCxnSpPr>
            <p:nvPr/>
          </p:nvCxnSpPr>
          <p:spPr>
            <a:xfrm>
              <a:off x="6786544" y="3276854"/>
              <a:ext cx="3061894" cy="298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ValueShape3">
              <a:extLst>
                <a:ext uri="{FF2B5EF4-FFF2-40B4-BE49-F238E27FC236}">
                  <a16:creationId xmlns:a16="http://schemas.microsoft.com/office/drawing/2014/main" xmlns="" id="{2A615339-615F-4A9D-95FB-56BF15E63933}"/>
                </a:ext>
              </a:extLst>
            </p:cNvPr>
            <p:cNvSpPr/>
            <p:nvPr/>
          </p:nvSpPr>
          <p:spPr>
            <a:xfrm flipH="1">
              <a:off x="4809276" y="1991863"/>
              <a:ext cx="2514139" cy="2514139"/>
            </a:xfrm>
            <a:prstGeom prst="arc">
              <a:avLst>
                <a:gd name="adj1" fmla="val 16200000"/>
                <a:gd name="adj2" fmla="val 7128000"/>
              </a:avLst>
            </a:prstGeom>
            <a:ln w="190500" cap="rnd">
              <a:solidFill>
                <a:srgbClr val="2C6FA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9" name="ValueBack3">
              <a:extLst>
                <a:ext uri="{FF2B5EF4-FFF2-40B4-BE49-F238E27FC236}">
                  <a16:creationId xmlns:a16="http://schemas.microsoft.com/office/drawing/2014/main" xmlns="" id="{1FDE4641-7363-45B9-9029-8FDD4FB7C7CB}"/>
                </a:ext>
              </a:extLst>
            </p:cNvPr>
            <p:cNvCxnSpPr>
              <a:cxnSpLocks/>
            </p:cNvCxnSpPr>
            <p:nvPr/>
          </p:nvCxnSpPr>
          <p:spPr>
            <a:xfrm>
              <a:off x="6066346" y="1988689"/>
              <a:ext cx="3767148" cy="0"/>
            </a:xfrm>
            <a:prstGeom prst="line">
              <a:avLst/>
            </a:prstGeom>
            <a:ln w="190500" cap="rnd">
              <a:solidFill>
                <a:srgbClr val="2C6FA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ValueShape4">
              <a:extLst>
                <a:ext uri="{FF2B5EF4-FFF2-40B4-BE49-F238E27FC236}">
                  <a16:creationId xmlns:a16="http://schemas.microsoft.com/office/drawing/2014/main" xmlns="" id="{BACEC5FB-EA01-43B5-AF32-12BB6141F3F0}"/>
                </a:ext>
              </a:extLst>
            </p:cNvPr>
            <p:cNvSpPr/>
            <p:nvPr/>
          </p:nvSpPr>
          <p:spPr>
            <a:xfrm>
              <a:off x="4428850" y="1646259"/>
              <a:ext cx="3160025" cy="3160024"/>
            </a:xfrm>
            <a:prstGeom prst="arc">
              <a:avLst>
                <a:gd name="adj1" fmla="val 16200000"/>
                <a:gd name="adj2" fmla="val 6912000"/>
              </a:avLst>
            </a:prstGeom>
            <a:ln w="190500" cap="rnd">
              <a:solidFill>
                <a:srgbClr val="2B5B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ValueBack4">
              <a:extLst>
                <a:ext uri="{FF2B5EF4-FFF2-40B4-BE49-F238E27FC236}">
                  <a16:creationId xmlns:a16="http://schemas.microsoft.com/office/drawing/2014/main" xmlns="" id="{D9680061-137E-49E1-92C6-099AA5DE132E}"/>
                </a:ext>
              </a:extLst>
            </p:cNvPr>
            <p:cNvCxnSpPr>
              <a:cxnSpLocks/>
            </p:cNvCxnSpPr>
            <p:nvPr/>
          </p:nvCxnSpPr>
          <p:spPr>
            <a:xfrm>
              <a:off x="2299198" y="1645317"/>
              <a:ext cx="3767148" cy="0"/>
            </a:xfrm>
            <a:prstGeom prst="line">
              <a:avLst/>
            </a:prstGeom>
            <a:ln w="190500" cap="rnd">
              <a:solidFill>
                <a:srgbClr val="2B5B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9139C7B8-65E0-4EB8-9A56-E6ABD8884482}"/>
                </a:ext>
              </a:extLst>
            </p:cNvPr>
            <p:cNvSpPr/>
            <p:nvPr/>
          </p:nvSpPr>
          <p:spPr>
            <a:xfrm>
              <a:off x="5064622" y="2224547"/>
              <a:ext cx="2003448" cy="2003448"/>
            </a:xfrm>
            <a:prstGeom prst="arc">
              <a:avLst>
                <a:gd name="adj1" fmla="val 10800000"/>
                <a:gd name="adj2" fmla="val 6480000"/>
              </a:avLst>
            </a:prstGeom>
            <a:ln w="190500" cap="rnd">
              <a:solidFill>
                <a:srgbClr val="6D96A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3" name="ValueBack2">
              <a:extLst>
                <a:ext uri="{FF2B5EF4-FFF2-40B4-BE49-F238E27FC236}">
                  <a16:creationId xmlns:a16="http://schemas.microsoft.com/office/drawing/2014/main" xmlns="" id="{8A205100-8CA8-46D1-B3F8-FB435B3F12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3509" y="3226270"/>
              <a:ext cx="2742253" cy="1"/>
            </a:xfrm>
            <a:prstGeom prst="line">
              <a:avLst/>
            </a:prstGeom>
            <a:ln w="190500" cap="rnd">
              <a:solidFill>
                <a:srgbClr val="6D96A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BackShape1">
              <a:extLst>
                <a:ext uri="{FF2B5EF4-FFF2-40B4-BE49-F238E27FC236}">
                  <a16:creationId xmlns:a16="http://schemas.microsoft.com/office/drawing/2014/main" xmlns="" id="{7F44C90F-4653-4A49-8A8B-D72268E9CD29}"/>
                </a:ext>
              </a:extLst>
            </p:cNvPr>
            <p:cNvSpPr/>
            <p:nvPr/>
          </p:nvSpPr>
          <p:spPr>
            <a:xfrm rot="10800000">
              <a:off x="8778296" y="3508399"/>
              <a:ext cx="605848" cy="472242"/>
            </a:xfrm>
            <a:prstGeom prst="wedgeRoundRectCallo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BackShape2">
              <a:extLst>
                <a:ext uri="{FF2B5EF4-FFF2-40B4-BE49-F238E27FC236}">
                  <a16:creationId xmlns:a16="http://schemas.microsoft.com/office/drawing/2014/main" xmlns="" id="{0CDC7C08-5903-415E-AE49-DA3C3F8E0BD8}"/>
                </a:ext>
              </a:extLst>
            </p:cNvPr>
            <p:cNvSpPr/>
            <p:nvPr/>
          </p:nvSpPr>
          <p:spPr>
            <a:xfrm rot="10800000">
              <a:off x="2242582" y="3508399"/>
              <a:ext cx="605848" cy="472242"/>
            </a:xfrm>
            <a:prstGeom prst="wedgeRoundRectCallout">
              <a:avLst/>
            </a:prstGeom>
            <a:solidFill>
              <a:srgbClr val="6D9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BackShape3">
              <a:extLst>
                <a:ext uri="{FF2B5EF4-FFF2-40B4-BE49-F238E27FC236}">
                  <a16:creationId xmlns:a16="http://schemas.microsoft.com/office/drawing/2014/main" xmlns="" id="{0F80F7A2-3A16-4EB5-BE9A-608E570E4EB1}"/>
                </a:ext>
              </a:extLst>
            </p:cNvPr>
            <p:cNvSpPr/>
            <p:nvPr/>
          </p:nvSpPr>
          <p:spPr>
            <a:xfrm rot="10800000">
              <a:off x="8778296" y="2191498"/>
              <a:ext cx="605848" cy="472242"/>
            </a:xfrm>
            <a:prstGeom prst="wedgeRoundRectCallout">
              <a:avLst/>
            </a:prstGeom>
            <a:solidFill>
              <a:srgbClr val="2C6F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BackShape4">
              <a:extLst>
                <a:ext uri="{FF2B5EF4-FFF2-40B4-BE49-F238E27FC236}">
                  <a16:creationId xmlns:a16="http://schemas.microsoft.com/office/drawing/2014/main" xmlns="" id="{D0A1172F-B5F0-411A-ADE8-1C202A9A30B6}"/>
                </a:ext>
              </a:extLst>
            </p:cNvPr>
            <p:cNvSpPr/>
            <p:nvPr/>
          </p:nvSpPr>
          <p:spPr>
            <a:xfrm rot="10800000">
              <a:off x="2242582" y="1877574"/>
              <a:ext cx="605848" cy="472242"/>
            </a:xfrm>
            <a:prstGeom prst="wedgeRoundRectCallout">
              <a:avLst/>
            </a:prstGeom>
            <a:solidFill>
              <a:srgbClr val="2B5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ValueText1">
              <a:extLst>
                <a:ext uri="{FF2B5EF4-FFF2-40B4-BE49-F238E27FC236}">
                  <a16:creationId xmlns:a16="http://schemas.microsoft.com/office/drawing/2014/main" xmlns="" id="{27A8F371-14DB-46DB-BD14-423A7597CC5E}"/>
                </a:ext>
              </a:extLst>
            </p:cNvPr>
            <p:cNvSpPr txBox="1"/>
            <p:nvPr/>
          </p:nvSpPr>
          <p:spPr>
            <a:xfrm>
              <a:off x="8917145" y="3597950"/>
              <a:ext cx="322640" cy="30888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050">
                  <a:solidFill>
                    <a:schemeClr val="bg1"/>
                  </a:solidFill>
                  <a:latin typeface="Impact" panose="020B0806030902050204" pitchFamily="34" charset="0"/>
                </a:rPr>
                <a:t>79%</a:t>
              </a:r>
              <a:endParaRPr 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Text2">
              <a:extLst>
                <a:ext uri="{FF2B5EF4-FFF2-40B4-BE49-F238E27FC236}">
                  <a16:creationId xmlns:a16="http://schemas.microsoft.com/office/drawing/2014/main" xmlns="" id="{F72B0867-2E17-4BD6-92AF-64F12186E760}"/>
                </a:ext>
              </a:extLst>
            </p:cNvPr>
            <p:cNvSpPr txBox="1"/>
            <p:nvPr/>
          </p:nvSpPr>
          <p:spPr>
            <a:xfrm>
              <a:off x="2381431" y="3597950"/>
              <a:ext cx="322640" cy="30888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05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  <a:endParaRPr 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ValueText3">
              <a:extLst>
                <a:ext uri="{FF2B5EF4-FFF2-40B4-BE49-F238E27FC236}">
                  <a16:creationId xmlns:a16="http://schemas.microsoft.com/office/drawing/2014/main" xmlns="" id="{F214BEF0-1C8B-4209-B68B-98D04208E7DB}"/>
                </a:ext>
              </a:extLst>
            </p:cNvPr>
            <p:cNvSpPr txBox="1"/>
            <p:nvPr/>
          </p:nvSpPr>
          <p:spPr>
            <a:xfrm>
              <a:off x="8917145" y="2281049"/>
              <a:ext cx="322640" cy="30888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050">
                  <a:solidFill>
                    <a:schemeClr val="bg1"/>
                  </a:solidFill>
                  <a:latin typeface="Impact" panose="020B0806030902050204" pitchFamily="34" charset="0"/>
                </a:rPr>
                <a:t>58%</a:t>
              </a:r>
              <a:endParaRPr 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Text4">
              <a:extLst>
                <a:ext uri="{FF2B5EF4-FFF2-40B4-BE49-F238E27FC236}">
                  <a16:creationId xmlns:a16="http://schemas.microsoft.com/office/drawing/2014/main" xmlns="" id="{DA31A390-2ACF-4387-963A-0DAD5FFC6E52}"/>
                </a:ext>
              </a:extLst>
            </p:cNvPr>
            <p:cNvSpPr txBox="1"/>
            <p:nvPr/>
          </p:nvSpPr>
          <p:spPr>
            <a:xfrm>
              <a:off x="2381431" y="1967125"/>
              <a:ext cx="322640" cy="308880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050">
                  <a:solidFill>
                    <a:schemeClr val="bg1"/>
                  </a:solidFill>
                  <a:latin typeface="Impact" panose="020B0806030902050204" pitchFamily="34" charset="0"/>
                </a:rPr>
                <a:t>57%</a:t>
              </a:r>
              <a:endParaRPr 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IconShape">
              <a:extLst>
                <a:ext uri="{FF2B5EF4-FFF2-40B4-BE49-F238E27FC236}">
                  <a16:creationId xmlns:a16="http://schemas.microsoft.com/office/drawing/2014/main" xmlns="" id="{C5BF6E9D-130C-45DE-A1D6-2FB74D04658B}"/>
                </a:ext>
              </a:extLst>
            </p:cNvPr>
            <p:cNvSpPr/>
            <p:nvPr/>
          </p:nvSpPr>
          <p:spPr bwMode="auto">
            <a:xfrm>
              <a:off x="5714412" y="2975429"/>
              <a:ext cx="763178" cy="500742"/>
            </a:xfrm>
            <a:custGeom>
              <a:avLst/>
              <a:gdLst>
                <a:gd name="T0" fmla="*/ 615 w 5973"/>
                <a:gd name="T1" fmla="*/ 1877 h 3925"/>
                <a:gd name="T2" fmla="*/ 376 w 5973"/>
                <a:gd name="T3" fmla="*/ 1600 h 3925"/>
                <a:gd name="T4" fmla="*/ 0 w 5973"/>
                <a:gd name="T5" fmla="*/ 1163 h 3925"/>
                <a:gd name="T6" fmla="*/ 229 w 5973"/>
                <a:gd name="T7" fmla="*/ 966 h 3925"/>
                <a:gd name="T8" fmla="*/ 606 w 5973"/>
                <a:gd name="T9" fmla="*/ 1401 h 3925"/>
                <a:gd name="T10" fmla="*/ 845 w 5973"/>
                <a:gd name="T11" fmla="*/ 1678 h 3925"/>
                <a:gd name="T12" fmla="*/ 615 w 5973"/>
                <a:gd name="T13" fmla="*/ 1877 h 3925"/>
                <a:gd name="T14" fmla="*/ 1941 w 5973"/>
                <a:gd name="T15" fmla="*/ 1098 h 3925"/>
                <a:gd name="T16" fmla="*/ 1618 w 5973"/>
                <a:gd name="T17" fmla="*/ 214 h 3925"/>
                <a:gd name="T18" fmla="*/ 1334 w 5973"/>
                <a:gd name="T19" fmla="*/ 317 h 3925"/>
                <a:gd name="T20" fmla="*/ 1657 w 5973"/>
                <a:gd name="T21" fmla="*/ 1202 h 3925"/>
                <a:gd name="T22" fmla="*/ 1941 w 5973"/>
                <a:gd name="T23" fmla="*/ 1098 h 3925"/>
                <a:gd name="T24" fmla="*/ 3138 w 5973"/>
                <a:gd name="T25" fmla="*/ 0 h 3925"/>
                <a:gd name="T26" fmla="*/ 2835 w 5973"/>
                <a:gd name="T27" fmla="*/ 0 h 3925"/>
                <a:gd name="T28" fmla="*/ 2835 w 5973"/>
                <a:gd name="T29" fmla="*/ 942 h 3925"/>
                <a:gd name="T30" fmla="*/ 3138 w 5973"/>
                <a:gd name="T31" fmla="*/ 942 h 3925"/>
                <a:gd name="T32" fmla="*/ 3138 w 5973"/>
                <a:gd name="T33" fmla="*/ 0 h 3925"/>
                <a:gd name="T34" fmla="*/ 4639 w 5973"/>
                <a:gd name="T35" fmla="*/ 317 h 3925"/>
                <a:gd name="T36" fmla="*/ 4356 w 5973"/>
                <a:gd name="T37" fmla="*/ 214 h 3925"/>
                <a:gd name="T38" fmla="*/ 4032 w 5973"/>
                <a:gd name="T39" fmla="*/ 1098 h 3925"/>
                <a:gd name="T40" fmla="*/ 4316 w 5973"/>
                <a:gd name="T41" fmla="*/ 1202 h 3925"/>
                <a:gd name="T42" fmla="*/ 4639 w 5973"/>
                <a:gd name="T43" fmla="*/ 317 h 3925"/>
                <a:gd name="T44" fmla="*/ 5973 w 5973"/>
                <a:gd name="T45" fmla="*/ 1163 h 3925"/>
                <a:gd name="T46" fmla="*/ 5744 w 5973"/>
                <a:gd name="T47" fmla="*/ 966 h 3925"/>
                <a:gd name="T48" fmla="*/ 5129 w 5973"/>
                <a:gd name="T49" fmla="*/ 1680 h 3925"/>
                <a:gd name="T50" fmla="*/ 5358 w 5973"/>
                <a:gd name="T51" fmla="*/ 1877 h 3925"/>
                <a:gd name="T52" fmla="*/ 5973 w 5973"/>
                <a:gd name="T53" fmla="*/ 1163 h 3925"/>
                <a:gd name="T54" fmla="*/ 5398 w 5973"/>
                <a:gd name="T55" fmla="*/ 2550 h 3925"/>
                <a:gd name="T56" fmla="*/ 5484 w 5973"/>
                <a:gd name="T57" fmla="*/ 2652 h 3925"/>
                <a:gd name="T58" fmla="*/ 5398 w 5973"/>
                <a:gd name="T59" fmla="*/ 2754 h 3925"/>
                <a:gd name="T60" fmla="*/ 4732 w 5973"/>
                <a:gd name="T61" fmla="*/ 3339 h 3925"/>
                <a:gd name="T62" fmla="*/ 2988 w 5973"/>
                <a:gd name="T63" fmla="*/ 3925 h 3925"/>
                <a:gd name="T64" fmla="*/ 1245 w 5973"/>
                <a:gd name="T65" fmla="*/ 3339 h 3925"/>
                <a:gd name="T66" fmla="*/ 579 w 5973"/>
                <a:gd name="T67" fmla="*/ 2754 h 3925"/>
                <a:gd name="T68" fmla="*/ 492 w 5973"/>
                <a:gd name="T69" fmla="*/ 2652 h 3925"/>
                <a:gd name="T70" fmla="*/ 579 w 5973"/>
                <a:gd name="T71" fmla="*/ 2550 h 3925"/>
                <a:gd name="T72" fmla="*/ 1245 w 5973"/>
                <a:gd name="T73" fmla="*/ 1965 h 3925"/>
                <a:gd name="T74" fmla="*/ 2988 w 5973"/>
                <a:gd name="T75" fmla="*/ 1379 h 3925"/>
                <a:gd name="T76" fmla="*/ 4732 w 5973"/>
                <a:gd name="T77" fmla="*/ 1965 h 3925"/>
                <a:gd name="T78" fmla="*/ 5398 w 5973"/>
                <a:gd name="T79" fmla="*/ 2550 h 3925"/>
                <a:gd name="T80" fmla="*/ 3814 w 5973"/>
                <a:gd name="T81" fmla="*/ 2652 h 3925"/>
                <a:gd name="T82" fmla="*/ 2987 w 5973"/>
                <a:gd name="T83" fmla="*/ 1825 h 3925"/>
                <a:gd name="T84" fmla="*/ 2160 w 5973"/>
                <a:gd name="T85" fmla="*/ 2652 h 3925"/>
                <a:gd name="T86" fmla="*/ 2987 w 5973"/>
                <a:gd name="T87" fmla="*/ 3479 h 3925"/>
                <a:gd name="T88" fmla="*/ 3814 w 5973"/>
                <a:gd name="T89" fmla="*/ 2652 h 3925"/>
                <a:gd name="T90" fmla="*/ 2987 w 5973"/>
                <a:gd name="T91" fmla="*/ 2904 h 3925"/>
                <a:gd name="T92" fmla="*/ 2735 w 5973"/>
                <a:gd name="T93" fmla="*/ 2652 h 3925"/>
                <a:gd name="T94" fmla="*/ 2987 w 5973"/>
                <a:gd name="T95" fmla="*/ 2400 h 3925"/>
                <a:gd name="T96" fmla="*/ 2987 w 5973"/>
                <a:gd name="T97" fmla="*/ 2081 h 3925"/>
                <a:gd name="T98" fmla="*/ 2416 w 5973"/>
                <a:gd name="T99" fmla="*/ 2652 h 3925"/>
                <a:gd name="T100" fmla="*/ 2987 w 5973"/>
                <a:gd name="T101" fmla="*/ 3223 h 3925"/>
                <a:gd name="T102" fmla="*/ 3557 w 5973"/>
                <a:gd name="T103" fmla="*/ 2652 h 3925"/>
                <a:gd name="T104" fmla="*/ 3238 w 5973"/>
                <a:gd name="T105" fmla="*/ 2652 h 3925"/>
                <a:gd name="T106" fmla="*/ 2987 w 5973"/>
                <a:gd name="T107" fmla="*/ 2904 h 3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73" h="3925">
                  <a:moveTo>
                    <a:pt x="615" y="1877"/>
                  </a:moveTo>
                  <a:lnTo>
                    <a:pt x="376" y="1600"/>
                  </a:lnTo>
                  <a:cubicBezTo>
                    <a:pt x="250" y="1455"/>
                    <a:pt x="126" y="1310"/>
                    <a:pt x="0" y="1163"/>
                  </a:cubicBezTo>
                  <a:lnTo>
                    <a:pt x="229" y="966"/>
                  </a:lnTo>
                  <a:cubicBezTo>
                    <a:pt x="354" y="1111"/>
                    <a:pt x="480" y="1256"/>
                    <a:pt x="606" y="1401"/>
                  </a:cubicBezTo>
                  <a:lnTo>
                    <a:pt x="845" y="1678"/>
                  </a:lnTo>
                  <a:lnTo>
                    <a:pt x="615" y="1877"/>
                  </a:lnTo>
                  <a:close/>
                  <a:moveTo>
                    <a:pt x="1941" y="1098"/>
                  </a:moveTo>
                  <a:lnTo>
                    <a:pt x="1618" y="214"/>
                  </a:lnTo>
                  <a:lnTo>
                    <a:pt x="1334" y="317"/>
                  </a:lnTo>
                  <a:lnTo>
                    <a:pt x="1657" y="1202"/>
                  </a:lnTo>
                  <a:lnTo>
                    <a:pt x="1941" y="1098"/>
                  </a:lnTo>
                  <a:close/>
                  <a:moveTo>
                    <a:pt x="3138" y="0"/>
                  </a:moveTo>
                  <a:lnTo>
                    <a:pt x="2835" y="0"/>
                  </a:lnTo>
                  <a:lnTo>
                    <a:pt x="2835" y="942"/>
                  </a:lnTo>
                  <a:lnTo>
                    <a:pt x="3138" y="942"/>
                  </a:lnTo>
                  <a:lnTo>
                    <a:pt x="3138" y="0"/>
                  </a:lnTo>
                  <a:close/>
                  <a:moveTo>
                    <a:pt x="4639" y="317"/>
                  </a:moveTo>
                  <a:lnTo>
                    <a:pt x="4356" y="214"/>
                  </a:lnTo>
                  <a:lnTo>
                    <a:pt x="4032" y="1098"/>
                  </a:lnTo>
                  <a:lnTo>
                    <a:pt x="4316" y="1202"/>
                  </a:lnTo>
                  <a:lnTo>
                    <a:pt x="4639" y="317"/>
                  </a:lnTo>
                  <a:close/>
                  <a:moveTo>
                    <a:pt x="5973" y="1163"/>
                  </a:moveTo>
                  <a:lnTo>
                    <a:pt x="5744" y="966"/>
                  </a:lnTo>
                  <a:lnTo>
                    <a:pt x="5129" y="1680"/>
                  </a:lnTo>
                  <a:lnTo>
                    <a:pt x="5358" y="1877"/>
                  </a:lnTo>
                  <a:lnTo>
                    <a:pt x="5973" y="1163"/>
                  </a:lnTo>
                  <a:close/>
                  <a:moveTo>
                    <a:pt x="5398" y="2550"/>
                  </a:moveTo>
                  <a:lnTo>
                    <a:pt x="5484" y="2652"/>
                  </a:lnTo>
                  <a:lnTo>
                    <a:pt x="5398" y="2754"/>
                  </a:lnTo>
                  <a:cubicBezTo>
                    <a:pt x="5388" y="2767"/>
                    <a:pt x="5146" y="3052"/>
                    <a:pt x="4732" y="3339"/>
                  </a:cubicBezTo>
                  <a:cubicBezTo>
                    <a:pt x="4177" y="3723"/>
                    <a:pt x="3575" y="3925"/>
                    <a:pt x="2988" y="3925"/>
                  </a:cubicBezTo>
                  <a:cubicBezTo>
                    <a:pt x="2402" y="3925"/>
                    <a:pt x="1798" y="3723"/>
                    <a:pt x="1245" y="3339"/>
                  </a:cubicBezTo>
                  <a:cubicBezTo>
                    <a:pt x="830" y="3052"/>
                    <a:pt x="588" y="2765"/>
                    <a:pt x="579" y="2754"/>
                  </a:cubicBezTo>
                  <a:lnTo>
                    <a:pt x="492" y="2652"/>
                  </a:lnTo>
                  <a:lnTo>
                    <a:pt x="579" y="2550"/>
                  </a:lnTo>
                  <a:cubicBezTo>
                    <a:pt x="588" y="2537"/>
                    <a:pt x="830" y="2252"/>
                    <a:pt x="1245" y="1965"/>
                  </a:cubicBezTo>
                  <a:cubicBezTo>
                    <a:pt x="1799" y="1581"/>
                    <a:pt x="2402" y="1379"/>
                    <a:pt x="2988" y="1379"/>
                  </a:cubicBezTo>
                  <a:cubicBezTo>
                    <a:pt x="3575" y="1379"/>
                    <a:pt x="4179" y="1581"/>
                    <a:pt x="4732" y="1965"/>
                  </a:cubicBezTo>
                  <a:cubicBezTo>
                    <a:pt x="5146" y="2252"/>
                    <a:pt x="5387" y="2539"/>
                    <a:pt x="5398" y="2550"/>
                  </a:cubicBezTo>
                  <a:close/>
                  <a:moveTo>
                    <a:pt x="3814" y="2652"/>
                  </a:moveTo>
                  <a:cubicBezTo>
                    <a:pt x="3814" y="2195"/>
                    <a:pt x="3444" y="1825"/>
                    <a:pt x="2987" y="1825"/>
                  </a:cubicBezTo>
                  <a:cubicBezTo>
                    <a:pt x="2529" y="1825"/>
                    <a:pt x="2160" y="2195"/>
                    <a:pt x="2160" y="2652"/>
                  </a:cubicBezTo>
                  <a:cubicBezTo>
                    <a:pt x="2160" y="3109"/>
                    <a:pt x="2529" y="3479"/>
                    <a:pt x="2987" y="3479"/>
                  </a:cubicBezTo>
                  <a:cubicBezTo>
                    <a:pt x="3444" y="3481"/>
                    <a:pt x="3814" y="3109"/>
                    <a:pt x="3814" y="2652"/>
                  </a:cubicBezTo>
                  <a:close/>
                  <a:moveTo>
                    <a:pt x="2987" y="2904"/>
                  </a:moveTo>
                  <a:cubicBezTo>
                    <a:pt x="2848" y="2904"/>
                    <a:pt x="2735" y="2791"/>
                    <a:pt x="2735" y="2652"/>
                  </a:cubicBezTo>
                  <a:cubicBezTo>
                    <a:pt x="2735" y="2513"/>
                    <a:pt x="2848" y="2400"/>
                    <a:pt x="2987" y="2400"/>
                  </a:cubicBezTo>
                  <a:lnTo>
                    <a:pt x="2987" y="2081"/>
                  </a:lnTo>
                  <a:cubicBezTo>
                    <a:pt x="2673" y="2081"/>
                    <a:pt x="2416" y="2338"/>
                    <a:pt x="2416" y="2652"/>
                  </a:cubicBezTo>
                  <a:cubicBezTo>
                    <a:pt x="2416" y="2966"/>
                    <a:pt x="2673" y="3223"/>
                    <a:pt x="2987" y="3223"/>
                  </a:cubicBezTo>
                  <a:cubicBezTo>
                    <a:pt x="3301" y="3223"/>
                    <a:pt x="3557" y="2966"/>
                    <a:pt x="3557" y="2652"/>
                  </a:cubicBezTo>
                  <a:lnTo>
                    <a:pt x="3238" y="2652"/>
                  </a:lnTo>
                  <a:cubicBezTo>
                    <a:pt x="3238" y="2792"/>
                    <a:pt x="3125" y="2904"/>
                    <a:pt x="2987" y="2904"/>
                  </a:cubicBezTo>
                  <a:close/>
                </a:path>
              </a:pathLst>
            </a:custGeom>
            <a:solidFill>
              <a:srgbClr val="2B5B7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CustomText1">
              <a:extLst>
                <a:ext uri="{FF2B5EF4-FFF2-40B4-BE49-F238E27FC236}">
                  <a16:creationId xmlns:a16="http://schemas.microsoft.com/office/drawing/2014/main" xmlns="" id="{275A904C-DEE1-4EFE-8406-85F6E5B1E7DE}"/>
                </a:ext>
              </a:extLst>
            </p:cNvPr>
            <p:cNvSpPr/>
            <p:nvPr/>
          </p:nvSpPr>
          <p:spPr>
            <a:xfrm>
              <a:off x="5047074" y="5544944"/>
              <a:ext cx="2097852" cy="22890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4" name="CustomText2">
              <a:extLst>
                <a:ext uri="{FF2B5EF4-FFF2-40B4-BE49-F238E27FC236}">
                  <a16:creationId xmlns:a16="http://schemas.microsoft.com/office/drawing/2014/main" xmlns="" id="{38978C4B-FB16-4ABF-A0F4-B3E60E0928A6}"/>
                </a:ext>
              </a:extLst>
            </p:cNvPr>
            <p:cNvSpPr/>
            <p:nvPr/>
          </p:nvSpPr>
          <p:spPr>
            <a:xfrm>
              <a:off x="5191949" y="5165831"/>
              <a:ext cx="1808103" cy="437958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:a16="http://schemas.microsoft.com/office/drawing/2014/main" xmlns="" id="{46C1AD36-161C-4D57-80EC-5792683F32F6}"/>
                </a:ext>
              </a:extLst>
            </p:cNvPr>
            <p:cNvSpPr/>
            <p:nvPr/>
          </p:nvSpPr>
          <p:spPr>
            <a:xfrm>
              <a:off x="2220485" y="1090940"/>
              <a:ext cx="1808103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rgbClr val="2B5B7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F47B568E-5072-407D-98B3-C814529E7418}"/>
                </a:ext>
              </a:extLst>
            </p:cNvPr>
            <p:cNvSpPr/>
            <p:nvPr/>
          </p:nvSpPr>
          <p:spPr>
            <a:xfrm>
              <a:off x="2220485" y="2670951"/>
              <a:ext cx="1808103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rgbClr val="6D96AE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7ED4A28B-B698-4659-B952-FABC63CD3013}"/>
                </a:ext>
              </a:extLst>
            </p:cNvPr>
            <p:cNvSpPr/>
            <p:nvPr/>
          </p:nvSpPr>
          <p:spPr>
            <a:xfrm>
              <a:off x="8095348" y="1472999"/>
              <a:ext cx="1808103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7EF6D6C0-9249-4420-B030-6FCF826884A9}"/>
                </a:ext>
              </a:extLst>
            </p:cNvPr>
            <p:cNvSpPr/>
            <p:nvPr/>
          </p:nvSpPr>
          <p:spPr>
            <a:xfrm>
              <a:off x="8095348" y="2715772"/>
              <a:ext cx="1808103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35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0809" y="3191322"/>
            <a:ext cx="4248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THREE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925" y="3837653"/>
            <a:ext cx="4248150" cy="2783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3041" y="4116014"/>
            <a:ext cx="4248150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8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58944A-0BA3-41DD-A770-F13FC178C5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íšḻiḓé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şliďé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ṣlíḋé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işľide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ŝľiďè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ṧḷîḓé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iṧḻîďè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ï$lïďe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îṥľîdè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ṡ1îḑè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sḻîḍè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íśḻiḓé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íşļide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iṩļïďè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îš1íḋe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şḷïďé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şlîḓê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iṡḷiḓé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islídé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îS1îďè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ïş1iḍê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ṩľíde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346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422FF3-92E6-4DCB-9B53-66FA1088AF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íśļiḍè">
              <a:extLst>
                <a:ext uri="{FF2B5EF4-FFF2-40B4-BE49-F238E27FC236}">
                  <a16:creationId xmlns:a16="http://schemas.microsoft.com/office/drawing/2014/main" xmlns="" id="{D683450E-C55E-4785-91C8-12057335B267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ŝ1îḋe">
                <a:extLst>
                  <a:ext uri="{FF2B5EF4-FFF2-40B4-BE49-F238E27FC236}">
                    <a16:creationId xmlns:a16="http://schemas.microsoft.com/office/drawing/2014/main" xmlns="" id="{4B6B2130-F02C-4D4B-8D46-BA09DB893BC9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îşļíḑe">
                <a:extLst>
                  <a:ext uri="{FF2B5EF4-FFF2-40B4-BE49-F238E27FC236}">
                    <a16:creationId xmlns:a16="http://schemas.microsoft.com/office/drawing/2014/main" xmlns="" id="{3B93AC84-ECA8-453E-B45F-E5A5AB7E9A07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íṧļïdè">
                <a:extLst>
                  <a:ext uri="{FF2B5EF4-FFF2-40B4-BE49-F238E27FC236}">
                    <a16:creationId xmlns:a16="http://schemas.microsoft.com/office/drawing/2014/main" xmlns="" id="{30CE7947-FED1-4031-B9F7-7A432CE2F785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ṣḷïďê">
                <a:extLst>
                  <a:ext uri="{FF2B5EF4-FFF2-40B4-BE49-F238E27FC236}">
                    <a16:creationId xmlns:a16="http://schemas.microsoft.com/office/drawing/2014/main" xmlns="" id="{3339C8F0-26AC-4E9F-8032-AEE58F8F5B48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śľíḍê">
                <a:extLst>
                  <a:ext uri="{FF2B5EF4-FFF2-40B4-BE49-F238E27FC236}">
                    <a16:creationId xmlns:a16="http://schemas.microsoft.com/office/drawing/2014/main" xmlns="" id="{09963643-0F78-4AF2-A2FE-98C128ED90E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7" name="ïSlíḍé">
              <a:extLst>
                <a:ext uri="{FF2B5EF4-FFF2-40B4-BE49-F238E27FC236}">
                  <a16:creationId xmlns:a16="http://schemas.microsoft.com/office/drawing/2014/main" xmlns="" id="{6293D749-7999-4BDF-87DF-D2E1F98B1C8C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ïṣ1ïde">
              <a:extLst>
                <a:ext uri="{FF2B5EF4-FFF2-40B4-BE49-F238E27FC236}">
                  <a16:creationId xmlns:a16="http://schemas.microsoft.com/office/drawing/2014/main" xmlns="" id="{5CB93B95-1AA2-4EE8-8233-93FACE6738AC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ṡlíḋê">
                <a:extLst>
                  <a:ext uri="{FF2B5EF4-FFF2-40B4-BE49-F238E27FC236}">
                    <a16:creationId xmlns:a16="http://schemas.microsoft.com/office/drawing/2014/main" xmlns="" id="{032A8FB1-F718-4DBF-9113-E045F643D0B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ïšľiḋê">
                <a:extLst>
                  <a:ext uri="{FF2B5EF4-FFF2-40B4-BE49-F238E27FC236}">
                    <a16:creationId xmlns:a16="http://schemas.microsoft.com/office/drawing/2014/main" xmlns="" id="{E1F73278-E65E-4A4B-B861-13B261143C1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1îḓè">
              <a:extLst>
                <a:ext uri="{FF2B5EF4-FFF2-40B4-BE49-F238E27FC236}">
                  <a16:creationId xmlns:a16="http://schemas.microsoft.com/office/drawing/2014/main" xmlns="" id="{6FA93649-C6E1-4901-96D1-8771D4B1AA0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iSľíḓè">
              <a:extLst>
                <a:ext uri="{FF2B5EF4-FFF2-40B4-BE49-F238E27FC236}">
                  <a16:creationId xmlns:a16="http://schemas.microsoft.com/office/drawing/2014/main" xmlns="" id="{D2259136-7C1C-477F-B923-34F7FC03F7C5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î$ḷiḑê">
                <a:extLst>
                  <a:ext uri="{FF2B5EF4-FFF2-40B4-BE49-F238E27FC236}">
                    <a16:creationId xmlns:a16="http://schemas.microsoft.com/office/drawing/2014/main" xmlns="" id="{E6D65F10-57F0-4AF2-8FC6-F56E1C53CC1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$ļîḑè">
                <a:extLst>
                  <a:ext uri="{FF2B5EF4-FFF2-40B4-BE49-F238E27FC236}">
                    <a16:creationId xmlns:a16="http://schemas.microsoft.com/office/drawing/2014/main" xmlns="" id="{7858C2C7-6723-4845-A6A3-E9D386902E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ïšľïḓé">
              <a:extLst>
                <a:ext uri="{FF2B5EF4-FFF2-40B4-BE49-F238E27FC236}">
                  <a16:creationId xmlns:a16="http://schemas.microsoft.com/office/drawing/2014/main" xmlns="" id="{25CAB21A-504B-4CAB-B2A4-1790A4F5B26C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îṧ1ïḋé">
              <a:extLst>
                <a:ext uri="{FF2B5EF4-FFF2-40B4-BE49-F238E27FC236}">
                  <a16:creationId xmlns:a16="http://schemas.microsoft.com/office/drawing/2014/main" xmlns="" id="{15530C1B-95F9-4FF9-A49F-9AEBF02C1CB3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íŝľïde">
                <a:extLst>
                  <a:ext uri="{FF2B5EF4-FFF2-40B4-BE49-F238E27FC236}">
                    <a16:creationId xmlns:a16="http://schemas.microsoft.com/office/drawing/2014/main" xmlns="" id="{B24FE576-FB0C-49C4-9746-20E26C372DA4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š1íḋê">
                <a:extLst>
                  <a:ext uri="{FF2B5EF4-FFF2-40B4-BE49-F238E27FC236}">
                    <a16:creationId xmlns:a16="http://schemas.microsoft.com/office/drawing/2014/main" xmlns="" id="{B1E78D95-7989-4D12-8624-878A272CE8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0CB8E71-7ACF-4EF5-A158-D717EACE9767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F1C67B3-052C-47A1-A0F6-228630E1EA91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$lïďe">
              <a:extLst>
                <a:ext uri="{FF2B5EF4-FFF2-40B4-BE49-F238E27FC236}">
                  <a16:creationId xmlns:a16="http://schemas.microsoft.com/office/drawing/2014/main" xmlns="" id="{6DFE9B2D-0A7A-4CD8-BE65-15E2301B26FE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ïSḷíḑe">
              <a:extLst>
                <a:ext uri="{FF2B5EF4-FFF2-40B4-BE49-F238E27FC236}">
                  <a16:creationId xmlns:a16="http://schemas.microsoft.com/office/drawing/2014/main" xmlns="" id="{4A2BE172-2B52-4C6A-B9AE-1AA15816007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Slïḍè">
              <a:extLst>
                <a:ext uri="{FF2B5EF4-FFF2-40B4-BE49-F238E27FC236}">
                  <a16:creationId xmlns:a16="http://schemas.microsoft.com/office/drawing/2014/main" xmlns="" id="{17A1DE05-7089-42A3-A9F7-3D13FB51B56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îṩḷíḍe">
              <a:extLst>
                <a:ext uri="{FF2B5EF4-FFF2-40B4-BE49-F238E27FC236}">
                  <a16:creationId xmlns:a16="http://schemas.microsoft.com/office/drawing/2014/main" xmlns="" id="{3B0B6A24-A187-4AD9-AB00-2841B5116EAE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íšľïḋe">
              <a:extLst>
                <a:ext uri="{FF2B5EF4-FFF2-40B4-BE49-F238E27FC236}">
                  <a16:creationId xmlns:a16="http://schemas.microsoft.com/office/drawing/2014/main" xmlns="" id="{59866ED9-D627-49F2-9C2C-DEFE8459B68C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ïŝ1ïḑé">
                <a:extLst>
                  <a:ext uri="{FF2B5EF4-FFF2-40B4-BE49-F238E27FC236}">
                    <a16:creationId xmlns:a16="http://schemas.microsoft.com/office/drawing/2014/main" xmlns="" id="{97E5486B-9797-4BF0-8E7C-56BA9638B030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ś1ïďè">
                <a:extLst>
                  <a:ext uri="{FF2B5EF4-FFF2-40B4-BE49-F238E27FC236}">
                    <a16:creationId xmlns:a16="http://schemas.microsoft.com/office/drawing/2014/main" xmlns="" id="{6AF57C2E-0A99-428F-AA30-C2172088C54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şḻíďé">
              <a:extLst>
                <a:ext uri="{FF2B5EF4-FFF2-40B4-BE49-F238E27FC236}">
                  <a16:creationId xmlns:a16="http://schemas.microsoft.com/office/drawing/2014/main" xmlns="" id="{6D9277B8-ED08-477D-A08D-CF2403DE4250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ïšļiḍé">
              <a:extLst>
                <a:ext uri="{FF2B5EF4-FFF2-40B4-BE49-F238E27FC236}">
                  <a16:creationId xmlns:a16="http://schemas.microsoft.com/office/drawing/2014/main" xmlns="" id="{B925203A-EF26-475E-BE2A-0592D01724EA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ş1íḑe">
                <a:extLst>
                  <a:ext uri="{FF2B5EF4-FFF2-40B4-BE49-F238E27FC236}">
                    <a16:creationId xmlns:a16="http://schemas.microsoft.com/office/drawing/2014/main" xmlns="" id="{81974484-4442-48DE-866D-7F7B880E163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ṥļïďé">
                <a:extLst>
                  <a:ext uri="{FF2B5EF4-FFF2-40B4-BE49-F238E27FC236}">
                    <a16:creationId xmlns:a16="http://schemas.microsoft.com/office/drawing/2014/main" xmlns="" id="{E30A984B-758A-44A9-B502-BD99D445E16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ṩḷíďe">
              <a:extLst>
                <a:ext uri="{FF2B5EF4-FFF2-40B4-BE49-F238E27FC236}">
                  <a16:creationId xmlns:a16="http://schemas.microsoft.com/office/drawing/2014/main" xmlns="" id="{9361194C-63EE-472B-8633-850C53C74DB3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iS1íḍè">
              <a:extLst>
                <a:ext uri="{FF2B5EF4-FFF2-40B4-BE49-F238E27FC236}">
                  <a16:creationId xmlns:a16="http://schemas.microsoft.com/office/drawing/2014/main" xmlns="" id="{04E471E8-F42F-4371-947E-C885975E312F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isľiḍè">
                <a:extLst>
                  <a:ext uri="{FF2B5EF4-FFF2-40B4-BE49-F238E27FC236}">
                    <a16:creationId xmlns:a16="http://schemas.microsoft.com/office/drawing/2014/main" xmlns="" id="{97FAA916-8A58-4BBB-94AC-EC74FCBFE51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ṩ1ïďè">
                <a:extLst>
                  <a:ext uri="{FF2B5EF4-FFF2-40B4-BE49-F238E27FC236}">
                    <a16:creationId xmlns:a16="http://schemas.microsoft.com/office/drawing/2014/main" xmlns="" id="{153E9D4E-6A23-4118-ADB9-70ABF60F0DA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CF79439-09E4-4E8C-A2E0-CB8088A1A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F97496E-CB3D-4184-B3FA-FA13F8F05A8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467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45068a1e-b074-4564-bb33-18fac50f1751" descr="URAAAB+LCAAAAAAABADtVtFumzAU/Rdve0MVNu2gvCVLmPKwtWqi7mHKgwu34A1MZMyUKuLfZ4cQoJC00SotiZq8JJdzfc/xvRx7hT7KpwUgF00TKuSI0VDQZCIhQQaaBMjleRwbaMh4wHj4VaT5IkPuz9U2rfnkB5PRlzROxT2Nc9ALcCYZjcu/biephb0VTDF4Wsd2YRWss9bN4yPz4Q584LIC3YUPyMX42iGOdanYizyLFPSD53lkZA8/K8hsnY2LwkBT8FMevGltcnntmDZplcYOHpNnpXftTLUp3xhnSZ5sYOaFqUJ02QhhswyyIIihCZtwCeLPdu+xjq1/T6VQBbxUJFSqgiuz+FRLs68uTM1rwgNYqqyKLGq1akNST0nvMOgH21lYT0addEvVfIHi1qO6m1ejDTTgYVypK1mZxXbZaUQX8F1hNaGNUB3CaN7WUNFRK6umddUVxk5aM1jKw4TojKaEvr3fq0Ev0JSwodAi/yLvajIP7UCTuZr0DOTArye9bEQZHwoWRpJDlh3QnyH1f3fa09uZoxRHDmrcPnHzHnnH6KdXNrZNy2mZ2mA8ImPv3U93+anZ8lNy8n5K3tBPj9iXOjLPyZf+Xdx/OgnJ607CY/TTWQQJVJgZ43LAA6UyqF7ATjNvHn6BLxtpbtv9yg+qR/rdePdcZK2TN17r9C+y1hlfZDvtOacD47Xi5ur7F45vpDJREAAA">
            <a:extLst>
              <a:ext uri="{FF2B5EF4-FFF2-40B4-BE49-F238E27FC236}">
                <a16:creationId xmlns:a16="http://schemas.microsoft.com/office/drawing/2014/main" xmlns="" id="{FC668D66-A00F-42F4-939C-72F7A0DAC5A9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2" name="ExtraShape">
              <a:extLst>
                <a:ext uri="{FF2B5EF4-FFF2-40B4-BE49-F238E27FC236}">
                  <a16:creationId xmlns:a16="http://schemas.microsoft.com/office/drawing/2014/main" xmlns="" id="{3A91613F-6B88-4692-B69A-6F6315B0C2C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ValueShape1">
              <a:extLst>
                <a:ext uri="{FF2B5EF4-FFF2-40B4-BE49-F238E27FC236}">
                  <a16:creationId xmlns:a16="http://schemas.microsoft.com/office/drawing/2014/main" xmlns="" id="{8750E4B8-A89F-42DC-9045-D5E3DCD8A23D}"/>
                </a:ext>
              </a:extLst>
            </p:cNvPr>
            <p:cNvSpPr/>
            <p:nvPr/>
          </p:nvSpPr>
          <p:spPr>
            <a:xfrm>
              <a:off x="2341015" y="3996933"/>
              <a:ext cx="5593391" cy="77650"/>
            </a:xfrm>
            <a:prstGeom prst="rect">
              <a:avLst/>
            </a:prstGeom>
            <a:gradFill flip="none" rotWithShape="1">
              <a:gsLst>
                <a:gs pos="0">
                  <a:srgbClr val="F2D7B6"/>
                </a:gs>
                <a:gs pos="100000">
                  <a:srgbClr val="181E26"/>
                </a:gs>
                <a:gs pos="75000">
                  <a:srgbClr val="F2D7B6"/>
                </a:gs>
                <a:gs pos="75100">
                  <a:srgbClr val="181E2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ValueBack1">
              <a:extLst>
                <a:ext uri="{FF2B5EF4-FFF2-40B4-BE49-F238E27FC236}">
                  <a16:creationId xmlns:a16="http://schemas.microsoft.com/office/drawing/2014/main" xmlns="" id="{FED8D809-11A0-46B4-A7A5-A34CDDF83CE0}"/>
                </a:ext>
              </a:extLst>
            </p:cNvPr>
            <p:cNvSpPr/>
            <p:nvPr/>
          </p:nvSpPr>
          <p:spPr>
            <a:xfrm>
              <a:off x="7701684" y="2534054"/>
              <a:ext cx="1789892" cy="1789892"/>
            </a:xfrm>
            <a:prstGeom prst="blockArc">
              <a:avLst>
                <a:gd name="adj1" fmla="val 10800000"/>
                <a:gd name="adj2" fmla="val 5400000"/>
                <a:gd name="adj3" fmla="val 16000"/>
              </a:avLst>
            </a:prstGeom>
            <a:solidFill>
              <a:srgbClr val="F2D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ValueText1">
              <a:extLst>
                <a:ext uri="{FF2B5EF4-FFF2-40B4-BE49-F238E27FC236}">
                  <a16:creationId xmlns:a16="http://schemas.microsoft.com/office/drawing/2014/main" xmlns="" id="{02BE8855-E3A0-4092-92C7-7F07B1640FC9}"/>
                </a:ext>
              </a:extLst>
            </p:cNvPr>
            <p:cNvSpPr txBox="1"/>
            <p:nvPr/>
          </p:nvSpPr>
          <p:spPr>
            <a:xfrm>
              <a:off x="8020445" y="3920365"/>
              <a:ext cx="392907" cy="23078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solidFill>
                    <a:srgbClr val="F2D7B6"/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rgbClr val="F2D7B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ValueShape2">
              <a:extLst>
                <a:ext uri="{FF2B5EF4-FFF2-40B4-BE49-F238E27FC236}">
                  <a16:creationId xmlns:a16="http://schemas.microsoft.com/office/drawing/2014/main" xmlns="" id="{B70CCFDF-D890-41FD-AB85-DEA21EEA4739}"/>
                </a:ext>
              </a:extLst>
            </p:cNvPr>
            <p:cNvSpPr/>
            <p:nvPr/>
          </p:nvSpPr>
          <p:spPr>
            <a:xfrm>
              <a:off x="2341015" y="4461519"/>
              <a:ext cx="5593391" cy="77650"/>
            </a:xfrm>
            <a:prstGeom prst="rect">
              <a:avLst/>
            </a:prstGeom>
            <a:gradFill flip="none" rotWithShape="1">
              <a:gsLst>
                <a:gs pos="0">
                  <a:srgbClr val="AED2EF"/>
                </a:gs>
                <a:gs pos="100000">
                  <a:srgbClr val="181E26"/>
                </a:gs>
                <a:gs pos="70000">
                  <a:srgbClr val="AED2EF"/>
                </a:gs>
                <a:gs pos="70100">
                  <a:srgbClr val="181E2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ValueBack2">
              <a:extLst>
                <a:ext uri="{FF2B5EF4-FFF2-40B4-BE49-F238E27FC236}">
                  <a16:creationId xmlns:a16="http://schemas.microsoft.com/office/drawing/2014/main" xmlns="" id="{7AF9D32D-7155-487C-8E03-A33E144C5740}"/>
                </a:ext>
              </a:extLst>
            </p:cNvPr>
            <p:cNvSpPr/>
            <p:nvPr/>
          </p:nvSpPr>
          <p:spPr>
            <a:xfrm>
              <a:off x="7342991" y="2170249"/>
              <a:ext cx="2517502" cy="2517502"/>
            </a:xfrm>
            <a:prstGeom prst="blockArc">
              <a:avLst>
                <a:gd name="adj1" fmla="val 10800000"/>
                <a:gd name="adj2" fmla="val 5400000"/>
                <a:gd name="adj3" fmla="val 12991"/>
              </a:avLst>
            </a:prstGeom>
            <a:solidFill>
              <a:srgbClr val="AED2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ValueText2">
              <a:extLst>
                <a:ext uri="{FF2B5EF4-FFF2-40B4-BE49-F238E27FC236}">
                  <a16:creationId xmlns:a16="http://schemas.microsoft.com/office/drawing/2014/main" xmlns="" id="{03880851-B78D-4BA9-9637-0E530D41EA77}"/>
                </a:ext>
              </a:extLst>
            </p:cNvPr>
            <p:cNvSpPr txBox="1"/>
            <p:nvPr/>
          </p:nvSpPr>
          <p:spPr>
            <a:xfrm>
              <a:off x="8020445" y="4381135"/>
              <a:ext cx="392907" cy="23078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solidFill>
                    <a:srgbClr val="AED2EF"/>
                  </a:solidFill>
                  <a:latin typeface="Impact" panose="020B0806030902050204" pitchFamily="34" charset="0"/>
                </a:rPr>
                <a:t>70%</a:t>
              </a:r>
              <a:endParaRPr lang="en-US" sz="6000" dirty="0">
                <a:solidFill>
                  <a:srgbClr val="AED2E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ValueShape3">
              <a:extLst>
                <a:ext uri="{FF2B5EF4-FFF2-40B4-BE49-F238E27FC236}">
                  <a16:creationId xmlns:a16="http://schemas.microsoft.com/office/drawing/2014/main" xmlns="" id="{D7E829B9-7EB5-4401-8B90-EFFA2A313244}"/>
                </a:ext>
              </a:extLst>
            </p:cNvPr>
            <p:cNvSpPr/>
            <p:nvPr/>
          </p:nvSpPr>
          <p:spPr>
            <a:xfrm>
              <a:off x="2341015" y="4926105"/>
              <a:ext cx="5593391" cy="77650"/>
            </a:xfrm>
            <a:prstGeom prst="rect">
              <a:avLst/>
            </a:prstGeom>
            <a:gradFill flip="none" rotWithShape="1">
              <a:gsLst>
                <a:gs pos="0">
                  <a:schemeClr val="lt1">
                    <a:lumMod val="100000"/>
                  </a:schemeClr>
                </a:gs>
                <a:gs pos="100000">
                  <a:srgbClr val="181E26"/>
                </a:gs>
                <a:gs pos="75000">
                  <a:schemeClr val="lt1">
                    <a:lumMod val="100000"/>
                  </a:schemeClr>
                </a:gs>
                <a:gs pos="75100">
                  <a:srgbClr val="181E2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ValueBack3">
              <a:extLst>
                <a:ext uri="{FF2B5EF4-FFF2-40B4-BE49-F238E27FC236}">
                  <a16:creationId xmlns:a16="http://schemas.microsoft.com/office/drawing/2014/main" xmlns="" id="{3D330703-D2EC-4F46-8731-5D00BAAADAD9}"/>
                </a:ext>
              </a:extLst>
            </p:cNvPr>
            <p:cNvSpPr/>
            <p:nvPr/>
          </p:nvSpPr>
          <p:spPr>
            <a:xfrm>
              <a:off x="6975811" y="1804595"/>
              <a:ext cx="3248810" cy="3248810"/>
            </a:xfrm>
            <a:prstGeom prst="blockArc">
              <a:avLst>
                <a:gd name="adj1" fmla="val 10800000"/>
                <a:gd name="adj2" fmla="val 5400000"/>
                <a:gd name="adj3" fmla="val 10000"/>
              </a:avLst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ValueText3">
              <a:extLst>
                <a:ext uri="{FF2B5EF4-FFF2-40B4-BE49-F238E27FC236}">
                  <a16:creationId xmlns:a16="http://schemas.microsoft.com/office/drawing/2014/main" xmlns="" id="{F9F11BAC-D439-4F28-A955-3B99E8127DAA}"/>
                </a:ext>
              </a:extLst>
            </p:cNvPr>
            <p:cNvSpPr txBox="1"/>
            <p:nvPr/>
          </p:nvSpPr>
          <p:spPr>
            <a:xfrm>
              <a:off x="8020444" y="4845721"/>
              <a:ext cx="392907" cy="23078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solidFill>
                    <a:schemeClr val="lt1">
                      <a:lumMod val="100000"/>
                    </a:schemeClr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chemeClr val="l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CustomText1">
              <a:extLst>
                <a:ext uri="{FF2B5EF4-FFF2-40B4-BE49-F238E27FC236}">
                  <a16:creationId xmlns:a16="http://schemas.microsoft.com/office/drawing/2014/main" xmlns="" id="{E4782FDC-15AB-4525-9FF4-F21AC5C46211}"/>
                </a:ext>
              </a:extLst>
            </p:cNvPr>
            <p:cNvSpPr/>
            <p:nvPr/>
          </p:nvSpPr>
          <p:spPr>
            <a:xfrm>
              <a:off x="2333096" y="3204007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63" name="CustomText1">
              <a:extLst>
                <a:ext uri="{FF2B5EF4-FFF2-40B4-BE49-F238E27FC236}">
                  <a16:creationId xmlns:a16="http://schemas.microsoft.com/office/drawing/2014/main" xmlns="" id="{BEB72770-A4C7-40E2-A226-F1997B394EFF}"/>
                </a:ext>
              </a:extLst>
            </p:cNvPr>
            <p:cNvSpPr/>
            <p:nvPr/>
          </p:nvSpPr>
          <p:spPr>
            <a:xfrm>
              <a:off x="2333096" y="2748168"/>
              <a:ext cx="2177944" cy="30725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64" name="CustomText2">
              <a:extLst>
                <a:ext uri="{FF2B5EF4-FFF2-40B4-BE49-F238E27FC236}">
                  <a16:creationId xmlns:a16="http://schemas.microsoft.com/office/drawing/2014/main" xmlns="" id="{27990200-ACFB-4A68-93D9-536CFAF3F0EF}"/>
                </a:ext>
              </a:extLst>
            </p:cNvPr>
            <p:cNvSpPr/>
            <p:nvPr/>
          </p:nvSpPr>
          <p:spPr>
            <a:xfrm>
              <a:off x="2333096" y="2369055"/>
              <a:ext cx="2177944" cy="43795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14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889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F63FC4-7E55-496B-ABDD-3287321103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4EFC38A-0ECA-4404-836C-3150402E797A}"/>
                </a:ext>
              </a:extLst>
            </p:cNvPr>
            <p:cNvCxnSpPr/>
            <p:nvPr/>
          </p:nvCxnSpPr>
          <p:spPr>
            <a:xfrm>
              <a:off x="669925" y="1123950"/>
              <a:ext cx="10850563" cy="50196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šľíḓè">
              <a:extLst>
                <a:ext uri="{FF2B5EF4-FFF2-40B4-BE49-F238E27FC236}">
                  <a16:creationId xmlns:a16="http://schemas.microsoft.com/office/drawing/2014/main" xmlns="" id="{F1571CC7-0E1B-4F07-B9A3-0720FFADA5F7}"/>
                </a:ext>
              </a:extLst>
            </p:cNvPr>
            <p:cNvGrpSpPr/>
            <p:nvPr/>
          </p:nvGrpSpPr>
          <p:grpSpPr>
            <a:xfrm>
              <a:off x="2495600" y="1700808"/>
              <a:ext cx="808632" cy="808632"/>
              <a:chOff x="3025614" y="1870779"/>
              <a:chExt cx="808632" cy="808632"/>
            </a:xfrm>
          </p:grpSpPr>
          <p:sp>
            <p:nvSpPr>
              <p:cNvPr id="42" name="is1íďè">
                <a:extLst>
                  <a:ext uri="{FF2B5EF4-FFF2-40B4-BE49-F238E27FC236}">
                    <a16:creationId xmlns:a16="http://schemas.microsoft.com/office/drawing/2014/main" xmlns="" id="{1FF87F16-9A74-40B1-9251-D8A425495395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ŝļîḋe">
                <a:extLst>
                  <a:ext uri="{FF2B5EF4-FFF2-40B4-BE49-F238E27FC236}">
                    <a16:creationId xmlns:a16="http://schemas.microsoft.com/office/drawing/2014/main" xmlns="" id="{BEEC6DE1-3099-490B-A8F1-6BCC6B986122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ṥ1ïḓè">
                <a:extLst>
                  <a:ext uri="{FF2B5EF4-FFF2-40B4-BE49-F238E27FC236}">
                    <a16:creationId xmlns:a16="http://schemas.microsoft.com/office/drawing/2014/main" xmlns="" id="{45FFFF27-1F4B-400B-B4B4-59F28F793258}"/>
                  </a:ext>
                </a:extLst>
              </p:cNvPr>
              <p:cNvSpPr/>
              <p:nvPr/>
            </p:nvSpPr>
            <p:spPr>
              <a:xfrm>
                <a:off x="3282109" y="2134363"/>
                <a:ext cx="305623" cy="27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2" y="3335"/>
                    </a:moveTo>
                    <a:cubicBezTo>
                      <a:pt x="2422" y="21145"/>
                      <a:pt x="2422" y="21145"/>
                      <a:pt x="2422" y="21145"/>
                    </a:cubicBezTo>
                    <a:cubicBezTo>
                      <a:pt x="2422" y="21373"/>
                      <a:pt x="2221" y="21600"/>
                      <a:pt x="2019" y="21600"/>
                    </a:cubicBezTo>
                    <a:cubicBezTo>
                      <a:pt x="1211" y="21600"/>
                      <a:pt x="1211" y="21600"/>
                      <a:pt x="1211" y="21600"/>
                    </a:cubicBezTo>
                    <a:cubicBezTo>
                      <a:pt x="1009" y="21600"/>
                      <a:pt x="807" y="21373"/>
                      <a:pt x="807" y="21145"/>
                    </a:cubicBezTo>
                    <a:cubicBezTo>
                      <a:pt x="807" y="3335"/>
                      <a:pt x="807" y="3335"/>
                      <a:pt x="807" y="3335"/>
                    </a:cubicBezTo>
                    <a:cubicBezTo>
                      <a:pt x="336" y="3032"/>
                      <a:pt x="0" y="2425"/>
                      <a:pt x="0" y="1743"/>
                    </a:cubicBezTo>
                    <a:cubicBezTo>
                      <a:pt x="0" y="758"/>
                      <a:pt x="740" y="0"/>
                      <a:pt x="1615" y="0"/>
                    </a:cubicBezTo>
                    <a:cubicBezTo>
                      <a:pt x="2490" y="0"/>
                      <a:pt x="3230" y="758"/>
                      <a:pt x="3230" y="1743"/>
                    </a:cubicBezTo>
                    <a:cubicBezTo>
                      <a:pt x="3230" y="2425"/>
                      <a:pt x="2893" y="3032"/>
                      <a:pt x="2422" y="3335"/>
                    </a:cubicBezTo>
                    <a:close/>
                    <a:moveTo>
                      <a:pt x="21600" y="13415"/>
                    </a:moveTo>
                    <a:cubicBezTo>
                      <a:pt x="21600" y="13718"/>
                      <a:pt x="21398" y="14021"/>
                      <a:pt x="21129" y="14173"/>
                    </a:cubicBezTo>
                    <a:cubicBezTo>
                      <a:pt x="21062" y="14248"/>
                      <a:pt x="20994" y="14248"/>
                      <a:pt x="20927" y="14324"/>
                    </a:cubicBezTo>
                    <a:cubicBezTo>
                      <a:pt x="20120" y="14779"/>
                      <a:pt x="18236" y="15992"/>
                      <a:pt x="16351" y="15992"/>
                    </a:cubicBezTo>
                    <a:cubicBezTo>
                      <a:pt x="15611" y="15992"/>
                      <a:pt x="14938" y="15764"/>
                      <a:pt x="14333" y="15461"/>
                    </a:cubicBezTo>
                    <a:cubicBezTo>
                      <a:pt x="13996" y="15234"/>
                      <a:pt x="13996" y="15234"/>
                      <a:pt x="13996" y="15234"/>
                    </a:cubicBezTo>
                    <a:cubicBezTo>
                      <a:pt x="12718" y="14552"/>
                      <a:pt x="11708" y="14021"/>
                      <a:pt x="10228" y="14021"/>
                    </a:cubicBezTo>
                    <a:cubicBezTo>
                      <a:pt x="8411" y="14021"/>
                      <a:pt x="5854" y="15082"/>
                      <a:pt x="4441" y="16067"/>
                    </a:cubicBezTo>
                    <a:cubicBezTo>
                      <a:pt x="4307" y="16143"/>
                      <a:pt x="4105" y="16143"/>
                      <a:pt x="3970" y="16143"/>
                    </a:cubicBezTo>
                    <a:cubicBezTo>
                      <a:pt x="3836" y="16143"/>
                      <a:pt x="3701" y="16143"/>
                      <a:pt x="3634" y="16067"/>
                    </a:cubicBezTo>
                    <a:cubicBezTo>
                      <a:pt x="3364" y="15916"/>
                      <a:pt x="3230" y="15613"/>
                      <a:pt x="3230" y="15234"/>
                    </a:cubicBezTo>
                    <a:cubicBezTo>
                      <a:pt x="3230" y="4851"/>
                      <a:pt x="3230" y="4851"/>
                      <a:pt x="3230" y="4851"/>
                    </a:cubicBezTo>
                    <a:cubicBezTo>
                      <a:pt x="3230" y="4547"/>
                      <a:pt x="3364" y="4244"/>
                      <a:pt x="3566" y="4093"/>
                    </a:cubicBezTo>
                    <a:cubicBezTo>
                      <a:pt x="4374" y="3562"/>
                      <a:pt x="7200" y="1743"/>
                      <a:pt x="9824" y="1743"/>
                    </a:cubicBezTo>
                    <a:cubicBezTo>
                      <a:pt x="11910" y="1743"/>
                      <a:pt x="13593" y="2653"/>
                      <a:pt x="15073" y="3411"/>
                    </a:cubicBezTo>
                    <a:cubicBezTo>
                      <a:pt x="15342" y="3638"/>
                      <a:pt x="15746" y="3714"/>
                      <a:pt x="16150" y="3714"/>
                    </a:cubicBezTo>
                    <a:cubicBezTo>
                      <a:pt x="17630" y="3714"/>
                      <a:pt x="19245" y="2653"/>
                      <a:pt x="20052" y="2122"/>
                    </a:cubicBezTo>
                    <a:cubicBezTo>
                      <a:pt x="20187" y="2046"/>
                      <a:pt x="20321" y="1895"/>
                      <a:pt x="20389" y="1895"/>
                    </a:cubicBezTo>
                    <a:cubicBezTo>
                      <a:pt x="20658" y="1743"/>
                      <a:pt x="20927" y="1743"/>
                      <a:pt x="21196" y="1895"/>
                    </a:cubicBezTo>
                    <a:cubicBezTo>
                      <a:pt x="21398" y="2046"/>
                      <a:pt x="21600" y="2349"/>
                      <a:pt x="21600" y="2653"/>
                    </a:cubicBezTo>
                    <a:lnTo>
                      <a:pt x="21600" y="13415"/>
                    </a:lnTo>
                    <a:close/>
                    <a:moveTo>
                      <a:pt x="9622" y="3562"/>
                    </a:moveTo>
                    <a:cubicBezTo>
                      <a:pt x="8007" y="3638"/>
                      <a:pt x="6191" y="4472"/>
                      <a:pt x="4778" y="5381"/>
                    </a:cubicBezTo>
                    <a:cubicBezTo>
                      <a:pt x="4778" y="8034"/>
                      <a:pt x="4778" y="8034"/>
                      <a:pt x="4778" y="8034"/>
                    </a:cubicBezTo>
                    <a:cubicBezTo>
                      <a:pt x="6258" y="7124"/>
                      <a:pt x="8075" y="6442"/>
                      <a:pt x="9622" y="6366"/>
                    </a:cubicBezTo>
                    <a:lnTo>
                      <a:pt x="9622" y="3562"/>
                    </a:lnTo>
                    <a:close/>
                    <a:moveTo>
                      <a:pt x="9622" y="9549"/>
                    </a:moveTo>
                    <a:cubicBezTo>
                      <a:pt x="8075" y="9701"/>
                      <a:pt x="6258" y="10383"/>
                      <a:pt x="4778" y="11141"/>
                    </a:cubicBezTo>
                    <a:cubicBezTo>
                      <a:pt x="4778" y="13794"/>
                      <a:pt x="4778" y="13794"/>
                      <a:pt x="4778" y="13794"/>
                    </a:cubicBezTo>
                    <a:cubicBezTo>
                      <a:pt x="6258" y="13036"/>
                      <a:pt x="8075" y="12354"/>
                      <a:pt x="9622" y="12202"/>
                    </a:cubicBezTo>
                    <a:lnTo>
                      <a:pt x="9622" y="9549"/>
                    </a:lnTo>
                    <a:close/>
                    <a:moveTo>
                      <a:pt x="19985" y="10307"/>
                    </a:moveTo>
                    <a:cubicBezTo>
                      <a:pt x="18841" y="10914"/>
                      <a:pt x="16890" y="11823"/>
                      <a:pt x="15207" y="11293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5006" y="8034"/>
                      <a:pt x="14871" y="8034"/>
                      <a:pt x="14669" y="7882"/>
                    </a:cubicBezTo>
                    <a:cubicBezTo>
                      <a:pt x="13256" y="7124"/>
                      <a:pt x="12112" y="6366"/>
                      <a:pt x="10228" y="6366"/>
                    </a:cubicBezTo>
                    <a:cubicBezTo>
                      <a:pt x="10026" y="6366"/>
                      <a:pt x="9824" y="6366"/>
                      <a:pt x="9622" y="6366"/>
                    </a:cubicBezTo>
                    <a:cubicBezTo>
                      <a:pt x="9622" y="9474"/>
                      <a:pt x="9622" y="9474"/>
                      <a:pt x="9622" y="9474"/>
                    </a:cubicBezTo>
                    <a:cubicBezTo>
                      <a:pt x="9690" y="9474"/>
                      <a:pt x="9757" y="9474"/>
                      <a:pt x="9824" y="9474"/>
                    </a:cubicBezTo>
                    <a:cubicBezTo>
                      <a:pt x="11708" y="9474"/>
                      <a:pt x="13256" y="10232"/>
                      <a:pt x="14669" y="11065"/>
                    </a:cubicBezTo>
                    <a:cubicBezTo>
                      <a:pt x="14871" y="11141"/>
                      <a:pt x="15006" y="11217"/>
                      <a:pt x="15207" y="11293"/>
                    </a:cubicBezTo>
                    <a:cubicBezTo>
                      <a:pt x="15207" y="13945"/>
                      <a:pt x="15207" y="13945"/>
                      <a:pt x="15207" y="13945"/>
                    </a:cubicBezTo>
                    <a:cubicBezTo>
                      <a:pt x="15544" y="14097"/>
                      <a:pt x="15880" y="14173"/>
                      <a:pt x="16351" y="14173"/>
                    </a:cubicBezTo>
                    <a:cubicBezTo>
                      <a:pt x="17697" y="14173"/>
                      <a:pt x="19178" y="13339"/>
                      <a:pt x="19985" y="12884"/>
                    </a:cubicBezTo>
                    <a:lnTo>
                      <a:pt x="19985" y="10307"/>
                    </a:lnTo>
                    <a:close/>
                    <a:moveTo>
                      <a:pt x="19985" y="4168"/>
                    </a:moveTo>
                    <a:cubicBezTo>
                      <a:pt x="18976" y="4775"/>
                      <a:pt x="17563" y="5457"/>
                      <a:pt x="16150" y="5457"/>
                    </a:cubicBezTo>
                    <a:cubicBezTo>
                      <a:pt x="15813" y="5457"/>
                      <a:pt x="15477" y="5457"/>
                      <a:pt x="15207" y="5381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6890" y="8640"/>
                      <a:pt x="18841" y="7579"/>
                      <a:pt x="19985" y="6897"/>
                    </a:cubicBezTo>
                    <a:lnTo>
                      <a:pt x="19985" y="416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śľîḍê">
              <a:extLst>
                <a:ext uri="{FF2B5EF4-FFF2-40B4-BE49-F238E27FC236}">
                  <a16:creationId xmlns:a16="http://schemas.microsoft.com/office/drawing/2014/main" xmlns="" id="{BC3BB40F-D1A7-4DC3-8497-DBF7C651FC01}"/>
                </a:ext>
              </a:extLst>
            </p:cNvPr>
            <p:cNvGrpSpPr/>
            <p:nvPr/>
          </p:nvGrpSpPr>
          <p:grpSpPr>
            <a:xfrm>
              <a:off x="4025770" y="2407655"/>
              <a:ext cx="808632" cy="808632"/>
              <a:chOff x="3025614" y="1870779"/>
              <a:chExt cx="808632" cy="808632"/>
            </a:xfrm>
          </p:grpSpPr>
          <p:sp>
            <p:nvSpPr>
              <p:cNvPr id="39" name="ïSľïde">
                <a:extLst>
                  <a:ext uri="{FF2B5EF4-FFF2-40B4-BE49-F238E27FC236}">
                    <a16:creationId xmlns:a16="http://schemas.microsoft.com/office/drawing/2014/main" xmlns="" id="{8CF4D6D3-E691-442C-987C-0D1E089AA637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ļïḋê">
                <a:extLst>
                  <a:ext uri="{FF2B5EF4-FFF2-40B4-BE49-F238E27FC236}">
                    <a16:creationId xmlns:a16="http://schemas.microsoft.com/office/drawing/2014/main" xmlns="" id="{65A82366-FA87-40C8-B8A3-A864A31957EB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ľïḓe">
                <a:extLst>
                  <a:ext uri="{FF2B5EF4-FFF2-40B4-BE49-F238E27FC236}">
                    <a16:creationId xmlns:a16="http://schemas.microsoft.com/office/drawing/2014/main" xmlns="" id="{9C71D942-0F34-4AED-AA7E-EA4703FEBE07}"/>
                  </a:ext>
                </a:extLst>
              </p:cNvPr>
              <p:cNvSpPr/>
              <p:nvPr/>
            </p:nvSpPr>
            <p:spPr>
              <a:xfrm>
                <a:off x="3282109" y="2117321"/>
                <a:ext cx="305623" cy="305434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ṩ1ïḍè">
              <a:extLst>
                <a:ext uri="{FF2B5EF4-FFF2-40B4-BE49-F238E27FC236}">
                  <a16:creationId xmlns:a16="http://schemas.microsoft.com/office/drawing/2014/main" xmlns="" id="{B6BE856A-0CE4-4A1A-822C-9178C8CA58C6}"/>
                </a:ext>
              </a:extLst>
            </p:cNvPr>
            <p:cNvGrpSpPr/>
            <p:nvPr/>
          </p:nvGrpSpPr>
          <p:grpSpPr>
            <a:xfrm>
              <a:off x="5555940" y="3114502"/>
              <a:ext cx="808632" cy="808632"/>
              <a:chOff x="3025614" y="1870779"/>
              <a:chExt cx="808632" cy="808632"/>
            </a:xfrm>
          </p:grpSpPr>
          <p:sp>
            <p:nvSpPr>
              <p:cNvPr id="36" name="îS1ïdé">
                <a:extLst>
                  <a:ext uri="{FF2B5EF4-FFF2-40B4-BE49-F238E27FC236}">
                    <a16:creationId xmlns:a16="http://schemas.microsoft.com/office/drawing/2014/main" xmlns="" id="{DF149387-52AB-418C-8120-DD0D5FC0923B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ļîḓê">
                <a:extLst>
                  <a:ext uri="{FF2B5EF4-FFF2-40B4-BE49-F238E27FC236}">
                    <a16:creationId xmlns:a16="http://schemas.microsoft.com/office/drawing/2014/main" xmlns="" id="{09F176C2-C1C4-4CAA-A55F-D2A60F3109D2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sľîḍè">
                <a:extLst>
                  <a:ext uri="{FF2B5EF4-FFF2-40B4-BE49-F238E27FC236}">
                    <a16:creationId xmlns:a16="http://schemas.microsoft.com/office/drawing/2014/main" xmlns="" id="{4EA6319F-8BEE-410E-8C97-AF82FF17A638}"/>
                  </a:ext>
                </a:extLst>
              </p:cNvPr>
              <p:cNvSpPr/>
              <p:nvPr/>
            </p:nvSpPr>
            <p:spPr>
              <a:xfrm>
                <a:off x="3282109" y="2117458"/>
                <a:ext cx="305623" cy="305161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1îdé">
              <a:extLst>
                <a:ext uri="{FF2B5EF4-FFF2-40B4-BE49-F238E27FC236}">
                  <a16:creationId xmlns:a16="http://schemas.microsoft.com/office/drawing/2014/main" xmlns="" id="{90BE218A-7C2E-4FC3-94A8-08BD40ECB477}"/>
                </a:ext>
              </a:extLst>
            </p:cNvPr>
            <p:cNvGrpSpPr/>
            <p:nvPr/>
          </p:nvGrpSpPr>
          <p:grpSpPr>
            <a:xfrm>
              <a:off x="7086110" y="3821349"/>
              <a:ext cx="808632" cy="808632"/>
              <a:chOff x="3025614" y="1870779"/>
              <a:chExt cx="808632" cy="808632"/>
            </a:xfrm>
          </p:grpSpPr>
          <p:sp>
            <p:nvSpPr>
              <p:cNvPr id="33" name="ïS1ïḓê">
                <a:extLst>
                  <a:ext uri="{FF2B5EF4-FFF2-40B4-BE49-F238E27FC236}">
                    <a16:creationId xmlns:a16="http://schemas.microsoft.com/office/drawing/2014/main" xmlns="" id="{F017339E-BAE0-46D7-911B-601D082AB117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ïḋê">
                <a:extLst>
                  <a:ext uri="{FF2B5EF4-FFF2-40B4-BE49-F238E27FC236}">
                    <a16:creationId xmlns:a16="http://schemas.microsoft.com/office/drawing/2014/main" xmlns="" id="{03FAD855-705F-4750-9954-0103438D41FF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ḷiḋé">
                <a:extLst>
                  <a:ext uri="{FF2B5EF4-FFF2-40B4-BE49-F238E27FC236}">
                    <a16:creationId xmlns:a16="http://schemas.microsoft.com/office/drawing/2014/main" xmlns="" id="{58060D1C-9C03-430C-8997-93A38EE33803}"/>
                  </a:ext>
                </a:extLst>
              </p:cNvPr>
              <p:cNvSpPr/>
              <p:nvPr/>
            </p:nvSpPr>
            <p:spPr>
              <a:xfrm>
                <a:off x="3282109" y="2117461"/>
                <a:ext cx="305623" cy="305154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ṡḻîďe">
              <a:extLst>
                <a:ext uri="{FF2B5EF4-FFF2-40B4-BE49-F238E27FC236}">
                  <a16:creationId xmlns:a16="http://schemas.microsoft.com/office/drawing/2014/main" xmlns="" id="{07F13355-E371-42E2-BEEF-B5FC54D7BE5E}"/>
                </a:ext>
              </a:extLst>
            </p:cNvPr>
            <p:cNvGrpSpPr/>
            <p:nvPr/>
          </p:nvGrpSpPr>
          <p:grpSpPr>
            <a:xfrm>
              <a:off x="8616280" y="4528197"/>
              <a:ext cx="808632" cy="808632"/>
              <a:chOff x="3025614" y="1870779"/>
              <a:chExt cx="808632" cy="808632"/>
            </a:xfrm>
          </p:grpSpPr>
          <p:sp>
            <p:nvSpPr>
              <p:cNvPr id="30" name="íşḻïḍê">
                <a:extLst>
                  <a:ext uri="{FF2B5EF4-FFF2-40B4-BE49-F238E27FC236}">
                    <a16:creationId xmlns:a16="http://schemas.microsoft.com/office/drawing/2014/main" xmlns="" id="{AA827F31-10CD-41C6-B926-6781A2824E70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lîḍe">
                <a:extLst>
                  <a:ext uri="{FF2B5EF4-FFF2-40B4-BE49-F238E27FC236}">
                    <a16:creationId xmlns:a16="http://schemas.microsoft.com/office/drawing/2014/main" xmlns="" id="{4BF01B1F-EE18-40AF-92B8-09FF047C37A8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ṧḻiďê">
                <a:extLst>
                  <a:ext uri="{FF2B5EF4-FFF2-40B4-BE49-F238E27FC236}">
                    <a16:creationId xmlns:a16="http://schemas.microsoft.com/office/drawing/2014/main" xmlns="" id="{6EB40484-D43A-4865-81E3-B18B1BAFABA4}"/>
                  </a:ext>
                </a:extLst>
              </p:cNvPr>
              <p:cNvSpPr/>
              <p:nvPr/>
            </p:nvSpPr>
            <p:spPr>
              <a:xfrm>
                <a:off x="3282109" y="2117457"/>
                <a:ext cx="305623" cy="305163"/>
              </a:xfrm>
              <a:custGeom>
                <a:avLst/>
                <a:gdLst>
                  <a:gd name="T0" fmla="*/ 6794 w 6860"/>
                  <a:gd name="T1" fmla="*/ 3307 h 6860"/>
                  <a:gd name="T2" fmla="*/ 5828 w 6860"/>
                  <a:gd name="T3" fmla="*/ 2341 h 6860"/>
                  <a:gd name="T4" fmla="*/ 5586 w 6860"/>
                  <a:gd name="T5" fmla="*/ 2341 h 6860"/>
                  <a:gd name="T6" fmla="*/ 5586 w 6860"/>
                  <a:gd name="T7" fmla="*/ 2582 h 6860"/>
                  <a:gd name="T8" fmla="*/ 6261 w 6860"/>
                  <a:gd name="T9" fmla="*/ 3257 h 6860"/>
                  <a:gd name="T10" fmla="*/ 3601 w 6860"/>
                  <a:gd name="T11" fmla="*/ 3257 h 6860"/>
                  <a:gd name="T12" fmla="*/ 3601 w 6860"/>
                  <a:gd name="T13" fmla="*/ 600 h 6860"/>
                  <a:gd name="T14" fmla="*/ 4276 w 6860"/>
                  <a:gd name="T15" fmla="*/ 1275 h 6860"/>
                  <a:gd name="T16" fmla="*/ 4517 w 6860"/>
                  <a:gd name="T17" fmla="*/ 1275 h 6860"/>
                  <a:gd name="T18" fmla="*/ 4517 w 6860"/>
                  <a:gd name="T19" fmla="*/ 1033 h 6860"/>
                  <a:gd name="T20" fmla="*/ 3551 w 6860"/>
                  <a:gd name="T21" fmla="*/ 67 h 6860"/>
                  <a:gd name="T22" fmla="*/ 3310 w 6860"/>
                  <a:gd name="T23" fmla="*/ 67 h 6860"/>
                  <a:gd name="T24" fmla="*/ 2343 w 6860"/>
                  <a:gd name="T25" fmla="*/ 1033 h 6860"/>
                  <a:gd name="T26" fmla="*/ 2343 w 6860"/>
                  <a:gd name="T27" fmla="*/ 1275 h 6860"/>
                  <a:gd name="T28" fmla="*/ 2585 w 6860"/>
                  <a:gd name="T29" fmla="*/ 1275 h 6860"/>
                  <a:gd name="T30" fmla="*/ 3260 w 6860"/>
                  <a:gd name="T31" fmla="*/ 600 h 6860"/>
                  <a:gd name="T32" fmla="*/ 3260 w 6860"/>
                  <a:gd name="T33" fmla="*/ 3257 h 6860"/>
                  <a:gd name="T34" fmla="*/ 600 w 6860"/>
                  <a:gd name="T35" fmla="*/ 3257 h 6860"/>
                  <a:gd name="T36" fmla="*/ 1275 w 6860"/>
                  <a:gd name="T37" fmla="*/ 2583 h 6860"/>
                  <a:gd name="T38" fmla="*/ 1275 w 6860"/>
                  <a:gd name="T39" fmla="*/ 2341 h 6860"/>
                  <a:gd name="T40" fmla="*/ 1033 w 6860"/>
                  <a:gd name="T41" fmla="*/ 2341 h 6860"/>
                  <a:gd name="T42" fmla="*/ 67 w 6860"/>
                  <a:gd name="T43" fmla="*/ 3307 h 6860"/>
                  <a:gd name="T44" fmla="*/ 67 w 6860"/>
                  <a:gd name="T45" fmla="*/ 3549 h 6860"/>
                  <a:gd name="T46" fmla="*/ 1033 w 6860"/>
                  <a:gd name="T47" fmla="*/ 4515 h 6860"/>
                  <a:gd name="T48" fmla="*/ 1275 w 6860"/>
                  <a:gd name="T49" fmla="*/ 4515 h 6860"/>
                  <a:gd name="T50" fmla="*/ 1275 w 6860"/>
                  <a:gd name="T51" fmla="*/ 4273 h 6860"/>
                  <a:gd name="T52" fmla="*/ 600 w 6860"/>
                  <a:gd name="T53" fmla="*/ 3599 h 6860"/>
                  <a:gd name="T54" fmla="*/ 3260 w 6860"/>
                  <a:gd name="T55" fmla="*/ 3599 h 6860"/>
                  <a:gd name="T56" fmla="*/ 3260 w 6860"/>
                  <a:gd name="T57" fmla="*/ 6261 h 6860"/>
                  <a:gd name="T58" fmla="*/ 2585 w 6860"/>
                  <a:gd name="T59" fmla="*/ 5586 h 6860"/>
                  <a:gd name="T60" fmla="*/ 2344 w 6860"/>
                  <a:gd name="T61" fmla="*/ 5586 h 6860"/>
                  <a:gd name="T62" fmla="*/ 2344 w 6860"/>
                  <a:gd name="T63" fmla="*/ 5827 h 6860"/>
                  <a:gd name="T64" fmla="*/ 3310 w 6860"/>
                  <a:gd name="T65" fmla="*/ 6794 h 6860"/>
                  <a:gd name="T66" fmla="*/ 3551 w 6860"/>
                  <a:gd name="T67" fmla="*/ 6794 h 6860"/>
                  <a:gd name="T68" fmla="*/ 4517 w 6860"/>
                  <a:gd name="T69" fmla="*/ 5828 h 6860"/>
                  <a:gd name="T70" fmla="*/ 4517 w 6860"/>
                  <a:gd name="T71" fmla="*/ 5586 h 6860"/>
                  <a:gd name="T72" fmla="*/ 4276 w 6860"/>
                  <a:gd name="T73" fmla="*/ 5586 h 6860"/>
                  <a:gd name="T74" fmla="*/ 3601 w 6860"/>
                  <a:gd name="T75" fmla="*/ 6261 h 6860"/>
                  <a:gd name="T76" fmla="*/ 3601 w 6860"/>
                  <a:gd name="T77" fmla="*/ 3599 h 6860"/>
                  <a:gd name="T78" fmla="*/ 6261 w 6860"/>
                  <a:gd name="T79" fmla="*/ 3599 h 6860"/>
                  <a:gd name="T80" fmla="*/ 5586 w 6860"/>
                  <a:gd name="T81" fmla="*/ 4273 h 6860"/>
                  <a:gd name="T82" fmla="*/ 5586 w 6860"/>
                  <a:gd name="T83" fmla="*/ 4515 h 6860"/>
                  <a:gd name="T84" fmla="*/ 5828 w 6860"/>
                  <a:gd name="T85" fmla="*/ 4515 h 6860"/>
                  <a:gd name="T86" fmla="*/ 6794 w 6860"/>
                  <a:gd name="T87" fmla="*/ 3549 h 6860"/>
                  <a:gd name="T88" fmla="*/ 6794 w 6860"/>
                  <a:gd name="T89" fmla="*/ 3307 h 6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860" h="6860">
                    <a:moveTo>
                      <a:pt x="6794" y="3307"/>
                    </a:moveTo>
                    <a:lnTo>
                      <a:pt x="5828" y="2341"/>
                    </a:lnTo>
                    <a:cubicBezTo>
                      <a:pt x="5761" y="2274"/>
                      <a:pt x="5653" y="2274"/>
                      <a:pt x="5586" y="2341"/>
                    </a:cubicBezTo>
                    <a:cubicBezTo>
                      <a:pt x="5519" y="2408"/>
                      <a:pt x="5519" y="2516"/>
                      <a:pt x="5586" y="2582"/>
                    </a:cubicBezTo>
                    <a:lnTo>
                      <a:pt x="6261" y="3257"/>
                    </a:lnTo>
                    <a:lnTo>
                      <a:pt x="3601" y="3257"/>
                    </a:lnTo>
                    <a:lnTo>
                      <a:pt x="3601" y="600"/>
                    </a:lnTo>
                    <a:lnTo>
                      <a:pt x="4276" y="1275"/>
                    </a:lnTo>
                    <a:cubicBezTo>
                      <a:pt x="4343" y="1342"/>
                      <a:pt x="4450" y="1342"/>
                      <a:pt x="4517" y="1275"/>
                    </a:cubicBezTo>
                    <a:cubicBezTo>
                      <a:pt x="4584" y="1208"/>
                      <a:pt x="4584" y="1100"/>
                      <a:pt x="4517" y="1033"/>
                    </a:cubicBezTo>
                    <a:lnTo>
                      <a:pt x="3551" y="67"/>
                    </a:lnTo>
                    <a:cubicBezTo>
                      <a:pt x="3484" y="0"/>
                      <a:pt x="3376" y="0"/>
                      <a:pt x="3310" y="67"/>
                    </a:cubicBezTo>
                    <a:lnTo>
                      <a:pt x="2343" y="1033"/>
                    </a:lnTo>
                    <a:cubicBezTo>
                      <a:pt x="2277" y="1100"/>
                      <a:pt x="2277" y="1208"/>
                      <a:pt x="2343" y="1275"/>
                    </a:cubicBezTo>
                    <a:cubicBezTo>
                      <a:pt x="2410" y="1342"/>
                      <a:pt x="2518" y="1342"/>
                      <a:pt x="2585" y="1275"/>
                    </a:cubicBezTo>
                    <a:lnTo>
                      <a:pt x="3260" y="600"/>
                    </a:lnTo>
                    <a:lnTo>
                      <a:pt x="3260" y="3257"/>
                    </a:lnTo>
                    <a:lnTo>
                      <a:pt x="600" y="3257"/>
                    </a:lnTo>
                    <a:lnTo>
                      <a:pt x="1275" y="2583"/>
                    </a:lnTo>
                    <a:cubicBezTo>
                      <a:pt x="1342" y="2516"/>
                      <a:pt x="1342" y="2408"/>
                      <a:pt x="1275" y="2341"/>
                    </a:cubicBezTo>
                    <a:cubicBezTo>
                      <a:pt x="1208" y="2274"/>
                      <a:pt x="1100" y="2274"/>
                      <a:pt x="1033" y="2341"/>
                    </a:cubicBezTo>
                    <a:lnTo>
                      <a:pt x="67" y="3307"/>
                    </a:lnTo>
                    <a:cubicBezTo>
                      <a:pt x="0" y="3374"/>
                      <a:pt x="0" y="3482"/>
                      <a:pt x="67" y="3549"/>
                    </a:cubicBezTo>
                    <a:lnTo>
                      <a:pt x="1033" y="4515"/>
                    </a:lnTo>
                    <a:cubicBezTo>
                      <a:pt x="1100" y="4582"/>
                      <a:pt x="1208" y="4582"/>
                      <a:pt x="1275" y="4515"/>
                    </a:cubicBezTo>
                    <a:cubicBezTo>
                      <a:pt x="1342" y="4448"/>
                      <a:pt x="1342" y="4340"/>
                      <a:pt x="1275" y="4273"/>
                    </a:cubicBezTo>
                    <a:lnTo>
                      <a:pt x="600" y="3599"/>
                    </a:lnTo>
                    <a:lnTo>
                      <a:pt x="3260" y="3599"/>
                    </a:lnTo>
                    <a:lnTo>
                      <a:pt x="3260" y="6261"/>
                    </a:lnTo>
                    <a:lnTo>
                      <a:pt x="2585" y="5586"/>
                    </a:lnTo>
                    <a:cubicBezTo>
                      <a:pt x="2518" y="5519"/>
                      <a:pt x="2410" y="5519"/>
                      <a:pt x="2344" y="5586"/>
                    </a:cubicBezTo>
                    <a:cubicBezTo>
                      <a:pt x="2277" y="5653"/>
                      <a:pt x="2277" y="5761"/>
                      <a:pt x="2344" y="5827"/>
                    </a:cubicBezTo>
                    <a:lnTo>
                      <a:pt x="3310" y="6794"/>
                    </a:lnTo>
                    <a:cubicBezTo>
                      <a:pt x="3376" y="6860"/>
                      <a:pt x="3484" y="6860"/>
                      <a:pt x="3551" y="6794"/>
                    </a:cubicBezTo>
                    <a:lnTo>
                      <a:pt x="4517" y="5828"/>
                    </a:lnTo>
                    <a:cubicBezTo>
                      <a:pt x="4584" y="5761"/>
                      <a:pt x="4584" y="5653"/>
                      <a:pt x="4517" y="5586"/>
                    </a:cubicBezTo>
                    <a:cubicBezTo>
                      <a:pt x="4451" y="5519"/>
                      <a:pt x="4343" y="5519"/>
                      <a:pt x="4276" y="5586"/>
                    </a:cubicBezTo>
                    <a:lnTo>
                      <a:pt x="3601" y="6261"/>
                    </a:lnTo>
                    <a:lnTo>
                      <a:pt x="3601" y="3599"/>
                    </a:lnTo>
                    <a:lnTo>
                      <a:pt x="6261" y="3599"/>
                    </a:lnTo>
                    <a:lnTo>
                      <a:pt x="5586" y="4273"/>
                    </a:lnTo>
                    <a:cubicBezTo>
                      <a:pt x="5519" y="4340"/>
                      <a:pt x="5519" y="4448"/>
                      <a:pt x="5586" y="4515"/>
                    </a:cubicBezTo>
                    <a:cubicBezTo>
                      <a:pt x="5653" y="4582"/>
                      <a:pt x="5761" y="4582"/>
                      <a:pt x="5828" y="4515"/>
                    </a:cubicBezTo>
                    <a:lnTo>
                      <a:pt x="6794" y="3549"/>
                    </a:lnTo>
                    <a:cubicBezTo>
                      <a:pt x="6860" y="3482"/>
                      <a:pt x="6860" y="3374"/>
                      <a:pt x="6794" y="3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şľíḑê">
              <a:extLst>
                <a:ext uri="{FF2B5EF4-FFF2-40B4-BE49-F238E27FC236}">
                  <a16:creationId xmlns:a16="http://schemas.microsoft.com/office/drawing/2014/main" xmlns="" id="{E0F6466D-7C22-4053-857B-64CBE5E86A4E}"/>
                </a:ext>
              </a:extLst>
            </p:cNvPr>
            <p:cNvGrpSpPr/>
            <p:nvPr/>
          </p:nvGrpSpPr>
          <p:grpSpPr>
            <a:xfrm>
              <a:off x="1237152" y="2725249"/>
              <a:ext cx="2164253" cy="722497"/>
              <a:chOff x="9137748" y="2246943"/>
              <a:chExt cx="2164253" cy="722497"/>
            </a:xfrm>
          </p:grpSpPr>
          <p:sp>
            <p:nvSpPr>
              <p:cNvPr id="28" name="iṧlíde">
                <a:extLst>
                  <a:ext uri="{FF2B5EF4-FFF2-40B4-BE49-F238E27FC236}">
                    <a16:creationId xmlns:a16="http://schemas.microsoft.com/office/drawing/2014/main" xmlns="" id="{D36E56AD-F597-4512-BE4C-36C17FFCCE87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713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9" name="iṧḻîdè">
                <a:extLst>
                  <a:ext uri="{FF2B5EF4-FFF2-40B4-BE49-F238E27FC236}">
                    <a16:creationId xmlns:a16="http://schemas.microsoft.com/office/drawing/2014/main" xmlns="" id="{4714BB44-2EF1-4036-BC1B-24402C329803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iṩ1íḍe">
              <a:extLst>
                <a:ext uri="{FF2B5EF4-FFF2-40B4-BE49-F238E27FC236}">
                  <a16:creationId xmlns:a16="http://schemas.microsoft.com/office/drawing/2014/main" xmlns="" id="{6953BC7F-1835-4EEA-8246-E3F3337546CE}"/>
                </a:ext>
              </a:extLst>
            </p:cNvPr>
            <p:cNvGrpSpPr/>
            <p:nvPr/>
          </p:nvGrpSpPr>
          <p:grpSpPr>
            <a:xfrm>
              <a:off x="4931065" y="2029547"/>
              <a:ext cx="2164253" cy="733817"/>
              <a:chOff x="9137748" y="2246943"/>
              <a:chExt cx="2164253" cy="733817"/>
            </a:xfrm>
          </p:grpSpPr>
          <p:sp>
            <p:nvSpPr>
              <p:cNvPr id="26" name="iṡḻîdè">
                <a:extLst>
                  <a:ext uri="{FF2B5EF4-FFF2-40B4-BE49-F238E27FC236}">
                    <a16:creationId xmlns:a16="http://schemas.microsoft.com/office/drawing/2014/main" xmlns="" id="{84E36AA5-23DC-42AD-902B-CC86BE8ACF23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826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7" name="íşļiḋê">
                <a:extLst>
                  <a:ext uri="{FF2B5EF4-FFF2-40B4-BE49-F238E27FC236}">
                    <a16:creationId xmlns:a16="http://schemas.microsoft.com/office/drawing/2014/main" xmlns="" id="{23E6AAC3-F6E3-46D7-B6AF-0F70483D8E1C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4" name="îŝlîḋe">
              <a:extLst>
                <a:ext uri="{FF2B5EF4-FFF2-40B4-BE49-F238E27FC236}">
                  <a16:creationId xmlns:a16="http://schemas.microsoft.com/office/drawing/2014/main" xmlns="" id="{A3485471-6B15-49BB-9F75-B321D3AEDB8A}"/>
                </a:ext>
              </a:extLst>
            </p:cNvPr>
            <p:cNvGrpSpPr/>
            <p:nvPr/>
          </p:nvGrpSpPr>
          <p:grpSpPr>
            <a:xfrm>
              <a:off x="4252196" y="4099551"/>
              <a:ext cx="2164253" cy="744286"/>
              <a:chOff x="9137748" y="2246943"/>
              <a:chExt cx="2164253" cy="744286"/>
            </a:xfrm>
          </p:grpSpPr>
          <p:sp>
            <p:nvSpPr>
              <p:cNvPr id="24" name="îṡļíḍé">
                <a:extLst>
                  <a:ext uri="{FF2B5EF4-FFF2-40B4-BE49-F238E27FC236}">
                    <a16:creationId xmlns:a16="http://schemas.microsoft.com/office/drawing/2014/main" xmlns="" id="{D36B37F6-7976-47A0-8387-3FE543C71DF3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3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5" name="ïṥļïďè">
                <a:extLst>
                  <a:ext uri="{FF2B5EF4-FFF2-40B4-BE49-F238E27FC236}">
                    <a16:creationId xmlns:a16="http://schemas.microsoft.com/office/drawing/2014/main" xmlns="" id="{1B175563-93DC-44C4-8C74-E0EFB71C16CB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5" name="ïsľiḋe">
              <a:extLst>
                <a:ext uri="{FF2B5EF4-FFF2-40B4-BE49-F238E27FC236}">
                  <a16:creationId xmlns:a16="http://schemas.microsoft.com/office/drawing/2014/main" xmlns="" id="{B5860E8F-3517-40D0-BF6D-F5C49F0F2D35}"/>
                </a:ext>
              </a:extLst>
            </p:cNvPr>
            <p:cNvGrpSpPr/>
            <p:nvPr/>
          </p:nvGrpSpPr>
          <p:grpSpPr>
            <a:xfrm>
              <a:off x="7953726" y="3447746"/>
              <a:ext cx="2164253" cy="769730"/>
              <a:chOff x="8887009" y="2246943"/>
              <a:chExt cx="2164253" cy="769730"/>
            </a:xfrm>
          </p:grpSpPr>
          <p:sp>
            <p:nvSpPr>
              <p:cNvPr id="22" name="í$ḻïḓé">
                <a:extLst>
                  <a:ext uri="{FF2B5EF4-FFF2-40B4-BE49-F238E27FC236}">
                    <a16:creationId xmlns:a16="http://schemas.microsoft.com/office/drawing/2014/main" xmlns="" id="{5DB6823E-11FC-4988-82D8-E460FD92DC88}"/>
                  </a:ext>
                </a:extLst>
              </p:cNvPr>
              <p:cNvSpPr/>
              <p:nvPr/>
            </p:nvSpPr>
            <p:spPr bwMode="auto">
              <a:xfrm>
                <a:off x="8887009" y="2598082"/>
                <a:ext cx="2164253" cy="418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3" name="ïšḻïḋê">
                <a:extLst>
                  <a:ext uri="{FF2B5EF4-FFF2-40B4-BE49-F238E27FC236}">
                    <a16:creationId xmlns:a16="http://schemas.microsoft.com/office/drawing/2014/main" xmlns="" id="{571462D8-EC29-4C60-AFBF-047BD1E4DC71}"/>
                  </a:ext>
                </a:extLst>
              </p:cNvPr>
              <p:cNvSpPr txBox="1"/>
              <p:nvPr/>
            </p:nvSpPr>
            <p:spPr bwMode="auto">
              <a:xfrm>
                <a:off x="8887009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6" name="îŝḷïḍè">
              <a:extLst>
                <a:ext uri="{FF2B5EF4-FFF2-40B4-BE49-F238E27FC236}">
                  <a16:creationId xmlns:a16="http://schemas.microsoft.com/office/drawing/2014/main" xmlns="" id="{BB2385CF-85B8-4CCE-AD4A-5A10E24AA8BC}"/>
                </a:ext>
              </a:extLst>
            </p:cNvPr>
            <p:cNvGrpSpPr/>
            <p:nvPr/>
          </p:nvGrpSpPr>
          <p:grpSpPr>
            <a:xfrm>
              <a:off x="6452026" y="5098538"/>
              <a:ext cx="2164253" cy="749645"/>
              <a:chOff x="9137748" y="2246943"/>
              <a:chExt cx="2164253" cy="749645"/>
            </a:xfrm>
          </p:grpSpPr>
          <p:sp>
            <p:nvSpPr>
              <p:cNvPr id="20" name="iŝļîḑe">
                <a:extLst>
                  <a:ext uri="{FF2B5EF4-FFF2-40B4-BE49-F238E27FC236}">
                    <a16:creationId xmlns:a16="http://schemas.microsoft.com/office/drawing/2014/main" xmlns="" id="{152F9706-9C07-452E-904A-2AD793355415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85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1" name="iṧļíḓé">
                <a:extLst>
                  <a:ext uri="{FF2B5EF4-FFF2-40B4-BE49-F238E27FC236}">
                    <a16:creationId xmlns:a16="http://schemas.microsoft.com/office/drawing/2014/main" xmlns="" id="{5B3615B4-1C63-436F-8DAF-862C152601A8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3E929B2-1641-4D75-A46C-45DF314CE8C5}"/>
                </a:ext>
              </a:extLst>
            </p:cNvPr>
            <p:cNvCxnSpPr/>
            <p:nvPr/>
          </p:nvCxnSpPr>
          <p:spPr>
            <a:xfrm>
              <a:off x="1415480" y="3880335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5EE6901-0FB3-42FA-96F1-9ED9E393C93C}"/>
                </a:ext>
              </a:extLst>
            </p:cNvPr>
            <p:cNvCxnSpPr/>
            <p:nvPr/>
          </p:nvCxnSpPr>
          <p:spPr>
            <a:xfrm>
              <a:off x="2954858" y="5098538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6B71E2A-4CE0-4F59-9409-6570DC101D4A}"/>
                </a:ext>
              </a:extLst>
            </p:cNvPr>
            <p:cNvCxnSpPr/>
            <p:nvPr/>
          </p:nvCxnSpPr>
          <p:spPr>
            <a:xfrm>
              <a:off x="5087888" y="2959631"/>
              <a:ext cx="528083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176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0809" y="3191322"/>
            <a:ext cx="4248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FOUR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35669" y="3837652"/>
            <a:ext cx="4184406" cy="27836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36785" y="4116014"/>
            <a:ext cx="4184406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1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C274095-30CD-43A7-BF59-D1AAE53458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îSľiḓé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Sḻiḓê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íŝḻiḍe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íṣlidè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íṡ1îḑé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ïṧļíḓê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ïšḻiďê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ïṡḻiḑê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iṩ1îďè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îś1ïde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šľîḓé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ïS1îḋê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ïśľîḍe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ïṩļîḍe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ṧľîḍê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ïślïďè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îS1ïḑè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íṧľîdé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ïŝḷïḍê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íṥlïḍê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íś1ïḋè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65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0A08F0-AD67-4385-8467-3F8A84AB07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5067"/>
            <a:ext cx="10858500" cy="4809926"/>
            <a:chOff x="660400" y="1135067"/>
            <a:chExt cx="10858500" cy="480992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EBB5A07A-A1F5-4FE7-962D-94EFB484E5DC}"/>
                </a:ext>
              </a:extLst>
            </p:cNvPr>
            <p:cNvCxnSpPr/>
            <p:nvPr/>
          </p:nvCxnSpPr>
          <p:spPr>
            <a:xfrm>
              <a:off x="660400" y="1391446"/>
              <a:ext cx="108585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ṩḷîḑé">
              <a:extLst>
                <a:ext uri="{FF2B5EF4-FFF2-40B4-BE49-F238E27FC236}">
                  <a16:creationId xmlns:a16="http://schemas.microsoft.com/office/drawing/2014/main" xmlns="" id="{59086051-5818-45D1-9F82-0A1E1C815C0D}"/>
                </a:ext>
              </a:extLst>
            </p:cNvPr>
            <p:cNvSpPr txBox="1"/>
            <p:nvPr/>
          </p:nvSpPr>
          <p:spPr>
            <a:xfrm>
              <a:off x="5195900" y="1135067"/>
              <a:ext cx="1800200" cy="5127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5" name="ïŝḷîḍé">
              <a:extLst>
                <a:ext uri="{FF2B5EF4-FFF2-40B4-BE49-F238E27FC236}">
                  <a16:creationId xmlns:a16="http://schemas.microsoft.com/office/drawing/2014/main" xmlns="" id="{AB627B37-FFBC-4AB2-9D32-6D0059EDA7BA}"/>
                </a:ext>
              </a:extLst>
            </p:cNvPr>
            <p:cNvSpPr txBox="1"/>
            <p:nvPr/>
          </p:nvSpPr>
          <p:spPr>
            <a:xfrm>
              <a:off x="1818781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6" name="ïś1îḑè">
              <a:extLst>
                <a:ext uri="{FF2B5EF4-FFF2-40B4-BE49-F238E27FC236}">
                  <a16:creationId xmlns:a16="http://schemas.microsoft.com/office/drawing/2014/main" xmlns="" id="{00E87B0D-33EF-400B-BBF5-7BB924E90BAB}"/>
                </a:ext>
              </a:extLst>
            </p:cNvPr>
            <p:cNvSpPr txBox="1"/>
            <p:nvPr/>
          </p:nvSpPr>
          <p:spPr>
            <a:xfrm>
              <a:off x="2754884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7" name="íṧľîďê">
              <a:extLst>
                <a:ext uri="{FF2B5EF4-FFF2-40B4-BE49-F238E27FC236}">
                  <a16:creationId xmlns:a16="http://schemas.microsoft.com/office/drawing/2014/main" xmlns="" id="{89D9BFE6-E620-4712-B549-AB189FBE7E82}"/>
                </a:ext>
              </a:extLst>
            </p:cNvPr>
            <p:cNvSpPr txBox="1"/>
            <p:nvPr/>
          </p:nvSpPr>
          <p:spPr>
            <a:xfrm>
              <a:off x="2754884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A3A2602-55EE-4DA6-9E5D-3FD46E814A4D}"/>
                </a:ext>
              </a:extLst>
            </p:cNvPr>
            <p:cNvCxnSpPr/>
            <p:nvPr/>
          </p:nvCxnSpPr>
          <p:spPr>
            <a:xfrm>
              <a:off x="2673781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ṡlíḑé">
              <a:extLst>
                <a:ext uri="{FF2B5EF4-FFF2-40B4-BE49-F238E27FC236}">
                  <a16:creationId xmlns:a16="http://schemas.microsoft.com/office/drawing/2014/main" xmlns="" id="{FBBB8365-1600-4829-97A9-5B5FDE2EB992}"/>
                </a:ext>
              </a:extLst>
            </p:cNvPr>
            <p:cNvSpPr txBox="1"/>
            <p:nvPr/>
          </p:nvSpPr>
          <p:spPr>
            <a:xfrm>
              <a:off x="6593223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iS1iḓé">
              <a:extLst>
                <a:ext uri="{FF2B5EF4-FFF2-40B4-BE49-F238E27FC236}">
                  <a16:creationId xmlns:a16="http://schemas.microsoft.com/office/drawing/2014/main" xmlns="" id="{95B58513-1C20-4444-B2ED-33C944236F99}"/>
                </a:ext>
              </a:extLst>
            </p:cNvPr>
            <p:cNvSpPr txBox="1"/>
            <p:nvPr/>
          </p:nvSpPr>
          <p:spPr>
            <a:xfrm>
              <a:off x="7529326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i$liḍè">
              <a:extLst>
                <a:ext uri="{FF2B5EF4-FFF2-40B4-BE49-F238E27FC236}">
                  <a16:creationId xmlns:a16="http://schemas.microsoft.com/office/drawing/2014/main" xmlns="" id="{95D2BA19-BA70-4424-A5CF-4ED22343DA1A}"/>
                </a:ext>
              </a:extLst>
            </p:cNvPr>
            <p:cNvSpPr txBox="1"/>
            <p:nvPr/>
          </p:nvSpPr>
          <p:spPr>
            <a:xfrm>
              <a:off x="7529326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4D6193B-92AA-4643-9381-3E5A086E3307}"/>
                </a:ext>
              </a:extLst>
            </p:cNvPr>
            <p:cNvCxnSpPr/>
            <p:nvPr/>
          </p:nvCxnSpPr>
          <p:spPr>
            <a:xfrm>
              <a:off x="7448223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ṩlîdê">
              <a:extLst>
                <a:ext uri="{FF2B5EF4-FFF2-40B4-BE49-F238E27FC236}">
                  <a16:creationId xmlns:a16="http://schemas.microsoft.com/office/drawing/2014/main" xmlns="" id="{9A137B72-A216-4CCE-B5FF-2C70F06974A3}"/>
                </a:ext>
              </a:extLst>
            </p:cNvPr>
            <p:cNvSpPr txBox="1"/>
            <p:nvPr/>
          </p:nvSpPr>
          <p:spPr>
            <a:xfrm>
              <a:off x="1818781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íṧļiḋè">
              <a:extLst>
                <a:ext uri="{FF2B5EF4-FFF2-40B4-BE49-F238E27FC236}">
                  <a16:creationId xmlns:a16="http://schemas.microsoft.com/office/drawing/2014/main" xmlns="" id="{6EDEC9F3-CE52-4FC0-9516-6777A19B3FC3}"/>
                </a:ext>
              </a:extLst>
            </p:cNvPr>
            <p:cNvSpPr txBox="1"/>
            <p:nvPr/>
          </p:nvSpPr>
          <p:spPr>
            <a:xfrm>
              <a:off x="2754884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ïṡļïďè">
              <a:extLst>
                <a:ext uri="{FF2B5EF4-FFF2-40B4-BE49-F238E27FC236}">
                  <a16:creationId xmlns:a16="http://schemas.microsoft.com/office/drawing/2014/main" xmlns="" id="{C7D7E9F5-119F-4186-97BB-FCB9384DEF0A}"/>
                </a:ext>
              </a:extLst>
            </p:cNvPr>
            <p:cNvSpPr txBox="1"/>
            <p:nvPr/>
          </p:nvSpPr>
          <p:spPr>
            <a:xfrm>
              <a:off x="2754884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20E5F25-C00A-4E29-A5DF-EC53A20974A3}"/>
                </a:ext>
              </a:extLst>
            </p:cNvPr>
            <p:cNvCxnSpPr/>
            <p:nvPr/>
          </p:nvCxnSpPr>
          <p:spPr>
            <a:xfrm>
              <a:off x="2673781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ṡ1íḍè">
              <a:extLst>
                <a:ext uri="{FF2B5EF4-FFF2-40B4-BE49-F238E27FC236}">
                  <a16:creationId xmlns:a16="http://schemas.microsoft.com/office/drawing/2014/main" xmlns="" id="{F2B9B55A-E70E-4E63-997F-C9B12A2CDDCA}"/>
                </a:ext>
              </a:extLst>
            </p:cNvPr>
            <p:cNvSpPr txBox="1"/>
            <p:nvPr/>
          </p:nvSpPr>
          <p:spPr>
            <a:xfrm>
              <a:off x="6593223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8" name="îṧļíḑè">
              <a:extLst>
                <a:ext uri="{FF2B5EF4-FFF2-40B4-BE49-F238E27FC236}">
                  <a16:creationId xmlns:a16="http://schemas.microsoft.com/office/drawing/2014/main" xmlns="" id="{5381FE51-B57B-4757-AA8C-9DBD97A79EF5}"/>
                </a:ext>
              </a:extLst>
            </p:cNvPr>
            <p:cNvSpPr txBox="1"/>
            <p:nvPr/>
          </p:nvSpPr>
          <p:spPr>
            <a:xfrm>
              <a:off x="7529326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sľiḓè">
              <a:extLst>
                <a:ext uri="{FF2B5EF4-FFF2-40B4-BE49-F238E27FC236}">
                  <a16:creationId xmlns:a16="http://schemas.microsoft.com/office/drawing/2014/main" xmlns="" id="{0CF00F89-C842-4EB6-878F-47AD3B67FC8E}"/>
                </a:ext>
              </a:extLst>
            </p:cNvPr>
            <p:cNvSpPr txBox="1"/>
            <p:nvPr/>
          </p:nvSpPr>
          <p:spPr>
            <a:xfrm>
              <a:off x="7529326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9C5B7EC-9B85-4CB5-921C-D35BB18689A0}"/>
                </a:ext>
              </a:extLst>
            </p:cNvPr>
            <p:cNvCxnSpPr/>
            <p:nvPr/>
          </p:nvCxnSpPr>
          <p:spPr>
            <a:xfrm>
              <a:off x="7448223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şlíďê">
              <a:extLst>
                <a:ext uri="{FF2B5EF4-FFF2-40B4-BE49-F238E27FC236}">
                  <a16:creationId xmlns:a16="http://schemas.microsoft.com/office/drawing/2014/main" xmlns="" id="{C16A88D9-A03B-454B-B0B2-E2333B429C32}"/>
                </a:ext>
              </a:extLst>
            </p:cNvPr>
            <p:cNvSpPr txBox="1"/>
            <p:nvPr/>
          </p:nvSpPr>
          <p:spPr>
            <a:xfrm>
              <a:off x="1818781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22" name="ïsḷîḋè">
              <a:extLst>
                <a:ext uri="{FF2B5EF4-FFF2-40B4-BE49-F238E27FC236}">
                  <a16:creationId xmlns:a16="http://schemas.microsoft.com/office/drawing/2014/main" xmlns="" id="{567E7AD3-48E9-409B-B9AB-43EE4C96D242}"/>
                </a:ext>
              </a:extLst>
            </p:cNvPr>
            <p:cNvSpPr txBox="1"/>
            <p:nvPr/>
          </p:nvSpPr>
          <p:spPr>
            <a:xfrm>
              <a:off x="2754884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iślïḓê">
              <a:extLst>
                <a:ext uri="{FF2B5EF4-FFF2-40B4-BE49-F238E27FC236}">
                  <a16:creationId xmlns:a16="http://schemas.microsoft.com/office/drawing/2014/main" xmlns="" id="{47AE448D-1C0F-4A00-8E4B-A090E0D3B948}"/>
                </a:ext>
              </a:extLst>
            </p:cNvPr>
            <p:cNvSpPr txBox="1"/>
            <p:nvPr/>
          </p:nvSpPr>
          <p:spPr>
            <a:xfrm>
              <a:off x="2754884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91C8F79-25F4-4591-8665-C102A62D629B}"/>
                </a:ext>
              </a:extLst>
            </p:cNvPr>
            <p:cNvCxnSpPr/>
            <p:nvPr/>
          </p:nvCxnSpPr>
          <p:spPr>
            <a:xfrm>
              <a:off x="2673781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íṣḻïďè">
              <a:extLst>
                <a:ext uri="{FF2B5EF4-FFF2-40B4-BE49-F238E27FC236}">
                  <a16:creationId xmlns:a16="http://schemas.microsoft.com/office/drawing/2014/main" xmlns="" id="{09CFB807-C962-41DB-91D8-0031B466D18B}"/>
                </a:ext>
              </a:extLst>
            </p:cNvPr>
            <p:cNvSpPr txBox="1"/>
            <p:nvPr/>
          </p:nvSpPr>
          <p:spPr>
            <a:xfrm>
              <a:off x="6593223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26" name="íşlíďe">
              <a:extLst>
                <a:ext uri="{FF2B5EF4-FFF2-40B4-BE49-F238E27FC236}">
                  <a16:creationId xmlns:a16="http://schemas.microsoft.com/office/drawing/2014/main" xmlns="" id="{90BA2C9D-37F3-44D1-A645-7DBD42113419}"/>
                </a:ext>
              </a:extLst>
            </p:cNvPr>
            <p:cNvSpPr txBox="1"/>
            <p:nvPr/>
          </p:nvSpPr>
          <p:spPr>
            <a:xfrm>
              <a:off x="7529326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7" name="išļiḋe">
              <a:extLst>
                <a:ext uri="{FF2B5EF4-FFF2-40B4-BE49-F238E27FC236}">
                  <a16:creationId xmlns:a16="http://schemas.microsoft.com/office/drawing/2014/main" xmlns="" id="{24513638-BDF4-49C8-B934-961EAB6AED44}"/>
                </a:ext>
              </a:extLst>
            </p:cNvPr>
            <p:cNvSpPr txBox="1"/>
            <p:nvPr/>
          </p:nvSpPr>
          <p:spPr>
            <a:xfrm>
              <a:off x="7529326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9A79D428-ABB3-4A39-BB1F-90FF5A30A48D}"/>
                </a:ext>
              </a:extLst>
            </p:cNvPr>
            <p:cNvCxnSpPr/>
            <p:nvPr/>
          </p:nvCxnSpPr>
          <p:spPr>
            <a:xfrm>
              <a:off x="7448223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682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20" name="d01d9ecb-013f-4d14-a758-937cbe0b4c99" descr="kgsAAB+LCAAAAAAABADtVE1Pg0AQ/S+r3ogBjI1yq5oaDrXGNnowPWxhhDWwNMtiahr+u7vL5wbQ1ovW2F7a4c3MezPD26Jj/r4G5KB5jBm/IThgOHY5xMhAro8cmkWRga4I9QkNblmSrVPkPG/rtPaTJ8LD6yRK2COOMpAFKOEER8Vfp5OkYe8ZEQzeVWwIK2CdWrOXF+LBIoQYKsyCUD6m/jzEvkCYp6YQwEgQcgppWgZmq1fweCvNsSQqS0NR82gyMdVHFlNtzDw30By8hPrfJ/kAHlBegR6ClWhqXtrW6OxC6z0eyW/d25K9h2ZYjW9KKImzuIQpiVO8aYUsswgS34+gDXMpB/ZWb8mSMfV7zploMElYjLlouDXzk0bb+ehUzcSlPmzU8AqySFtqSVLeU+/ZyAf11agbapLusbhEENx6VHfzGrSBxjSIKnXV+uqy4irWcCewkhByxUZVBC11BRUZUVfsrKstNwZJLWDD95MhM9oC+iY/pEDRkQWsloSSgkb+S97VYe47/zZzcegp8LHXHHr5uql45y0sqNl7aatodjeD8mWPvNqa5K6/NiWF6jvsMn3Xk9bhuwxTZjS4fS627KVNpNDx6UAO16ttzS+Lz79XD3n16ELzavvQvbrjBodn1vYfNmv7x8za/rVmbe3o1sv8A0jBWc+SCwAA">
            <a:extLst>
              <a:ext uri="{FF2B5EF4-FFF2-40B4-BE49-F238E27FC236}">
                <a16:creationId xmlns:a16="http://schemas.microsoft.com/office/drawing/2014/main" xmlns="" id="{34E54009-0943-49EF-B5FF-D5E397AEDADF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670470"/>
            <a:ext cx="12192000" cy="4466634"/>
            <a:chOff x="0" y="2391366"/>
            <a:chExt cx="12192000" cy="4466634"/>
          </a:xfrm>
        </p:grpSpPr>
        <p:sp>
          <p:nvSpPr>
            <p:cNvPr id="21" name="ExtraShape">
              <a:extLst>
                <a:ext uri="{FF2B5EF4-FFF2-40B4-BE49-F238E27FC236}">
                  <a16:creationId xmlns:a16="http://schemas.microsoft.com/office/drawing/2014/main" xmlns="" id="{746DEE30-9D93-4ECF-9362-CFB1DFF1C9A0}"/>
                </a:ext>
              </a:extLst>
            </p:cNvPr>
            <p:cNvSpPr/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ValueText1">
              <a:extLst>
                <a:ext uri="{FF2B5EF4-FFF2-40B4-BE49-F238E27FC236}">
                  <a16:creationId xmlns:a16="http://schemas.microsoft.com/office/drawing/2014/main" xmlns="" id="{75B543B8-3BE5-43B5-BB95-D8D2DE6C0667}"/>
                </a:ext>
              </a:extLst>
            </p:cNvPr>
            <p:cNvSpPr txBox="1"/>
            <p:nvPr/>
          </p:nvSpPr>
          <p:spPr>
            <a:xfrm>
              <a:off x="8304131" y="2783242"/>
              <a:ext cx="554321" cy="27265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56%</a:t>
              </a:r>
              <a:endParaRPr lang="en-US" altLang="zh-CN" sz="1600" dirty="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ValueText2">
              <a:extLst>
                <a:ext uri="{FF2B5EF4-FFF2-40B4-BE49-F238E27FC236}">
                  <a16:creationId xmlns:a16="http://schemas.microsoft.com/office/drawing/2014/main" xmlns="" id="{061175E8-859D-40F5-AF7F-9429FB17634B}"/>
                </a:ext>
              </a:extLst>
            </p:cNvPr>
            <p:cNvSpPr txBox="1"/>
            <p:nvPr/>
          </p:nvSpPr>
          <p:spPr>
            <a:xfrm>
              <a:off x="8304130" y="3919172"/>
              <a:ext cx="554321" cy="27265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lt1">
                      <a:lumMod val="100000"/>
                    </a:schemeClr>
                  </a:solidFill>
                  <a:latin typeface="Impact" panose="020B0806030902050204" pitchFamily="34" charset="0"/>
                </a:rPr>
                <a:t>68%</a:t>
              </a:r>
              <a:endParaRPr lang="en-US" altLang="zh-CN" sz="1600" dirty="0">
                <a:solidFill>
                  <a:schemeClr val="l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IconShape">
              <a:extLst>
                <a:ext uri="{FF2B5EF4-FFF2-40B4-BE49-F238E27FC236}">
                  <a16:creationId xmlns:a16="http://schemas.microsoft.com/office/drawing/2014/main" xmlns="" id="{9CE0F299-9107-4035-A33F-6DC52DAC0C33}"/>
                </a:ext>
              </a:extLst>
            </p:cNvPr>
            <p:cNvSpPr/>
            <p:nvPr/>
          </p:nvSpPr>
          <p:spPr bwMode="auto">
            <a:xfrm>
              <a:off x="4552027" y="2391366"/>
              <a:ext cx="621008" cy="950949"/>
            </a:xfrm>
            <a:custGeom>
              <a:avLst/>
              <a:gdLst>
                <a:gd name="connsiteX0" fmla="*/ 420337 w 605720"/>
                <a:gd name="connsiteY0" fmla="*/ 312232 h 950949"/>
                <a:gd name="connsiteX1" fmla="*/ 605720 w 605720"/>
                <a:gd name="connsiteY1" fmla="*/ 497927 h 950949"/>
                <a:gd name="connsiteX2" fmla="*/ 605720 w 605720"/>
                <a:gd name="connsiteY2" fmla="*/ 613208 h 950949"/>
                <a:gd name="connsiteX3" fmla="*/ 420337 w 605720"/>
                <a:gd name="connsiteY3" fmla="*/ 428136 h 950949"/>
                <a:gd name="connsiteX4" fmla="*/ 420337 w 605720"/>
                <a:gd name="connsiteY4" fmla="*/ 516310 h 950949"/>
                <a:gd name="connsiteX5" fmla="*/ 420337 w 605720"/>
                <a:gd name="connsiteY5" fmla="*/ 950949 h 950949"/>
                <a:gd name="connsiteX6" fmla="*/ 337459 w 605720"/>
                <a:gd name="connsiteY6" fmla="*/ 950949 h 950949"/>
                <a:gd name="connsiteX7" fmla="*/ 337459 w 605720"/>
                <a:gd name="connsiteY7" fmla="*/ 312855 h 950949"/>
                <a:gd name="connsiteX8" fmla="*/ 419713 w 605720"/>
                <a:gd name="connsiteY8" fmla="*/ 312855 h 950949"/>
                <a:gd name="connsiteX9" fmla="*/ 185384 w 605720"/>
                <a:gd name="connsiteY9" fmla="*/ 312232 h 950949"/>
                <a:gd name="connsiteX10" fmla="*/ 186007 w 605720"/>
                <a:gd name="connsiteY10" fmla="*/ 312855 h 950949"/>
                <a:gd name="connsiteX11" fmla="*/ 268261 w 605720"/>
                <a:gd name="connsiteY11" fmla="*/ 312855 h 950949"/>
                <a:gd name="connsiteX12" fmla="*/ 268261 w 605720"/>
                <a:gd name="connsiteY12" fmla="*/ 950949 h 950949"/>
                <a:gd name="connsiteX13" fmla="*/ 185384 w 605720"/>
                <a:gd name="connsiteY13" fmla="*/ 950949 h 950949"/>
                <a:gd name="connsiteX14" fmla="*/ 185384 w 605720"/>
                <a:gd name="connsiteY14" fmla="*/ 516310 h 950949"/>
                <a:gd name="connsiteX15" fmla="*/ 185384 w 605720"/>
                <a:gd name="connsiteY15" fmla="*/ 428136 h 950949"/>
                <a:gd name="connsiteX16" fmla="*/ 0 w 605720"/>
                <a:gd name="connsiteY16" fmla="*/ 613208 h 950949"/>
                <a:gd name="connsiteX17" fmla="*/ 0 w 605720"/>
                <a:gd name="connsiteY17" fmla="*/ 497927 h 950949"/>
                <a:gd name="connsiteX18" fmla="*/ 304006 w 605720"/>
                <a:gd name="connsiteY18" fmla="*/ 66907 h 950949"/>
                <a:gd name="connsiteX19" fmla="*/ 237099 w 605720"/>
                <a:gd name="connsiteY19" fmla="*/ 133814 h 950949"/>
                <a:gd name="connsiteX20" fmla="*/ 304006 w 605720"/>
                <a:gd name="connsiteY20" fmla="*/ 200721 h 950949"/>
                <a:gd name="connsiteX21" fmla="*/ 370913 w 605720"/>
                <a:gd name="connsiteY21" fmla="*/ 133814 h 950949"/>
                <a:gd name="connsiteX22" fmla="*/ 304006 w 605720"/>
                <a:gd name="connsiteY22" fmla="*/ 66907 h 950949"/>
                <a:gd name="connsiteX23" fmla="*/ 304006 w 605720"/>
                <a:gd name="connsiteY23" fmla="*/ 0 h 950949"/>
                <a:gd name="connsiteX24" fmla="*/ 437820 w 605720"/>
                <a:gd name="connsiteY24" fmla="*/ 133814 h 950949"/>
                <a:gd name="connsiteX25" fmla="*/ 304006 w 605720"/>
                <a:gd name="connsiteY25" fmla="*/ 267628 h 950949"/>
                <a:gd name="connsiteX26" fmla="*/ 170192 w 605720"/>
                <a:gd name="connsiteY26" fmla="*/ 133814 h 950949"/>
                <a:gd name="connsiteX27" fmla="*/ 304006 w 605720"/>
                <a:gd name="connsiteY27" fmla="*/ 0 h 95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720" h="950949">
                  <a:moveTo>
                    <a:pt x="420337" y="312232"/>
                  </a:moveTo>
                  <a:lnTo>
                    <a:pt x="605720" y="497927"/>
                  </a:lnTo>
                  <a:lnTo>
                    <a:pt x="605720" y="613208"/>
                  </a:lnTo>
                  <a:lnTo>
                    <a:pt x="420337" y="428136"/>
                  </a:lnTo>
                  <a:lnTo>
                    <a:pt x="420337" y="516310"/>
                  </a:lnTo>
                  <a:lnTo>
                    <a:pt x="420337" y="950949"/>
                  </a:lnTo>
                  <a:lnTo>
                    <a:pt x="337459" y="950949"/>
                  </a:lnTo>
                  <a:lnTo>
                    <a:pt x="337459" y="312855"/>
                  </a:lnTo>
                  <a:lnTo>
                    <a:pt x="419713" y="312855"/>
                  </a:lnTo>
                  <a:close/>
                  <a:moveTo>
                    <a:pt x="185384" y="312232"/>
                  </a:moveTo>
                  <a:lnTo>
                    <a:pt x="186007" y="312855"/>
                  </a:lnTo>
                  <a:lnTo>
                    <a:pt x="268261" y="312855"/>
                  </a:lnTo>
                  <a:lnTo>
                    <a:pt x="268261" y="950949"/>
                  </a:lnTo>
                  <a:lnTo>
                    <a:pt x="185384" y="950949"/>
                  </a:lnTo>
                  <a:lnTo>
                    <a:pt x="185384" y="516310"/>
                  </a:lnTo>
                  <a:lnTo>
                    <a:pt x="185384" y="428136"/>
                  </a:lnTo>
                  <a:lnTo>
                    <a:pt x="0" y="613208"/>
                  </a:lnTo>
                  <a:lnTo>
                    <a:pt x="0" y="497927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IconShape">
              <a:extLst>
                <a:ext uri="{FF2B5EF4-FFF2-40B4-BE49-F238E27FC236}">
                  <a16:creationId xmlns:a16="http://schemas.microsoft.com/office/drawing/2014/main" xmlns="" id="{49A1E806-251B-4678-A04F-2B8F3490BAC7}"/>
                </a:ext>
              </a:extLst>
            </p:cNvPr>
            <p:cNvSpPr/>
            <p:nvPr/>
          </p:nvSpPr>
          <p:spPr bwMode="auto">
            <a:xfrm>
              <a:off x="5173035" y="2391366"/>
              <a:ext cx="621008" cy="950949"/>
            </a:xfrm>
            <a:custGeom>
              <a:avLst/>
              <a:gdLst>
                <a:gd name="connsiteX0" fmla="*/ 420337 w 605720"/>
                <a:gd name="connsiteY0" fmla="*/ 312232 h 950949"/>
                <a:gd name="connsiteX1" fmla="*/ 605720 w 605720"/>
                <a:gd name="connsiteY1" fmla="*/ 497927 h 950949"/>
                <a:gd name="connsiteX2" fmla="*/ 605720 w 605720"/>
                <a:gd name="connsiteY2" fmla="*/ 613208 h 950949"/>
                <a:gd name="connsiteX3" fmla="*/ 420337 w 605720"/>
                <a:gd name="connsiteY3" fmla="*/ 428136 h 950949"/>
                <a:gd name="connsiteX4" fmla="*/ 420337 w 605720"/>
                <a:gd name="connsiteY4" fmla="*/ 516310 h 950949"/>
                <a:gd name="connsiteX5" fmla="*/ 420337 w 605720"/>
                <a:gd name="connsiteY5" fmla="*/ 950949 h 950949"/>
                <a:gd name="connsiteX6" fmla="*/ 337459 w 605720"/>
                <a:gd name="connsiteY6" fmla="*/ 950949 h 950949"/>
                <a:gd name="connsiteX7" fmla="*/ 337459 w 605720"/>
                <a:gd name="connsiteY7" fmla="*/ 312855 h 950949"/>
                <a:gd name="connsiteX8" fmla="*/ 419713 w 605720"/>
                <a:gd name="connsiteY8" fmla="*/ 312855 h 950949"/>
                <a:gd name="connsiteX9" fmla="*/ 185384 w 605720"/>
                <a:gd name="connsiteY9" fmla="*/ 312232 h 950949"/>
                <a:gd name="connsiteX10" fmla="*/ 186007 w 605720"/>
                <a:gd name="connsiteY10" fmla="*/ 312855 h 950949"/>
                <a:gd name="connsiteX11" fmla="*/ 268261 w 605720"/>
                <a:gd name="connsiteY11" fmla="*/ 312855 h 950949"/>
                <a:gd name="connsiteX12" fmla="*/ 268261 w 605720"/>
                <a:gd name="connsiteY12" fmla="*/ 950949 h 950949"/>
                <a:gd name="connsiteX13" fmla="*/ 185384 w 605720"/>
                <a:gd name="connsiteY13" fmla="*/ 950949 h 950949"/>
                <a:gd name="connsiteX14" fmla="*/ 185384 w 605720"/>
                <a:gd name="connsiteY14" fmla="*/ 516310 h 950949"/>
                <a:gd name="connsiteX15" fmla="*/ 185384 w 605720"/>
                <a:gd name="connsiteY15" fmla="*/ 428136 h 950949"/>
                <a:gd name="connsiteX16" fmla="*/ 0 w 605720"/>
                <a:gd name="connsiteY16" fmla="*/ 613208 h 950949"/>
                <a:gd name="connsiteX17" fmla="*/ 0 w 605720"/>
                <a:gd name="connsiteY17" fmla="*/ 497927 h 950949"/>
                <a:gd name="connsiteX18" fmla="*/ 304006 w 605720"/>
                <a:gd name="connsiteY18" fmla="*/ 66907 h 950949"/>
                <a:gd name="connsiteX19" fmla="*/ 237099 w 605720"/>
                <a:gd name="connsiteY19" fmla="*/ 133814 h 950949"/>
                <a:gd name="connsiteX20" fmla="*/ 304006 w 605720"/>
                <a:gd name="connsiteY20" fmla="*/ 200721 h 950949"/>
                <a:gd name="connsiteX21" fmla="*/ 370913 w 605720"/>
                <a:gd name="connsiteY21" fmla="*/ 133814 h 950949"/>
                <a:gd name="connsiteX22" fmla="*/ 304006 w 605720"/>
                <a:gd name="connsiteY22" fmla="*/ 66907 h 950949"/>
                <a:gd name="connsiteX23" fmla="*/ 304006 w 605720"/>
                <a:gd name="connsiteY23" fmla="*/ 0 h 950949"/>
                <a:gd name="connsiteX24" fmla="*/ 437820 w 605720"/>
                <a:gd name="connsiteY24" fmla="*/ 133814 h 950949"/>
                <a:gd name="connsiteX25" fmla="*/ 304006 w 605720"/>
                <a:gd name="connsiteY25" fmla="*/ 267628 h 950949"/>
                <a:gd name="connsiteX26" fmla="*/ 170192 w 605720"/>
                <a:gd name="connsiteY26" fmla="*/ 133814 h 950949"/>
                <a:gd name="connsiteX27" fmla="*/ 304006 w 605720"/>
                <a:gd name="connsiteY27" fmla="*/ 0 h 95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720" h="950949">
                  <a:moveTo>
                    <a:pt x="420337" y="312232"/>
                  </a:moveTo>
                  <a:lnTo>
                    <a:pt x="605720" y="497927"/>
                  </a:lnTo>
                  <a:lnTo>
                    <a:pt x="605720" y="613208"/>
                  </a:lnTo>
                  <a:lnTo>
                    <a:pt x="420337" y="428136"/>
                  </a:lnTo>
                  <a:lnTo>
                    <a:pt x="420337" y="516310"/>
                  </a:lnTo>
                  <a:lnTo>
                    <a:pt x="420337" y="950949"/>
                  </a:lnTo>
                  <a:lnTo>
                    <a:pt x="337459" y="950949"/>
                  </a:lnTo>
                  <a:lnTo>
                    <a:pt x="337459" y="312855"/>
                  </a:lnTo>
                  <a:lnTo>
                    <a:pt x="419713" y="312855"/>
                  </a:lnTo>
                  <a:close/>
                  <a:moveTo>
                    <a:pt x="185384" y="312232"/>
                  </a:moveTo>
                  <a:lnTo>
                    <a:pt x="186007" y="312855"/>
                  </a:lnTo>
                  <a:lnTo>
                    <a:pt x="268261" y="312855"/>
                  </a:lnTo>
                  <a:lnTo>
                    <a:pt x="268261" y="950949"/>
                  </a:lnTo>
                  <a:lnTo>
                    <a:pt x="185384" y="950949"/>
                  </a:lnTo>
                  <a:lnTo>
                    <a:pt x="185384" y="516310"/>
                  </a:lnTo>
                  <a:lnTo>
                    <a:pt x="185384" y="428136"/>
                  </a:lnTo>
                  <a:lnTo>
                    <a:pt x="0" y="613208"/>
                  </a:lnTo>
                  <a:lnTo>
                    <a:pt x="0" y="497927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IconShape">
              <a:extLst>
                <a:ext uri="{FF2B5EF4-FFF2-40B4-BE49-F238E27FC236}">
                  <a16:creationId xmlns:a16="http://schemas.microsoft.com/office/drawing/2014/main" xmlns="" id="{0FB48413-E68C-4C59-AA65-25AFB15A05FE}"/>
                </a:ext>
              </a:extLst>
            </p:cNvPr>
            <p:cNvSpPr/>
            <p:nvPr/>
          </p:nvSpPr>
          <p:spPr bwMode="auto">
            <a:xfrm>
              <a:off x="5794043" y="2391366"/>
              <a:ext cx="621008" cy="950949"/>
            </a:xfrm>
            <a:custGeom>
              <a:avLst/>
              <a:gdLst>
                <a:gd name="connsiteX0" fmla="*/ 420337 w 605720"/>
                <a:gd name="connsiteY0" fmla="*/ 312232 h 950949"/>
                <a:gd name="connsiteX1" fmla="*/ 605720 w 605720"/>
                <a:gd name="connsiteY1" fmla="*/ 497927 h 950949"/>
                <a:gd name="connsiteX2" fmla="*/ 605720 w 605720"/>
                <a:gd name="connsiteY2" fmla="*/ 613208 h 950949"/>
                <a:gd name="connsiteX3" fmla="*/ 420337 w 605720"/>
                <a:gd name="connsiteY3" fmla="*/ 428136 h 950949"/>
                <a:gd name="connsiteX4" fmla="*/ 420337 w 605720"/>
                <a:gd name="connsiteY4" fmla="*/ 516310 h 950949"/>
                <a:gd name="connsiteX5" fmla="*/ 420337 w 605720"/>
                <a:gd name="connsiteY5" fmla="*/ 950949 h 950949"/>
                <a:gd name="connsiteX6" fmla="*/ 337459 w 605720"/>
                <a:gd name="connsiteY6" fmla="*/ 950949 h 950949"/>
                <a:gd name="connsiteX7" fmla="*/ 337459 w 605720"/>
                <a:gd name="connsiteY7" fmla="*/ 312855 h 950949"/>
                <a:gd name="connsiteX8" fmla="*/ 419713 w 605720"/>
                <a:gd name="connsiteY8" fmla="*/ 312855 h 950949"/>
                <a:gd name="connsiteX9" fmla="*/ 185384 w 605720"/>
                <a:gd name="connsiteY9" fmla="*/ 312232 h 950949"/>
                <a:gd name="connsiteX10" fmla="*/ 186007 w 605720"/>
                <a:gd name="connsiteY10" fmla="*/ 312855 h 950949"/>
                <a:gd name="connsiteX11" fmla="*/ 268261 w 605720"/>
                <a:gd name="connsiteY11" fmla="*/ 312855 h 950949"/>
                <a:gd name="connsiteX12" fmla="*/ 268261 w 605720"/>
                <a:gd name="connsiteY12" fmla="*/ 950949 h 950949"/>
                <a:gd name="connsiteX13" fmla="*/ 185384 w 605720"/>
                <a:gd name="connsiteY13" fmla="*/ 950949 h 950949"/>
                <a:gd name="connsiteX14" fmla="*/ 185384 w 605720"/>
                <a:gd name="connsiteY14" fmla="*/ 516310 h 950949"/>
                <a:gd name="connsiteX15" fmla="*/ 185384 w 605720"/>
                <a:gd name="connsiteY15" fmla="*/ 428136 h 950949"/>
                <a:gd name="connsiteX16" fmla="*/ 0 w 605720"/>
                <a:gd name="connsiteY16" fmla="*/ 613208 h 950949"/>
                <a:gd name="connsiteX17" fmla="*/ 0 w 605720"/>
                <a:gd name="connsiteY17" fmla="*/ 497927 h 950949"/>
                <a:gd name="connsiteX18" fmla="*/ 304006 w 605720"/>
                <a:gd name="connsiteY18" fmla="*/ 66907 h 950949"/>
                <a:gd name="connsiteX19" fmla="*/ 237099 w 605720"/>
                <a:gd name="connsiteY19" fmla="*/ 133814 h 950949"/>
                <a:gd name="connsiteX20" fmla="*/ 304006 w 605720"/>
                <a:gd name="connsiteY20" fmla="*/ 200721 h 950949"/>
                <a:gd name="connsiteX21" fmla="*/ 370913 w 605720"/>
                <a:gd name="connsiteY21" fmla="*/ 133814 h 950949"/>
                <a:gd name="connsiteX22" fmla="*/ 304006 w 605720"/>
                <a:gd name="connsiteY22" fmla="*/ 66907 h 950949"/>
                <a:gd name="connsiteX23" fmla="*/ 304006 w 605720"/>
                <a:gd name="connsiteY23" fmla="*/ 0 h 950949"/>
                <a:gd name="connsiteX24" fmla="*/ 437820 w 605720"/>
                <a:gd name="connsiteY24" fmla="*/ 133814 h 950949"/>
                <a:gd name="connsiteX25" fmla="*/ 304006 w 605720"/>
                <a:gd name="connsiteY25" fmla="*/ 267628 h 950949"/>
                <a:gd name="connsiteX26" fmla="*/ 170192 w 605720"/>
                <a:gd name="connsiteY26" fmla="*/ 133814 h 950949"/>
                <a:gd name="connsiteX27" fmla="*/ 304006 w 605720"/>
                <a:gd name="connsiteY27" fmla="*/ 0 h 95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720" h="950949">
                  <a:moveTo>
                    <a:pt x="420337" y="312232"/>
                  </a:moveTo>
                  <a:lnTo>
                    <a:pt x="605720" y="497927"/>
                  </a:lnTo>
                  <a:lnTo>
                    <a:pt x="605720" y="613208"/>
                  </a:lnTo>
                  <a:lnTo>
                    <a:pt x="420337" y="428136"/>
                  </a:lnTo>
                  <a:lnTo>
                    <a:pt x="420337" y="516310"/>
                  </a:lnTo>
                  <a:lnTo>
                    <a:pt x="420337" y="950949"/>
                  </a:lnTo>
                  <a:lnTo>
                    <a:pt x="337459" y="950949"/>
                  </a:lnTo>
                  <a:lnTo>
                    <a:pt x="337459" y="312855"/>
                  </a:lnTo>
                  <a:lnTo>
                    <a:pt x="419713" y="312855"/>
                  </a:lnTo>
                  <a:close/>
                  <a:moveTo>
                    <a:pt x="185384" y="312232"/>
                  </a:moveTo>
                  <a:lnTo>
                    <a:pt x="186007" y="312855"/>
                  </a:lnTo>
                  <a:lnTo>
                    <a:pt x="268261" y="312855"/>
                  </a:lnTo>
                  <a:lnTo>
                    <a:pt x="268261" y="950949"/>
                  </a:lnTo>
                  <a:lnTo>
                    <a:pt x="185384" y="950949"/>
                  </a:lnTo>
                  <a:lnTo>
                    <a:pt x="185384" y="516310"/>
                  </a:lnTo>
                  <a:lnTo>
                    <a:pt x="185384" y="428136"/>
                  </a:lnTo>
                  <a:lnTo>
                    <a:pt x="0" y="613208"/>
                  </a:lnTo>
                  <a:lnTo>
                    <a:pt x="0" y="497927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dk1">
                    <a:lumMod val="100000"/>
                  </a:schemeClr>
                </a:gs>
                <a:gs pos="100000">
                  <a:srgbClr val="A6A6A6"/>
                </a:gs>
                <a:gs pos="80000">
                  <a:schemeClr val="dk1">
                    <a:lumMod val="100000"/>
                  </a:schemeClr>
                </a:gs>
                <a:gs pos="80100">
                  <a:srgbClr val="A6A6A6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IconShape">
              <a:extLst>
                <a:ext uri="{FF2B5EF4-FFF2-40B4-BE49-F238E27FC236}">
                  <a16:creationId xmlns:a16="http://schemas.microsoft.com/office/drawing/2014/main" xmlns="" id="{C66E8B61-0093-4111-8C0A-27EB0B1048FB}"/>
                </a:ext>
              </a:extLst>
            </p:cNvPr>
            <p:cNvSpPr/>
            <p:nvPr/>
          </p:nvSpPr>
          <p:spPr bwMode="auto">
            <a:xfrm>
              <a:off x="6415051" y="2391366"/>
              <a:ext cx="621008" cy="950949"/>
            </a:xfrm>
            <a:custGeom>
              <a:avLst/>
              <a:gdLst>
                <a:gd name="connsiteX0" fmla="*/ 420337 w 605720"/>
                <a:gd name="connsiteY0" fmla="*/ 312232 h 950949"/>
                <a:gd name="connsiteX1" fmla="*/ 605720 w 605720"/>
                <a:gd name="connsiteY1" fmla="*/ 497927 h 950949"/>
                <a:gd name="connsiteX2" fmla="*/ 605720 w 605720"/>
                <a:gd name="connsiteY2" fmla="*/ 613208 h 950949"/>
                <a:gd name="connsiteX3" fmla="*/ 420337 w 605720"/>
                <a:gd name="connsiteY3" fmla="*/ 428136 h 950949"/>
                <a:gd name="connsiteX4" fmla="*/ 420337 w 605720"/>
                <a:gd name="connsiteY4" fmla="*/ 516310 h 950949"/>
                <a:gd name="connsiteX5" fmla="*/ 420337 w 605720"/>
                <a:gd name="connsiteY5" fmla="*/ 950949 h 950949"/>
                <a:gd name="connsiteX6" fmla="*/ 337459 w 605720"/>
                <a:gd name="connsiteY6" fmla="*/ 950949 h 950949"/>
                <a:gd name="connsiteX7" fmla="*/ 337459 w 605720"/>
                <a:gd name="connsiteY7" fmla="*/ 312855 h 950949"/>
                <a:gd name="connsiteX8" fmla="*/ 419713 w 605720"/>
                <a:gd name="connsiteY8" fmla="*/ 312855 h 950949"/>
                <a:gd name="connsiteX9" fmla="*/ 185384 w 605720"/>
                <a:gd name="connsiteY9" fmla="*/ 312232 h 950949"/>
                <a:gd name="connsiteX10" fmla="*/ 186007 w 605720"/>
                <a:gd name="connsiteY10" fmla="*/ 312855 h 950949"/>
                <a:gd name="connsiteX11" fmla="*/ 268261 w 605720"/>
                <a:gd name="connsiteY11" fmla="*/ 312855 h 950949"/>
                <a:gd name="connsiteX12" fmla="*/ 268261 w 605720"/>
                <a:gd name="connsiteY12" fmla="*/ 950949 h 950949"/>
                <a:gd name="connsiteX13" fmla="*/ 185384 w 605720"/>
                <a:gd name="connsiteY13" fmla="*/ 950949 h 950949"/>
                <a:gd name="connsiteX14" fmla="*/ 185384 w 605720"/>
                <a:gd name="connsiteY14" fmla="*/ 516310 h 950949"/>
                <a:gd name="connsiteX15" fmla="*/ 185384 w 605720"/>
                <a:gd name="connsiteY15" fmla="*/ 428136 h 950949"/>
                <a:gd name="connsiteX16" fmla="*/ 0 w 605720"/>
                <a:gd name="connsiteY16" fmla="*/ 613208 h 950949"/>
                <a:gd name="connsiteX17" fmla="*/ 0 w 605720"/>
                <a:gd name="connsiteY17" fmla="*/ 497927 h 950949"/>
                <a:gd name="connsiteX18" fmla="*/ 304006 w 605720"/>
                <a:gd name="connsiteY18" fmla="*/ 66907 h 950949"/>
                <a:gd name="connsiteX19" fmla="*/ 237099 w 605720"/>
                <a:gd name="connsiteY19" fmla="*/ 133814 h 950949"/>
                <a:gd name="connsiteX20" fmla="*/ 304006 w 605720"/>
                <a:gd name="connsiteY20" fmla="*/ 200721 h 950949"/>
                <a:gd name="connsiteX21" fmla="*/ 370913 w 605720"/>
                <a:gd name="connsiteY21" fmla="*/ 133814 h 950949"/>
                <a:gd name="connsiteX22" fmla="*/ 304006 w 605720"/>
                <a:gd name="connsiteY22" fmla="*/ 66907 h 950949"/>
                <a:gd name="connsiteX23" fmla="*/ 304006 w 605720"/>
                <a:gd name="connsiteY23" fmla="*/ 0 h 950949"/>
                <a:gd name="connsiteX24" fmla="*/ 437820 w 605720"/>
                <a:gd name="connsiteY24" fmla="*/ 133814 h 950949"/>
                <a:gd name="connsiteX25" fmla="*/ 304006 w 605720"/>
                <a:gd name="connsiteY25" fmla="*/ 267628 h 950949"/>
                <a:gd name="connsiteX26" fmla="*/ 170192 w 605720"/>
                <a:gd name="connsiteY26" fmla="*/ 133814 h 950949"/>
                <a:gd name="connsiteX27" fmla="*/ 304006 w 605720"/>
                <a:gd name="connsiteY27" fmla="*/ 0 h 95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720" h="950949">
                  <a:moveTo>
                    <a:pt x="420337" y="312232"/>
                  </a:moveTo>
                  <a:lnTo>
                    <a:pt x="605720" y="497927"/>
                  </a:lnTo>
                  <a:lnTo>
                    <a:pt x="605720" y="613208"/>
                  </a:lnTo>
                  <a:lnTo>
                    <a:pt x="420337" y="428136"/>
                  </a:lnTo>
                  <a:lnTo>
                    <a:pt x="420337" y="516310"/>
                  </a:lnTo>
                  <a:lnTo>
                    <a:pt x="420337" y="950949"/>
                  </a:lnTo>
                  <a:lnTo>
                    <a:pt x="337459" y="950949"/>
                  </a:lnTo>
                  <a:lnTo>
                    <a:pt x="337459" y="312855"/>
                  </a:lnTo>
                  <a:lnTo>
                    <a:pt x="419713" y="312855"/>
                  </a:lnTo>
                  <a:close/>
                  <a:moveTo>
                    <a:pt x="185384" y="312232"/>
                  </a:moveTo>
                  <a:lnTo>
                    <a:pt x="186007" y="312855"/>
                  </a:lnTo>
                  <a:lnTo>
                    <a:pt x="268261" y="312855"/>
                  </a:lnTo>
                  <a:lnTo>
                    <a:pt x="268261" y="950949"/>
                  </a:lnTo>
                  <a:lnTo>
                    <a:pt x="185384" y="950949"/>
                  </a:lnTo>
                  <a:lnTo>
                    <a:pt x="185384" y="516310"/>
                  </a:lnTo>
                  <a:lnTo>
                    <a:pt x="185384" y="428136"/>
                  </a:lnTo>
                  <a:lnTo>
                    <a:pt x="0" y="613208"/>
                  </a:lnTo>
                  <a:lnTo>
                    <a:pt x="0" y="497927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IconShape">
              <a:extLst>
                <a:ext uri="{FF2B5EF4-FFF2-40B4-BE49-F238E27FC236}">
                  <a16:creationId xmlns:a16="http://schemas.microsoft.com/office/drawing/2014/main" xmlns="" id="{B6C28665-2738-4396-962A-A00663B9F6D4}"/>
                </a:ext>
              </a:extLst>
            </p:cNvPr>
            <p:cNvSpPr/>
            <p:nvPr/>
          </p:nvSpPr>
          <p:spPr bwMode="auto">
            <a:xfrm>
              <a:off x="7036059" y="2391366"/>
              <a:ext cx="621008" cy="950949"/>
            </a:xfrm>
            <a:custGeom>
              <a:avLst/>
              <a:gdLst>
                <a:gd name="connsiteX0" fmla="*/ 420337 w 605720"/>
                <a:gd name="connsiteY0" fmla="*/ 312232 h 950949"/>
                <a:gd name="connsiteX1" fmla="*/ 605720 w 605720"/>
                <a:gd name="connsiteY1" fmla="*/ 497927 h 950949"/>
                <a:gd name="connsiteX2" fmla="*/ 605720 w 605720"/>
                <a:gd name="connsiteY2" fmla="*/ 613208 h 950949"/>
                <a:gd name="connsiteX3" fmla="*/ 420337 w 605720"/>
                <a:gd name="connsiteY3" fmla="*/ 428136 h 950949"/>
                <a:gd name="connsiteX4" fmla="*/ 420337 w 605720"/>
                <a:gd name="connsiteY4" fmla="*/ 516310 h 950949"/>
                <a:gd name="connsiteX5" fmla="*/ 420337 w 605720"/>
                <a:gd name="connsiteY5" fmla="*/ 950949 h 950949"/>
                <a:gd name="connsiteX6" fmla="*/ 337459 w 605720"/>
                <a:gd name="connsiteY6" fmla="*/ 950949 h 950949"/>
                <a:gd name="connsiteX7" fmla="*/ 337459 w 605720"/>
                <a:gd name="connsiteY7" fmla="*/ 312855 h 950949"/>
                <a:gd name="connsiteX8" fmla="*/ 419713 w 605720"/>
                <a:gd name="connsiteY8" fmla="*/ 312855 h 950949"/>
                <a:gd name="connsiteX9" fmla="*/ 185384 w 605720"/>
                <a:gd name="connsiteY9" fmla="*/ 312232 h 950949"/>
                <a:gd name="connsiteX10" fmla="*/ 186007 w 605720"/>
                <a:gd name="connsiteY10" fmla="*/ 312855 h 950949"/>
                <a:gd name="connsiteX11" fmla="*/ 268261 w 605720"/>
                <a:gd name="connsiteY11" fmla="*/ 312855 h 950949"/>
                <a:gd name="connsiteX12" fmla="*/ 268261 w 605720"/>
                <a:gd name="connsiteY12" fmla="*/ 950949 h 950949"/>
                <a:gd name="connsiteX13" fmla="*/ 185384 w 605720"/>
                <a:gd name="connsiteY13" fmla="*/ 950949 h 950949"/>
                <a:gd name="connsiteX14" fmla="*/ 185384 w 605720"/>
                <a:gd name="connsiteY14" fmla="*/ 516310 h 950949"/>
                <a:gd name="connsiteX15" fmla="*/ 185384 w 605720"/>
                <a:gd name="connsiteY15" fmla="*/ 428136 h 950949"/>
                <a:gd name="connsiteX16" fmla="*/ 0 w 605720"/>
                <a:gd name="connsiteY16" fmla="*/ 613208 h 950949"/>
                <a:gd name="connsiteX17" fmla="*/ 0 w 605720"/>
                <a:gd name="connsiteY17" fmla="*/ 497927 h 950949"/>
                <a:gd name="connsiteX18" fmla="*/ 304006 w 605720"/>
                <a:gd name="connsiteY18" fmla="*/ 66907 h 950949"/>
                <a:gd name="connsiteX19" fmla="*/ 237099 w 605720"/>
                <a:gd name="connsiteY19" fmla="*/ 133814 h 950949"/>
                <a:gd name="connsiteX20" fmla="*/ 304006 w 605720"/>
                <a:gd name="connsiteY20" fmla="*/ 200721 h 950949"/>
                <a:gd name="connsiteX21" fmla="*/ 370913 w 605720"/>
                <a:gd name="connsiteY21" fmla="*/ 133814 h 950949"/>
                <a:gd name="connsiteX22" fmla="*/ 304006 w 605720"/>
                <a:gd name="connsiteY22" fmla="*/ 66907 h 950949"/>
                <a:gd name="connsiteX23" fmla="*/ 304006 w 605720"/>
                <a:gd name="connsiteY23" fmla="*/ 0 h 950949"/>
                <a:gd name="connsiteX24" fmla="*/ 437820 w 605720"/>
                <a:gd name="connsiteY24" fmla="*/ 133814 h 950949"/>
                <a:gd name="connsiteX25" fmla="*/ 304006 w 605720"/>
                <a:gd name="connsiteY25" fmla="*/ 267628 h 950949"/>
                <a:gd name="connsiteX26" fmla="*/ 170192 w 605720"/>
                <a:gd name="connsiteY26" fmla="*/ 133814 h 950949"/>
                <a:gd name="connsiteX27" fmla="*/ 304006 w 605720"/>
                <a:gd name="connsiteY27" fmla="*/ 0 h 95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720" h="950949">
                  <a:moveTo>
                    <a:pt x="420337" y="312232"/>
                  </a:moveTo>
                  <a:lnTo>
                    <a:pt x="605720" y="497927"/>
                  </a:lnTo>
                  <a:lnTo>
                    <a:pt x="605720" y="613208"/>
                  </a:lnTo>
                  <a:lnTo>
                    <a:pt x="420337" y="428136"/>
                  </a:lnTo>
                  <a:lnTo>
                    <a:pt x="420337" y="516310"/>
                  </a:lnTo>
                  <a:lnTo>
                    <a:pt x="420337" y="950949"/>
                  </a:lnTo>
                  <a:lnTo>
                    <a:pt x="337459" y="950949"/>
                  </a:lnTo>
                  <a:lnTo>
                    <a:pt x="337459" y="312855"/>
                  </a:lnTo>
                  <a:lnTo>
                    <a:pt x="419713" y="312855"/>
                  </a:lnTo>
                  <a:close/>
                  <a:moveTo>
                    <a:pt x="185384" y="312232"/>
                  </a:moveTo>
                  <a:lnTo>
                    <a:pt x="186007" y="312855"/>
                  </a:lnTo>
                  <a:lnTo>
                    <a:pt x="268261" y="312855"/>
                  </a:lnTo>
                  <a:lnTo>
                    <a:pt x="268261" y="950949"/>
                  </a:lnTo>
                  <a:lnTo>
                    <a:pt x="185384" y="950949"/>
                  </a:lnTo>
                  <a:lnTo>
                    <a:pt x="185384" y="516310"/>
                  </a:lnTo>
                  <a:lnTo>
                    <a:pt x="185384" y="428136"/>
                  </a:lnTo>
                  <a:lnTo>
                    <a:pt x="0" y="613208"/>
                  </a:lnTo>
                  <a:lnTo>
                    <a:pt x="0" y="497927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IconShape1">
              <a:extLst>
                <a:ext uri="{FF2B5EF4-FFF2-40B4-BE49-F238E27FC236}">
                  <a16:creationId xmlns:a16="http://schemas.microsoft.com/office/drawing/2014/main" xmlns="" id="{E02CF82B-6268-46EC-A8BC-793A462071D7}"/>
                </a:ext>
              </a:extLst>
            </p:cNvPr>
            <p:cNvSpPr/>
            <p:nvPr/>
          </p:nvSpPr>
          <p:spPr>
            <a:xfrm>
              <a:off x="4552027" y="3495908"/>
              <a:ext cx="621008" cy="1087941"/>
            </a:xfrm>
            <a:custGeom>
              <a:avLst/>
              <a:gdLst>
                <a:gd name="connsiteX0" fmla="*/ 196837 w 621008"/>
                <a:gd name="connsiteY0" fmla="*/ 304931 h 1087941"/>
                <a:gd name="connsiteX1" fmla="*/ 198571 w 621008"/>
                <a:gd name="connsiteY1" fmla="*/ 306665 h 1087941"/>
                <a:gd name="connsiteX2" fmla="*/ 280948 w 621008"/>
                <a:gd name="connsiteY2" fmla="*/ 306665 h 1087941"/>
                <a:gd name="connsiteX3" fmla="*/ 278347 w 621008"/>
                <a:gd name="connsiteY3" fmla="*/ 617095 h 1087941"/>
                <a:gd name="connsiteX4" fmla="*/ 94516 w 621008"/>
                <a:gd name="connsiteY4" fmla="*/ 777512 h 1087941"/>
                <a:gd name="connsiteX5" fmla="*/ 200305 w 621008"/>
                <a:gd name="connsiteY5" fmla="*/ 777512 h 1087941"/>
                <a:gd name="connsiteX6" fmla="*/ 280948 w 621008"/>
                <a:gd name="connsiteY6" fmla="*/ 777512 h 1087941"/>
                <a:gd name="connsiteX7" fmla="*/ 283549 w 621008"/>
                <a:gd name="connsiteY7" fmla="*/ 777512 h 1087941"/>
                <a:gd name="connsiteX8" fmla="*/ 280948 w 621008"/>
                <a:gd name="connsiteY8" fmla="*/ 1087941 h 1087941"/>
                <a:gd name="connsiteX9" fmla="*/ 197704 w 621008"/>
                <a:gd name="connsiteY9" fmla="*/ 1087941 h 1087941"/>
                <a:gd name="connsiteX10" fmla="*/ 200305 w 621008"/>
                <a:gd name="connsiteY10" fmla="*/ 981285 h 1087941"/>
                <a:gd name="connsiteX11" fmla="*/ 200305 w 621008"/>
                <a:gd name="connsiteY11" fmla="*/ 859888 h 1087941"/>
                <a:gd name="connsiteX12" fmla="*/ 0 w 621008"/>
                <a:gd name="connsiteY12" fmla="*/ 859888 h 1087941"/>
                <a:gd name="connsiteX13" fmla="*/ 0 w 621008"/>
                <a:gd name="connsiteY13" fmla="*/ 777512 h 1087941"/>
                <a:gd name="connsiteX14" fmla="*/ 195970 w 621008"/>
                <a:gd name="connsiteY14" fmla="*/ 597151 h 1087941"/>
                <a:gd name="connsiteX15" fmla="*/ 197704 w 621008"/>
                <a:gd name="connsiteY15" fmla="*/ 510439 h 1087941"/>
                <a:gd name="connsiteX16" fmla="*/ 197704 w 621008"/>
                <a:gd name="connsiteY16" fmla="*/ 403783 h 1087941"/>
                <a:gd name="connsiteX17" fmla="*/ 0 w 621008"/>
                <a:gd name="connsiteY17" fmla="*/ 599752 h 1087941"/>
                <a:gd name="connsiteX18" fmla="*/ 0 w 621008"/>
                <a:gd name="connsiteY18" fmla="*/ 489628 h 1087941"/>
                <a:gd name="connsiteX19" fmla="*/ 424171 w 621008"/>
                <a:gd name="connsiteY19" fmla="*/ 303560 h 1087941"/>
                <a:gd name="connsiteX20" fmla="*/ 621008 w 621008"/>
                <a:gd name="connsiteY20" fmla="*/ 488257 h 1087941"/>
                <a:gd name="connsiteX21" fmla="*/ 621008 w 621008"/>
                <a:gd name="connsiteY21" fmla="*/ 598381 h 1087941"/>
                <a:gd name="connsiteX22" fmla="*/ 422437 w 621008"/>
                <a:gd name="connsiteY22" fmla="*/ 402412 h 1087941"/>
                <a:gd name="connsiteX23" fmla="*/ 422437 w 621008"/>
                <a:gd name="connsiteY23" fmla="*/ 509068 h 1087941"/>
                <a:gd name="connsiteX24" fmla="*/ 425039 w 621008"/>
                <a:gd name="connsiteY24" fmla="*/ 595780 h 1087941"/>
                <a:gd name="connsiteX25" fmla="*/ 621008 w 621008"/>
                <a:gd name="connsiteY25" fmla="*/ 776141 h 1087941"/>
                <a:gd name="connsiteX26" fmla="*/ 621008 w 621008"/>
                <a:gd name="connsiteY26" fmla="*/ 858517 h 1087941"/>
                <a:gd name="connsiteX27" fmla="*/ 420703 w 621008"/>
                <a:gd name="connsiteY27" fmla="*/ 858517 h 1087941"/>
                <a:gd name="connsiteX28" fmla="*/ 420703 w 621008"/>
                <a:gd name="connsiteY28" fmla="*/ 979914 h 1087941"/>
                <a:gd name="connsiteX29" fmla="*/ 422437 w 621008"/>
                <a:gd name="connsiteY29" fmla="*/ 1086570 h 1087941"/>
                <a:gd name="connsiteX30" fmla="*/ 340061 w 621008"/>
                <a:gd name="connsiteY30" fmla="*/ 1086570 h 1087941"/>
                <a:gd name="connsiteX31" fmla="*/ 337459 w 621008"/>
                <a:gd name="connsiteY31" fmla="*/ 776141 h 1087941"/>
                <a:gd name="connsiteX32" fmla="*/ 340061 w 621008"/>
                <a:gd name="connsiteY32" fmla="*/ 776141 h 1087941"/>
                <a:gd name="connsiteX33" fmla="*/ 420703 w 621008"/>
                <a:gd name="connsiteY33" fmla="*/ 776141 h 1087941"/>
                <a:gd name="connsiteX34" fmla="*/ 526492 w 621008"/>
                <a:gd name="connsiteY34" fmla="*/ 776141 h 1087941"/>
                <a:gd name="connsiteX35" fmla="*/ 342662 w 621008"/>
                <a:gd name="connsiteY35" fmla="*/ 615724 h 1087941"/>
                <a:gd name="connsiteX36" fmla="*/ 340061 w 621008"/>
                <a:gd name="connsiteY36" fmla="*/ 305294 h 1087941"/>
                <a:gd name="connsiteX37" fmla="*/ 422437 w 621008"/>
                <a:gd name="connsiteY37" fmla="*/ 305294 h 1087941"/>
                <a:gd name="connsiteX38" fmla="*/ 304006 w 621008"/>
                <a:gd name="connsiteY38" fmla="*/ 66907 h 1087941"/>
                <a:gd name="connsiteX39" fmla="*/ 237099 w 621008"/>
                <a:gd name="connsiteY39" fmla="*/ 133814 h 1087941"/>
                <a:gd name="connsiteX40" fmla="*/ 304006 w 621008"/>
                <a:gd name="connsiteY40" fmla="*/ 200721 h 1087941"/>
                <a:gd name="connsiteX41" fmla="*/ 370913 w 621008"/>
                <a:gd name="connsiteY41" fmla="*/ 133814 h 1087941"/>
                <a:gd name="connsiteX42" fmla="*/ 304006 w 621008"/>
                <a:gd name="connsiteY42" fmla="*/ 66907 h 1087941"/>
                <a:gd name="connsiteX43" fmla="*/ 304006 w 621008"/>
                <a:gd name="connsiteY43" fmla="*/ 0 h 1087941"/>
                <a:gd name="connsiteX44" fmla="*/ 437820 w 621008"/>
                <a:gd name="connsiteY44" fmla="*/ 133814 h 1087941"/>
                <a:gd name="connsiteX45" fmla="*/ 304006 w 621008"/>
                <a:gd name="connsiteY45" fmla="*/ 267628 h 1087941"/>
                <a:gd name="connsiteX46" fmla="*/ 170192 w 621008"/>
                <a:gd name="connsiteY46" fmla="*/ 133814 h 1087941"/>
                <a:gd name="connsiteX47" fmla="*/ 304006 w 621008"/>
                <a:gd name="connsiteY47" fmla="*/ 0 h 108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1008" h="1087941">
                  <a:moveTo>
                    <a:pt x="196837" y="304931"/>
                  </a:moveTo>
                  <a:lnTo>
                    <a:pt x="198571" y="306665"/>
                  </a:lnTo>
                  <a:lnTo>
                    <a:pt x="280948" y="306665"/>
                  </a:lnTo>
                  <a:lnTo>
                    <a:pt x="278347" y="617095"/>
                  </a:lnTo>
                  <a:lnTo>
                    <a:pt x="94516" y="777512"/>
                  </a:lnTo>
                  <a:lnTo>
                    <a:pt x="200305" y="777512"/>
                  </a:lnTo>
                  <a:lnTo>
                    <a:pt x="280948" y="777512"/>
                  </a:lnTo>
                  <a:lnTo>
                    <a:pt x="283549" y="777512"/>
                  </a:lnTo>
                  <a:lnTo>
                    <a:pt x="280948" y="1087941"/>
                  </a:lnTo>
                  <a:lnTo>
                    <a:pt x="197704" y="1087941"/>
                  </a:lnTo>
                  <a:lnTo>
                    <a:pt x="200305" y="981285"/>
                  </a:lnTo>
                  <a:lnTo>
                    <a:pt x="200305" y="859888"/>
                  </a:lnTo>
                  <a:lnTo>
                    <a:pt x="0" y="859888"/>
                  </a:lnTo>
                  <a:lnTo>
                    <a:pt x="0" y="777512"/>
                  </a:lnTo>
                  <a:lnTo>
                    <a:pt x="195970" y="597151"/>
                  </a:lnTo>
                  <a:lnTo>
                    <a:pt x="197704" y="510439"/>
                  </a:lnTo>
                  <a:lnTo>
                    <a:pt x="197704" y="403783"/>
                  </a:lnTo>
                  <a:lnTo>
                    <a:pt x="0" y="599752"/>
                  </a:lnTo>
                  <a:lnTo>
                    <a:pt x="0" y="489628"/>
                  </a:lnTo>
                  <a:close/>
                  <a:moveTo>
                    <a:pt x="424171" y="303560"/>
                  </a:moveTo>
                  <a:lnTo>
                    <a:pt x="621008" y="488257"/>
                  </a:lnTo>
                  <a:lnTo>
                    <a:pt x="621008" y="598381"/>
                  </a:lnTo>
                  <a:lnTo>
                    <a:pt x="422437" y="402412"/>
                  </a:lnTo>
                  <a:lnTo>
                    <a:pt x="422437" y="509068"/>
                  </a:lnTo>
                  <a:lnTo>
                    <a:pt x="425039" y="595780"/>
                  </a:lnTo>
                  <a:lnTo>
                    <a:pt x="621008" y="776141"/>
                  </a:lnTo>
                  <a:lnTo>
                    <a:pt x="621008" y="858517"/>
                  </a:lnTo>
                  <a:lnTo>
                    <a:pt x="420703" y="858517"/>
                  </a:lnTo>
                  <a:lnTo>
                    <a:pt x="420703" y="979914"/>
                  </a:lnTo>
                  <a:lnTo>
                    <a:pt x="422437" y="1086570"/>
                  </a:lnTo>
                  <a:lnTo>
                    <a:pt x="340061" y="1086570"/>
                  </a:lnTo>
                  <a:lnTo>
                    <a:pt x="337459" y="776141"/>
                  </a:lnTo>
                  <a:lnTo>
                    <a:pt x="340061" y="776141"/>
                  </a:lnTo>
                  <a:lnTo>
                    <a:pt x="420703" y="776141"/>
                  </a:lnTo>
                  <a:lnTo>
                    <a:pt x="526492" y="776141"/>
                  </a:lnTo>
                  <a:lnTo>
                    <a:pt x="342662" y="615724"/>
                  </a:lnTo>
                  <a:lnTo>
                    <a:pt x="340061" y="305294"/>
                  </a:lnTo>
                  <a:lnTo>
                    <a:pt x="422437" y="305294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IconShape1">
              <a:extLst>
                <a:ext uri="{FF2B5EF4-FFF2-40B4-BE49-F238E27FC236}">
                  <a16:creationId xmlns:a16="http://schemas.microsoft.com/office/drawing/2014/main" xmlns="" id="{665D87D4-704D-414F-8D30-E254754D3717}"/>
                </a:ext>
              </a:extLst>
            </p:cNvPr>
            <p:cNvSpPr/>
            <p:nvPr/>
          </p:nvSpPr>
          <p:spPr>
            <a:xfrm>
              <a:off x="5173035" y="3495908"/>
              <a:ext cx="621008" cy="1087941"/>
            </a:xfrm>
            <a:custGeom>
              <a:avLst/>
              <a:gdLst>
                <a:gd name="connsiteX0" fmla="*/ 196837 w 621008"/>
                <a:gd name="connsiteY0" fmla="*/ 304931 h 1087941"/>
                <a:gd name="connsiteX1" fmla="*/ 198571 w 621008"/>
                <a:gd name="connsiteY1" fmla="*/ 306665 h 1087941"/>
                <a:gd name="connsiteX2" fmla="*/ 280948 w 621008"/>
                <a:gd name="connsiteY2" fmla="*/ 306665 h 1087941"/>
                <a:gd name="connsiteX3" fmla="*/ 278347 w 621008"/>
                <a:gd name="connsiteY3" fmla="*/ 617095 h 1087941"/>
                <a:gd name="connsiteX4" fmla="*/ 94516 w 621008"/>
                <a:gd name="connsiteY4" fmla="*/ 777512 h 1087941"/>
                <a:gd name="connsiteX5" fmla="*/ 200305 w 621008"/>
                <a:gd name="connsiteY5" fmla="*/ 777512 h 1087941"/>
                <a:gd name="connsiteX6" fmla="*/ 280948 w 621008"/>
                <a:gd name="connsiteY6" fmla="*/ 777512 h 1087941"/>
                <a:gd name="connsiteX7" fmla="*/ 283549 w 621008"/>
                <a:gd name="connsiteY7" fmla="*/ 777512 h 1087941"/>
                <a:gd name="connsiteX8" fmla="*/ 280948 w 621008"/>
                <a:gd name="connsiteY8" fmla="*/ 1087941 h 1087941"/>
                <a:gd name="connsiteX9" fmla="*/ 197704 w 621008"/>
                <a:gd name="connsiteY9" fmla="*/ 1087941 h 1087941"/>
                <a:gd name="connsiteX10" fmla="*/ 200305 w 621008"/>
                <a:gd name="connsiteY10" fmla="*/ 981285 h 1087941"/>
                <a:gd name="connsiteX11" fmla="*/ 200305 w 621008"/>
                <a:gd name="connsiteY11" fmla="*/ 859888 h 1087941"/>
                <a:gd name="connsiteX12" fmla="*/ 0 w 621008"/>
                <a:gd name="connsiteY12" fmla="*/ 859888 h 1087941"/>
                <a:gd name="connsiteX13" fmla="*/ 0 w 621008"/>
                <a:gd name="connsiteY13" fmla="*/ 777512 h 1087941"/>
                <a:gd name="connsiteX14" fmla="*/ 195970 w 621008"/>
                <a:gd name="connsiteY14" fmla="*/ 597151 h 1087941"/>
                <a:gd name="connsiteX15" fmla="*/ 197704 w 621008"/>
                <a:gd name="connsiteY15" fmla="*/ 510439 h 1087941"/>
                <a:gd name="connsiteX16" fmla="*/ 197704 w 621008"/>
                <a:gd name="connsiteY16" fmla="*/ 403783 h 1087941"/>
                <a:gd name="connsiteX17" fmla="*/ 0 w 621008"/>
                <a:gd name="connsiteY17" fmla="*/ 599752 h 1087941"/>
                <a:gd name="connsiteX18" fmla="*/ 0 w 621008"/>
                <a:gd name="connsiteY18" fmla="*/ 489628 h 1087941"/>
                <a:gd name="connsiteX19" fmla="*/ 424171 w 621008"/>
                <a:gd name="connsiteY19" fmla="*/ 303560 h 1087941"/>
                <a:gd name="connsiteX20" fmla="*/ 621008 w 621008"/>
                <a:gd name="connsiteY20" fmla="*/ 488257 h 1087941"/>
                <a:gd name="connsiteX21" fmla="*/ 621008 w 621008"/>
                <a:gd name="connsiteY21" fmla="*/ 598381 h 1087941"/>
                <a:gd name="connsiteX22" fmla="*/ 422437 w 621008"/>
                <a:gd name="connsiteY22" fmla="*/ 402412 h 1087941"/>
                <a:gd name="connsiteX23" fmla="*/ 422437 w 621008"/>
                <a:gd name="connsiteY23" fmla="*/ 509068 h 1087941"/>
                <a:gd name="connsiteX24" fmla="*/ 425039 w 621008"/>
                <a:gd name="connsiteY24" fmla="*/ 595780 h 1087941"/>
                <a:gd name="connsiteX25" fmla="*/ 621008 w 621008"/>
                <a:gd name="connsiteY25" fmla="*/ 776141 h 1087941"/>
                <a:gd name="connsiteX26" fmla="*/ 621008 w 621008"/>
                <a:gd name="connsiteY26" fmla="*/ 858517 h 1087941"/>
                <a:gd name="connsiteX27" fmla="*/ 420703 w 621008"/>
                <a:gd name="connsiteY27" fmla="*/ 858517 h 1087941"/>
                <a:gd name="connsiteX28" fmla="*/ 420703 w 621008"/>
                <a:gd name="connsiteY28" fmla="*/ 979914 h 1087941"/>
                <a:gd name="connsiteX29" fmla="*/ 422437 w 621008"/>
                <a:gd name="connsiteY29" fmla="*/ 1086570 h 1087941"/>
                <a:gd name="connsiteX30" fmla="*/ 340061 w 621008"/>
                <a:gd name="connsiteY30" fmla="*/ 1086570 h 1087941"/>
                <a:gd name="connsiteX31" fmla="*/ 337459 w 621008"/>
                <a:gd name="connsiteY31" fmla="*/ 776141 h 1087941"/>
                <a:gd name="connsiteX32" fmla="*/ 340061 w 621008"/>
                <a:gd name="connsiteY32" fmla="*/ 776141 h 1087941"/>
                <a:gd name="connsiteX33" fmla="*/ 420703 w 621008"/>
                <a:gd name="connsiteY33" fmla="*/ 776141 h 1087941"/>
                <a:gd name="connsiteX34" fmla="*/ 526492 w 621008"/>
                <a:gd name="connsiteY34" fmla="*/ 776141 h 1087941"/>
                <a:gd name="connsiteX35" fmla="*/ 342662 w 621008"/>
                <a:gd name="connsiteY35" fmla="*/ 615724 h 1087941"/>
                <a:gd name="connsiteX36" fmla="*/ 340061 w 621008"/>
                <a:gd name="connsiteY36" fmla="*/ 305294 h 1087941"/>
                <a:gd name="connsiteX37" fmla="*/ 422437 w 621008"/>
                <a:gd name="connsiteY37" fmla="*/ 305294 h 1087941"/>
                <a:gd name="connsiteX38" fmla="*/ 304006 w 621008"/>
                <a:gd name="connsiteY38" fmla="*/ 66907 h 1087941"/>
                <a:gd name="connsiteX39" fmla="*/ 237099 w 621008"/>
                <a:gd name="connsiteY39" fmla="*/ 133814 h 1087941"/>
                <a:gd name="connsiteX40" fmla="*/ 304006 w 621008"/>
                <a:gd name="connsiteY40" fmla="*/ 200721 h 1087941"/>
                <a:gd name="connsiteX41" fmla="*/ 370913 w 621008"/>
                <a:gd name="connsiteY41" fmla="*/ 133814 h 1087941"/>
                <a:gd name="connsiteX42" fmla="*/ 304006 w 621008"/>
                <a:gd name="connsiteY42" fmla="*/ 66907 h 1087941"/>
                <a:gd name="connsiteX43" fmla="*/ 304006 w 621008"/>
                <a:gd name="connsiteY43" fmla="*/ 0 h 1087941"/>
                <a:gd name="connsiteX44" fmla="*/ 437820 w 621008"/>
                <a:gd name="connsiteY44" fmla="*/ 133814 h 1087941"/>
                <a:gd name="connsiteX45" fmla="*/ 304006 w 621008"/>
                <a:gd name="connsiteY45" fmla="*/ 267628 h 1087941"/>
                <a:gd name="connsiteX46" fmla="*/ 170192 w 621008"/>
                <a:gd name="connsiteY46" fmla="*/ 133814 h 1087941"/>
                <a:gd name="connsiteX47" fmla="*/ 304006 w 621008"/>
                <a:gd name="connsiteY47" fmla="*/ 0 h 108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1008" h="1087941">
                  <a:moveTo>
                    <a:pt x="196837" y="304931"/>
                  </a:moveTo>
                  <a:lnTo>
                    <a:pt x="198571" y="306665"/>
                  </a:lnTo>
                  <a:lnTo>
                    <a:pt x="280948" y="306665"/>
                  </a:lnTo>
                  <a:lnTo>
                    <a:pt x="278347" y="617095"/>
                  </a:lnTo>
                  <a:lnTo>
                    <a:pt x="94516" y="777512"/>
                  </a:lnTo>
                  <a:lnTo>
                    <a:pt x="200305" y="777512"/>
                  </a:lnTo>
                  <a:lnTo>
                    <a:pt x="280948" y="777512"/>
                  </a:lnTo>
                  <a:lnTo>
                    <a:pt x="283549" y="777512"/>
                  </a:lnTo>
                  <a:lnTo>
                    <a:pt x="280948" y="1087941"/>
                  </a:lnTo>
                  <a:lnTo>
                    <a:pt x="197704" y="1087941"/>
                  </a:lnTo>
                  <a:lnTo>
                    <a:pt x="200305" y="981285"/>
                  </a:lnTo>
                  <a:lnTo>
                    <a:pt x="200305" y="859888"/>
                  </a:lnTo>
                  <a:lnTo>
                    <a:pt x="0" y="859888"/>
                  </a:lnTo>
                  <a:lnTo>
                    <a:pt x="0" y="777512"/>
                  </a:lnTo>
                  <a:lnTo>
                    <a:pt x="195970" y="597151"/>
                  </a:lnTo>
                  <a:lnTo>
                    <a:pt x="197704" y="510439"/>
                  </a:lnTo>
                  <a:lnTo>
                    <a:pt x="197704" y="403783"/>
                  </a:lnTo>
                  <a:lnTo>
                    <a:pt x="0" y="599752"/>
                  </a:lnTo>
                  <a:lnTo>
                    <a:pt x="0" y="489628"/>
                  </a:lnTo>
                  <a:close/>
                  <a:moveTo>
                    <a:pt x="424171" y="303560"/>
                  </a:moveTo>
                  <a:lnTo>
                    <a:pt x="621008" y="488257"/>
                  </a:lnTo>
                  <a:lnTo>
                    <a:pt x="621008" y="598381"/>
                  </a:lnTo>
                  <a:lnTo>
                    <a:pt x="422437" y="402412"/>
                  </a:lnTo>
                  <a:lnTo>
                    <a:pt x="422437" y="509068"/>
                  </a:lnTo>
                  <a:lnTo>
                    <a:pt x="425039" y="595780"/>
                  </a:lnTo>
                  <a:lnTo>
                    <a:pt x="621008" y="776141"/>
                  </a:lnTo>
                  <a:lnTo>
                    <a:pt x="621008" y="858517"/>
                  </a:lnTo>
                  <a:lnTo>
                    <a:pt x="420703" y="858517"/>
                  </a:lnTo>
                  <a:lnTo>
                    <a:pt x="420703" y="979914"/>
                  </a:lnTo>
                  <a:lnTo>
                    <a:pt x="422437" y="1086570"/>
                  </a:lnTo>
                  <a:lnTo>
                    <a:pt x="340061" y="1086570"/>
                  </a:lnTo>
                  <a:lnTo>
                    <a:pt x="337459" y="776141"/>
                  </a:lnTo>
                  <a:lnTo>
                    <a:pt x="340061" y="776141"/>
                  </a:lnTo>
                  <a:lnTo>
                    <a:pt x="420703" y="776141"/>
                  </a:lnTo>
                  <a:lnTo>
                    <a:pt x="526492" y="776141"/>
                  </a:lnTo>
                  <a:lnTo>
                    <a:pt x="342662" y="615724"/>
                  </a:lnTo>
                  <a:lnTo>
                    <a:pt x="340061" y="305294"/>
                  </a:lnTo>
                  <a:lnTo>
                    <a:pt x="422437" y="305294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IconShape1">
              <a:extLst>
                <a:ext uri="{FF2B5EF4-FFF2-40B4-BE49-F238E27FC236}">
                  <a16:creationId xmlns:a16="http://schemas.microsoft.com/office/drawing/2014/main" xmlns="" id="{CE277EE8-ABD5-4E2D-B97B-4DF558AB7E5A}"/>
                </a:ext>
              </a:extLst>
            </p:cNvPr>
            <p:cNvSpPr/>
            <p:nvPr/>
          </p:nvSpPr>
          <p:spPr>
            <a:xfrm>
              <a:off x="5794043" y="3495908"/>
              <a:ext cx="621008" cy="1087941"/>
            </a:xfrm>
            <a:custGeom>
              <a:avLst/>
              <a:gdLst>
                <a:gd name="connsiteX0" fmla="*/ 196837 w 621008"/>
                <a:gd name="connsiteY0" fmla="*/ 304931 h 1087941"/>
                <a:gd name="connsiteX1" fmla="*/ 198571 w 621008"/>
                <a:gd name="connsiteY1" fmla="*/ 306665 h 1087941"/>
                <a:gd name="connsiteX2" fmla="*/ 280948 w 621008"/>
                <a:gd name="connsiteY2" fmla="*/ 306665 h 1087941"/>
                <a:gd name="connsiteX3" fmla="*/ 278347 w 621008"/>
                <a:gd name="connsiteY3" fmla="*/ 617095 h 1087941"/>
                <a:gd name="connsiteX4" fmla="*/ 94516 w 621008"/>
                <a:gd name="connsiteY4" fmla="*/ 777512 h 1087941"/>
                <a:gd name="connsiteX5" fmla="*/ 200305 w 621008"/>
                <a:gd name="connsiteY5" fmla="*/ 777512 h 1087941"/>
                <a:gd name="connsiteX6" fmla="*/ 280948 w 621008"/>
                <a:gd name="connsiteY6" fmla="*/ 777512 h 1087941"/>
                <a:gd name="connsiteX7" fmla="*/ 283549 w 621008"/>
                <a:gd name="connsiteY7" fmla="*/ 777512 h 1087941"/>
                <a:gd name="connsiteX8" fmla="*/ 280948 w 621008"/>
                <a:gd name="connsiteY8" fmla="*/ 1087941 h 1087941"/>
                <a:gd name="connsiteX9" fmla="*/ 197704 w 621008"/>
                <a:gd name="connsiteY9" fmla="*/ 1087941 h 1087941"/>
                <a:gd name="connsiteX10" fmla="*/ 200305 w 621008"/>
                <a:gd name="connsiteY10" fmla="*/ 981285 h 1087941"/>
                <a:gd name="connsiteX11" fmla="*/ 200305 w 621008"/>
                <a:gd name="connsiteY11" fmla="*/ 859888 h 1087941"/>
                <a:gd name="connsiteX12" fmla="*/ 0 w 621008"/>
                <a:gd name="connsiteY12" fmla="*/ 859888 h 1087941"/>
                <a:gd name="connsiteX13" fmla="*/ 0 w 621008"/>
                <a:gd name="connsiteY13" fmla="*/ 777512 h 1087941"/>
                <a:gd name="connsiteX14" fmla="*/ 195970 w 621008"/>
                <a:gd name="connsiteY14" fmla="*/ 597151 h 1087941"/>
                <a:gd name="connsiteX15" fmla="*/ 197704 w 621008"/>
                <a:gd name="connsiteY15" fmla="*/ 510439 h 1087941"/>
                <a:gd name="connsiteX16" fmla="*/ 197704 w 621008"/>
                <a:gd name="connsiteY16" fmla="*/ 403783 h 1087941"/>
                <a:gd name="connsiteX17" fmla="*/ 0 w 621008"/>
                <a:gd name="connsiteY17" fmla="*/ 599752 h 1087941"/>
                <a:gd name="connsiteX18" fmla="*/ 0 w 621008"/>
                <a:gd name="connsiteY18" fmla="*/ 489628 h 1087941"/>
                <a:gd name="connsiteX19" fmla="*/ 424171 w 621008"/>
                <a:gd name="connsiteY19" fmla="*/ 303560 h 1087941"/>
                <a:gd name="connsiteX20" fmla="*/ 621008 w 621008"/>
                <a:gd name="connsiteY20" fmla="*/ 488257 h 1087941"/>
                <a:gd name="connsiteX21" fmla="*/ 621008 w 621008"/>
                <a:gd name="connsiteY21" fmla="*/ 598381 h 1087941"/>
                <a:gd name="connsiteX22" fmla="*/ 422437 w 621008"/>
                <a:gd name="connsiteY22" fmla="*/ 402412 h 1087941"/>
                <a:gd name="connsiteX23" fmla="*/ 422437 w 621008"/>
                <a:gd name="connsiteY23" fmla="*/ 509068 h 1087941"/>
                <a:gd name="connsiteX24" fmla="*/ 425039 w 621008"/>
                <a:gd name="connsiteY24" fmla="*/ 595780 h 1087941"/>
                <a:gd name="connsiteX25" fmla="*/ 621008 w 621008"/>
                <a:gd name="connsiteY25" fmla="*/ 776141 h 1087941"/>
                <a:gd name="connsiteX26" fmla="*/ 621008 w 621008"/>
                <a:gd name="connsiteY26" fmla="*/ 858517 h 1087941"/>
                <a:gd name="connsiteX27" fmla="*/ 420703 w 621008"/>
                <a:gd name="connsiteY27" fmla="*/ 858517 h 1087941"/>
                <a:gd name="connsiteX28" fmla="*/ 420703 w 621008"/>
                <a:gd name="connsiteY28" fmla="*/ 979914 h 1087941"/>
                <a:gd name="connsiteX29" fmla="*/ 422437 w 621008"/>
                <a:gd name="connsiteY29" fmla="*/ 1086570 h 1087941"/>
                <a:gd name="connsiteX30" fmla="*/ 340061 w 621008"/>
                <a:gd name="connsiteY30" fmla="*/ 1086570 h 1087941"/>
                <a:gd name="connsiteX31" fmla="*/ 337459 w 621008"/>
                <a:gd name="connsiteY31" fmla="*/ 776141 h 1087941"/>
                <a:gd name="connsiteX32" fmla="*/ 340061 w 621008"/>
                <a:gd name="connsiteY32" fmla="*/ 776141 h 1087941"/>
                <a:gd name="connsiteX33" fmla="*/ 420703 w 621008"/>
                <a:gd name="connsiteY33" fmla="*/ 776141 h 1087941"/>
                <a:gd name="connsiteX34" fmla="*/ 526492 w 621008"/>
                <a:gd name="connsiteY34" fmla="*/ 776141 h 1087941"/>
                <a:gd name="connsiteX35" fmla="*/ 342662 w 621008"/>
                <a:gd name="connsiteY35" fmla="*/ 615724 h 1087941"/>
                <a:gd name="connsiteX36" fmla="*/ 340061 w 621008"/>
                <a:gd name="connsiteY36" fmla="*/ 305294 h 1087941"/>
                <a:gd name="connsiteX37" fmla="*/ 422437 w 621008"/>
                <a:gd name="connsiteY37" fmla="*/ 305294 h 1087941"/>
                <a:gd name="connsiteX38" fmla="*/ 304006 w 621008"/>
                <a:gd name="connsiteY38" fmla="*/ 66907 h 1087941"/>
                <a:gd name="connsiteX39" fmla="*/ 237099 w 621008"/>
                <a:gd name="connsiteY39" fmla="*/ 133814 h 1087941"/>
                <a:gd name="connsiteX40" fmla="*/ 304006 w 621008"/>
                <a:gd name="connsiteY40" fmla="*/ 200721 h 1087941"/>
                <a:gd name="connsiteX41" fmla="*/ 370913 w 621008"/>
                <a:gd name="connsiteY41" fmla="*/ 133814 h 1087941"/>
                <a:gd name="connsiteX42" fmla="*/ 304006 w 621008"/>
                <a:gd name="connsiteY42" fmla="*/ 66907 h 1087941"/>
                <a:gd name="connsiteX43" fmla="*/ 304006 w 621008"/>
                <a:gd name="connsiteY43" fmla="*/ 0 h 1087941"/>
                <a:gd name="connsiteX44" fmla="*/ 437820 w 621008"/>
                <a:gd name="connsiteY44" fmla="*/ 133814 h 1087941"/>
                <a:gd name="connsiteX45" fmla="*/ 304006 w 621008"/>
                <a:gd name="connsiteY45" fmla="*/ 267628 h 1087941"/>
                <a:gd name="connsiteX46" fmla="*/ 170192 w 621008"/>
                <a:gd name="connsiteY46" fmla="*/ 133814 h 1087941"/>
                <a:gd name="connsiteX47" fmla="*/ 304006 w 621008"/>
                <a:gd name="connsiteY47" fmla="*/ 0 h 108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1008" h="1087941">
                  <a:moveTo>
                    <a:pt x="196837" y="304931"/>
                  </a:moveTo>
                  <a:lnTo>
                    <a:pt x="198571" y="306665"/>
                  </a:lnTo>
                  <a:lnTo>
                    <a:pt x="280948" y="306665"/>
                  </a:lnTo>
                  <a:lnTo>
                    <a:pt x="278347" y="617095"/>
                  </a:lnTo>
                  <a:lnTo>
                    <a:pt x="94516" y="777512"/>
                  </a:lnTo>
                  <a:lnTo>
                    <a:pt x="200305" y="777512"/>
                  </a:lnTo>
                  <a:lnTo>
                    <a:pt x="280948" y="777512"/>
                  </a:lnTo>
                  <a:lnTo>
                    <a:pt x="283549" y="777512"/>
                  </a:lnTo>
                  <a:lnTo>
                    <a:pt x="280948" y="1087941"/>
                  </a:lnTo>
                  <a:lnTo>
                    <a:pt x="197704" y="1087941"/>
                  </a:lnTo>
                  <a:lnTo>
                    <a:pt x="200305" y="981285"/>
                  </a:lnTo>
                  <a:lnTo>
                    <a:pt x="200305" y="859888"/>
                  </a:lnTo>
                  <a:lnTo>
                    <a:pt x="0" y="859888"/>
                  </a:lnTo>
                  <a:lnTo>
                    <a:pt x="0" y="777512"/>
                  </a:lnTo>
                  <a:lnTo>
                    <a:pt x="195970" y="597151"/>
                  </a:lnTo>
                  <a:lnTo>
                    <a:pt x="197704" y="510439"/>
                  </a:lnTo>
                  <a:lnTo>
                    <a:pt x="197704" y="403783"/>
                  </a:lnTo>
                  <a:lnTo>
                    <a:pt x="0" y="599752"/>
                  </a:lnTo>
                  <a:lnTo>
                    <a:pt x="0" y="489628"/>
                  </a:lnTo>
                  <a:close/>
                  <a:moveTo>
                    <a:pt x="424171" y="303560"/>
                  </a:moveTo>
                  <a:lnTo>
                    <a:pt x="621008" y="488257"/>
                  </a:lnTo>
                  <a:lnTo>
                    <a:pt x="621008" y="598381"/>
                  </a:lnTo>
                  <a:lnTo>
                    <a:pt x="422437" y="402412"/>
                  </a:lnTo>
                  <a:lnTo>
                    <a:pt x="422437" y="509068"/>
                  </a:lnTo>
                  <a:lnTo>
                    <a:pt x="425039" y="595780"/>
                  </a:lnTo>
                  <a:lnTo>
                    <a:pt x="621008" y="776141"/>
                  </a:lnTo>
                  <a:lnTo>
                    <a:pt x="621008" y="858517"/>
                  </a:lnTo>
                  <a:lnTo>
                    <a:pt x="420703" y="858517"/>
                  </a:lnTo>
                  <a:lnTo>
                    <a:pt x="420703" y="979914"/>
                  </a:lnTo>
                  <a:lnTo>
                    <a:pt x="422437" y="1086570"/>
                  </a:lnTo>
                  <a:lnTo>
                    <a:pt x="340061" y="1086570"/>
                  </a:lnTo>
                  <a:lnTo>
                    <a:pt x="337459" y="776141"/>
                  </a:lnTo>
                  <a:lnTo>
                    <a:pt x="340061" y="776141"/>
                  </a:lnTo>
                  <a:lnTo>
                    <a:pt x="420703" y="776141"/>
                  </a:lnTo>
                  <a:lnTo>
                    <a:pt x="526492" y="776141"/>
                  </a:lnTo>
                  <a:lnTo>
                    <a:pt x="342662" y="615724"/>
                  </a:lnTo>
                  <a:lnTo>
                    <a:pt x="340061" y="305294"/>
                  </a:lnTo>
                  <a:lnTo>
                    <a:pt x="422437" y="305294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IconShape1">
              <a:extLst>
                <a:ext uri="{FF2B5EF4-FFF2-40B4-BE49-F238E27FC236}">
                  <a16:creationId xmlns:a16="http://schemas.microsoft.com/office/drawing/2014/main" xmlns="" id="{7A7A0DF1-EB33-48BD-9C2B-2983A0404F98}"/>
                </a:ext>
              </a:extLst>
            </p:cNvPr>
            <p:cNvSpPr/>
            <p:nvPr/>
          </p:nvSpPr>
          <p:spPr>
            <a:xfrm>
              <a:off x="6415051" y="3495908"/>
              <a:ext cx="621008" cy="1087941"/>
            </a:xfrm>
            <a:custGeom>
              <a:avLst/>
              <a:gdLst>
                <a:gd name="connsiteX0" fmla="*/ 196837 w 621008"/>
                <a:gd name="connsiteY0" fmla="*/ 304931 h 1087941"/>
                <a:gd name="connsiteX1" fmla="*/ 198571 w 621008"/>
                <a:gd name="connsiteY1" fmla="*/ 306665 h 1087941"/>
                <a:gd name="connsiteX2" fmla="*/ 280948 w 621008"/>
                <a:gd name="connsiteY2" fmla="*/ 306665 h 1087941"/>
                <a:gd name="connsiteX3" fmla="*/ 278347 w 621008"/>
                <a:gd name="connsiteY3" fmla="*/ 617095 h 1087941"/>
                <a:gd name="connsiteX4" fmla="*/ 94516 w 621008"/>
                <a:gd name="connsiteY4" fmla="*/ 777512 h 1087941"/>
                <a:gd name="connsiteX5" fmla="*/ 200305 w 621008"/>
                <a:gd name="connsiteY5" fmla="*/ 777512 h 1087941"/>
                <a:gd name="connsiteX6" fmla="*/ 280948 w 621008"/>
                <a:gd name="connsiteY6" fmla="*/ 777512 h 1087941"/>
                <a:gd name="connsiteX7" fmla="*/ 283549 w 621008"/>
                <a:gd name="connsiteY7" fmla="*/ 777512 h 1087941"/>
                <a:gd name="connsiteX8" fmla="*/ 280948 w 621008"/>
                <a:gd name="connsiteY8" fmla="*/ 1087941 h 1087941"/>
                <a:gd name="connsiteX9" fmla="*/ 197704 w 621008"/>
                <a:gd name="connsiteY9" fmla="*/ 1087941 h 1087941"/>
                <a:gd name="connsiteX10" fmla="*/ 200305 w 621008"/>
                <a:gd name="connsiteY10" fmla="*/ 981285 h 1087941"/>
                <a:gd name="connsiteX11" fmla="*/ 200305 w 621008"/>
                <a:gd name="connsiteY11" fmla="*/ 859888 h 1087941"/>
                <a:gd name="connsiteX12" fmla="*/ 0 w 621008"/>
                <a:gd name="connsiteY12" fmla="*/ 859888 h 1087941"/>
                <a:gd name="connsiteX13" fmla="*/ 0 w 621008"/>
                <a:gd name="connsiteY13" fmla="*/ 777512 h 1087941"/>
                <a:gd name="connsiteX14" fmla="*/ 195970 w 621008"/>
                <a:gd name="connsiteY14" fmla="*/ 597151 h 1087941"/>
                <a:gd name="connsiteX15" fmla="*/ 197704 w 621008"/>
                <a:gd name="connsiteY15" fmla="*/ 510439 h 1087941"/>
                <a:gd name="connsiteX16" fmla="*/ 197704 w 621008"/>
                <a:gd name="connsiteY16" fmla="*/ 403783 h 1087941"/>
                <a:gd name="connsiteX17" fmla="*/ 0 w 621008"/>
                <a:gd name="connsiteY17" fmla="*/ 599752 h 1087941"/>
                <a:gd name="connsiteX18" fmla="*/ 0 w 621008"/>
                <a:gd name="connsiteY18" fmla="*/ 489628 h 1087941"/>
                <a:gd name="connsiteX19" fmla="*/ 424171 w 621008"/>
                <a:gd name="connsiteY19" fmla="*/ 303560 h 1087941"/>
                <a:gd name="connsiteX20" fmla="*/ 621008 w 621008"/>
                <a:gd name="connsiteY20" fmla="*/ 488257 h 1087941"/>
                <a:gd name="connsiteX21" fmla="*/ 621008 w 621008"/>
                <a:gd name="connsiteY21" fmla="*/ 598381 h 1087941"/>
                <a:gd name="connsiteX22" fmla="*/ 422437 w 621008"/>
                <a:gd name="connsiteY22" fmla="*/ 402412 h 1087941"/>
                <a:gd name="connsiteX23" fmla="*/ 422437 w 621008"/>
                <a:gd name="connsiteY23" fmla="*/ 509068 h 1087941"/>
                <a:gd name="connsiteX24" fmla="*/ 425039 w 621008"/>
                <a:gd name="connsiteY24" fmla="*/ 595780 h 1087941"/>
                <a:gd name="connsiteX25" fmla="*/ 621008 w 621008"/>
                <a:gd name="connsiteY25" fmla="*/ 776141 h 1087941"/>
                <a:gd name="connsiteX26" fmla="*/ 621008 w 621008"/>
                <a:gd name="connsiteY26" fmla="*/ 858517 h 1087941"/>
                <a:gd name="connsiteX27" fmla="*/ 420703 w 621008"/>
                <a:gd name="connsiteY27" fmla="*/ 858517 h 1087941"/>
                <a:gd name="connsiteX28" fmla="*/ 420703 w 621008"/>
                <a:gd name="connsiteY28" fmla="*/ 979914 h 1087941"/>
                <a:gd name="connsiteX29" fmla="*/ 422437 w 621008"/>
                <a:gd name="connsiteY29" fmla="*/ 1086570 h 1087941"/>
                <a:gd name="connsiteX30" fmla="*/ 340061 w 621008"/>
                <a:gd name="connsiteY30" fmla="*/ 1086570 h 1087941"/>
                <a:gd name="connsiteX31" fmla="*/ 337459 w 621008"/>
                <a:gd name="connsiteY31" fmla="*/ 776141 h 1087941"/>
                <a:gd name="connsiteX32" fmla="*/ 340061 w 621008"/>
                <a:gd name="connsiteY32" fmla="*/ 776141 h 1087941"/>
                <a:gd name="connsiteX33" fmla="*/ 420703 w 621008"/>
                <a:gd name="connsiteY33" fmla="*/ 776141 h 1087941"/>
                <a:gd name="connsiteX34" fmla="*/ 526492 w 621008"/>
                <a:gd name="connsiteY34" fmla="*/ 776141 h 1087941"/>
                <a:gd name="connsiteX35" fmla="*/ 342662 w 621008"/>
                <a:gd name="connsiteY35" fmla="*/ 615724 h 1087941"/>
                <a:gd name="connsiteX36" fmla="*/ 340061 w 621008"/>
                <a:gd name="connsiteY36" fmla="*/ 305294 h 1087941"/>
                <a:gd name="connsiteX37" fmla="*/ 422437 w 621008"/>
                <a:gd name="connsiteY37" fmla="*/ 305294 h 1087941"/>
                <a:gd name="connsiteX38" fmla="*/ 304006 w 621008"/>
                <a:gd name="connsiteY38" fmla="*/ 66907 h 1087941"/>
                <a:gd name="connsiteX39" fmla="*/ 237099 w 621008"/>
                <a:gd name="connsiteY39" fmla="*/ 133814 h 1087941"/>
                <a:gd name="connsiteX40" fmla="*/ 304006 w 621008"/>
                <a:gd name="connsiteY40" fmla="*/ 200721 h 1087941"/>
                <a:gd name="connsiteX41" fmla="*/ 370913 w 621008"/>
                <a:gd name="connsiteY41" fmla="*/ 133814 h 1087941"/>
                <a:gd name="connsiteX42" fmla="*/ 304006 w 621008"/>
                <a:gd name="connsiteY42" fmla="*/ 66907 h 1087941"/>
                <a:gd name="connsiteX43" fmla="*/ 304006 w 621008"/>
                <a:gd name="connsiteY43" fmla="*/ 0 h 1087941"/>
                <a:gd name="connsiteX44" fmla="*/ 437820 w 621008"/>
                <a:gd name="connsiteY44" fmla="*/ 133814 h 1087941"/>
                <a:gd name="connsiteX45" fmla="*/ 304006 w 621008"/>
                <a:gd name="connsiteY45" fmla="*/ 267628 h 1087941"/>
                <a:gd name="connsiteX46" fmla="*/ 170192 w 621008"/>
                <a:gd name="connsiteY46" fmla="*/ 133814 h 1087941"/>
                <a:gd name="connsiteX47" fmla="*/ 304006 w 621008"/>
                <a:gd name="connsiteY47" fmla="*/ 0 h 108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1008" h="1087941">
                  <a:moveTo>
                    <a:pt x="196837" y="304931"/>
                  </a:moveTo>
                  <a:lnTo>
                    <a:pt x="198571" y="306665"/>
                  </a:lnTo>
                  <a:lnTo>
                    <a:pt x="280948" y="306665"/>
                  </a:lnTo>
                  <a:lnTo>
                    <a:pt x="278347" y="617095"/>
                  </a:lnTo>
                  <a:lnTo>
                    <a:pt x="94516" y="777512"/>
                  </a:lnTo>
                  <a:lnTo>
                    <a:pt x="200305" y="777512"/>
                  </a:lnTo>
                  <a:lnTo>
                    <a:pt x="280948" y="777512"/>
                  </a:lnTo>
                  <a:lnTo>
                    <a:pt x="283549" y="777512"/>
                  </a:lnTo>
                  <a:lnTo>
                    <a:pt x="280948" y="1087941"/>
                  </a:lnTo>
                  <a:lnTo>
                    <a:pt x="197704" y="1087941"/>
                  </a:lnTo>
                  <a:lnTo>
                    <a:pt x="200305" y="981285"/>
                  </a:lnTo>
                  <a:lnTo>
                    <a:pt x="200305" y="859888"/>
                  </a:lnTo>
                  <a:lnTo>
                    <a:pt x="0" y="859888"/>
                  </a:lnTo>
                  <a:lnTo>
                    <a:pt x="0" y="777512"/>
                  </a:lnTo>
                  <a:lnTo>
                    <a:pt x="195970" y="597151"/>
                  </a:lnTo>
                  <a:lnTo>
                    <a:pt x="197704" y="510439"/>
                  </a:lnTo>
                  <a:lnTo>
                    <a:pt x="197704" y="403783"/>
                  </a:lnTo>
                  <a:lnTo>
                    <a:pt x="0" y="599752"/>
                  </a:lnTo>
                  <a:lnTo>
                    <a:pt x="0" y="489628"/>
                  </a:lnTo>
                  <a:close/>
                  <a:moveTo>
                    <a:pt x="424171" y="303560"/>
                  </a:moveTo>
                  <a:lnTo>
                    <a:pt x="621008" y="488257"/>
                  </a:lnTo>
                  <a:lnTo>
                    <a:pt x="621008" y="598381"/>
                  </a:lnTo>
                  <a:lnTo>
                    <a:pt x="422437" y="402412"/>
                  </a:lnTo>
                  <a:lnTo>
                    <a:pt x="422437" y="509068"/>
                  </a:lnTo>
                  <a:lnTo>
                    <a:pt x="425039" y="595780"/>
                  </a:lnTo>
                  <a:lnTo>
                    <a:pt x="621008" y="776141"/>
                  </a:lnTo>
                  <a:lnTo>
                    <a:pt x="621008" y="858517"/>
                  </a:lnTo>
                  <a:lnTo>
                    <a:pt x="420703" y="858517"/>
                  </a:lnTo>
                  <a:lnTo>
                    <a:pt x="420703" y="979914"/>
                  </a:lnTo>
                  <a:lnTo>
                    <a:pt x="422437" y="1086570"/>
                  </a:lnTo>
                  <a:lnTo>
                    <a:pt x="340061" y="1086570"/>
                  </a:lnTo>
                  <a:lnTo>
                    <a:pt x="337459" y="776141"/>
                  </a:lnTo>
                  <a:lnTo>
                    <a:pt x="340061" y="776141"/>
                  </a:lnTo>
                  <a:lnTo>
                    <a:pt x="420703" y="776141"/>
                  </a:lnTo>
                  <a:lnTo>
                    <a:pt x="526492" y="776141"/>
                  </a:lnTo>
                  <a:lnTo>
                    <a:pt x="342662" y="615724"/>
                  </a:lnTo>
                  <a:lnTo>
                    <a:pt x="340061" y="305294"/>
                  </a:lnTo>
                  <a:lnTo>
                    <a:pt x="422437" y="305294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lt1">
                    <a:lumMod val="100000"/>
                  </a:schemeClr>
                </a:gs>
                <a:gs pos="100000">
                  <a:srgbClr val="A6A6A6"/>
                </a:gs>
                <a:gs pos="40000">
                  <a:schemeClr val="lt1">
                    <a:lumMod val="100000"/>
                  </a:schemeClr>
                </a:gs>
                <a:gs pos="40100">
                  <a:srgbClr val="A6A6A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IconShape1">
              <a:extLst>
                <a:ext uri="{FF2B5EF4-FFF2-40B4-BE49-F238E27FC236}">
                  <a16:creationId xmlns:a16="http://schemas.microsoft.com/office/drawing/2014/main" xmlns="" id="{D26E2E9B-243D-458C-A990-EA3ACAA38681}"/>
                </a:ext>
              </a:extLst>
            </p:cNvPr>
            <p:cNvSpPr/>
            <p:nvPr/>
          </p:nvSpPr>
          <p:spPr>
            <a:xfrm>
              <a:off x="7036059" y="3495908"/>
              <a:ext cx="621008" cy="1087941"/>
            </a:xfrm>
            <a:custGeom>
              <a:avLst/>
              <a:gdLst>
                <a:gd name="connsiteX0" fmla="*/ 196837 w 621008"/>
                <a:gd name="connsiteY0" fmla="*/ 304931 h 1087941"/>
                <a:gd name="connsiteX1" fmla="*/ 198571 w 621008"/>
                <a:gd name="connsiteY1" fmla="*/ 306665 h 1087941"/>
                <a:gd name="connsiteX2" fmla="*/ 280948 w 621008"/>
                <a:gd name="connsiteY2" fmla="*/ 306665 h 1087941"/>
                <a:gd name="connsiteX3" fmla="*/ 278347 w 621008"/>
                <a:gd name="connsiteY3" fmla="*/ 617095 h 1087941"/>
                <a:gd name="connsiteX4" fmla="*/ 94516 w 621008"/>
                <a:gd name="connsiteY4" fmla="*/ 777512 h 1087941"/>
                <a:gd name="connsiteX5" fmla="*/ 200305 w 621008"/>
                <a:gd name="connsiteY5" fmla="*/ 777512 h 1087941"/>
                <a:gd name="connsiteX6" fmla="*/ 280948 w 621008"/>
                <a:gd name="connsiteY6" fmla="*/ 777512 h 1087941"/>
                <a:gd name="connsiteX7" fmla="*/ 283549 w 621008"/>
                <a:gd name="connsiteY7" fmla="*/ 777512 h 1087941"/>
                <a:gd name="connsiteX8" fmla="*/ 280948 w 621008"/>
                <a:gd name="connsiteY8" fmla="*/ 1087941 h 1087941"/>
                <a:gd name="connsiteX9" fmla="*/ 197704 w 621008"/>
                <a:gd name="connsiteY9" fmla="*/ 1087941 h 1087941"/>
                <a:gd name="connsiteX10" fmla="*/ 200305 w 621008"/>
                <a:gd name="connsiteY10" fmla="*/ 981285 h 1087941"/>
                <a:gd name="connsiteX11" fmla="*/ 200305 w 621008"/>
                <a:gd name="connsiteY11" fmla="*/ 859888 h 1087941"/>
                <a:gd name="connsiteX12" fmla="*/ 0 w 621008"/>
                <a:gd name="connsiteY12" fmla="*/ 859888 h 1087941"/>
                <a:gd name="connsiteX13" fmla="*/ 0 w 621008"/>
                <a:gd name="connsiteY13" fmla="*/ 777512 h 1087941"/>
                <a:gd name="connsiteX14" fmla="*/ 195970 w 621008"/>
                <a:gd name="connsiteY14" fmla="*/ 597151 h 1087941"/>
                <a:gd name="connsiteX15" fmla="*/ 197704 w 621008"/>
                <a:gd name="connsiteY15" fmla="*/ 510439 h 1087941"/>
                <a:gd name="connsiteX16" fmla="*/ 197704 w 621008"/>
                <a:gd name="connsiteY16" fmla="*/ 403783 h 1087941"/>
                <a:gd name="connsiteX17" fmla="*/ 0 w 621008"/>
                <a:gd name="connsiteY17" fmla="*/ 599752 h 1087941"/>
                <a:gd name="connsiteX18" fmla="*/ 0 w 621008"/>
                <a:gd name="connsiteY18" fmla="*/ 489628 h 1087941"/>
                <a:gd name="connsiteX19" fmla="*/ 424171 w 621008"/>
                <a:gd name="connsiteY19" fmla="*/ 303560 h 1087941"/>
                <a:gd name="connsiteX20" fmla="*/ 621008 w 621008"/>
                <a:gd name="connsiteY20" fmla="*/ 488257 h 1087941"/>
                <a:gd name="connsiteX21" fmla="*/ 621008 w 621008"/>
                <a:gd name="connsiteY21" fmla="*/ 598381 h 1087941"/>
                <a:gd name="connsiteX22" fmla="*/ 422437 w 621008"/>
                <a:gd name="connsiteY22" fmla="*/ 402412 h 1087941"/>
                <a:gd name="connsiteX23" fmla="*/ 422437 w 621008"/>
                <a:gd name="connsiteY23" fmla="*/ 509068 h 1087941"/>
                <a:gd name="connsiteX24" fmla="*/ 425039 w 621008"/>
                <a:gd name="connsiteY24" fmla="*/ 595780 h 1087941"/>
                <a:gd name="connsiteX25" fmla="*/ 621008 w 621008"/>
                <a:gd name="connsiteY25" fmla="*/ 776141 h 1087941"/>
                <a:gd name="connsiteX26" fmla="*/ 621008 w 621008"/>
                <a:gd name="connsiteY26" fmla="*/ 858517 h 1087941"/>
                <a:gd name="connsiteX27" fmla="*/ 420703 w 621008"/>
                <a:gd name="connsiteY27" fmla="*/ 858517 h 1087941"/>
                <a:gd name="connsiteX28" fmla="*/ 420703 w 621008"/>
                <a:gd name="connsiteY28" fmla="*/ 979914 h 1087941"/>
                <a:gd name="connsiteX29" fmla="*/ 422437 w 621008"/>
                <a:gd name="connsiteY29" fmla="*/ 1086570 h 1087941"/>
                <a:gd name="connsiteX30" fmla="*/ 340061 w 621008"/>
                <a:gd name="connsiteY30" fmla="*/ 1086570 h 1087941"/>
                <a:gd name="connsiteX31" fmla="*/ 337459 w 621008"/>
                <a:gd name="connsiteY31" fmla="*/ 776141 h 1087941"/>
                <a:gd name="connsiteX32" fmla="*/ 340061 w 621008"/>
                <a:gd name="connsiteY32" fmla="*/ 776141 h 1087941"/>
                <a:gd name="connsiteX33" fmla="*/ 420703 w 621008"/>
                <a:gd name="connsiteY33" fmla="*/ 776141 h 1087941"/>
                <a:gd name="connsiteX34" fmla="*/ 526492 w 621008"/>
                <a:gd name="connsiteY34" fmla="*/ 776141 h 1087941"/>
                <a:gd name="connsiteX35" fmla="*/ 342662 w 621008"/>
                <a:gd name="connsiteY35" fmla="*/ 615724 h 1087941"/>
                <a:gd name="connsiteX36" fmla="*/ 340061 w 621008"/>
                <a:gd name="connsiteY36" fmla="*/ 305294 h 1087941"/>
                <a:gd name="connsiteX37" fmla="*/ 422437 w 621008"/>
                <a:gd name="connsiteY37" fmla="*/ 305294 h 1087941"/>
                <a:gd name="connsiteX38" fmla="*/ 304006 w 621008"/>
                <a:gd name="connsiteY38" fmla="*/ 66907 h 1087941"/>
                <a:gd name="connsiteX39" fmla="*/ 237099 w 621008"/>
                <a:gd name="connsiteY39" fmla="*/ 133814 h 1087941"/>
                <a:gd name="connsiteX40" fmla="*/ 304006 w 621008"/>
                <a:gd name="connsiteY40" fmla="*/ 200721 h 1087941"/>
                <a:gd name="connsiteX41" fmla="*/ 370913 w 621008"/>
                <a:gd name="connsiteY41" fmla="*/ 133814 h 1087941"/>
                <a:gd name="connsiteX42" fmla="*/ 304006 w 621008"/>
                <a:gd name="connsiteY42" fmla="*/ 66907 h 1087941"/>
                <a:gd name="connsiteX43" fmla="*/ 304006 w 621008"/>
                <a:gd name="connsiteY43" fmla="*/ 0 h 1087941"/>
                <a:gd name="connsiteX44" fmla="*/ 437820 w 621008"/>
                <a:gd name="connsiteY44" fmla="*/ 133814 h 1087941"/>
                <a:gd name="connsiteX45" fmla="*/ 304006 w 621008"/>
                <a:gd name="connsiteY45" fmla="*/ 267628 h 1087941"/>
                <a:gd name="connsiteX46" fmla="*/ 170192 w 621008"/>
                <a:gd name="connsiteY46" fmla="*/ 133814 h 1087941"/>
                <a:gd name="connsiteX47" fmla="*/ 304006 w 621008"/>
                <a:gd name="connsiteY47" fmla="*/ 0 h 108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1008" h="1087941">
                  <a:moveTo>
                    <a:pt x="196837" y="304931"/>
                  </a:moveTo>
                  <a:lnTo>
                    <a:pt x="198571" y="306665"/>
                  </a:lnTo>
                  <a:lnTo>
                    <a:pt x="280948" y="306665"/>
                  </a:lnTo>
                  <a:lnTo>
                    <a:pt x="278347" y="617095"/>
                  </a:lnTo>
                  <a:lnTo>
                    <a:pt x="94516" y="777512"/>
                  </a:lnTo>
                  <a:lnTo>
                    <a:pt x="200305" y="777512"/>
                  </a:lnTo>
                  <a:lnTo>
                    <a:pt x="280948" y="777512"/>
                  </a:lnTo>
                  <a:lnTo>
                    <a:pt x="283549" y="777512"/>
                  </a:lnTo>
                  <a:lnTo>
                    <a:pt x="280948" y="1087941"/>
                  </a:lnTo>
                  <a:lnTo>
                    <a:pt x="197704" y="1087941"/>
                  </a:lnTo>
                  <a:lnTo>
                    <a:pt x="200305" y="981285"/>
                  </a:lnTo>
                  <a:lnTo>
                    <a:pt x="200305" y="859888"/>
                  </a:lnTo>
                  <a:lnTo>
                    <a:pt x="0" y="859888"/>
                  </a:lnTo>
                  <a:lnTo>
                    <a:pt x="0" y="777512"/>
                  </a:lnTo>
                  <a:lnTo>
                    <a:pt x="195970" y="597151"/>
                  </a:lnTo>
                  <a:lnTo>
                    <a:pt x="197704" y="510439"/>
                  </a:lnTo>
                  <a:lnTo>
                    <a:pt x="197704" y="403783"/>
                  </a:lnTo>
                  <a:lnTo>
                    <a:pt x="0" y="599752"/>
                  </a:lnTo>
                  <a:lnTo>
                    <a:pt x="0" y="489628"/>
                  </a:lnTo>
                  <a:close/>
                  <a:moveTo>
                    <a:pt x="424171" y="303560"/>
                  </a:moveTo>
                  <a:lnTo>
                    <a:pt x="621008" y="488257"/>
                  </a:lnTo>
                  <a:lnTo>
                    <a:pt x="621008" y="598381"/>
                  </a:lnTo>
                  <a:lnTo>
                    <a:pt x="422437" y="402412"/>
                  </a:lnTo>
                  <a:lnTo>
                    <a:pt x="422437" y="509068"/>
                  </a:lnTo>
                  <a:lnTo>
                    <a:pt x="425039" y="595780"/>
                  </a:lnTo>
                  <a:lnTo>
                    <a:pt x="621008" y="776141"/>
                  </a:lnTo>
                  <a:lnTo>
                    <a:pt x="621008" y="858517"/>
                  </a:lnTo>
                  <a:lnTo>
                    <a:pt x="420703" y="858517"/>
                  </a:lnTo>
                  <a:lnTo>
                    <a:pt x="420703" y="979914"/>
                  </a:lnTo>
                  <a:lnTo>
                    <a:pt x="422437" y="1086570"/>
                  </a:lnTo>
                  <a:lnTo>
                    <a:pt x="340061" y="1086570"/>
                  </a:lnTo>
                  <a:lnTo>
                    <a:pt x="337459" y="776141"/>
                  </a:lnTo>
                  <a:lnTo>
                    <a:pt x="340061" y="776141"/>
                  </a:lnTo>
                  <a:lnTo>
                    <a:pt x="420703" y="776141"/>
                  </a:lnTo>
                  <a:lnTo>
                    <a:pt x="526492" y="776141"/>
                  </a:lnTo>
                  <a:lnTo>
                    <a:pt x="342662" y="615724"/>
                  </a:lnTo>
                  <a:lnTo>
                    <a:pt x="340061" y="305294"/>
                  </a:lnTo>
                  <a:lnTo>
                    <a:pt x="422437" y="305294"/>
                  </a:lnTo>
                  <a:close/>
                  <a:moveTo>
                    <a:pt x="304006" y="66907"/>
                  </a:moveTo>
                  <a:cubicBezTo>
                    <a:pt x="267054" y="66907"/>
                    <a:pt x="237099" y="96862"/>
                    <a:pt x="237099" y="133814"/>
                  </a:cubicBezTo>
                  <a:cubicBezTo>
                    <a:pt x="237099" y="170766"/>
                    <a:pt x="267054" y="200721"/>
                    <a:pt x="304006" y="200721"/>
                  </a:cubicBezTo>
                  <a:cubicBezTo>
                    <a:pt x="340958" y="200721"/>
                    <a:pt x="370913" y="170766"/>
                    <a:pt x="370913" y="133814"/>
                  </a:cubicBezTo>
                  <a:cubicBezTo>
                    <a:pt x="370913" y="96862"/>
                    <a:pt x="340958" y="66907"/>
                    <a:pt x="304006" y="66907"/>
                  </a:cubicBezTo>
                  <a:close/>
                  <a:moveTo>
                    <a:pt x="304006" y="0"/>
                  </a:moveTo>
                  <a:cubicBezTo>
                    <a:pt x="377909" y="0"/>
                    <a:pt x="437820" y="59911"/>
                    <a:pt x="437820" y="133814"/>
                  </a:cubicBezTo>
                  <a:cubicBezTo>
                    <a:pt x="437820" y="207717"/>
                    <a:pt x="377909" y="267628"/>
                    <a:pt x="304006" y="267628"/>
                  </a:cubicBezTo>
                  <a:cubicBezTo>
                    <a:pt x="230103" y="267628"/>
                    <a:pt x="170192" y="207717"/>
                    <a:pt x="170192" y="133814"/>
                  </a:cubicBezTo>
                  <a:cubicBezTo>
                    <a:pt x="170192" y="59911"/>
                    <a:pt x="230103" y="0"/>
                    <a:pt x="304006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CustomText">
              <a:extLst>
                <a:ext uri="{FF2B5EF4-FFF2-40B4-BE49-F238E27FC236}">
                  <a16:creationId xmlns:a16="http://schemas.microsoft.com/office/drawing/2014/main" xmlns="" id="{730207EF-09F5-44E6-88DB-0B9834AE327D}"/>
                </a:ext>
              </a:extLst>
            </p:cNvPr>
            <p:cNvSpPr/>
            <p:nvPr/>
          </p:nvSpPr>
          <p:spPr>
            <a:xfrm>
              <a:off x="2040646" y="2782098"/>
              <a:ext cx="2033930" cy="37254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">
              <a:extLst>
                <a:ext uri="{FF2B5EF4-FFF2-40B4-BE49-F238E27FC236}">
                  <a16:creationId xmlns:a16="http://schemas.microsoft.com/office/drawing/2014/main" xmlns="" id="{5797E01F-45AF-4060-9FA0-7D75C2C275CD}"/>
                </a:ext>
              </a:extLst>
            </p:cNvPr>
            <p:cNvSpPr/>
            <p:nvPr/>
          </p:nvSpPr>
          <p:spPr>
            <a:xfrm>
              <a:off x="2040644" y="2391366"/>
              <a:ext cx="2033931" cy="46287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53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391B74-1850-4447-869B-2DE7A62F56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34399"/>
            <a:ext cx="10845798" cy="4528191"/>
            <a:chOff x="673100" y="1534399"/>
            <a:chExt cx="10845798" cy="4528191"/>
          </a:xfrm>
        </p:grpSpPr>
        <p:grpSp>
          <p:nvGrpSpPr>
            <p:cNvPr id="6" name="íṥḻïḑé">
              <a:extLst>
                <a:ext uri="{FF2B5EF4-FFF2-40B4-BE49-F238E27FC236}">
                  <a16:creationId xmlns:a16="http://schemas.microsoft.com/office/drawing/2014/main" xmlns="" id="{78AF775B-4B3C-4872-933C-D4B99A4D772E}"/>
                </a:ext>
              </a:extLst>
            </p:cNvPr>
            <p:cNvGrpSpPr/>
            <p:nvPr/>
          </p:nvGrpSpPr>
          <p:grpSpPr>
            <a:xfrm>
              <a:off x="3261929" y="2071276"/>
              <a:ext cx="5486635" cy="2630621"/>
              <a:chOff x="3261929" y="2513487"/>
              <a:chExt cx="5486635" cy="2630621"/>
            </a:xfrm>
          </p:grpSpPr>
          <p:sp>
            <p:nvSpPr>
              <p:cNvPr id="32" name="íṩļíḋè">
                <a:extLst>
                  <a:ext uri="{FF2B5EF4-FFF2-40B4-BE49-F238E27FC236}">
                    <a16:creationId xmlns:a16="http://schemas.microsoft.com/office/drawing/2014/main" xmlns="" id="{39B15C05-1390-4595-9B9C-8C4E46D34A17}"/>
                  </a:ext>
                </a:extLst>
              </p:cNvPr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3" name="iśļïḋe">
                <a:extLst>
                  <a:ext uri="{FF2B5EF4-FFF2-40B4-BE49-F238E27FC236}">
                    <a16:creationId xmlns:a16="http://schemas.microsoft.com/office/drawing/2014/main" xmlns="" id="{278833F9-E077-4586-9565-DC245B5F75B5}"/>
                  </a:ext>
                </a:extLst>
              </p:cNvPr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4" name="ïŝlïďe">
                <a:extLst>
                  <a:ext uri="{FF2B5EF4-FFF2-40B4-BE49-F238E27FC236}">
                    <a16:creationId xmlns:a16="http://schemas.microsoft.com/office/drawing/2014/main" xmlns="" id="{B2879AA4-8341-46C1-A8A0-5B92F3851BE6}"/>
                  </a:ext>
                </a:extLst>
              </p:cNvPr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iṥļíḍé">
                <a:extLst>
                  <a:ext uri="{FF2B5EF4-FFF2-40B4-BE49-F238E27FC236}">
                    <a16:creationId xmlns:a16="http://schemas.microsoft.com/office/drawing/2014/main" xmlns="" id="{951CDD5D-87B9-47E5-AB0D-6E586B8E1A3B}"/>
                  </a:ext>
                </a:extLst>
              </p:cNvPr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îŝľíḍê">
                <a:extLst>
                  <a:ext uri="{FF2B5EF4-FFF2-40B4-BE49-F238E27FC236}">
                    <a16:creationId xmlns:a16="http://schemas.microsoft.com/office/drawing/2014/main" xmlns="" id="{268BF487-F44D-408C-89EA-9CECBF733164}"/>
                  </a:ext>
                </a:extLst>
              </p:cNvPr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îśľíḍè">
                <a:extLst>
                  <a:ext uri="{FF2B5EF4-FFF2-40B4-BE49-F238E27FC236}">
                    <a16:creationId xmlns:a16="http://schemas.microsoft.com/office/drawing/2014/main" xmlns="" id="{D2140945-7E00-4B86-864C-0E978DEB6886}"/>
                  </a:ext>
                </a:extLst>
              </p:cNvPr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îśḷíḑé">
                <a:extLst>
                  <a:ext uri="{FF2B5EF4-FFF2-40B4-BE49-F238E27FC236}">
                    <a16:creationId xmlns:a16="http://schemas.microsoft.com/office/drawing/2014/main" xmlns="" id="{7D7419D2-AD39-4483-B1FA-458E82BE08B8}"/>
                  </a:ext>
                </a:extLst>
              </p:cNvPr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iSľíḍê">
                <a:extLst>
                  <a:ext uri="{FF2B5EF4-FFF2-40B4-BE49-F238E27FC236}">
                    <a16:creationId xmlns:a16="http://schemas.microsoft.com/office/drawing/2014/main" xmlns="" id="{C93CA6EF-37B5-4222-8E18-1A3EE0008426}"/>
                  </a:ext>
                </a:extLst>
              </p:cNvPr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0" name="îṡļïḑe">
                <a:extLst>
                  <a:ext uri="{FF2B5EF4-FFF2-40B4-BE49-F238E27FC236}">
                    <a16:creationId xmlns:a16="http://schemas.microsoft.com/office/drawing/2014/main" xmlns="" id="{1F9C08CB-4D4D-4AD9-B651-79136FEEF47B}"/>
                  </a:ext>
                </a:extLst>
              </p:cNvPr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1" name="ïşḻïḓé">
                <a:extLst>
                  <a:ext uri="{FF2B5EF4-FFF2-40B4-BE49-F238E27FC236}">
                    <a16:creationId xmlns:a16="http://schemas.microsoft.com/office/drawing/2014/main" xmlns="" id="{F8DA024A-2710-4B5F-9C8F-D54689D60741}"/>
                  </a:ext>
                </a:extLst>
              </p:cNvPr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2" name="iṣḷîde">
                <a:extLst>
                  <a:ext uri="{FF2B5EF4-FFF2-40B4-BE49-F238E27FC236}">
                    <a16:creationId xmlns:a16="http://schemas.microsoft.com/office/drawing/2014/main" xmlns="" id="{B168D51A-EDC3-4F3E-BA02-DF2E5863FE16}"/>
                  </a:ext>
                </a:extLst>
              </p:cNvPr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3" name="ïṥľïḍé">
                <a:extLst>
                  <a:ext uri="{FF2B5EF4-FFF2-40B4-BE49-F238E27FC236}">
                    <a16:creationId xmlns:a16="http://schemas.microsoft.com/office/drawing/2014/main" xmlns="" id="{1210BB54-8C4A-45D5-9E71-742A1FDA9D0E}"/>
                  </a:ext>
                </a:extLst>
              </p:cNvPr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4" name="íŝḻiḋè">
                <a:extLst>
                  <a:ext uri="{FF2B5EF4-FFF2-40B4-BE49-F238E27FC236}">
                    <a16:creationId xmlns:a16="http://schemas.microsoft.com/office/drawing/2014/main" xmlns="" id="{60CF2B0D-820F-487A-9D90-DD99EFF086A4}"/>
                  </a:ext>
                </a:extLst>
              </p:cNvPr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5" name="iślíďe">
                <a:extLst>
                  <a:ext uri="{FF2B5EF4-FFF2-40B4-BE49-F238E27FC236}">
                    <a16:creationId xmlns:a16="http://schemas.microsoft.com/office/drawing/2014/main" xmlns="" id="{597C879D-7202-4B8F-8A72-F4F3302A0C3D}"/>
                  </a:ext>
                </a:extLst>
              </p:cNvPr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6" name="íṧḷiḓè">
                <a:extLst>
                  <a:ext uri="{FF2B5EF4-FFF2-40B4-BE49-F238E27FC236}">
                    <a16:creationId xmlns:a16="http://schemas.microsoft.com/office/drawing/2014/main" xmlns="" id="{A3EA64DD-7B94-4512-BB7C-3F0701858D61}"/>
                  </a:ext>
                </a:extLst>
              </p:cNvPr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32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>
                      <a:solidFill>
                        <a:srgbClr val="FFFFFF"/>
                      </a:solidFill>
                    </a:uFill>
                  </a:defRPr>
                </a:pPr>
                <a:endParaRPr sz="1600"/>
              </a:p>
            </p:txBody>
          </p:sp>
          <p:sp>
            <p:nvSpPr>
              <p:cNvPr id="47" name="îṣļiḋê">
                <a:extLst>
                  <a:ext uri="{FF2B5EF4-FFF2-40B4-BE49-F238E27FC236}">
                    <a16:creationId xmlns:a16="http://schemas.microsoft.com/office/drawing/2014/main" xmlns="" id="{C59DC77D-27DC-4E49-A4E0-1D486E6302D0}"/>
                  </a:ext>
                </a:extLst>
              </p:cNvPr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8" name="ïṩḻíḑê">
                <a:extLst>
                  <a:ext uri="{FF2B5EF4-FFF2-40B4-BE49-F238E27FC236}">
                    <a16:creationId xmlns:a16="http://schemas.microsoft.com/office/drawing/2014/main" xmlns="" id="{DA325C4F-A0ED-4C9D-A65B-49FA4F4803C8}"/>
                  </a:ext>
                </a:extLst>
              </p:cNvPr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9" name="îṧḻïḑê">
                <a:extLst>
                  <a:ext uri="{FF2B5EF4-FFF2-40B4-BE49-F238E27FC236}">
                    <a16:creationId xmlns:a16="http://schemas.microsoft.com/office/drawing/2014/main" xmlns="" id="{917CB372-529E-4E0B-8AFF-890DFFB66A7D}"/>
                  </a:ext>
                </a:extLst>
              </p:cNvPr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0" name="iṧḷîḓè">
                <a:extLst>
                  <a:ext uri="{FF2B5EF4-FFF2-40B4-BE49-F238E27FC236}">
                    <a16:creationId xmlns:a16="http://schemas.microsoft.com/office/drawing/2014/main" xmlns="" id="{7CF3B467-E47A-48DA-B5B4-44147CA2ED8E}"/>
                  </a:ext>
                </a:extLst>
              </p:cNvPr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1" name="íṣḷîḍè">
                <a:extLst>
                  <a:ext uri="{FF2B5EF4-FFF2-40B4-BE49-F238E27FC236}">
                    <a16:creationId xmlns:a16="http://schemas.microsoft.com/office/drawing/2014/main" xmlns="" id="{D257E1C0-4683-4764-B0F1-1669A8AC413F}"/>
                  </a:ext>
                </a:extLst>
              </p:cNvPr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2" name="íṥḷïḋê">
                <a:extLst>
                  <a:ext uri="{FF2B5EF4-FFF2-40B4-BE49-F238E27FC236}">
                    <a16:creationId xmlns:a16="http://schemas.microsoft.com/office/drawing/2014/main" xmlns="" id="{B092698A-9602-4219-B2C4-072F2A7279CD}"/>
                  </a:ext>
                </a:extLst>
              </p:cNvPr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3" name="isľïḋê">
                <a:extLst>
                  <a:ext uri="{FF2B5EF4-FFF2-40B4-BE49-F238E27FC236}">
                    <a16:creationId xmlns:a16="http://schemas.microsoft.com/office/drawing/2014/main" xmlns="" id="{95B2EFF4-AB93-46C8-A1FC-66C7BE8A2062}"/>
                  </a:ext>
                </a:extLst>
              </p:cNvPr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4" name="îṧḷíďe">
                <a:extLst>
                  <a:ext uri="{FF2B5EF4-FFF2-40B4-BE49-F238E27FC236}">
                    <a16:creationId xmlns:a16="http://schemas.microsoft.com/office/drawing/2014/main" xmlns="" id="{8D5C1C5D-656F-4B82-BCCD-FC3DB53C0E38}"/>
                  </a:ext>
                </a:extLst>
              </p:cNvPr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7" name="iṩ1ïdê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3743648" y="3214570"/>
              <a:ext cx="354620" cy="34104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îşḻiḓé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4890594" y="2125497"/>
              <a:ext cx="354618" cy="3411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ísḻîde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7976021" y="3632866"/>
              <a:ext cx="354620" cy="3539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10" name="iṥľiḑé">
              <a:extLst>
                <a:ext uri="{FF2B5EF4-FFF2-40B4-BE49-F238E27FC236}">
                  <a16:creationId xmlns:a16="http://schemas.microsoft.com/office/drawing/2014/main" xmlns="" id="{B5EE69B0-E473-4E17-AD3A-4C2CC54630C7}"/>
                </a:ext>
              </a:extLst>
            </p:cNvPr>
            <p:cNvSpPr/>
            <p:nvPr/>
          </p:nvSpPr>
          <p:spPr bwMode="auto">
            <a:xfrm>
              <a:off x="5811504" y="3428172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śļïdê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7011976" y="2394038"/>
              <a:ext cx="397150" cy="32145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íšḷîḓe">
              <a:extLst>
                <a:ext uri="{FF2B5EF4-FFF2-40B4-BE49-F238E27FC236}">
                  <a16:creationId xmlns:a16="http://schemas.microsoft.com/office/drawing/2014/main" xmlns="" id="{AD525A58-B7BD-49C1-A5CA-CEE37D5A367B}"/>
                </a:ext>
              </a:extLst>
            </p:cNvPr>
            <p:cNvGrpSpPr/>
            <p:nvPr/>
          </p:nvGrpSpPr>
          <p:grpSpPr>
            <a:xfrm>
              <a:off x="673100" y="4319547"/>
              <a:ext cx="2469325" cy="1356746"/>
              <a:chOff x="669925" y="3686818"/>
              <a:chExt cx="3176113" cy="1356746"/>
            </a:xfrm>
          </p:grpSpPr>
          <p:sp>
            <p:nvSpPr>
              <p:cNvPr id="30" name="îSļîḍe">
                <a:extLst>
                  <a:ext uri="{FF2B5EF4-FFF2-40B4-BE49-F238E27FC236}">
                    <a16:creationId xmlns:a16="http://schemas.microsoft.com/office/drawing/2014/main" xmlns="" id="{95F72AC3-4E6C-4EE6-9FE1-2F46E5F31D4C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ṡļïḍè">
                <a:extLst>
                  <a:ext uri="{FF2B5EF4-FFF2-40B4-BE49-F238E27FC236}">
                    <a16:creationId xmlns:a16="http://schemas.microsoft.com/office/drawing/2014/main" xmlns="" id="{B22D1336-30E6-4111-8DC8-5B6F68CAF3DD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íšľïḋe">
              <a:extLst>
                <a:ext uri="{FF2B5EF4-FFF2-40B4-BE49-F238E27FC236}">
                  <a16:creationId xmlns:a16="http://schemas.microsoft.com/office/drawing/2014/main" xmlns="" id="{22C8A0CC-595E-4AD5-BB3F-FB1DAEF30779}"/>
                </a:ext>
              </a:extLst>
            </p:cNvPr>
            <p:cNvGrpSpPr/>
            <p:nvPr/>
          </p:nvGrpSpPr>
          <p:grpSpPr>
            <a:xfrm>
              <a:off x="673100" y="1534399"/>
              <a:ext cx="2469325" cy="1356746"/>
              <a:chOff x="669925" y="3686818"/>
              <a:chExt cx="3176113" cy="1356746"/>
            </a:xfrm>
          </p:grpSpPr>
          <p:sp>
            <p:nvSpPr>
              <p:cNvPr id="28" name="ïslïḓe">
                <a:extLst>
                  <a:ext uri="{FF2B5EF4-FFF2-40B4-BE49-F238E27FC236}">
                    <a16:creationId xmlns:a16="http://schemas.microsoft.com/office/drawing/2014/main" xmlns="" id="{0E774874-CB11-458D-BBDF-3BD796543CBE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šḷîḋè">
                <a:extLst>
                  <a:ext uri="{FF2B5EF4-FFF2-40B4-BE49-F238E27FC236}">
                    <a16:creationId xmlns:a16="http://schemas.microsoft.com/office/drawing/2014/main" xmlns="" id="{750890A5-A801-4E2B-AD11-08CAF9BDBD1B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ṩḷiḍê">
              <a:extLst>
                <a:ext uri="{FF2B5EF4-FFF2-40B4-BE49-F238E27FC236}">
                  <a16:creationId xmlns:a16="http://schemas.microsoft.com/office/drawing/2014/main" xmlns="" id="{2C7AFEAE-BE09-4392-97C4-57A6D9A9902D}"/>
                </a:ext>
              </a:extLst>
            </p:cNvPr>
            <p:cNvGrpSpPr/>
            <p:nvPr/>
          </p:nvGrpSpPr>
          <p:grpSpPr>
            <a:xfrm>
              <a:off x="4858842" y="4705844"/>
              <a:ext cx="2469325" cy="1356746"/>
              <a:chOff x="669925" y="3686818"/>
              <a:chExt cx="3176113" cy="1356746"/>
            </a:xfrm>
          </p:grpSpPr>
          <p:sp>
            <p:nvSpPr>
              <p:cNvPr id="26" name="îSḷîḑê">
                <a:extLst>
                  <a:ext uri="{FF2B5EF4-FFF2-40B4-BE49-F238E27FC236}">
                    <a16:creationId xmlns:a16="http://schemas.microsoft.com/office/drawing/2014/main" xmlns="" id="{CB082788-EEE7-4C56-A2B6-C11AB09141BE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ŝḻïḍê">
                <a:extLst>
                  <a:ext uri="{FF2B5EF4-FFF2-40B4-BE49-F238E27FC236}">
                    <a16:creationId xmlns:a16="http://schemas.microsoft.com/office/drawing/2014/main" xmlns="" id="{D40F76C7-B02F-4CE4-ADEB-F91175E18C7C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şļïḓè">
              <a:extLst>
                <a:ext uri="{FF2B5EF4-FFF2-40B4-BE49-F238E27FC236}">
                  <a16:creationId xmlns:a16="http://schemas.microsoft.com/office/drawing/2014/main" xmlns="" id="{07A1986B-35B8-4339-9B46-925477AF3BC6}"/>
                </a:ext>
              </a:extLst>
            </p:cNvPr>
            <p:cNvGrpSpPr/>
            <p:nvPr/>
          </p:nvGrpSpPr>
          <p:grpSpPr>
            <a:xfrm>
              <a:off x="9049573" y="4319547"/>
              <a:ext cx="2469325" cy="1356746"/>
              <a:chOff x="9049573" y="4733166"/>
              <a:chExt cx="2469325" cy="1356746"/>
            </a:xfrm>
          </p:grpSpPr>
          <p:sp>
            <p:nvSpPr>
              <p:cNvPr id="24" name="iṣḷïḍé">
                <a:extLst>
                  <a:ext uri="{FF2B5EF4-FFF2-40B4-BE49-F238E27FC236}">
                    <a16:creationId xmlns:a16="http://schemas.microsoft.com/office/drawing/2014/main" xmlns="" id="{0B2289F2-99EB-4806-86E9-D461BF65438E}"/>
                  </a:ext>
                </a:extLst>
              </p:cNvPr>
              <p:cNvSpPr/>
              <p:nvPr/>
            </p:nvSpPr>
            <p:spPr bwMode="auto">
              <a:xfrm>
                <a:off x="9049575" y="5174970"/>
                <a:ext cx="2469323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$1iḋé">
                <a:extLst>
                  <a:ext uri="{FF2B5EF4-FFF2-40B4-BE49-F238E27FC236}">
                    <a16:creationId xmlns:a16="http://schemas.microsoft.com/office/drawing/2014/main" xmlns="" id="{2B1E5D1D-6D17-494C-9168-7AA9FB08DF89}"/>
                  </a:ext>
                </a:extLst>
              </p:cNvPr>
              <p:cNvSpPr txBox="1"/>
              <p:nvPr/>
            </p:nvSpPr>
            <p:spPr bwMode="auto">
              <a:xfrm>
                <a:off x="9049573" y="4733166"/>
                <a:ext cx="24693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šļíḓê">
              <a:extLst>
                <a:ext uri="{FF2B5EF4-FFF2-40B4-BE49-F238E27FC236}">
                  <a16:creationId xmlns:a16="http://schemas.microsoft.com/office/drawing/2014/main" xmlns="" id="{5BEA8436-6740-4D2F-B70E-7616D934BF89}"/>
                </a:ext>
              </a:extLst>
            </p:cNvPr>
            <p:cNvGrpSpPr/>
            <p:nvPr/>
          </p:nvGrpSpPr>
          <p:grpSpPr>
            <a:xfrm>
              <a:off x="9049573" y="1534399"/>
              <a:ext cx="2469325" cy="1356746"/>
              <a:chOff x="669925" y="3686818"/>
              <a:chExt cx="3176113" cy="1356746"/>
            </a:xfrm>
          </p:grpSpPr>
          <p:sp>
            <p:nvSpPr>
              <p:cNvPr id="22" name="iṥļíde">
                <a:extLst>
                  <a:ext uri="{FF2B5EF4-FFF2-40B4-BE49-F238E27FC236}">
                    <a16:creationId xmlns:a16="http://schemas.microsoft.com/office/drawing/2014/main" xmlns="" id="{BF07155C-A5DB-4347-8E8D-C308A2842159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şḷidè">
                <a:extLst>
                  <a:ext uri="{FF2B5EF4-FFF2-40B4-BE49-F238E27FC236}">
                    <a16:creationId xmlns:a16="http://schemas.microsoft.com/office/drawing/2014/main" xmlns="" id="{7C28EC41-0988-4DDD-BBC1-AEF419106879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8A342AB-371A-4B52-B1AB-E9AA22E20D3B}"/>
                </a:ext>
              </a:extLst>
            </p:cNvPr>
            <p:cNvCxnSpPr/>
            <p:nvPr/>
          </p:nvCxnSpPr>
          <p:spPr>
            <a:xfrm>
              <a:off x="6007486" y="3898676"/>
              <a:ext cx="0" cy="8765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229">
              <a:extLst>
                <a:ext uri="{FF2B5EF4-FFF2-40B4-BE49-F238E27FC236}">
                  <a16:creationId xmlns:a16="http://schemas.microsoft.com/office/drawing/2014/main" xmlns="" id="{4099CD7C-CE32-44F4-8402-49E291BC085C}"/>
                </a:ext>
              </a:extLst>
            </p:cNvPr>
            <p:cNvCxnSpPr>
              <a:endCxn id="29" idx="0"/>
            </p:cNvCxnSpPr>
            <p:nvPr/>
          </p:nvCxnSpPr>
          <p:spPr>
            <a:xfrm rot="10800000">
              <a:off x="1907763" y="1534400"/>
              <a:ext cx="3210928" cy="534053"/>
            </a:xfrm>
            <a:prstGeom prst="bentConnector4">
              <a:avLst>
                <a:gd name="adj1" fmla="val -172"/>
                <a:gd name="adj2" fmla="val 14280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232">
              <a:extLst>
                <a:ext uri="{FF2B5EF4-FFF2-40B4-BE49-F238E27FC236}">
                  <a16:creationId xmlns:a16="http://schemas.microsoft.com/office/drawing/2014/main" xmlns="" id="{D593020F-7EBC-4FFC-B7DA-83D9F1DE9873}"/>
                </a:ext>
              </a:extLst>
            </p:cNvPr>
            <p:cNvCxnSpPr>
              <a:endCxn id="23" idx="0"/>
            </p:cNvCxnSpPr>
            <p:nvPr/>
          </p:nvCxnSpPr>
          <p:spPr>
            <a:xfrm flipV="1">
              <a:off x="7211469" y="1534399"/>
              <a:ext cx="3072767" cy="769781"/>
            </a:xfrm>
            <a:prstGeom prst="bentConnector4">
              <a:avLst>
                <a:gd name="adj1" fmla="val 19"/>
                <a:gd name="adj2" fmla="val 129697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241">
              <a:extLst>
                <a:ext uri="{FF2B5EF4-FFF2-40B4-BE49-F238E27FC236}">
                  <a16:creationId xmlns:a16="http://schemas.microsoft.com/office/drawing/2014/main" xmlns="" id="{FED0C7C7-6C44-44D5-ADD5-1ADED2E86167}"/>
                </a:ext>
              </a:extLst>
            </p:cNvPr>
            <p:cNvCxnSpPr>
              <a:endCxn id="30" idx="3"/>
            </p:cNvCxnSpPr>
            <p:nvPr/>
          </p:nvCxnSpPr>
          <p:spPr>
            <a:xfrm rot="5400000">
              <a:off x="3039441" y="4339073"/>
              <a:ext cx="982733" cy="776764"/>
            </a:xfrm>
            <a:prstGeom prst="bentConnector2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43">
              <a:extLst>
                <a:ext uri="{FF2B5EF4-FFF2-40B4-BE49-F238E27FC236}">
                  <a16:creationId xmlns:a16="http://schemas.microsoft.com/office/drawing/2014/main" xmlns="" id="{C1E60299-43EF-4672-B4B4-CFB14A4249CB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8095783" y="4701896"/>
              <a:ext cx="953792" cy="516926"/>
            </a:xfrm>
            <a:prstGeom prst="bentConnector3">
              <a:avLst>
                <a:gd name="adj1" fmla="val -6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77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6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1DEF55-45F7-49BB-85F5-7E76F810754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263" y="1841701"/>
            <a:ext cx="10759637" cy="3619680"/>
            <a:chOff x="759264" y="1841702"/>
            <a:chExt cx="10759636" cy="3619680"/>
          </a:xfrm>
        </p:grpSpPr>
        <p:grpSp>
          <p:nvGrpSpPr>
            <p:cNvPr id="6" name="ïṧḻiďé">
              <a:extLst>
                <a:ext uri="{FF2B5EF4-FFF2-40B4-BE49-F238E27FC236}">
                  <a16:creationId xmlns:a16="http://schemas.microsoft.com/office/drawing/2014/main" xmlns="" id="{E67B60A4-775F-415B-B947-A738267BD397}"/>
                </a:ext>
              </a:extLst>
            </p:cNvPr>
            <p:cNvGrpSpPr/>
            <p:nvPr/>
          </p:nvGrpSpPr>
          <p:grpSpPr>
            <a:xfrm rot="2413841">
              <a:off x="759264" y="1841702"/>
              <a:ext cx="3490642" cy="3619680"/>
              <a:chOff x="4673129" y="1705913"/>
              <a:chExt cx="3490642" cy="3619680"/>
            </a:xfrm>
          </p:grpSpPr>
          <p:grpSp>
            <p:nvGrpSpPr>
              <p:cNvPr id="32" name="íṣ1iḓè">
                <a:extLst>
                  <a:ext uri="{FF2B5EF4-FFF2-40B4-BE49-F238E27FC236}">
                    <a16:creationId xmlns:a16="http://schemas.microsoft.com/office/drawing/2014/main" xmlns="" id="{7E7C1276-4DA7-44DE-B92E-9B398F296E3E}"/>
                  </a:ext>
                </a:extLst>
              </p:cNvPr>
              <p:cNvGrpSpPr/>
              <p:nvPr/>
            </p:nvGrpSpPr>
            <p:grpSpPr>
              <a:xfrm>
                <a:off x="4673129" y="1705913"/>
                <a:ext cx="3490642" cy="3446175"/>
                <a:chOff x="608737" y="1580962"/>
                <a:chExt cx="3490642" cy="3446175"/>
              </a:xfrm>
              <a:solidFill>
                <a:schemeClr val="accent1"/>
              </a:solidFill>
            </p:grpSpPr>
            <p:sp>
              <p:nvSpPr>
                <p:cNvPr id="47" name="ïŝḷíḓè">
                  <a:extLst>
                    <a:ext uri="{FF2B5EF4-FFF2-40B4-BE49-F238E27FC236}">
                      <a16:creationId xmlns:a16="http://schemas.microsoft.com/office/drawing/2014/main" xmlns="" id="{64C112FE-7C02-4C4C-82C9-E19FFBD86602}"/>
                    </a:ext>
                  </a:extLst>
                </p:cNvPr>
                <p:cNvSpPr/>
                <p:nvPr/>
              </p:nvSpPr>
              <p:spPr bwMode="auto">
                <a:xfrm>
                  <a:off x="2838746" y="2414714"/>
                  <a:ext cx="249014" cy="153410"/>
                </a:xfrm>
                <a:custGeom>
                  <a:avLst/>
                  <a:gdLst>
                    <a:gd name="T0" fmla="*/ 4 w 47"/>
                    <a:gd name="T1" fmla="*/ 19 h 29"/>
                    <a:gd name="T2" fmla="*/ 47 w 47"/>
                    <a:gd name="T3" fmla="*/ 29 h 29"/>
                    <a:gd name="T4" fmla="*/ 40 w 47"/>
                    <a:gd name="T5" fmla="*/ 7 h 29"/>
                    <a:gd name="T6" fmla="*/ 0 w 47"/>
                    <a:gd name="T7" fmla="*/ 0 h 29"/>
                    <a:gd name="T8" fmla="*/ 4 w 47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9">
                      <a:moveTo>
                        <a:pt x="4" y="19"/>
                      </a:moveTo>
                      <a:cubicBezTo>
                        <a:pt x="19" y="22"/>
                        <a:pt x="34" y="25"/>
                        <a:pt x="47" y="29"/>
                      </a:cubicBezTo>
                      <a:cubicBezTo>
                        <a:pt x="45" y="22"/>
                        <a:pt x="43" y="14"/>
                        <a:pt x="40" y="7"/>
                      </a:cubicBezTo>
                      <a:cubicBezTo>
                        <a:pt x="27" y="4"/>
                        <a:pt x="14" y="2"/>
                        <a:pt x="0" y="0"/>
                      </a:cubicBezTo>
                      <a:cubicBezTo>
                        <a:pt x="1" y="6"/>
                        <a:pt x="3" y="12"/>
                        <a:pt x="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îŝḷîdè">
                  <a:extLst>
                    <a:ext uri="{FF2B5EF4-FFF2-40B4-BE49-F238E27FC236}">
                      <a16:creationId xmlns:a16="http://schemas.microsoft.com/office/drawing/2014/main" xmlns="" id="{34EB0E62-0391-4C3F-85A2-E8486097EEB2}"/>
                    </a:ext>
                  </a:extLst>
                </p:cNvPr>
                <p:cNvSpPr/>
                <p:nvPr/>
              </p:nvSpPr>
              <p:spPr bwMode="auto">
                <a:xfrm>
                  <a:off x="608737" y="2414714"/>
                  <a:ext cx="1260633" cy="1667504"/>
                </a:xfrm>
                <a:custGeom>
                  <a:avLst/>
                  <a:gdLst>
                    <a:gd name="T0" fmla="*/ 141 w 239"/>
                    <a:gd name="T1" fmla="*/ 296 h 316"/>
                    <a:gd name="T2" fmla="*/ 33 w 239"/>
                    <a:gd name="T3" fmla="*/ 172 h 316"/>
                    <a:gd name="T4" fmla="*/ 235 w 239"/>
                    <a:gd name="T5" fmla="*/ 19 h 316"/>
                    <a:gd name="T6" fmla="*/ 239 w 239"/>
                    <a:gd name="T7" fmla="*/ 0 h 316"/>
                    <a:gd name="T8" fmla="*/ 0 w 239"/>
                    <a:gd name="T9" fmla="*/ 172 h 316"/>
                    <a:gd name="T10" fmla="*/ 134 w 239"/>
                    <a:gd name="T11" fmla="*/ 316 h 316"/>
                    <a:gd name="T12" fmla="*/ 141 w 239"/>
                    <a:gd name="T13" fmla="*/ 29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316">
                      <a:moveTo>
                        <a:pt x="141" y="296"/>
                      </a:moveTo>
                      <a:cubicBezTo>
                        <a:pt x="75" y="267"/>
                        <a:pt x="33" y="222"/>
                        <a:pt x="33" y="172"/>
                      </a:cubicBezTo>
                      <a:cubicBezTo>
                        <a:pt x="33" y="101"/>
                        <a:pt x="117" y="41"/>
                        <a:pt x="235" y="19"/>
                      </a:cubicBezTo>
                      <a:cubicBezTo>
                        <a:pt x="236" y="12"/>
                        <a:pt x="238" y="6"/>
                        <a:pt x="239" y="0"/>
                      </a:cubicBezTo>
                      <a:cubicBezTo>
                        <a:pt x="101" y="21"/>
                        <a:pt x="0" y="90"/>
                        <a:pt x="0" y="172"/>
                      </a:cubicBezTo>
                      <a:cubicBezTo>
                        <a:pt x="0" y="231"/>
                        <a:pt x="52" y="284"/>
                        <a:pt x="134" y="316"/>
                      </a:cubicBezTo>
                      <a:cubicBezTo>
                        <a:pt x="136" y="310"/>
                        <a:pt x="138" y="303"/>
                        <a:pt x="141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îśḷïḓé">
                  <a:extLst>
                    <a:ext uri="{FF2B5EF4-FFF2-40B4-BE49-F238E27FC236}">
                      <a16:creationId xmlns:a16="http://schemas.microsoft.com/office/drawing/2014/main" xmlns="" id="{10EF7412-C263-45E0-9392-ABDA62D404D3}"/>
                    </a:ext>
                  </a:extLst>
                </p:cNvPr>
                <p:cNvSpPr/>
                <p:nvPr/>
              </p:nvSpPr>
              <p:spPr bwMode="auto">
                <a:xfrm>
                  <a:off x="3203373" y="2494754"/>
                  <a:ext cx="896006" cy="1587464"/>
                </a:xfrm>
                <a:custGeom>
                  <a:avLst/>
                  <a:gdLst>
                    <a:gd name="T0" fmla="*/ 0 w 170"/>
                    <a:gd name="T1" fmla="*/ 0 h 301"/>
                    <a:gd name="T2" fmla="*/ 6 w 170"/>
                    <a:gd name="T3" fmla="*/ 23 h 301"/>
                    <a:gd name="T4" fmla="*/ 137 w 170"/>
                    <a:gd name="T5" fmla="*/ 157 h 301"/>
                    <a:gd name="T6" fmla="*/ 29 w 170"/>
                    <a:gd name="T7" fmla="*/ 281 h 301"/>
                    <a:gd name="T8" fmla="*/ 36 w 170"/>
                    <a:gd name="T9" fmla="*/ 301 h 301"/>
                    <a:gd name="T10" fmla="*/ 170 w 170"/>
                    <a:gd name="T11" fmla="*/ 157 h 301"/>
                    <a:gd name="T12" fmla="*/ 0 w 170"/>
                    <a:gd name="T13" fmla="*/ 0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01">
                      <a:moveTo>
                        <a:pt x="0" y="0"/>
                      </a:moveTo>
                      <a:cubicBezTo>
                        <a:pt x="2" y="8"/>
                        <a:pt x="4" y="15"/>
                        <a:pt x="6" y="23"/>
                      </a:cubicBezTo>
                      <a:cubicBezTo>
                        <a:pt x="85" y="52"/>
                        <a:pt x="137" y="101"/>
                        <a:pt x="137" y="157"/>
                      </a:cubicBezTo>
                      <a:cubicBezTo>
                        <a:pt x="137" y="207"/>
                        <a:pt x="95" y="252"/>
                        <a:pt x="29" y="281"/>
                      </a:cubicBezTo>
                      <a:cubicBezTo>
                        <a:pt x="32" y="288"/>
                        <a:pt x="34" y="295"/>
                        <a:pt x="36" y="301"/>
                      </a:cubicBezTo>
                      <a:cubicBezTo>
                        <a:pt x="118" y="269"/>
                        <a:pt x="170" y="216"/>
                        <a:pt x="170" y="157"/>
                      </a:cubicBezTo>
                      <a:cubicBezTo>
                        <a:pt x="170" y="90"/>
                        <a:pt x="102" y="3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îS1ïḑé">
                  <a:extLst>
                    <a:ext uri="{FF2B5EF4-FFF2-40B4-BE49-F238E27FC236}">
                      <a16:creationId xmlns:a16="http://schemas.microsoft.com/office/drawing/2014/main" xmlns="" id="{1620220D-137B-4691-BA8F-75E3AD8CB764}"/>
                    </a:ext>
                  </a:extLst>
                </p:cNvPr>
                <p:cNvSpPr/>
                <p:nvPr/>
              </p:nvSpPr>
              <p:spPr bwMode="auto">
                <a:xfrm>
                  <a:off x="1524753" y="1580962"/>
                  <a:ext cx="749265" cy="891559"/>
                </a:xfrm>
                <a:custGeom>
                  <a:avLst/>
                  <a:gdLst>
                    <a:gd name="T0" fmla="*/ 110 w 142"/>
                    <a:gd name="T1" fmla="*/ 45 h 169"/>
                    <a:gd name="T2" fmla="*/ 142 w 142"/>
                    <a:gd name="T3" fmla="*/ 0 h 169"/>
                    <a:gd name="T4" fmla="*/ 0 w 142"/>
                    <a:gd name="T5" fmla="*/ 169 h 169"/>
                    <a:gd name="T6" fmla="*/ 23 w 142"/>
                    <a:gd name="T7" fmla="*/ 163 h 169"/>
                    <a:gd name="T8" fmla="*/ 110 w 142"/>
                    <a:gd name="T9" fmla="*/ 45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69">
                      <a:moveTo>
                        <a:pt x="110" y="45"/>
                      </a:moveTo>
                      <a:cubicBezTo>
                        <a:pt x="122" y="24"/>
                        <a:pt x="133" y="10"/>
                        <a:pt x="142" y="0"/>
                      </a:cubicBezTo>
                      <a:cubicBezTo>
                        <a:pt x="81" y="9"/>
                        <a:pt x="28" y="75"/>
                        <a:pt x="0" y="169"/>
                      </a:cubicBezTo>
                      <a:cubicBezTo>
                        <a:pt x="8" y="167"/>
                        <a:pt x="15" y="165"/>
                        <a:pt x="23" y="163"/>
                      </a:cubicBezTo>
                      <a:cubicBezTo>
                        <a:pt x="44" y="107"/>
                        <a:pt x="74" y="65"/>
                        <a:pt x="110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iṩ1íḑê">
                  <a:extLst>
                    <a:ext uri="{FF2B5EF4-FFF2-40B4-BE49-F238E27FC236}">
                      <a16:creationId xmlns:a16="http://schemas.microsoft.com/office/drawing/2014/main" xmlns="" id="{C383F5B8-E0FA-48E1-AC78-4D2CFFE8D7D7}"/>
                    </a:ext>
                  </a:extLst>
                </p:cNvPr>
                <p:cNvSpPr/>
                <p:nvPr/>
              </p:nvSpPr>
              <p:spPr bwMode="auto">
                <a:xfrm>
                  <a:off x="1604793" y="4266755"/>
                  <a:ext cx="533601" cy="760382"/>
                </a:xfrm>
                <a:custGeom>
                  <a:avLst/>
                  <a:gdLst>
                    <a:gd name="T0" fmla="*/ 64 w 101"/>
                    <a:gd name="T1" fmla="*/ 82 h 144"/>
                    <a:gd name="T2" fmla="*/ 13 w 101"/>
                    <a:gd name="T3" fmla="*/ 0 h 144"/>
                    <a:gd name="T4" fmla="*/ 0 w 101"/>
                    <a:gd name="T5" fmla="*/ 23 h 144"/>
                    <a:gd name="T6" fmla="*/ 101 w 101"/>
                    <a:gd name="T7" fmla="*/ 144 h 144"/>
                    <a:gd name="T8" fmla="*/ 92 w 101"/>
                    <a:gd name="T9" fmla="*/ 123 h 144"/>
                    <a:gd name="T10" fmla="*/ 64 w 101"/>
                    <a:gd name="T11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64" y="82"/>
                      </a:moveTo>
                      <a:cubicBezTo>
                        <a:pt x="44" y="62"/>
                        <a:pt x="26" y="34"/>
                        <a:pt x="13" y="0"/>
                      </a:cubicBezTo>
                      <a:cubicBezTo>
                        <a:pt x="6" y="6"/>
                        <a:pt x="2" y="13"/>
                        <a:pt x="0" y="23"/>
                      </a:cubicBezTo>
                      <a:cubicBezTo>
                        <a:pt x="24" y="83"/>
                        <a:pt x="60" y="126"/>
                        <a:pt x="101" y="144"/>
                      </a:cubicBezTo>
                      <a:cubicBezTo>
                        <a:pt x="98" y="137"/>
                        <a:pt x="94" y="130"/>
                        <a:pt x="92" y="123"/>
                      </a:cubicBezTo>
                      <a:cubicBezTo>
                        <a:pt x="79" y="113"/>
                        <a:pt x="69" y="99"/>
                        <a:pt x="64" y="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íS1îdè">
                  <a:extLst>
                    <a:ext uri="{FF2B5EF4-FFF2-40B4-BE49-F238E27FC236}">
                      <a16:creationId xmlns:a16="http://schemas.microsoft.com/office/drawing/2014/main" xmlns="" id="{49873B52-6833-4732-98FB-6D1B4EEB8B57}"/>
                    </a:ext>
                  </a:extLst>
                </p:cNvPr>
                <p:cNvSpPr/>
                <p:nvPr/>
              </p:nvSpPr>
              <p:spPr bwMode="auto">
                <a:xfrm>
                  <a:off x="1404692" y="2590357"/>
                  <a:ext cx="195654" cy="1207273"/>
                </a:xfrm>
                <a:custGeom>
                  <a:avLst/>
                  <a:gdLst>
                    <a:gd name="T0" fmla="*/ 23 w 37"/>
                    <a:gd name="T1" fmla="*/ 208 h 229"/>
                    <a:gd name="T2" fmla="*/ 18 w 37"/>
                    <a:gd name="T3" fmla="*/ 139 h 229"/>
                    <a:gd name="T4" fmla="*/ 37 w 37"/>
                    <a:gd name="T5" fmla="*/ 0 h 229"/>
                    <a:gd name="T6" fmla="*/ 15 w 37"/>
                    <a:gd name="T7" fmla="*/ 7 h 229"/>
                    <a:gd name="T8" fmla="*/ 0 w 37"/>
                    <a:gd name="T9" fmla="*/ 139 h 229"/>
                    <a:gd name="T10" fmla="*/ 7 w 37"/>
                    <a:gd name="T11" fmla="*/ 229 h 229"/>
                    <a:gd name="T12" fmla="*/ 23 w 37"/>
                    <a:gd name="T13" fmla="*/ 208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229">
                      <a:moveTo>
                        <a:pt x="23" y="208"/>
                      </a:moveTo>
                      <a:cubicBezTo>
                        <a:pt x="20" y="186"/>
                        <a:pt x="18" y="163"/>
                        <a:pt x="18" y="139"/>
                      </a:cubicBezTo>
                      <a:cubicBezTo>
                        <a:pt x="18" y="89"/>
                        <a:pt x="25" y="41"/>
                        <a:pt x="37" y="0"/>
                      </a:cubicBezTo>
                      <a:cubicBezTo>
                        <a:pt x="30" y="2"/>
                        <a:pt x="22" y="4"/>
                        <a:pt x="15" y="7"/>
                      </a:cubicBezTo>
                      <a:cubicBezTo>
                        <a:pt x="6" y="48"/>
                        <a:pt x="0" y="92"/>
                        <a:pt x="0" y="139"/>
                      </a:cubicBezTo>
                      <a:cubicBezTo>
                        <a:pt x="0" y="170"/>
                        <a:pt x="3" y="200"/>
                        <a:pt x="7" y="229"/>
                      </a:cubicBezTo>
                      <a:cubicBezTo>
                        <a:pt x="12" y="222"/>
                        <a:pt x="17" y="214"/>
                        <a:pt x="23" y="2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íšļíḑé">
                  <a:extLst>
                    <a:ext uri="{FF2B5EF4-FFF2-40B4-BE49-F238E27FC236}">
                      <a16:creationId xmlns:a16="http://schemas.microsoft.com/office/drawing/2014/main" xmlns="" id="{1971BCB1-285D-4615-B2AC-BC44EC06E645}"/>
                    </a:ext>
                  </a:extLst>
                </p:cNvPr>
                <p:cNvSpPr/>
                <p:nvPr/>
              </p:nvSpPr>
              <p:spPr bwMode="auto">
                <a:xfrm>
                  <a:off x="2569722" y="4266755"/>
                  <a:ext cx="533601" cy="760382"/>
                </a:xfrm>
                <a:custGeom>
                  <a:avLst/>
                  <a:gdLst>
                    <a:gd name="T0" fmla="*/ 88 w 101"/>
                    <a:gd name="T1" fmla="*/ 0 h 144"/>
                    <a:gd name="T2" fmla="*/ 37 w 101"/>
                    <a:gd name="T3" fmla="*/ 82 h 144"/>
                    <a:gd name="T4" fmla="*/ 9 w 101"/>
                    <a:gd name="T5" fmla="*/ 123 h 144"/>
                    <a:gd name="T6" fmla="*/ 0 w 101"/>
                    <a:gd name="T7" fmla="*/ 144 h 144"/>
                    <a:gd name="T8" fmla="*/ 101 w 101"/>
                    <a:gd name="T9" fmla="*/ 23 h 144"/>
                    <a:gd name="T10" fmla="*/ 88 w 101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88" y="0"/>
                      </a:moveTo>
                      <a:cubicBezTo>
                        <a:pt x="75" y="34"/>
                        <a:pt x="57" y="62"/>
                        <a:pt x="37" y="82"/>
                      </a:cubicBezTo>
                      <a:cubicBezTo>
                        <a:pt x="32" y="99"/>
                        <a:pt x="22" y="113"/>
                        <a:pt x="9" y="123"/>
                      </a:cubicBezTo>
                      <a:cubicBezTo>
                        <a:pt x="7" y="130"/>
                        <a:pt x="3" y="137"/>
                        <a:pt x="0" y="144"/>
                      </a:cubicBezTo>
                      <a:cubicBezTo>
                        <a:pt x="41" y="126"/>
                        <a:pt x="77" y="83"/>
                        <a:pt x="101" y="23"/>
                      </a:cubicBezTo>
                      <a:cubicBezTo>
                        <a:pt x="99" y="13"/>
                        <a:pt x="95" y="6"/>
                        <a:pt x="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iŝḷíḋè">
                  <a:extLst>
                    <a:ext uri="{FF2B5EF4-FFF2-40B4-BE49-F238E27FC236}">
                      <a16:creationId xmlns:a16="http://schemas.microsoft.com/office/drawing/2014/main" xmlns="" id="{BE061722-6394-424B-9484-968023B243F9}"/>
                    </a:ext>
                  </a:extLst>
                </p:cNvPr>
                <p:cNvSpPr/>
                <p:nvPr/>
              </p:nvSpPr>
              <p:spPr bwMode="auto">
                <a:xfrm>
                  <a:off x="2434098" y="1580962"/>
                  <a:ext cx="869325" cy="2216669"/>
                </a:xfrm>
                <a:custGeom>
                  <a:avLst/>
                  <a:gdLst>
                    <a:gd name="T0" fmla="*/ 2 w 165"/>
                    <a:gd name="T1" fmla="*/ 2 h 420"/>
                    <a:gd name="T2" fmla="*/ 2 w 165"/>
                    <a:gd name="T3" fmla="*/ 2 h 420"/>
                    <a:gd name="T4" fmla="*/ 3 w 165"/>
                    <a:gd name="T5" fmla="*/ 4 h 420"/>
                    <a:gd name="T6" fmla="*/ 3 w 165"/>
                    <a:gd name="T7" fmla="*/ 4 h 420"/>
                    <a:gd name="T8" fmla="*/ 5 w 165"/>
                    <a:gd name="T9" fmla="*/ 6 h 420"/>
                    <a:gd name="T10" fmla="*/ 5 w 165"/>
                    <a:gd name="T11" fmla="*/ 6 h 420"/>
                    <a:gd name="T12" fmla="*/ 7 w 165"/>
                    <a:gd name="T13" fmla="*/ 8 h 420"/>
                    <a:gd name="T14" fmla="*/ 7 w 165"/>
                    <a:gd name="T15" fmla="*/ 8 h 420"/>
                    <a:gd name="T16" fmla="*/ 32 w 165"/>
                    <a:gd name="T17" fmla="*/ 45 h 420"/>
                    <a:gd name="T18" fmla="*/ 147 w 165"/>
                    <a:gd name="T19" fmla="*/ 330 h 420"/>
                    <a:gd name="T20" fmla="*/ 142 w 165"/>
                    <a:gd name="T21" fmla="*/ 399 h 420"/>
                    <a:gd name="T22" fmla="*/ 142 w 165"/>
                    <a:gd name="T23" fmla="*/ 399 h 420"/>
                    <a:gd name="T24" fmla="*/ 146 w 165"/>
                    <a:gd name="T25" fmla="*/ 404 h 420"/>
                    <a:gd name="T26" fmla="*/ 147 w 165"/>
                    <a:gd name="T27" fmla="*/ 404 h 420"/>
                    <a:gd name="T28" fmla="*/ 150 w 165"/>
                    <a:gd name="T29" fmla="*/ 409 h 420"/>
                    <a:gd name="T30" fmla="*/ 151 w 165"/>
                    <a:gd name="T31" fmla="*/ 409 h 420"/>
                    <a:gd name="T32" fmla="*/ 158 w 165"/>
                    <a:gd name="T33" fmla="*/ 420 h 420"/>
                    <a:gd name="T34" fmla="*/ 165 w 165"/>
                    <a:gd name="T35" fmla="*/ 330 h 420"/>
                    <a:gd name="T36" fmla="*/ 0 w 165"/>
                    <a:gd name="T37" fmla="*/ 0 h 420"/>
                    <a:gd name="T38" fmla="*/ 2 w 165"/>
                    <a:gd name="T39" fmla="*/ 2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5" h="420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7"/>
                        <a:pt x="6" y="7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14" y="17"/>
                        <a:pt x="23" y="29"/>
                        <a:pt x="32" y="45"/>
                      </a:cubicBezTo>
                      <a:cubicBezTo>
                        <a:pt x="98" y="82"/>
                        <a:pt x="147" y="196"/>
                        <a:pt x="147" y="330"/>
                      </a:cubicBezTo>
                      <a:cubicBezTo>
                        <a:pt x="147" y="354"/>
                        <a:pt x="145" y="377"/>
                        <a:pt x="142" y="399"/>
                      </a:cubicBezTo>
                      <a:cubicBezTo>
                        <a:pt x="142" y="399"/>
                        <a:pt x="142" y="399"/>
                        <a:pt x="142" y="399"/>
                      </a:cubicBezTo>
                      <a:cubicBezTo>
                        <a:pt x="144" y="400"/>
                        <a:pt x="145" y="402"/>
                        <a:pt x="146" y="404"/>
                      </a:cubicBezTo>
                      <a:cubicBezTo>
                        <a:pt x="147" y="404"/>
                        <a:pt x="147" y="404"/>
                        <a:pt x="147" y="404"/>
                      </a:cubicBezTo>
                      <a:cubicBezTo>
                        <a:pt x="148" y="406"/>
                        <a:pt x="149" y="407"/>
                        <a:pt x="150" y="409"/>
                      </a:cubicBezTo>
                      <a:cubicBezTo>
                        <a:pt x="150" y="409"/>
                        <a:pt x="150" y="409"/>
                        <a:pt x="151" y="409"/>
                      </a:cubicBezTo>
                      <a:cubicBezTo>
                        <a:pt x="153" y="413"/>
                        <a:pt x="156" y="416"/>
                        <a:pt x="158" y="420"/>
                      </a:cubicBezTo>
                      <a:cubicBezTo>
                        <a:pt x="162" y="391"/>
                        <a:pt x="165" y="361"/>
                        <a:pt x="165" y="330"/>
                      </a:cubicBezTo>
                      <a:cubicBezTo>
                        <a:pt x="165" y="156"/>
                        <a:pt x="92" y="14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" name="ï$lîḑé">
                <a:extLst>
                  <a:ext uri="{FF2B5EF4-FFF2-40B4-BE49-F238E27FC236}">
                    <a16:creationId xmlns:a16="http://schemas.microsoft.com/office/drawing/2014/main" xmlns="" id="{93F8D072-B49E-415B-9E46-31C2A552F7F9}"/>
                  </a:ext>
                </a:extLst>
              </p:cNvPr>
              <p:cNvGrpSpPr/>
              <p:nvPr/>
            </p:nvGrpSpPr>
            <p:grpSpPr>
              <a:xfrm>
                <a:off x="5590257" y="1928332"/>
                <a:ext cx="1656387" cy="3397261"/>
                <a:chOff x="5590257" y="1928332"/>
                <a:chExt cx="1656387" cy="3397261"/>
              </a:xfrm>
            </p:grpSpPr>
            <p:sp>
              <p:nvSpPr>
                <p:cNvPr id="34" name="îs1iḑé">
                  <a:extLst>
                    <a:ext uri="{FF2B5EF4-FFF2-40B4-BE49-F238E27FC236}">
                      <a16:creationId xmlns:a16="http://schemas.microsoft.com/office/drawing/2014/main" xmlns="" id="{BBB7D41A-44F1-4656-8707-A3CB196655EB}"/>
                    </a:ext>
                  </a:extLst>
                </p:cNvPr>
                <p:cNvSpPr/>
                <p:nvPr/>
              </p:nvSpPr>
              <p:spPr bwMode="auto">
                <a:xfrm>
                  <a:off x="6146091" y="4233934"/>
                  <a:ext cx="546941" cy="54916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îşliḍè">
                  <a:extLst>
                    <a:ext uri="{FF2B5EF4-FFF2-40B4-BE49-F238E27FC236}">
                      <a16:creationId xmlns:a16="http://schemas.microsoft.com/office/drawing/2014/main" xmlns="" id="{744B39AA-5F45-479D-8DD6-4CC7ACA0DBB0}"/>
                    </a:ext>
                  </a:extLst>
                </p:cNvPr>
                <p:cNvSpPr/>
                <p:nvPr/>
              </p:nvSpPr>
              <p:spPr bwMode="auto">
                <a:xfrm>
                  <a:off x="6197228" y="4291741"/>
                  <a:ext cx="444668" cy="62698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íṡ1ïde">
                  <a:extLst>
                    <a:ext uri="{FF2B5EF4-FFF2-40B4-BE49-F238E27FC236}">
                      <a16:creationId xmlns:a16="http://schemas.microsoft.com/office/drawing/2014/main" xmlns="" id="{616B67E0-AD68-4B71-AA9D-FF5AE22C70D1}"/>
                    </a:ext>
                  </a:extLst>
                </p:cNvPr>
                <p:cNvSpPr/>
                <p:nvPr/>
              </p:nvSpPr>
              <p:spPr bwMode="auto">
                <a:xfrm>
                  <a:off x="6255035" y="4345101"/>
                  <a:ext cx="326831" cy="711468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iSliḍê">
                  <a:extLst>
                    <a:ext uri="{FF2B5EF4-FFF2-40B4-BE49-F238E27FC236}">
                      <a16:creationId xmlns:a16="http://schemas.microsoft.com/office/drawing/2014/main" xmlns="" id="{80464A37-08B5-4718-99AB-0FB5410A0D1B}"/>
                    </a:ext>
                  </a:extLst>
                </p:cNvPr>
                <p:cNvSpPr/>
                <p:nvPr/>
              </p:nvSpPr>
              <p:spPr bwMode="auto">
                <a:xfrm>
                  <a:off x="6308395" y="4396237"/>
                  <a:ext cx="222334" cy="79150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ïṡľíḓê">
                  <a:extLst>
                    <a:ext uri="{FF2B5EF4-FFF2-40B4-BE49-F238E27FC236}">
                      <a16:creationId xmlns:a16="http://schemas.microsoft.com/office/drawing/2014/main" xmlns="" id="{CDCDA43D-83AB-43DC-844D-A44A9DAEE887}"/>
                    </a:ext>
                  </a:extLst>
                </p:cNvPr>
                <p:cNvSpPr/>
                <p:nvPr/>
              </p:nvSpPr>
              <p:spPr bwMode="auto">
                <a:xfrm>
                  <a:off x="6366202" y="4454044"/>
                  <a:ext cx="106720" cy="87154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îṧlîḓè">
                  <a:extLst>
                    <a:ext uri="{FF2B5EF4-FFF2-40B4-BE49-F238E27FC236}">
                      <a16:creationId xmlns:a16="http://schemas.microsoft.com/office/drawing/2014/main" xmlns="" id="{1A9DD8A0-7062-4354-812F-C04067DA090D}"/>
                    </a:ext>
                  </a:extLst>
                </p:cNvPr>
                <p:cNvSpPr/>
                <p:nvPr/>
              </p:nvSpPr>
              <p:spPr bwMode="auto">
                <a:xfrm>
                  <a:off x="5590257" y="3304578"/>
                  <a:ext cx="1656387" cy="1018289"/>
                </a:xfrm>
                <a:custGeom>
                  <a:avLst/>
                  <a:gdLst>
                    <a:gd name="T0" fmla="*/ 157 w 314"/>
                    <a:gd name="T1" fmla="*/ 108 h 193"/>
                    <a:gd name="T2" fmla="*/ 310 w 314"/>
                    <a:gd name="T3" fmla="*/ 193 h 193"/>
                    <a:gd name="T4" fmla="*/ 314 w 314"/>
                    <a:gd name="T5" fmla="*/ 157 h 193"/>
                    <a:gd name="T6" fmla="*/ 157 w 314"/>
                    <a:gd name="T7" fmla="*/ 0 h 193"/>
                    <a:gd name="T8" fmla="*/ 0 w 314"/>
                    <a:gd name="T9" fmla="*/ 157 h 193"/>
                    <a:gd name="T10" fmla="*/ 4 w 314"/>
                    <a:gd name="T11" fmla="*/ 193 h 193"/>
                    <a:gd name="T12" fmla="*/ 157 w 314"/>
                    <a:gd name="T13" fmla="*/ 10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193">
                      <a:moveTo>
                        <a:pt x="157" y="108"/>
                      </a:moveTo>
                      <a:cubicBezTo>
                        <a:pt x="231" y="108"/>
                        <a:pt x="294" y="124"/>
                        <a:pt x="310" y="193"/>
                      </a:cubicBezTo>
                      <a:cubicBezTo>
                        <a:pt x="313" y="182"/>
                        <a:pt x="314" y="170"/>
                        <a:pt x="314" y="157"/>
                      </a:cubicBezTo>
                      <a:cubicBezTo>
                        <a:pt x="314" y="71"/>
                        <a:pt x="244" y="0"/>
                        <a:pt x="157" y="0"/>
                      </a:cubicBezTo>
                      <a:cubicBezTo>
                        <a:pt x="70" y="0"/>
                        <a:pt x="0" y="71"/>
                        <a:pt x="0" y="157"/>
                      </a:cubicBezTo>
                      <a:cubicBezTo>
                        <a:pt x="0" y="170"/>
                        <a:pt x="1" y="182"/>
                        <a:pt x="4" y="193"/>
                      </a:cubicBezTo>
                      <a:cubicBezTo>
                        <a:pt x="20" y="124"/>
                        <a:pt x="83" y="108"/>
                        <a:pt x="157" y="10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ïṡľíďe">
                  <a:extLst>
                    <a:ext uri="{FF2B5EF4-FFF2-40B4-BE49-F238E27FC236}">
                      <a16:creationId xmlns:a16="http://schemas.microsoft.com/office/drawing/2014/main" xmlns="" id="{72AC4040-B1B5-425B-A48A-E7474E3DC1E5}"/>
                    </a:ext>
                  </a:extLst>
                </p:cNvPr>
                <p:cNvSpPr/>
                <p:nvPr/>
              </p:nvSpPr>
              <p:spPr bwMode="auto">
                <a:xfrm>
                  <a:off x="5923757" y="1928332"/>
                  <a:ext cx="996056" cy="2236679"/>
                </a:xfrm>
                <a:custGeom>
                  <a:avLst/>
                  <a:gdLst>
                    <a:gd name="T0" fmla="*/ 155 w 189"/>
                    <a:gd name="T1" fmla="*/ 424 h 424"/>
                    <a:gd name="T2" fmla="*/ 177 w 189"/>
                    <a:gd name="T3" fmla="*/ 207 h 424"/>
                    <a:gd name="T4" fmla="*/ 94 w 189"/>
                    <a:gd name="T5" fmla="*/ 0 h 424"/>
                    <a:gd name="T6" fmla="*/ 94 w 189"/>
                    <a:gd name="T7" fmla="*/ 0 h 424"/>
                    <a:gd name="T8" fmla="*/ 94 w 189"/>
                    <a:gd name="T9" fmla="*/ 0 h 424"/>
                    <a:gd name="T10" fmla="*/ 94 w 189"/>
                    <a:gd name="T11" fmla="*/ 0 h 424"/>
                    <a:gd name="T12" fmla="*/ 94 w 189"/>
                    <a:gd name="T13" fmla="*/ 0 h 424"/>
                    <a:gd name="T14" fmla="*/ 11 w 189"/>
                    <a:gd name="T15" fmla="*/ 207 h 424"/>
                    <a:gd name="T16" fmla="*/ 33 w 189"/>
                    <a:gd name="T17" fmla="*/ 424 h 424"/>
                    <a:gd name="T18" fmla="*/ 94 w 189"/>
                    <a:gd name="T19" fmla="*/ 417 h 424"/>
                    <a:gd name="T20" fmla="*/ 155 w 189"/>
                    <a:gd name="T21" fmla="*/ 424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9" h="424">
                      <a:moveTo>
                        <a:pt x="155" y="424"/>
                      </a:moveTo>
                      <a:cubicBezTo>
                        <a:pt x="155" y="424"/>
                        <a:pt x="189" y="341"/>
                        <a:pt x="177" y="207"/>
                      </a:cubicBezTo>
                      <a:cubicBezTo>
                        <a:pt x="164" y="55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24" y="55"/>
                        <a:pt x="11" y="207"/>
                      </a:cubicBezTo>
                      <a:cubicBezTo>
                        <a:pt x="0" y="341"/>
                        <a:pt x="33" y="424"/>
                        <a:pt x="33" y="424"/>
                      </a:cubicBezTo>
                      <a:cubicBezTo>
                        <a:pt x="33" y="424"/>
                        <a:pt x="42" y="417"/>
                        <a:pt x="94" y="417"/>
                      </a:cubicBezTo>
                      <a:cubicBezTo>
                        <a:pt x="146" y="417"/>
                        <a:pt x="155" y="424"/>
                        <a:pt x="155" y="42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$ļide">
                  <a:extLst>
                    <a:ext uri="{FF2B5EF4-FFF2-40B4-BE49-F238E27FC236}">
                      <a16:creationId xmlns:a16="http://schemas.microsoft.com/office/drawing/2014/main" xmlns="" id="{1302E881-7547-4130-B116-95C84001E72F}"/>
                    </a:ext>
                  </a:extLst>
                </p:cNvPr>
                <p:cNvSpPr/>
                <p:nvPr/>
              </p:nvSpPr>
              <p:spPr bwMode="auto">
                <a:xfrm>
                  <a:off x="6372872" y="2988864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îṡļïḋe">
                  <a:extLst>
                    <a:ext uri="{FF2B5EF4-FFF2-40B4-BE49-F238E27FC236}">
                      <a16:creationId xmlns:a16="http://schemas.microsoft.com/office/drawing/2014/main" xmlns="" id="{E9D2F30B-4716-4123-9EB0-5A11FFAA336C}"/>
                    </a:ext>
                  </a:extLst>
                </p:cNvPr>
                <p:cNvSpPr/>
                <p:nvPr/>
              </p:nvSpPr>
              <p:spPr bwMode="auto">
                <a:xfrm>
                  <a:off x="6372872" y="3177848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ṩļidè">
                  <a:extLst>
                    <a:ext uri="{FF2B5EF4-FFF2-40B4-BE49-F238E27FC236}">
                      <a16:creationId xmlns:a16="http://schemas.microsoft.com/office/drawing/2014/main" xmlns="" id="{77B1C84B-169B-4DF2-9DC0-1E5B4F31C3FE}"/>
                    </a:ext>
                  </a:extLst>
                </p:cNvPr>
                <p:cNvSpPr/>
                <p:nvPr/>
              </p:nvSpPr>
              <p:spPr bwMode="auto">
                <a:xfrm>
                  <a:off x="6372872" y="3369055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iṡlíḍé">
                  <a:extLst>
                    <a:ext uri="{FF2B5EF4-FFF2-40B4-BE49-F238E27FC236}">
                      <a16:creationId xmlns:a16="http://schemas.microsoft.com/office/drawing/2014/main" xmlns="" id="{C2A86508-75D6-4875-BF44-C48CD874B111}"/>
                    </a:ext>
                  </a:extLst>
                </p:cNvPr>
                <p:cNvSpPr/>
                <p:nvPr/>
              </p:nvSpPr>
              <p:spPr bwMode="auto">
                <a:xfrm>
                  <a:off x="6372872" y="3558039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iṣļîďé">
                  <a:extLst>
                    <a:ext uri="{FF2B5EF4-FFF2-40B4-BE49-F238E27FC236}">
                      <a16:creationId xmlns:a16="http://schemas.microsoft.com/office/drawing/2014/main" xmlns="" id="{816AEA05-2210-46D4-A099-4C3E94D87F10}"/>
                    </a:ext>
                  </a:extLst>
                </p:cNvPr>
                <p:cNvSpPr/>
                <p:nvPr/>
              </p:nvSpPr>
              <p:spPr bwMode="auto">
                <a:xfrm>
                  <a:off x="6372872" y="3747023"/>
                  <a:ext cx="93380" cy="9115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ŝliďè">
                  <a:extLst>
                    <a:ext uri="{FF2B5EF4-FFF2-40B4-BE49-F238E27FC236}">
                      <a16:creationId xmlns:a16="http://schemas.microsoft.com/office/drawing/2014/main" xmlns="" id="{22E3197F-3A2A-43DE-86B9-0BDD10BB16D3}"/>
                    </a:ext>
                  </a:extLst>
                </p:cNvPr>
                <p:cNvSpPr/>
                <p:nvPr/>
              </p:nvSpPr>
              <p:spPr bwMode="auto">
                <a:xfrm>
                  <a:off x="6230578" y="2433030"/>
                  <a:ext cx="377968" cy="15341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ïṧ1îḋé">
              <a:extLst>
                <a:ext uri="{FF2B5EF4-FFF2-40B4-BE49-F238E27FC236}">
                  <a16:creationId xmlns:a16="http://schemas.microsoft.com/office/drawing/2014/main" xmlns="" id="{12281423-FF8B-406C-9BA1-C0FFC7D90C91}"/>
                </a:ext>
              </a:extLst>
            </p:cNvPr>
            <p:cNvGrpSpPr/>
            <p:nvPr/>
          </p:nvGrpSpPr>
          <p:grpSpPr>
            <a:xfrm>
              <a:off x="4774922" y="2363530"/>
              <a:ext cx="731520" cy="731520"/>
              <a:chOff x="4774922" y="2363530"/>
              <a:chExt cx="731520" cy="731520"/>
            </a:xfrm>
          </p:grpSpPr>
          <p:sp>
            <p:nvSpPr>
              <p:cNvPr id="30" name="íŝlíḓè">
                <a:extLst>
                  <a:ext uri="{FF2B5EF4-FFF2-40B4-BE49-F238E27FC236}">
                    <a16:creationId xmlns:a16="http://schemas.microsoft.com/office/drawing/2014/main" xmlns="" id="{59819E65-0004-4F41-8609-4BB0D25798D4}"/>
                  </a:ext>
                </a:extLst>
              </p:cNvPr>
              <p:cNvSpPr/>
              <p:nvPr/>
            </p:nvSpPr>
            <p:spPr>
              <a:xfrm>
                <a:off x="4774922" y="2363530"/>
                <a:ext cx="731520" cy="731520"/>
              </a:xfrm>
              <a:prstGeom prst="flowChartDocument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íşļiḍe">
                <a:extLst>
                  <a:ext uri="{FF2B5EF4-FFF2-40B4-BE49-F238E27FC236}">
                    <a16:creationId xmlns:a16="http://schemas.microsoft.com/office/drawing/2014/main" xmlns="" id="{3AEDA3FE-F46E-40CF-A55C-BD7A45353244}"/>
                  </a:ext>
                </a:extLst>
              </p:cNvPr>
              <p:cNvSpPr/>
              <p:nvPr/>
            </p:nvSpPr>
            <p:spPr bwMode="auto">
              <a:xfrm flipH="1">
                <a:off x="4923443" y="2553455"/>
                <a:ext cx="434478" cy="35167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8" name="išļíde">
              <a:extLst>
                <a:ext uri="{FF2B5EF4-FFF2-40B4-BE49-F238E27FC236}">
                  <a16:creationId xmlns:a16="http://schemas.microsoft.com/office/drawing/2014/main" xmlns="" id="{427C9098-DD4F-4579-A443-4F592A3593DA}"/>
                </a:ext>
              </a:extLst>
            </p:cNvPr>
            <p:cNvGrpSpPr/>
            <p:nvPr/>
          </p:nvGrpSpPr>
          <p:grpSpPr>
            <a:xfrm>
              <a:off x="5640518" y="2198851"/>
              <a:ext cx="2263594" cy="1111889"/>
              <a:chOff x="8429020" y="3161137"/>
              <a:chExt cx="3093055" cy="1111889"/>
            </a:xfrm>
          </p:grpSpPr>
          <p:sp>
            <p:nvSpPr>
              <p:cNvPr id="28" name="îŝliḋé">
                <a:extLst>
                  <a:ext uri="{FF2B5EF4-FFF2-40B4-BE49-F238E27FC236}">
                    <a16:creationId xmlns:a16="http://schemas.microsoft.com/office/drawing/2014/main" xmlns="" id="{09CADDC0-25F9-43B9-8DFA-ECB6488A8DE8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Sḷïdè">
                <a:extLst>
                  <a:ext uri="{FF2B5EF4-FFF2-40B4-BE49-F238E27FC236}">
                    <a16:creationId xmlns:a16="http://schemas.microsoft.com/office/drawing/2014/main" xmlns="" id="{37CA12E2-25E5-4C61-B133-CC8DC85D32C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śḷîḍe">
              <a:extLst>
                <a:ext uri="{FF2B5EF4-FFF2-40B4-BE49-F238E27FC236}">
                  <a16:creationId xmlns:a16="http://schemas.microsoft.com/office/drawing/2014/main" xmlns="" id="{BCD4A0EA-CDC1-49CB-BB02-9016B1959E8A}"/>
                </a:ext>
              </a:extLst>
            </p:cNvPr>
            <p:cNvGrpSpPr/>
            <p:nvPr/>
          </p:nvGrpSpPr>
          <p:grpSpPr>
            <a:xfrm>
              <a:off x="9255306" y="2198851"/>
              <a:ext cx="2263594" cy="1111889"/>
              <a:chOff x="8429020" y="3161137"/>
              <a:chExt cx="3093055" cy="1111889"/>
            </a:xfrm>
          </p:grpSpPr>
          <p:sp>
            <p:nvSpPr>
              <p:cNvPr id="26" name="îšľïḋè">
                <a:extLst>
                  <a:ext uri="{FF2B5EF4-FFF2-40B4-BE49-F238E27FC236}">
                    <a16:creationId xmlns:a16="http://schemas.microsoft.com/office/drawing/2014/main" xmlns="" id="{2047798C-8692-4E1F-9446-5AD730611C6D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śļíďè">
                <a:extLst>
                  <a:ext uri="{FF2B5EF4-FFF2-40B4-BE49-F238E27FC236}">
                    <a16:creationId xmlns:a16="http://schemas.microsoft.com/office/drawing/2014/main" xmlns="" id="{446C40BA-38FA-4B46-95C0-61ADFA05E7F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slíḑê">
              <a:extLst>
                <a:ext uri="{FF2B5EF4-FFF2-40B4-BE49-F238E27FC236}">
                  <a16:creationId xmlns:a16="http://schemas.microsoft.com/office/drawing/2014/main" xmlns="" id="{ED91B085-FBE0-4BDF-A7A0-EA51A028B981}"/>
                </a:ext>
              </a:extLst>
            </p:cNvPr>
            <p:cNvGrpSpPr/>
            <p:nvPr/>
          </p:nvGrpSpPr>
          <p:grpSpPr>
            <a:xfrm>
              <a:off x="5640518" y="3898223"/>
              <a:ext cx="2263594" cy="1111889"/>
              <a:chOff x="8429020" y="3161137"/>
              <a:chExt cx="3093055" cy="1111889"/>
            </a:xfrm>
          </p:grpSpPr>
          <p:sp>
            <p:nvSpPr>
              <p:cNvPr id="24" name="ïšļïďè">
                <a:extLst>
                  <a:ext uri="{FF2B5EF4-FFF2-40B4-BE49-F238E27FC236}">
                    <a16:creationId xmlns:a16="http://schemas.microsoft.com/office/drawing/2014/main" xmlns="" id="{95EA81A2-C1FE-4FC5-84AA-2E7DCCE4F70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Slíďè">
                <a:extLst>
                  <a:ext uri="{FF2B5EF4-FFF2-40B4-BE49-F238E27FC236}">
                    <a16:creationId xmlns:a16="http://schemas.microsoft.com/office/drawing/2014/main" xmlns="" id="{21C0DC96-1CBD-4657-8761-05E446154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ṧļïďé">
              <a:extLst>
                <a:ext uri="{FF2B5EF4-FFF2-40B4-BE49-F238E27FC236}">
                  <a16:creationId xmlns:a16="http://schemas.microsoft.com/office/drawing/2014/main" xmlns="" id="{B0728D61-6C8E-4F34-A2EE-7E7021A0829A}"/>
                </a:ext>
              </a:extLst>
            </p:cNvPr>
            <p:cNvGrpSpPr/>
            <p:nvPr/>
          </p:nvGrpSpPr>
          <p:grpSpPr>
            <a:xfrm>
              <a:off x="9255306" y="3898223"/>
              <a:ext cx="2263594" cy="1111889"/>
              <a:chOff x="8429020" y="3161137"/>
              <a:chExt cx="3093055" cy="1111889"/>
            </a:xfrm>
          </p:grpSpPr>
          <p:sp>
            <p:nvSpPr>
              <p:cNvPr id="22" name="íśļîdê">
                <a:extLst>
                  <a:ext uri="{FF2B5EF4-FFF2-40B4-BE49-F238E27FC236}">
                    <a16:creationId xmlns:a16="http://schemas.microsoft.com/office/drawing/2014/main" xmlns="" id="{1B8F3940-78CD-4097-A556-A236355C0D89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ṡļïḓê">
                <a:extLst>
                  <a:ext uri="{FF2B5EF4-FFF2-40B4-BE49-F238E27FC236}">
                    <a16:creationId xmlns:a16="http://schemas.microsoft.com/office/drawing/2014/main" xmlns="" id="{9F690B82-A857-4118-9E25-782BB62FCED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śļíḓe">
              <a:extLst>
                <a:ext uri="{FF2B5EF4-FFF2-40B4-BE49-F238E27FC236}">
                  <a16:creationId xmlns:a16="http://schemas.microsoft.com/office/drawing/2014/main" xmlns="" id="{3C7A0B16-164F-4174-91F1-095312AA2202}"/>
                </a:ext>
              </a:extLst>
            </p:cNvPr>
            <p:cNvGrpSpPr/>
            <p:nvPr/>
          </p:nvGrpSpPr>
          <p:grpSpPr>
            <a:xfrm>
              <a:off x="8389710" y="2363530"/>
              <a:ext cx="731520" cy="731520"/>
              <a:chOff x="8389710" y="2363530"/>
              <a:chExt cx="731520" cy="731520"/>
            </a:xfrm>
          </p:grpSpPr>
          <p:sp>
            <p:nvSpPr>
              <p:cNvPr id="20" name="ïṩļide">
                <a:extLst>
                  <a:ext uri="{FF2B5EF4-FFF2-40B4-BE49-F238E27FC236}">
                    <a16:creationId xmlns:a16="http://schemas.microsoft.com/office/drawing/2014/main" xmlns="" id="{91405FB7-7CA8-4202-B700-ED3D57195952}"/>
                  </a:ext>
                </a:extLst>
              </p:cNvPr>
              <p:cNvSpPr/>
              <p:nvPr/>
            </p:nvSpPr>
            <p:spPr>
              <a:xfrm>
                <a:off x="8389710" y="2363530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îṡḷïḋè">
                <a:extLst>
                  <a:ext uri="{FF2B5EF4-FFF2-40B4-BE49-F238E27FC236}">
                    <a16:creationId xmlns:a16="http://schemas.microsoft.com/office/drawing/2014/main" xmlns="" id="{583D8154-5840-4244-BF18-1AA9DD8C766D}"/>
                  </a:ext>
                </a:extLst>
              </p:cNvPr>
              <p:cNvSpPr/>
              <p:nvPr/>
            </p:nvSpPr>
            <p:spPr bwMode="auto">
              <a:xfrm flipH="1">
                <a:off x="8572637" y="2553455"/>
                <a:ext cx="365666" cy="35167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13" name="ísļídê">
              <a:extLst>
                <a:ext uri="{FF2B5EF4-FFF2-40B4-BE49-F238E27FC236}">
                  <a16:creationId xmlns:a16="http://schemas.microsoft.com/office/drawing/2014/main" xmlns="" id="{E0BB1B32-D1C3-415B-8373-26951CF2212A}"/>
                </a:ext>
              </a:extLst>
            </p:cNvPr>
            <p:cNvGrpSpPr/>
            <p:nvPr/>
          </p:nvGrpSpPr>
          <p:grpSpPr>
            <a:xfrm>
              <a:off x="8389710" y="4062902"/>
              <a:ext cx="731520" cy="731520"/>
              <a:chOff x="8389710" y="4062902"/>
              <a:chExt cx="731520" cy="731520"/>
            </a:xfrm>
          </p:grpSpPr>
          <p:sp>
            <p:nvSpPr>
              <p:cNvPr id="18" name="ïš1íde">
                <a:extLst>
                  <a:ext uri="{FF2B5EF4-FFF2-40B4-BE49-F238E27FC236}">
                    <a16:creationId xmlns:a16="http://schemas.microsoft.com/office/drawing/2014/main" xmlns="" id="{D0402660-E4A4-40DC-B230-4B5E0898F0BA}"/>
                  </a:ext>
                </a:extLst>
              </p:cNvPr>
              <p:cNvSpPr/>
              <p:nvPr/>
            </p:nvSpPr>
            <p:spPr>
              <a:xfrm>
                <a:off x="8389710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iSḻiḍê">
                <a:extLst>
                  <a:ext uri="{FF2B5EF4-FFF2-40B4-BE49-F238E27FC236}">
                    <a16:creationId xmlns:a16="http://schemas.microsoft.com/office/drawing/2014/main" xmlns="" id="{B498A34C-D605-4CC6-B882-05F84EEEDC9D}"/>
                  </a:ext>
                </a:extLst>
              </p:cNvPr>
              <p:cNvSpPr/>
              <p:nvPr/>
            </p:nvSpPr>
            <p:spPr bwMode="auto">
              <a:xfrm flipH="1">
                <a:off x="8576770" y="4256749"/>
                <a:ext cx="357400" cy="34382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ï$ļïďè">
              <a:extLst>
                <a:ext uri="{FF2B5EF4-FFF2-40B4-BE49-F238E27FC236}">
                  <a16:creationId xmlns:a16="http://schemas.microsoft.com/office/drawing/2014/main" xmlns="" id="{7685367E-BB72-46E0-9D56-DB9DA404B8F7}"/>
                </a:ext>
              </a:extLst>
            </p:cNvPr>
            <p:cNvGrpSpPr/>
            <p:nvPr/>
          </p:nvGrpSpPr>
          <p:grpSpPr>
            <a:xfrm>
              <a:off x="4774922" y="4062902"/>
              <a:ext cx="731520" cy="731520"/>
              <a:chOff x="4774922" y="4062902"/>
              <a:chExt cx="731520" cy="731520"/>
            </a:xfrm>
          </p:grpSpPr>
          <p:sp>
            <p:nvSpPr>
              <p:cNvPr id="16" name="ïṡ1îḓé">
                <a:extLst>
                  <a:ext uri="{FF2B5EF4-FFF2-40B4-BE49-F238E27FC236}">
                    <a16:creationId xmlns:a16="http://schemas.microsoft.com/office/drawing/2014/main" xmlns="" id="{0AE91A20-EC17-403F-AC86-F424BBD15930}"/>
                  </a:ext>
                </a:extLst>
              </p:cNvPr>
              <p:cNvSpPr/>
              <p:nvPr/>
            </p:nvSpPr>
            <p:spPr>
              <a:xfrm>
                <a:off x="4774922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s1îdè">
                <a:extLst>
                  <a:ext uri="{FF2B5EF4-FFF2-40B4-BE49-F238E27FC236}">
                    <a16:creationId xmlns:a16="http://schemas.microsoft.com/office/drawing/2014/main" xmlns="" id="{15CFF35A-C9C8-4F1A-847D-FF05A82CE8D5}"/>
                  </a:ext>
                </a:extLst>
              </p:cNvPr>
              <p:cNvSpPr/>
              <p:nvPr/>
            </p:nvSpPr>
            <p:spPr bwMode="auto">
              <a:xfrm flipH="1">
                <a:off x="4958905" y="4247224"/>
                <a:ext cx="363554" cy="36287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D304E4-57D2-4144-A92A-E51BED737AD2}"/>
                </a:ext>
              </a:extLst>
            </p:cNvPr>
            <p:cNvCxnSpPr/>
            <p:nvPr/>
          </p:nvCxnSpPr>
          <p:spPr>
            <a:xfrm>
              <a:off x="5734050" y="3604482"/>
              <a:ext cx="57848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36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1924" y="3191322"/>
            <a:ext cx="424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FIVE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925" y="3837652"/>
            <a:ext cx="4248150" cy="27836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1926" y="4116014"/>
            <a:ext cx="4248150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33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22" name="8a36982e-3bdd-4713-9b34-4e0e1fe528ab" descr="6R0AAB+LCAAAAAAABADll01z2jAQhv+L2t7cjL9kGt9MO7RMP5IpTHrocFBtgZXaMmPLGRqG/x7J2CCBQ0Qvrc3kQla70vtKm2fJGrxmf5YY+GCSopx9IGiRo3TMcAoMMI6AT8skMcCQ0IjQxcc8K5cF8H+ud2Xyyg/C4juUlFjUUsIISra/+kf5TdpXQklapnWaeWXyEFpJIcvcBkkUJVhOG1OG84fdCZaIVZ8nLOcHjLI8RYwfuDY3b0C9BHzPvjI3ojjCK15kgOlWVqOnlicuoNWnWBA2g+i+LFiKKdsX3SJ+dZiravF7XLfP3smxD+/j7XXLjdgDs/JQ7zyJ0RJ/41sJvfUNiJAFZjt3ilp+MP+g+N4Yzwqe4tWZFkWFbK7tPU7KFxvI6msJbbpnLcp3rfg+S7L85VZs0o7Wb+ZzEuJpjFPc5EwJZQGNuOio6cNhThYxo7go6sDNr3scMqnM90RWWcR8z1ejkeW9uw5M0NgzN2392Byo248H+TrvVJXID8X9FpgFYcivuVa+NVTFj3w28jU6kRsMM3rUlo1o5WW3wRMd+c+sWietDlH4u8Pm7LP+JLthzn2xSfdtqevuJHH+8+EHleFn//Xwu80KRjJ63kvWRfJb3uGckRAlQUIWtJpOvpgWmIUxX/2U5eQxo0xd/4LnYhh8xnhZX9+EPPLj5igpsCFRR7xx460K2LzsO04QIw9KhhKznx1NB2mGsvO+d/Z304k5a/dpzkJlzrr2wAuC1jlr93LO2vKctTtH6zNGka65LsPas2RYOxcGa0cH1o4erB0F1k53Ye30Cdba/xQ5vYS1I8Pa6TOsdc11GdbQkWHtXhisXR1Yu3qwdhVYu92FtdsnWGt/s3Z7CWtXhrXbZ1jrmusyrL2BDGt4YbCGOrCGerCGCqxhd2EN+wRr7W/WsJewhjKsYZ9hrWtuxn+eAFLBasLpHQAA">
            <a:extLst>
              <a:ext uri="{FF2B5EF4-FFF2-40B4-BE49-F238E27FC236}">
                <a16:creationId xmlns:a16="http://schemas.microsoft.com/office/drawing/2014/main" xmlns="" id="{885A477D-0D5D-4A21-A07E-4ECEC44DC218}"/>
              </a:ext>
            </a:extLst>
          </p:cNvPr>
          <p:cNvGrpSpPr>
            <a:grpSpLocks noChangeAspect="1"/>
          </p:cNvGrpSpPr>
          <p:nvPr/>
        </p:nvGrpSpPr>
        <p:grpSpPr>
          <a:xfrm>
            <a:off x="2406794" y="1658516"/>
            <a:ext cx="7378412" cy="3540968"/>
            <a:chOff x="2406794" y="1611763"/>
            <a:chExt cx="7378412" cy="3540968"/>
          </a:xfrm>
        </p:grpSpPr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C826CF92-9FA5-4D9D-9628-850D5B8B7B3B}"/>
                </a:ext>
              </a:extLst>
            </p:cNvPr>
            <p:cNvSpPr/>
            <p:nvPr/>
          </p:nvSpPr>
          <p:spPr>
            <a:xfrm>
              <a:off x="2614159" y="2529044"/>
              <a:ext cx="2590146" cy="2590144"/>
            </a:xfrm>
            <a:prstGeom prst="donut">
              <a:avLst>
                <a:gd name="adj" fmla="val 23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1">
              <a:extLst>
                <a:ext uri="{FF2B5EF4-FFF2-40B4-BE49-F238E27FC236}">
                  <a16:creationId xmlns:a16="http://schemas.microsoft.com/office/drawing/2014/main" xmlns="" id="{FB1EA37C-7B84-4F75-A106-DC0482030B90}"/>
                </a:ext>
              </a:extLst>
            </p:cNvPr>
            <p:cNvSpPr/>
            <p:nvPr/>
          </p:nvSpPr>
          <p:spPr>
            <a:xfrm>
              <a:off x="2580617" y="2495502"/>
              <a:ext cx="2657230" cy="2657229"/>
            </a:xfrm>
            <a:prstGeom prst="blockArc">
              <a:avLst>
                <a:gd name="adj1" fmla="val 16200000"/>
                <a:gd name="adj2" fmla="val 7992000"/>
                <a:gd name="adj3" fmla="val 48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Back1">
              <a:extLst>
                <a:ext uri="{FF2B5EF4-FFF2-40B4-BE49-F238E27FC236}">
                  <a16:creationId xmlns:a16="http://schemas.microsoft.com/office/drawing/2014/main" xmlns="" id="{5C617701-AECC-4777-9EE5-EA1210A5F2F5}"/>
                </a:ext>
              </a:extLst>
            </p:cNvPr>
            <p:cNvSpPr/>
            <p:nvPr/>
          </p:nvSpPr>
          <p:spPr>
            <a:xfrm flipH="1">
              <a:off x="2406794" y="1611763"/>
              <a:ext cx="1085850" cy="727520"/>
            </a:xfrm>
            <a:prstGeom prst="wedgeEllipseCallout">
              <a:avLst/>
            </a:prstGeom>
            <a:noFill/>
            <a:ln w="31750">
              <a:solidFill>
                <a:schemeClr val="accent2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ValueText1">
              <a:extLst>
                <a:ext uri="{FF2B5EF4-FFF2-40B4-BE49-F238E27FC236}">
                  <a16:creationId xmlns:a16="http://schemas.microsoft.com/office/drawing/2014/main" xmlns="" id="{4078745D-FD98-423F-BA4B-486238B0BDDE}"/>
                </a:ext>
              </a:extLst>
            </p:cNvPr>
            <p:cNvSpPr txBox="1"/>
            <p:nvPr/>
          </p:nvSpPr>
          <p:spPr>
            <a:xfrm>
              <a:off x="2676289" y="1776137"/>
              <a:ext cx="546860" cy="39020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27" name="IconShape11">
              <a:extLst>
                <a:ext uri="{FF2B5EF4-FFF2-40B4-BE49-F238E27FC236}">
                  <a16:creationId xmlns:a16="http://schemas.microsoft.com/office/drawing/2014/main" xmlns="" id="{E9188934-6437-4C43-99B3-0C1B78B50BF1}"/>
                </a:ext>
              </a:extLst>
            </p:cNvPr>
            <p:cNvSpPr/>
            <p:nvPr/>
          </p:nvSpPr>
          <p:spPr bwMode="auto">
            <a:xfrm>
              <a:off x="3362200" y="3264767"/>
              <a:ext cx="1093296" cy="1247462"/>
            </a:xfrm>
            <a:custGeom>
              <a:avLst/>
              <a:gdLst>
                <a:gd name="T0" fmla="*/ 418 w 467"/>
                <a:gd name="T1" fmla="*/ 0 h 521"/>
                <a:gd name="T2" fmla="*/ 57 w 467"/>
                <a:gd name="T3" fmla="*/ 0 h 521"/>
                <a:gd name="T4" fmla="*/ 0 w 467"/>
                <a:gd name="T5" fmla="*/ 55 h 521"/>
                <a:gd name="T6" fmla="*/ 0 w 467"/>
                <a:gd name="T7" fmla="*/ 457 h 521"/>
                <a:gd name="T8" fmla="*/ 64 w 467"/>
                <a:gd name="T9" fmla="*/ 521 h 521"/>
                <a:gd name="T10" fmla="*/ 386 w 467"/>
                <a:gd name="T11" fmla="*/ 521 h 521"/>
                <a:gd name="T12" fmla="*/ 420 w 467"/>
                <a:gd name="T13" fmla="*/ 491 h 521"/>
                <a:gd name="T14" fmla="*/ 467 w 467"/>
                <a:gd name="T15" fmla="*/ 442 h 521"/>
                <a:gd name="T16" fmla="*/ 467 w 467"/>
                <a:gd name="T17" fmla="*/ 49 h 521"/>
                <a:gd name="T18" fmla="*/ 418 w 467"/>
                <a:gd name="T19" fmla="*/ 0 h 521"/>
                <a:gd name="T20" fmla="*/ 383 w 467"/>
                <a:gd name="T21" fmla="*/ 485 h 521"/>
                <a:gd name="T22" fmla="*/ 64 w 467"/>
                <a:gd name="T23" fmla="*/ 485 h 521"/>
                <a:gd name="T24" fmla="*/ 36 w 467"/>
                <a:gd name="T25" fmla="*/ 457 h 521"/>
                <a:gd name="T26" fmla="*/ 36 w 467"/>
                <a:gd name="T27" fmla="*/ 83 h 521"/>
                <a:gd name="T28" fmla="*/ 55 w 467"/>
                <a:gd name="T29" fmla="*/ 88 h 521"/>
                <a:gd name="T30" fmla="*/ 380 w 467"/>
                <a:gd name="T31" fmla="*/ 88 h 521"/>
                <a:gd name="T32" fmla="*/ 383 w 467"/>
                <a:gd name="T33" fmla="*/ 99 h 521"/>
                <a:gd name="T34" fmla="*/ 383 w 467"/>
                <a:gd name="T35" fmla="*/ 485 h 521"/>
                <a:gd name="T36" fmla="*/ 431 w 467"/>
                <a:gd name="T37" fmla="*/ 442 h 521"/>
                <a:gd name="T38" fmla="*/ 418 w 467"/>
                <a:gd name="T39" fmla="*/ 454 h 521"/>
                <a:gd name="T40" fmla="*/ 408 w 467"/>
                <a:gd name="T41" fmla="*/ 454 h 521"/>
                <a:gd name="T42" fmla="*/ 408 w 467"/>
                <a:gd name="T43" fmla="*/ 99 h 521"/>
                <a:gd name="T44" fmla="*/ 380 w 467"/>
                <a:gd name="T45" fmla="*/ 64 h 521"/>
                <a:gd name="T46" fmla="*/ 56 w 467"/>
                <a:gd name="T47" fmla="*/ 64 h 521"/>
                <a:gd name="T48" fmla="*/ 57 w 467"/>
                <a:gd name="T49" fmla="*/ 37 h 521"/>
                <a:gd name="T50" fmla="*/ 418 w 467"/>
                <a:gd name="T51" fmla="*/ 37 h 521"/>
                <a:gd name="T52" fmla="*/ 431 w 467"/>
                <a:gd name="T53" fmla="*/ 49 h 521"/>
                <a:gd name="T54" fmla="*/ 431 w 467"/>
                <a:gd name="T55" fmla="*/ 44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7" h="521">
                  <a:moveTo>
                    <a:pt x="418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9" y="0"/>
                    <a:pt x="0" y="28"/>
                    <a:pt x="0" y="55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93"/>
                    <a:pt x="28" y="521"/>
                    <a:pt x="64" y="521"/>
                  </a:cubicBezTo>
                  <a:cubicBezTo>
                    <a:pt x="386" y="521"/>
                    <a:pt x="386" y="521"/>
                    <a:pt x="386" y="521"/>
                  </a:cubicBezTo>
                  <a:cubicBezTo>
                    <a:pt x="404" y="521"/>
                    <a:pt x="418" y="508"/>
                    <a:pt x="420" y="491"/>
                  </a:cubicBezTo>
                  <a:cubicBezTo>
                    <a:pt x="446" y="490"/>
                    <a:pt x="467" y="468"/>
                    <a:pt x="467" y="442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22"/>
                    <a:pt x="445" y="0"/>
                    <a:pt x="418" y="0"/>
                  </a:cubicBezTo>
                  <a:close/>
                  <a:moveTo>
                    <a:pt x="383" y="485"/>
                  </a:moveTo>
                  <a:cubicBezTo>
                    <a:pt x="64" y="485"/>
                    <a:pt x="64" y="485"/>
                    <a:pt x="64" y="485"/>
                  </a:cubicBezTo>
                  <a:cubicBezTo>
                    <a:pt x="49" y="485"/>
                    <a:pt x="36" y="472"/>
                    <a:pt x="36" y="457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41" y="86"/>
                    <a:pt x="47" y="87"/>
                    <a:pt x="55" y="88"/>
                  </a:cubicBezTo>
                  <a:cubicBezTo>
                    <a:pt x="380" y="88"/>
                    <a:pt x="380" y="88"/>
                    <a:pt x="380" y="88"/>
                  </a:cubicBezTo>
                  <a:cubicBezTo>
                    <a:pt x="382" y="88"/>
                    <a:pt x="383" y="93"/>
                    <a:pt x="383" y="99"/>
                  </a:cubicBezTo>
                  <a:cubicBezTo>
                    <a:pt x="383" y="227"/>
                    <a:pt x="383" y="356"/>
                    <a:pt x="383" y="485"/>
                  </a:cubicBezTo>
                  <a:close/>
                  <a:moveTo>
                    <a:pt x="431" y="442"/>
                  </a:moveTo>
                  <a:cubicBezTo>
                    <a:pt x="431" y="449"/>
                    <a:pt x="425" y="454"/>
                    <a:pt x="418" y="454"/>
                  </a:cubicBezTo>
                  <a:cubicBezTo>
                    <a:pt x="408" y="454"/>
                    <a:pt x="408" y="454"/>
                    <a:pt x="408" y="454"/>
                  </a:cubicBezTo>
                  <a:cubicBezTo>
                    <a:pt x="408" y="99"/>
                    <a:pt x="408" y="99"/>
                    <a:pt x="408" y="99"/>
                  </a:cubicBezTo>
                  <a:cubicBezTo>
                    <a:pt x="408" y="73"/>
                    <a:pt x="393" y="64"/>
                    <a:pt x="380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32" y="61"/>
                    <a:pt x="32" y="37"/>
                    <a:pt x="57" y="37"/>
                  </a:cubicBezTo>
                  <a:cubicBezTo>
                    <a:pt x="418" y="37"/>
                    <a:pt x="418" y="37"/>
                    <a:pt x="418" y="37"/>
                  </a:cubicBezTo>
                  <a:cubicBezTo>
                    <a:pt x="425" y="37"/>
                    <a:pt x="431" y="42"/>
                    <a:pt x="431" y="49"/>
                  </a:cubicBezTo>
                  <a:lnTo>
                    <a:pt x="431" y="44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conShape1">
              <a:extLst>
                <a:ext uri="{FF2B5EF4-FFF2-40B4-BE49-F238E27FC236}">
                  <a16:creationId xmlns:a16="http://schemas.microsoft.com/office/drawing/2014/main" xmlns="" id="{F5CE3FC0-90C9-4B24-859A-DF540D75CCB5}"/>
                </a:ext>
              </a:extLst>
            </p:cNvPr>
            <p:cNvSpPr/>
            <p:nvPr/>
          </p:nvSpPr>
          <p:spPr bwMode="auto">
            <a:xfrm>
              <a:off x="3549080" y="3629457"/>
              <a:ext cx="636312" cy="635428"/>
            </a:xfrm>
            <a:custGeom>
              <a:avLst/>
              <a:gdLst>
                <a:gd name="T0" fmla="*/ 0 w 8160"/>
                <a:gd name="T1" fmla="*/ 4080 h 8160"/>
                <a:gd name="T2" fmla="*/ 8160 w 8160"/>
                <a:gd name="T3" fmla="*/ 4080 h 8160"/>
                <a:gd name="T4" fmla="*/ 4080 w 8160"/>
                <a:gd name="T5" fmla="*/ 7476 h 8160"/>
                <a:gd name="T6" fmla="*/ 3113 w 8160"/>
                <a:gd name="T7" fmla="*/ 6418 h 8160"/>
                <a:gd name="T8" fmla="*/ 4977 w 8160"/>
                <a:gd name="T9" fmla="*/ 6581 h 8160"/>
                <a:gd name="T10" fmla="*/ 2897 w 8160"/>
                <a:gd name="T11" fmla="*/ 5734 h 8160"/>
                <a:gd name="T12" fmla="*/ 5440 w 8160"/>
                <a:gd name="T13" fmla="*/ 4422 h 8160"/>
                <a:gd name="T14" fmla="*/ 2897 w 8160"/>
                <a:gd name="T15" fmla="*/ 5734 h 8160"/>
                <a:gd name="T16" fmla="*/ 2036 w 8160"/>
                <a:gd name="T17" fmla="*/ 4422 h 8160"/>
                <a:gd name="T18" fmla="*/ 1115 w 8160"/>
                <a:gd name="T19" fmla="*/ 5734 h 8160"/>
                <a:gd name="T20" fmla="*/ 4080 w 8160"/>
                <a:gd name="T21" fmla="*/ 684 h 8160"/>
                <a:gd name="T22" fmla="*/ 5047 w 8160"/>
                <a:gd name="T23" fmla="*/ 1742 h 8160"/>
                <a:gd name="T24" fmla="*/ 3183 w 8160"/>
                <a:gd name="T25" fmla="*/ 1579 h 8160"/>
                <a:gd name="T26" fmla="*/ 5263 w 8160"/>
                <a:gd name="T27" fmla="*/ 2426 h 8160"/>
                <a:gd name="T28" fmla="*/ 2720 w 8160"/>
                <a:gd name="T29" fmla="*/ 3738 h 8160"/>
                <a:gd name="T30" fmla="*/ 5263 w 8160"/>
                <a:gd name="T31" fmla="*/ 2426 h 8160"/>
                <a:gd name="T32" fmla="*/ 701 w 8160"/>
                <a:gd name="T33" fmla="*/ 3738 h 8160"/>
                <a:gd name="T34" fmla="*/ 2197 w 8160"/>
                <a:gd name="T35" fmla="*/ 2426 h 8160"/>
                <a:gd name="T36" fmla="*/ 6124 w 8160"/>
                <a:gd name="T37" fmla="*/ 4422 h 8160"/>
                <a:gd name="T38" fmla="*/ 7045 w 8160"/>
                <a:gd name="T39" fmla="*/ 5734 h 8160"/>
                <a:gd name="T40" fmla="*/ 6124 w 8160"/>
                <a:gd name="T41" fmla="*/ 4422 h 8160"/>
                <a:gd name="T42" fmla="*/ 5963 w 8160"/>
                <a:gd name="T43" fmla="*/ 2426 h 8160"/>
                <a:gd name="T44" fmla="*/ 7459 w 8160"/>
                <a:gd name="T45" fmla="*/ 3738 h 8160"/>
                <a:gd name="T46" fmla="*/ 6541 w 8160"/>
                <a:gd name="T47" fmla="*/ 1742 h 8160"/>
                <a:gd name="T48" fmla="*/ 5599 w 8160"/>
                <a:gd name="T49" fmla="*/ 1295 h 8160"/>
                <a:gd name="T50" fmla="*/ 6541 w 8160"/>
                <a:gd name="T51" fmla="*/ 1742 h 8160"/>
                <a:gd name="T52" fmla="*/ 2561 w 8160"/>
                <a:gd name="T53" fmla="*/ 1295 h 8160"/>
                <a:gd name="T54" fmla="*/ 1619 w 8160"/>
                <a:gd name="T55" fmla="*/ 1742 h 8160"/>
                <a:gd name="T56" fmla="*/ 1619 w 8160"/>
                <a:gd name="T57" fmla="*/ 6418 h 8160"/>
                <a:gd name="T58" fmla="*/ 2561 w 8160"/>
                <a:gd name="T59" fmla="*/ 6865 h 8160"/>
                <a:gd name="T60" fmla="*/ 1619 w 8160"/>
                <a:gd name="T61" fmla="*/ 6418 h 8160"/>
                <a:gd name="T62" fmla="*/ 5599 w 8160"/>
                <a:gd name="T63" fmla="*/ 6865 h 8160"/>
                <a:gd name="T64" fmla="*/ 6541 w 8160"/>
                <a:gd name="T65" fmla="*/ 6418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60" h="8160">
                  <a:moveTo>
                    <a:pt x="4080" y="0"/>
                  </a:moveTo>
                  <a:cubicBezTo>
                    <a:pt x="1830" y="0"/>
                    <a:pt x="0" y="1830"/>
                    <a:pt x="0" y="4080"/>
                  </a:cubicBezTo>
                  <a:cubicBezTo>
                    <a:pt x="0" y="6330"/>
                    <a:pt x="1830" y="8160"/>
                    <a:pt x="4080" y="8160"/>
                  </a:cubicBezTo>
                  <a:cubicBezTo>
                    <a:pt x="6330" y="8160"/>
                    <a:pt x="8160" y="6330"/>
                    <a:pt x="8160" y="4080"/>
                  </a:cubicBezTo>
                  <a:cubicBezTo>
                    <a:pt x="8160" y="1830"/>
                    <a:pt x="6330" y="0"/>
                    <a:pt x="4080" y="0"/>
                  </a:cubicBezTo>
                  <a:close/>
                  <a:moveTo>
                    <a:pt x="4080" y="7476"/>
                  </a:moveTo>
                  <a:cubicBezTo>
                    <a:pt x="3774" y="7476"/>
                    <a:pt x="3439" y="7142"/>
                    <a:pt x="3183" y="6581"/>
                  </a:cubicBezTo>
                  <a:cubicBezTo>
                    <a:pt x="3158" y="6528"/>
                    <a:pt x="3135" y="6474"/>
                    <a:pt x="3113" y="6418"/>
                  </a:cubicBezTo>
                  <a:lnTo>
                    <a:pt x="5047" y="6418"/>
                  </a:lnTo>
                  <a:cubicBezTo>
                    <a:pt x="5025" y="6474"/>
                    <a:pt x="5002" y="6528"/>
                    <a:pt x="4977" y="6581"/>
                  </a:cubicBezTo>
                  <a:cubicBezTo>
                    <a:pt x="4721" y="7142"/>
                    <a:pt x="4386" y="7476"/>
                    <a:pt x="4080" y="7476"/>
                  </a:cubicBezTo>
                  <a:close/>
                  <a:moveTo>
                    <a:pt x="2897" y="5734"/>
                  </a:moveTo>
                  <a:cubicBezTo>
                    <a:pt x="2801" y="5331"/>
                    <a:pt x="2740" y="4886"/>
                    <a:pt x="2720" y="4422"/>
                  </a:cubicBezTo>
                  <a:lnTo>
                    <a:pt x="5440" y="4422"/>
                  </a:lnTo>
                  <a:cubicBezTo>
                    <a:pt x="5420" y="4886"/>
                    <a:pt x="5359" y="5331"/>
                    <a:pt x="5263" y="5734"/>
                  </a:cubicBezTo>
                  <a:lnTo>
                    <a:pt x="2897" y="5734"/>
                  </a:lnTo>
                  <a:close/>
                  <a:moveTo>
                    <a:pt x="701" y="4422"/>
                  </a:moveTo>
                  <a:lnTo>
                    <a:pt x="2036" y="4422"/>
                  </a:lnTo>
                  <a:cubicBezTo>
                    <a:pt x="2054" y="4880"/>
                    <a:pt x="2109" y="5323"/>
                    <a:pt x="2197" y="5734"/>
                  </a:cubicBezTo>
                  <a:lnTo>
                    <a:pt x="1115" y="5734"/>
                  </a:lnTo>
                  <a:cubicBezTo>
                    <a:pt x="893" y="5339"/>
                    <a:pt x="748" y="4895"/>
                    <a:pt x="701" y="4422"/>
                  </a:cubicBezTo>
                  <a:close/>
                  <a:moveTo>
                    <a:pt x="4080" y="684"/>
                  </a:moveTo>
                  <a:cubicBezTo>
                    <a:pt x="4386" y="684"/>
                    <a:pt x="4721" y="1018"/>
                    <a:pt x="4977" y="1579"/>
                  </a:cubicBezTo>
                  <a:cubicBezTo>
                    <a:pt x="5002" y="1632"/>
                    <a:pt x="5025" y="1686"/>
                    <a:pt x="5047" y="1742"/>
                  </a:cubicBezTo>
                  <a:lnTo>
                    <a:pt x="3113" y="1742"/>
                  </a:lnTo>
                  <a:cubicBezTo>
                    <a:pt x="3135" y="1686"/>
                    <a:pt x="3158" y="1632"/>
                    <a:pt x="3183" y="1579"/>
                  </a:cubicBezTo>
                  <a:cubicBezTo>
                    <a:pt x="3439" y="1018"/>
                    <a:pt x="3774" y="684"/>
                    <a:pt x="4080" y="684"/>
                  </a:cubicBezTo>
                  <a:close/>
                  <a:moveTo>
                    <a:pt x="5263" y="2426"/>
                  </a:moveTo>
                  <a:cubicBezTo>
                    <a:pt x="5359" y="2829"/>
                    <a:pt x="5420" y="3274"/>
                    <a:pt x="5440" y="3738"/>
                  </a:cubicBezTo>
                  <a:lnTo>
                    <a:pt x="2720" y="3738"/>
                  </a:lnTo>
                  <a:cubicBezTo>
                    <a:pt x="2740" y="3274"/>
                    <a:pt x="2801" y="2829"/>
                    <a:pt x="2897" y="2426"/>
                  </a:cubicBezTo>
                  <a:lnTo>
                    <a:pt x="5263" y="2426"/>
                  </a:lnTo>
                  <a:close/>
                  <a:moveTo>
                    <a:pt x="2036" y="3738"/>
                  </a:moveTo>
                  <a:lnTo>
                    <a:pt x="701" y="3738"/>
                  </a:lnTo>
                  <a:cubicBezTo>
                    <a:pt x="748" y="3265"/>
                    <a:pt x="893" y="2821"/>
                    <a:pt x="1115" y="2426"/>
                  </a:cubicBezTo>
                  <a:lnTo>
                    <a:pt x="2197" y="2426"/>
                  </a:lnTo>
                  <a:cubicBezTo>
                    <a:pt x="2109" y="2837"/>
                    <a:pt x="2054" y="3280"/>
                    <a:pt x="2036" y="3738"/>
                  </a:cubicBezTo>
                  <a:close/>
                  <a:moveTo>
                    <a:pt x="6124" y="4422"/>
                  </a:moveTo>
                  <a:lnTo>
                    <a:pt x="7459" y="4422"/>
                  </a:lnTo>
                  <a:cubicBezTo>
                    <a:pt x="7412" y="4894"/>
                    <a:pt x="7267" y="5339"/>
                    <a:pt x="7045" y="5734"/>
                  </a:cubicBezTo>
                  <a:lnTo>
                    <a:pt x="5963" y="5734"/>
                  </a:lnTo>
                  <a:cubicBezTo>
                    <a:pt x="6051" y="5323"/>
                    <a:pt x="6106" y="4880"/>
                    <a:pt x="6124" y="4422"/>
                  </a:cubicBezTo>
                  <a:close/>
                  <a:moveTo>
                    <a:pt x="6124" y="3738"/>
                  </a:moveTo>
                  <a:cubicBezTo>
                    <a:pt x="6106" y="3280"/>
                    <a:pt x="6051" y="2837"/>
                    <a:pt x="5963" y="2426"/>
                  </a:cubicBezTo>
                  <a:lnTo>
                    <a:pt x="7045" y="2426"/>
                  </a:lnTo>
                  <a:cubicBezTo>
                    <a:pt x="7267" y="2821"/>
                    <a:pt x="7412" y="3266"/>
                    <a:pt x="7459" y="3738"/>
                  </a:cubicBezTo>
                  <a:lnTo>
                    <a:pt x="6124" y="3738"/>
                  </a:lnTo>
                  <a:close/>
                  <a:moveTo>
                    <a:pt x="6541" y="1742"/>
                  </a:moveTo>
                  <a:lnTo>
                    <a:pt x="5776" y="1742"/>
                  </a:lnTo>
                  <a:cubicBezTo>
                    <a:pt x="5723" y="1585"/>
                    <a:pt x="5664" y="1436"/>
                    <a:pt x="5599" y="1295"/>
                  </a:cubicBezTo>
                  <a:cubicBezTo>
                    <a:pt x="5545" y="1176"/>
                    <a:pt x="5488" y="1066"/>
                    <a:pt x="5428" y="963"/>
                  </a:cubicBezTo>
                  <a:cubicBezTo>
                    <a:pt x="5850" y="1146"/>
                    <a:pt x="6228" y="1413"/>
                    <a:pt x="6541" y="1742"/>
                  </a:cubicBezTo>
                  <a:close/>
                  <a:moveTo>
                    <a:pt x="2732" y="963"/>
                  </a:moveTo>
                  <a:cubicBezTo>
                    <a:pt x="2672" y="1066"/>
                    <a:pt x="2615" y="1176"/>
                    <a:pt x="2561" y="1295"/>
                  </a:cubicBezTo>
                  <a:cubicBezTo>
                    <a:pt x="2496" y="1436"/>
                    <a:pt x="2437" y="1585"/>
                    <a:pt x="2384" y="1742"/>
                  </a:cubicBezTo>
                  <a:lnTo>
                    <a:pt x="1619" y="1742"/>
                  </a:lnTo>
                  <a:cubicBezTo>
                    <a:pt x="1932" y="1413"/>
                    <a:pt x="2310" y="1146"/>
                    <a:pt x="2732" y="963"/>
                  </a:cubicBezTo>
                  <a:close/>
                  <a:moveTo>
                    <a:pt x="1619" y="6418"/>
                  </a:moveTo>
                  <a:lnTo>
                    <a:pt x="2384" y="6418"/>
                  </a:lnTo>
                  <a:cubicBezTo>
                    <a:pt x="2437" y="6575"/>
                    <a:pt x="2496" y="6724"/>
                    <a:pt x="2561" y="6865"/>
                  </a:cubicBezTo>
                  <a:cubicBezTo>
                    <a:pt x="2615" y="6984"/>
                    <a:pt x="2672" y="7094"/>
                    <a:pt x="2732" y="7197"/>
                  </a:cubicBezTo>
                  <a:cubicBezTo>
                    <a:pt x="2310" y="7014"/>
                    <a:pt x="1932" y="6747"/>
                    <a:pt x="1619" y="6418"/>
                  </a:cubicBezTo>
                  <a:close/>
                  <a:moveTo>
                    <a:pt x="5428" y="7197"/>
                  </a:moveTo>
                  <a:cubicBezTo>
                    <a:pt x="5488" y="7094"/>
                    <a:pt x="5545" y="6984"/>
                    <a:pt x="5599" y="6865"/>
                  </a:cubicBezTo>
                  <a:cubicBezTo>
                    <a:pt x="5664" y="6724"/>
                    <a:pt x="5723" y="6575"/>
                    <a:pt x="5776" y="6418"/>
                  </a:cubicBezTo>
                  <a:lnTo>
                    <a:pt x="6541" y="6418"/>
                  </a:lnTo>
                  <a:cubicBezTo>
                    <a:pt x="6228" y="6747"/>
                    <a:pt x="5850" y="7014"/>
                    <a:pt x="5428" y="7197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</p:sp>
        <p:sp>
          <p:nvSpPr>
            <p:cNvPr id="29" name="ValueText2">
              <a:extLst>
                <a:ext uri="{FF2B5EF4-FFF2-40B4-BE49-F238E27FC236}">
                  <a16:creationId xmlns:a16="http://schemas.microsoft.com/office/drawing/2014/main" xmlns="" id="{93DC1953-472C-43F8-8F1A-24E46247AF92}"/>
                </a:ext>
              </a:extLst>
            </p:cNvPr>
            <p:cNvSpPr txBox="1"/>
            <p:nvPr/>
          </p:nvSpPr>
          <p:spPr>
            <a:xfrm>
              <a:off x="9290742" y="2667666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4472C4">
                      <a:lumMod val="10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30" name="RelativeShape2">
              <a:extLst>
                <a:ext uri="{FF2B5EF4-FFF2-40B4-BE49-F238E27FC236}">
                  <a16:creationId xmlns:a16="http://schemas.microsoft.com/office/drawing/2014/main" xmlns="" id="{E8092704-7512-4420-BC84-A818C0FA70DD}"/>
                </a:ext>
              </a:extLst>
            </p:cNvPr>
            <p:cNvSpPr/>
            <p:nvPr/>
          </p:nvSpPr>
          <p:spPr>
            <a:xfrm>
              <a:off x="6191662" y="2678432"/>
              <a:ext cx="2940029" cy="24416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2">
              <a:extLst>
                <a:ext uri="{FF2B5EF4-FFF2-40B4-BE49-F238E27FC236}">
                  <a16:creationId xmlns:a16="http://schemas.microsoft.com/office/drawing/2014/main" xmlns="" id="{6020665E-A500-4CA5-B201-062AC5A01C12}"/>
                </a:ext>
              </a:extLst>
            </p:cNvPr>
            <p:cNvSpPr/>
            <p:nvPr/>
          </p:nvSpPr>
          <p:spPr>
            <a:xfrm>
              <a:off x="6191662" y="2678432"/>
              <a:ext cx="1528815" cy="244167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conShape2">
              <a:extLst>
                <a:ext uri="{FF2B5EF4-FFF2-40B4-BE49-F238E27FC236}">
                  <a16:creationId xmlns:a16="http://schemas.microsoft.com/office/drawing/2014/main" xmlns="" id="{92CCB894-FA63-4A27-A07B-E97AB92E1C60}"/>
                </a:ext>
              </a:extLst>
            </p:cNvPr>
            <p:cNvSpPr/>
            <p:nvPr/>
          </p:nvSpPr>
          <p:spPr bwMode="auto">
            <a:xfrm>
              <a:off x="5436957" y="2598579"/>
              <a:ext cx="609685" cy="382340"/>
            </a:xfrm>
            <a:custGeom>
              <a:avLst/>
              <a:gdLst>
                <a:gd name="connsiteX0" fmla="*/ 275179 w 551492"/>
                <a:gd name="connsiteY0" fmla="*/ 150972 h 345847"/>
                <a:gd name="connsiteX1" fmla="*/ 432827 w 551492"/>
                <a:gd name="connsiteY1" fmla="*/ 192259 h 345847"/>
                <a:gd name="connsiteX2" fmla="*/ 432827 w 551492"/>
                <a:gd name="connsiteY2" fmla="*/ 279992 h 345847"/>
                <a:gd name="connsiteX3" fmla="*/ 276471 w 551492"/>
                <a:gd name="connsiteY3" fmla="*/ 245157 h 345847"/>
                <a:gd name="connsiteX4" fmla="*/ 120115 w 551492"/>
                <a:gd name="connsiteY4" fmla="*/ 279992 h 345847"/>
                <a:gd name="connsiteX5" fmla="*/ 120115 w 551492"/>
                <a:gd name="connsiteY5" fmla="*/ 193549 h 345847"/>
                <a:gd name="connsiteX6" fmla="*/ 275179 w 551492"/>
                <a:gd name="connsiteY6" fmla="*/ 150972 h 345847"/>
                <a:gd name="connsiteX7" fmla="*/ 501122 w 551492"/>
                <a:gd name="connsiteY7" fmla="*/ 145824 h 345847"/>
                <a:gd name="connsiteX8" fmla="*/ 488206 w 551492"/>
                <a:gd name="connsiteY8" fmla="*/ 158729 h 345847"/>
                <a:gd name="connsiteX9" fmla="*/ 501122 w 551492"/>
                <a:gd name="connsiteY9" fmla="*/ 171633 h 345847"/>
                <a:gd name="connsiteX10" fmla="*/ 514037 w 551492"/>
                <a:gd name="connsiteY10" fmla="*/ 158729 h 345847"/>
                <a:gd name="connsiteX11" fmla="*/ 501122 w 551492"/>
                <a:gd name="connsiteY11" fmla="*/ 145824 h 345847"/>
                <a:gd name="connsiteX12" fmla="*/ 500315 w 551492"/>
                <a:gd name="connsiteY12" fmla="*/ 117917 h 345847"/>
                <a:gd name="connsiteX13" fmla="*/ 489498 w 551492"/>
                <a:gd name="connsiteY13" fmla="*/ 122595 h 345847"/>
                <a:gd name="connsiteX14" fmla="*/ 506288 w 551492"/>
                <a:gd name="connsiteY14" fmla="*/ 131629 h 345847"/>
                <a:gd name="connsiteX15" fmla="*/ 506288 w 551492"/>
                <a:gd name="connsiteY15" fmla="*/ 123886 h 345847"/>
                <a:gd name="connsiteX16" fmla="*/ 500315 w 551492"/>
                <a:gd name="connsiteY16" fmla="*/ 117917 h 345847"/>
                <a:gd name="connsiteX17" fmla="*/ 269934 w 551492"/>
                <a:gd name="connsiteY17" fmla="*/ 0 h 345847"/>
                <a:gd name="connsiteX18" fmla="*/ 473999 w 551492"/>
                <a:gd name="connsiteY18" fmla="*/ 114852 h 345847"/>
                <a:gd name="connsiteX19" fmla="*/ 479165 w 551492"/>
                <a:gd name="connsiteY19" fmla="*/ 109691 h 345847"/>
                <a:gd name="connsiteX20" fmla="*/ 520495 w 551492"/>
                <a:gd name="connsiteY20" fmla="*/ 131629 h 345847"/>
                <a:gd name="connsiteX21" fmla="*/ 520495 w 551492"/>
                <a:gd name="connsiteY21" fmla="*/ 139371 h 345847"/>
                <a:gd name="connsiteX22" fmla="*/ 551492 w 551492"/>
                <a:gd name="connsiteY22" fmla="*/ 156148 h 345847"/>
                <a:gd name="connsiteX23" fmla="*/ 520495 w 551492"/>
                <a:gd name="connsiteY23" fmla="*/ 172924 h 345847"/>
                <a:gd name="connsiteX24" fmla="*/ 520495 w 551492"/>
                <a:gd name="connsiteY24" fmla="*/ 301971 h 345847"/>
                <a:gd name="connsiteX25" fmla="*/ 539868 w 551492"/>
                <a:gd name="connsiteY25" fmla="*/ 301971 h 345847"/>
                <a:gd name="connsiteX26" fmla="*/ 539868 w 551492"/>
                <a:gd name="connsiteY26" fmla="*/ 345847 h 345847"/>
                <a:gd name="connsiteX27" fmla="*/ 512746 w 551492"/>
                <a:gd name="connsiteY27" fmla="*/ 329071 h 345847"/>
                <a:gd name="connsiteX28" fmla="*/ 488206 w 551492"/>
                <a:gd name="connsiteY28" fmla="*/ 345847 h 345847"/>
                <a:gd name="connsiteX29" fmla="*/ 488206 w 551492"/>
                <a:gd name="connsiteY29" fmla="*/ 301971 h 345847"/>
                <a:gd name="connsiteX30" fmla="*/ 506288 w 551492"/>
                <a:gd name="connsiteY30" fmla="*/ 301971 h 345847"/>
                <a:gd name="connsiteX31" fmla="*/ 506288 w 551492"/>
                <a:gd name="connsiteY31" fmla="*/ 180667 h 345847"/>
                <a:gd name="connsiteX32" fmla="*/ 450751 w 551492"/>
                <a:gd name="connsiteY32" fmla="*/ 210347 h 345847"/>
                <a:gd name="connsiteX33" fmla="*/ 450751 w 551492"/>
                <a:gd name="connsiteY33" fmla="*/ 184538 h 345847"/>
                <a:gd name="connsiteX34" fmla="*/ 275100 w 551492"/>
                <a:gd name="connsiteY34" fmla="*/ 138081 h 345847"/>
                <a:gd name="connsiteX35" fmla="*/ 102033 w 551492"/>
                <a:gd name="connsiteY35" fmla="*/ 185828 h 345847"/>
                <a:gd name="connsiteX36" fmla="*/ 102033 w 551492"/>
                <a:gd name="connsiteY36" fmla="*/ 201314 h 345847"/>
                <a:gd name="connsiteX37" fmla="*/ 0 w 551492"/>
                <a:gd name="connsiteY37" fmla="*/ 154857 h 3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1492" h="345847">
                  <a:moveTo>
                    <a:pt x="275179" y="150972"/>
                  </a:moveTo>
                  <a:cubicBezTo>
                    <a:pt x="352711" y="150972"/>
                    <a:pt x="432827" y="192259"/>
                    <a:pt x="432827" y="192259"/>
                  </a:cubicBezTo>
                  <a:lnTo>
                    <a:pt x="432827" y="279992"/>
                  </a:lnTo>
                  <a:cubicBezTo>
                    <a:pt x="432827" y="279992"/>
                    <a:pt x="348834" y="245157"/>
                    <a:pt x="276471" y="245157"/>
                  </a:cubicBezTo>
                  <a:cubicBezTo>
                    <a:pt x="202816" y="245157"/>
                    <a:pt x="120115" y="279992"/>
                    <a:pt x="120115" y="279992"/>
                  </a:cubicBezTo>
                  <a:lnTo>
                    <a:pt x="120115" y="193549"/>
                  </a:lnTo>
                  <a:cubicBezTo>
                    <a:pt x="120115" y="193549"/>
                    <a:pt x="196355" y="150972"/>
                    <a:pt x="275179" y="150972"/>
                  </a:cubicBezTo>
                  <a:close/>
                  <a:moveTo>
                    <a:pt x="501122" y="145824"/>
                  </a:moveTo>
                  <a:cubicBezTo>
                    <a:pt x="493372" y="145824"/>
                    <a:pt x="488206" y="150986"/>
                    <a:pt x="488206" y="158729"/>
                  </a:cubicBezTo>
                  <a:cubicBezTo>
                    <a:pt x="488206" y="165181"/>
                    <a:pt x="493372" y="171633"/>
                    <a:pt x="501122" y="171633"/>
                  </a:cubicBezTo>
                  <a:cubicBezTo>
                    <a:pt x="507580" y="171633"/>
                    <a:pt x="514037" y="165181"/>
                    <a:pt x="514037" y="158729"/>
                  </a:cubicBezTo>
                  <a:cubicBezTo>
                    <a:pt x="514037" y="150986"/>
                    <a:pt x="507580" y="145824"/>
                    <a:pt x="501122" y="145824"/>
                  </a:cubicBezTo>
                  <a:close/>
                  <a:moveTo>
                    <a:pt x="500315" y="117917"/>
                  </a:moveTo>
                  <a:cubicBezTo>
                    <a:pt x="496924" y="118401"/>
                    <a:pt x="492727" y="120660"/>
                    <a:pt x="489498" y="122595"/>
                  </a:cubicBezTo>
                  <a:lnTo>
                    <a:pt x="506288" y="131629"/>
                  </a:lnTo>
                  <a:lnTo>
                    <a:pt x="506288" y="123886"/>
                  </a:lnTo>
                  <a:cubicBezTo>
                    <a:pt x="506288" y="118724"/>
                    <a:pt x="503705" y="117433"/>
                    <a:pt x="500315" y="117917"/>
                  </a:cubicBezTo>
                  <a:close/>
                  <a:moveTo>
                    <a:pt x="269934" y="0"/>
                  </a:moveTo>
                  <a:lnTo>
                    <a:pt x="473999" y="114852"/>
                  </a:lnTo>
                  <a:cubicBezTo>
                    <a:pt x="475291" y="112271"/>
                    <a:pt x="476582" y="110981"/>
                    <a:pt x="479165" y="109691"/>
                  </a:cubicBezTo>
                  <a:cubicBezTo>
                    <a:pt x="528244" y="86462"/>
                    <a:pt x="520495" y="131629"/>
                    <a:pt x="520495" y="131629"/>
                  </a:cubicBezTo>
                  <a:lnTo>
                    <a:pt x="520495" y="139371"/>
                  </a:lnTo>
                  <a:lnTo>
                    <a:pt x="551492" y="156148"/>
                  </a:lnTo>
                  <a:lnTo>
                    <a:pt x="520495" y="172924"/>
                  </a:lnTo>
                  <a:lnTo>
                    <a:pt x="520495" y="301971"/>
                  </a:lnTo>
                  <a:lnTo>
                    <a:pt x="539868" y="301971"/>
                  </a:lnTo>
                  <a:lnTo>
                    <a:pt x="539868" y="345847"/>
                  </a:lnTo>
                  <a:lnTo>
                    <a:pt x="512746" y="329071"/>
                  </a:lnTo>
                  <a:lnTo>
                    <a:pt x="488206" y="345847"/>
                  </a:lnTo>
                  <a:lnTo>
                    <a:pt x="488206" y="301971"/>
                  </a:lnTo>
                  <a:lnTo>
                    <a:pt x="506288" y="301971"/>
                  </a:lnTo>
                  <a:lnTo>
                    <a:pt x="506288" y="180667"/>
                  </a:lnTo>
                  <a:lnTo>
                    <a:pt x="450751" y="210347"/>
                  </a:lnTo>
                  <a:lnTo>
                    <a:pt x="450751" y="184538"/>
                  </a:lnTo>
                  <a:cubicBezTo>
                    <a:pt x="450751" y="184538"/>
                    <a:pt x="361634" y="138081"/>
                    <a:pt x="275100" y="138081"/>
                  </a:cubicBezTo>
                  <a:cubicBezTo>
                    <a:pt x="187275" y="138081"/>
                    <a:pt x="102033" y="185828"/>
                    <a:pt x="102033" y="185828"/>
                  </a:cubicBezTo>
                  <a:lnTo>
                    <a:pt x="102033" y="201314"/>
                  </a:lnTo>
                  <a:lnTo>
                    <a:pt x="0" y="1548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33" name="ValueText3">
              <a:extLst>
                <a:ext uri="{FF2B5EF4-FFF2-40B4-BE49-F238E27FC236}">
                  <a16:creationId xmlns:a16="http://schemas.microsoft.com/office/drawing/2014/main" xmlns="" id="{55974660-387D-4E82-AFFD-0FE567BF9315}"/>
                </a:ext>
              </a:extLst>
            </p:cNvPr>
            <p:cNvSpPr txBox="1"/>
            <p:nvPr/>
          </p:nvSpPr>
          <p:spPr>
            <a:xfrm>
              <a:off x="9290742" y="3339531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61%</a:t>
              </a:r>
            </a:p>
          </p:txBody>
        </p:sp>
        <p:sp>
          <p:nvSpPr>
            <p:cNvPr id="34" name="RelativeShape3">
              <a:extLst>
                <a:ext uri="{FF2B5EF4-FFF2-40B4-BE49-F238E27FC236}">
                  <a16:creationId xmlns:a16="http://schemas.microsoft.com/office/drawing/2014/main" xmlns="" id="{E2A65238-A8DE-4EB0-8B97-7C4BE089B4F1}"/>
                </a:ext>
              </a:extLst>
            </p:cNvPr>
            <p:cNvSpPr/>
            <p:nvPr/>
          </p:nvSpPr>
          <p:spPr>
            <a:xfrm>
              <a:off x="6191662" y="3350297"/>
              <a:ext cx="2940029" cy="24416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Shape3">
              <a:extLst>
                <a:ext uri="{FF2B5EF4-FFF2-40B4-BE49-F238E27FC236}">
                  <a16:creationId xmlns:a16="http://schemas.microsoft.com/office/drawing/2014/main" xmlns="" id="{29051565-FF72-4E9F-B93C-2CE7085CEF33}"/>
                </a:ext>
              </a:extLst>
            </p:cNvPr>
            <p:cNvSpPr/>
            <p:nvPr/>
          </p:nvSpPr>
          <p:spPr>
            <a:xfrm>
              <a:off x="6191662" y="3350297"/>
              <a:ext cx="1793418" cy="244167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conShape3">
              <a:extLst>
                <a:ext uri="{FF2B5EF4-FFF2-40B4-BE49-F238E27FC236}">
                  <a16:creationId xmlns:a16="http://schemas.microsoft.com/office/drawing/2014/main" xmlns="" id="{D4539227-BA84-4738-ADA0-39F66F4A0825}"/>
                </a:ext>
              </a:extLst>
            </p:cNvPr>
            <p:cNvSpPr/>
            <p:nvPr/>
          </p:nvSpPr>
          <p:spPr bwMode="auto">
            <a:xfrm>
              <a:off x="5436957" y="3270444"/>
              <a:ext cx="609685" cy="382340"/>
            </a:xfrm>
            <a:custGeom>
              <a:avLst/>
              <a:gdLst>
                <a:gd name="connsiteX0" fmla="*/ 275179 w 551492"/>
                <a:gd name="connsiteY0" fmla="*/ 150972 h 345847"/>
                <a:gd name="connsiteX1" fmla="*/ 432827 w 551492"/>
                <a:gd name="connsiteY1" fmla="*/ 192259 h 345847"/>
                <a:gd name="connsiteX2" fmla="*/ 432827 w 551492"/>
                <a:gd name="connsiteY2" fmla="*/ 279992 h 345847"/>
                <a:gd name="connsiteX3" fmla="*/ 276471 w 551492"/>
                <a:gd name="connsiteY3" fmla="*/ 245157 h 345847"/>
                <a:gd name="connsiteX4" fmla="*/ 120115 w 551492"/>
                <a:gd name="connsiteY4" fmla="*/ 279992 h 345847"/>
                <a:gd name="connsiteX5" fmla="*/ 120115 w 551492"/>
                <a:gd name="connsiteY5" fmla="*/ 193549 h 345847"/>
                <a:gd name="connsiteX6" fmla="*/ 275179 w 551492"/>
                <a:gd name="connsiteY6" fmla="*/ 150972 h 345847"/>
                <a:gd name="connsiteX7" fmla="*/ 501122 w 551492"/>
                <a:gd name="connsiteY7" fmla="*/ 145824 h 345847"/>
                <a:gd name="connsiteX8" fmla="*/ 488206 w 551492"/>
                <a:gd name="connsiteY8" fmla="*/ 158729 h 345847"/>
                <a:gd name="connsiteX9" fmla="*/ 501122 w 551492"/>
                <a:gd name="connsiteY9" fmla="*/ 171633 h 345847"/>
                <a:gd name="connsiteX10" fmla="*/ 514037 w 551492"/>
                <a:gd name="connsiteY10" fmla="*/ 158729 h 345847"/>
                <a:gd name="connsiteX11" fmla="*/ 501122 w 551492"/>
                <a:gd name="connsiteY11" fmla="*/ 145824 h 345847"/>
                <a:gd name="connsiteX12" fmla="*/ 500315 w 551492"/>
                <a:gd name="connsiteY12" fmla="*/ 117917 h 345847"/>
                <a:gd name="connsiteX13" fmla="*/ 489498 w 551492"/>
                <a:gd name="connsiteY13" fmla="*/ 122595 h 345847"/>
                <a:gd name="connsiteX14" fmla="*/ 506288 w 551492"/>
                <a:gd name="connsiteY14" fmla="*/ 131629 h 345847"/>
                <a:gd name="connsiteX15" fmla="*/ 506288 w 551492"/>
                <a:gd name="connsiteY15" fmla="*/ 123886 h 345847"/>
                <a:gd name="connsiteX16" fmla="*/ 500315 w 551492"/>
                <a:gd name="connsiteY16" fmla="*/ 117917 h 345847"/>
                <a:gd name="connsiteX17" fmla="*/ 269934 w 551492"/>
                <a:gd name="connsiteY17" fmla="*/ 0 h 345847"/>
                <a:gd name="connsiteX18" fmla="*/ 473999 w 551492"/>
                <a:gd name="connsiteY18" fmla="*/ 114852 h 345847"/>
                <a:gd name="connsiteX19" fmla="*/ 479165 w 551492"/>
                <a:gd name="connsiteY19" fmla="*/ 109691 h 345847"/>
                <a:gd name="connsiteX20" fmla="*/ 520495 w 551492"/>
                <a:gd name="connsiteY20" fmla="*/ 131629 h 345847"/>
                <a:gd name="connsiteX21" fmla="*/ 520495 w 551492"/>
                <a:gd name="connsiteY21" fmla="*/ 139371 h 345847"/>
                <a:gd name="connsiteX22" fmla="*/ 551492 w 551492"/>
                <a:gd name="connsiteY22" fmla="*/ 156148 h 345847"/>
                <a:gd name="connsiteX23" fmla="*/ 520495 w 551492"/>
                <a:gd name="connsiteY23" fmla="*/ 172924 h 345847"/>
                <a:gd name="connsiteX24" fmla="*/ 520495 w 551492"/>
                <a:gd name="connsiteY24" fmla="*/ 301971 h 345847"/>
                <a:gd name="connsiteX25" fmla="*/ 539868 w 551492"/>
                <a:gd name="connsiteY25" fmla="*/ 301971 h 345847"/>
                <a:gd name="connsiteX26" fmla="*/ 539868 w 551492"/>
                <a:gd name="connsiteY26" fmla="*/ 345847 h 345847"/>
                <a:gd name="connsiteX27" fmla="*/ 512746 w 551492"/>
                <a:gd name="connsiteY27" fmla="*/ 329071 h 345847"/>
                <a:gd name="connsiteX28" fmla="*/ 488206 w 551492"/>
                <a:gd name="connsiteY28" fmla="*/ 345847 h 345847"/>
                <a:gd name="connsiteX29" fmla="*/ 488206 w 551492"/>
                <a:gd name="connsiteY29" fmla="*/ 301971 h 345847"/>
                <a:gd name="connsiteX30" fmla="*/ 506288 w 551492"/>
                <a:gd name="connsiteY30" fmla="*/ 301971 h 345847"/>
                <a:gd name="connsiteX31" fmla="*/ 506288 w 551492"/>
                <a:gd name="connsiteY31" fmla="*/ 180667 h 345847"/>
                <a:gd name="connsiteX32" fmla="*/ 450751 w 551492"/>
                <a:gd name="connsiteY32" fmla="*/ 210347 h 345847"/>
                <a:gd name="connsiteX33" fmla="*/ 450751 w 551492"/>
                <a:gd name="connsiteY33" fmla="*/ 184538 h 345847"/>
                <a:gd name="connsiteX34" fmla="*/ 275100 w 551492"/>
                <a:gd name="connsiteY34" fmla="*/ 138081 h 345847"/>
                <a:gd name="connsiteX35" fmla="*/ 102033 w 551492"/>
                <a:gd name="connsiteY35" fmla="*/ 185828 h 345847"/>
                <a:gd name="connsiteX36" fmla="*/ 102033 w 551492"/>
                <a:gd name="connsiteY36" fmla="*/ 201314 h 345847"/>
                <a:gd name="connsiteX37" fmla="*/ 0 w 551492"/>
                <a:gd name="connsiteY37" fmla="*/ 154857 h 3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1492" h="345847">
                  <a:moveTo>
                    <a:pt x="275179" y="150972"/>
                  </a:moveTo>
                  <a:cubicBezTo>
                    <a:pt x="352711" y="150972"/>
                    <a:pt x="432827" y="192259"/>
                    <a:pt x="432827" y="192259"/>
                  </a:cubicBezTo>
                  <a:lnTo>
                    <a:pt x="432827" y="279992"/>
                  </a:lnTo>
                  <a:cubicBezTo>
                    <a:pt x="432827" y="279992"/>
                    <a:pt x="348834" y="245157"/>
                    <a:pt x="276471" y="245157"/>
                  </a:cubicBezTo>
                  <a:cubicBezTo>
                    <a:pt x="202816" y="245157"/>
                    <a:pt x="120115" y="279992"/>
                    <a:pt x="120115" y="279992"/>
                  </a:cubicBezTo>
                  <a:lnTo>
                    <a:pt x="120115" y="193549"/>
                  </a:lnTo>
                  <a:cubicBezTo>
                    <a:pt x="120115" y="193549"/>
                    <a:pt x="196355" y="150972"/>
                    <a:pt x="275179" y="150972"/>
                  </a:cubicBezTo>
                  <a:close/>
                  <a:moveTo>
                    <a:pt x="501122" y="145824"/>
                  </a:moveTo>
                  <a:cubicBezTo>
                    <a:pt x="493372" y="145824"/>
                    <a:pt x="488206" y="150986"/>
                    <a:pt x="488206" y="158729"/>
                  </a:cubicBezTo>
                  <a:cubicBezTo>
                    <a:pt x="488206" y="165181"/>
                    <a:pt x="493372" y="171633"/>
                    <a:pt x="501122" y="171633"/>
                  </a:cubicBezTo>
                  <a:cubicBezTo>
                    <a:pt x="507580" y="171633"/>
                    <a:pt x="514037" y="165181"/>
                    <a:pt x="514037" y="158729"/>
                  </a:cubicBezTo>
                  <a:cubicBezTo>
                    <a:pt x="514037" y="150986"/>
                    <a:pt x="507580" y="145824"/>
                    <a:pt x="501122" y="145824"/>
                  </a:cubicBezTo>
                  <a:close/>
                  <a:moveTo>
                    <a:pt x="500315" y="117917"/>
                  </a:moveTo>
                  <a:cubicBezTo>
                    <a:pt x="496924" y="118401"/>
                    <a:pt x="492727" y="120660"/>
                    <a:pt x="489498" y="122595"/>
                  </a:cubicBezTo>
                  <a:lnTo>
                    <a:pt x="506288" y="131629"/>
                  </a:lnTo>
                  <a:lnTo>
                    <a:pt x="506288" y="123886"/>
                  </a:lnTo>
                  <a:cubicBezTo>
                    <a:pt x="506288" y="118724"/>
                    <a:pt x="503705" y="117433"/>
                    <a:pt x="500315" y="117917"/>
                  </a:cubicBezTo>
                  <a:close/>
                  <a:moveTo>
                    <a:pt x="269934" y="0"/>
                  </a:moveTo>
                  <a:lnTo>
                    <a:pt x="473999" y="114852"/>
                  </a:lnTo>
                  <a:cubicBezTo>
                    <a:pt x="475291" y="112271"/>
                    <a:pt x="476582" y="110981"/>
                    <a:pt x="479165" y="109691"/>
                  </a:cubicBezTo>
                  <a:cubicBezTo>
                    <a:pt x="528244" y="86462"/>
                    <a:pt x="520495" y="131629"/>
                    <a:pt x="520495" y="131629"/>
                  </a:cubicBezTo>
                  <a:lnTo>
                    <a:pt x="520495" y="139371"/>
                  </a:lnTo>
                  <a:lnTo>
                    <a:pt x="551492" y="156148"/>
                  </a:lnTo>
                  <a:lnTo>
                    <a:pt x="520495" y="172924"/>
                  </a:lnTo>
                  <a:lnTo>
                    <a:pt x="520495" y="301971"/>
                  </a:lnTo>
                  <a:lnTo>
                    <a:pt x="539868" y="301971"/>
                  </a:lnTo>
                  <a:lnTo>
                    <a:pt x="539868" y="345847"/>
                  </a:lnTo>
                  <a:lnTo>
                    <a:pt x="512746" y="329071"/>
                  </a:lnTo>
                  <a:lnTo>
                    <a:pt x="488206" y="345847"/>
                  </a:lnTo>
                  <a:lnTo>
                    <a:pt x="488206" y="301971"/>
                  </a:lnTo>
                  <a:lnTo>
                    <a:pt x="506288" y="301971"/>
                  </a:lnTo>
                  <a:lnTo>
                    <a:pt x="506288" y="180667"/>
                  </a:lnTo>
                  <a:lnTo>
                    <a:pt x="450751" y="210347"/>
                  </a:lnTo>
                  <a:lnTo>
                    <a:pt x="450751" y="184538"/>
                  </a:lnTo>
                  <a:cubicBezTo>
                    <a:pt x="450751" y="184538"/>
                    <a:pt x="361634" y="138081"/>
                    <a:pt x="275100" y="138081"/>
                  </a:cubicBezTo>
                  <a:cubicBezTo>
                    <a:pt x="187275" y="138081"/>
                    <a:pt x="102033" y="185828"/>
                    <a:pt x="102033" y="185828"/>
                  </a:cubicBezTo>
                  <a:lnTo>
                    <a:pt x="102033" y="201314"/>
                  </a:lnTo>
                  <a:lnTo>
                    <a:pt x="0" y="15485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</p:sp>
        <p:sp>
          <p:nvSpPr>
            <p:cNvPr id="37" name="ValueText4">
              <a:extLst>
                <a:ext uri="{FF2B5EF4-FFF2-40B4-BE49-F238E27FC236}">
                  <a16:creationId xmlns:a16="http://schemas.microsoft.com/office/drawing/2014/main" xmlns="" id="{E4E048DD-7E3E-4498-9C7D-728C8CD17B7B}"/>
                </a:ext>
              </a:extLst>
            </p:cNvPr>
            <p:cNvSpPr txBox="1"/>
            <p:nvPr/>
          </p:nvSpPr>
          <p:spPr>
            <a:xfrm>
              <a:off x="9290742" y="4011396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53%</a:t>
              </a:r>
            </a:p>
          </p:txBody>
        </p:sp>
        <p:sp>
          <p:nvSpPr>
            <p:cNvPr id="38" name="RelativeShape4">
              <a:extLst>
                <a:ext uri="{FF2B5EF4-FFF2-40B4-BE49-F238E27FC236}">
                  <a16:creationId xmlns:a16="http://schemas.microsoft.com/office/drawing/2014/main" xmlns="" id="{E301F0F7-AC49-4590-84DB-EA8351924170}"/>
                </a:ext>
              </a:extLst>
            </p:cNvPr>
            <p:cNvSpPr/>
            <p:nvPr/>
          </p:nvSpPr>
          <p:spPr>
            <a:xfrm>
              <a:off x="6191662" y="4022162"/>
              <a:ext cx="2940029" cy="24416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Shape4">
              <a:extLst>
                <a:ext uri="{FF2B5EF4-FFF2-40B4-BE49-F238E27FC236}">
                  <a16:creationId xmlns:a16="http://schemas.microsoft.com/office/drawing/2014/main" xmlns="" id="{2EA921EC-F670-435F-9135-5F30CCFAF4FC}"/>
                </a:ext>
              </a:extLst>
            </p:cNvPr>
            <p:cNvSpPr/>
            <p:nvPr/>
          </p:nvSpPr>
          <p:spPr>
            <a:xfrm>
              <a:off x="6191662" y="4022162"/>
              <a:ext cx="1558215" cy="244167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conShape4">
              <a:extLst>
                <a:ext uri="{FF2B5EF4-FFF2-40B4-BE49-F238E27FC236}">
                  <a16:creationId xmlns:a16="http://schemas.microsoft.com/office/drawing/2014/main" xmlns="" id="{EE5BF23D-C69B-4426-852B-CF20F90EFD08}"/>
                </a:ext>
              </a:extLst>
            </p:cNvPr>
            <p:cNvSpPr/>
            <p:nvPr/>
          </p:nvSpPr>
          <p:spPr bwMode="auto">
            <a:xfrm>
              <a:off x="5436957" y="3942309"/>
              <a:ext cx="609685" cy="382340"/>
            </a:xfrm>
            <a:custGeom>
              <a:avLst/>
              <a:gdLst>
                <a:gd name="connsiteX0" fmla="*/ 275179 w 551492"/>
                <a:gd name="connsiteY0" fmla="*/ 150972 h 345847"/>
                <a:gd name="connsiteX1" fmla="*/ 432827 w 551492"/>
                <a:gd name="connsiteY1" fmla="*/ 192259 h 345847"/>
                <a:gd name="connsiteX2" fmla="*/ 432827 w 551492"/>
                <a:gd name="connsiteY2" fmla="*/ 279992 h 345847"/>
                <a:gd name="connsiteX3" fmla="*/ 276471 w 551492"/>
                <a:gd name="connsiteY3" fmla="*/ 245157 h 345847"/>
                <a:gd name="connsiteX4" fmla="*/ 120115 w 551492"/>
                <a:gd name="connsiteY4" fmla="*/ 279992 h 345847"/>
                <a:gd name="connsiteX5" fmla="*/ 120115 w 551492"/>
                <a:gd name="connsiteY5" fmla="*/ 193549 h 345847"/>
                <a:gd name="connsiteX6" fmla="*/ 275179 w 551492"/>
                <a:gd name="connsiteY6" fmla="*/ 150972 h 345847"/>
                <a:gd name="connsiteX7" fmla="*/ 501122 w 551492"/>
                <a:gd name="connsiteY7" fmla="*/ 145824 h 345847"/>
                <a:gd name="connsiteX8" fmla="*/ 488206 w 551492"/>
                <a:gd name="connsiteY8" fmla="*/ 158729 h 345847"/>
                <a:gd name="connsiteX9" fmla="*/ 501122 w 551492"/>
                <a:gd name="connsiteY9" fmla="*/ 171633 h 345847"/>
                <a:gd name="connsiteX10" fmla="*/ 514037 w 551492"/>
                <a:gd name="connsiteY10" fmla="*/ 158729 h 345847"/>
                <a:gd name="connsiteX11" fmla="*/ 501122 w 551492"/>
                <a:gd name="connsiteY11" fmla="*/ 145824 h 345847"/>
                <a:gd name="connsiteX12" fmla="*/ 500315 w 551492"/>
                <a:gd name="connsiteY12" fmla="*/ 117917 h 345847"/>
                <a:gd name="connsiteX13" fmla="*/ 489498 w 551492"/>
                <a:gd name="connsiteY13" fmla="*/ 122595 h 345847"/>
                <a:gd name="connsiteX14" fmla="*/ 506288 w 551492"/>
                <a:gd name="connsiteY14" fmla="*/ 131629 h 345847"/>
                <a:gd name="connsiteX15" fmla="*/ 506288 w 551492"/>
                <a:gd name="connsiteY15" fmla="*/ 123886 h 345847"/>
                <a:gd name="connsiteX16" fmla="*/ 500315 w 551492"/>
                <a:gd name="connsiteY16" fmla="*/ 117917 h 345847"/>
                <a:gd name="connsiteX17" fmla="*/ 269934 w 551492"/>
                <a:gd name="connsiteY17" fmla="*/ 0 h 345847"/>
                <a:gd name="connsiteX18" fmla="*/ 473999 w 551492"/>
                <a:gd name="connsiteY18" fmla="*/ 114852 h 345847"/>
                <a:gd name="connsiteX19" fmla="*/ 479165 w 551492"/>
                <a:gd name="connsiteY19" fmla="*/ 109691 h 345847"/>
                <a:gd name="connsiteX20" fmla="*/ 520495 w 551492"/>
                <a:gd name="connsiteY20" fmla="*/ 131629 h 345847"/>
                <a:gd name="connsiteX21" fmla="*/ 520495 w 551492"/>
                <a:gd name="connsiteY21" fmla="*/ 139371 h 345847"/>
                <a:gd name="connsiteX22" fmla="*/ 551492 w 551492"/>
                <a:gd name="connsiteY22" fmla="*/ 156148 h 345847"/>
                <a:gd name="connsiteX23" fmla="*/ 520495 w 551492"/>
                <a:gd name="connsiteY23" fmla="*/ 172924 h 345847"/>
                <a:gd name="connsiteX24" fmla="*/ 520495 w 551492"/>
                <a:gd name="connsiteY24" fmla="*/ 301971 h 345847"/>
                <a:gd name="connsiteX25" fmla="*/ 539868 w 551492"/>
                <a:gd name="connsiteY25" fmla="*/ 301971 h 345847"/>
                <a:gd name="connsiteX26" fmla="*/ 539868 w 551492"/>
                <a:gd name="connsiteY26" fmla="*/ 345847 h 345847"/>
                <a:gd name="connsiteX27" fmla="*/ 512746 w 551492"/>
                <a:gd name="connsiteY27" fmla="*/ 329071 h 345847"/>
                <a:gd name="connsiteX28" fmla="*/ 488206 w 551492"/>
                <a:gd name="connsiteY28" fmla="*/ 345847 h 345847"/>
                <a:gd name="connsiteX29" fmla="*/ 488206 w 551492"/>
                <a:gd name="connsiteY29" fmla="*/ 301971 h 345847"/>
                <a:gd name="connsiteX30" fmla="*/ 506288 w 551492"/>
                <a:gd name="connsiteY30" fmla="*/ 301971 h 345847"/>
                <a:gd name="connsiteX31" fmla="*/ 506288 w 551492"/>
                <a:gd name="connsiteY31" fmla="*/ 180667 h 345847"/>
                <a:gd name="connsiteX32" fmla="*/ 450751 w 551492"/>
                <a:gd name="connsiteY32" fmla="*/ 210347 h 345847"/>
                <a:gd name="connsiteX33" fmla="*/ 450751 w 551492"/>
                <a:gd name="connsiteY33" fmla="*/ 184538 h 345847"/>
                <a:gd name="connsiteX34" fmla="*/ 275100 w 551492"/>
                <a:gd name="connsiteY34" fmla="*/ 138081 h 345847"/>
                <a:gd name="connsiteX35" fmla="*/ 102033 w 551492"/>
                <a:gd name="connsiteY35" fmla="*/ 185828 h 345847"/>
                <a:gd name="connsiteX36" fmla="*/ 102033 w 551492"/>
                <a:gd name="connsiteY36" fmla="*/ 201314 h 345847"/>
                <a:gd name="connsiteX37" fmla="*/ 0 w 551492"/>
                <a:gd name="connsiteY37" fmla="*/ 154857 h 3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1492" h="345847">
                  <a:moveTo>
                    <a:pt x="275179" y="150972"/>
                  </a:moveTo>
                  <a:cubicBezTo>
                    <a:pt x="352711" y="150972"/>
                    <a:pt x="432827" y="192259"/>
                    <a:pt x="432827" y="192259"/>
                  </a:cubicBezTo>
                  <a:lnTo>
                    <a:pt x="432827" y="279992"/>
                  </a:lnTo>
                  <a:cubicBezTo>
                    <a:pt x="432827" y="279992"/>
                    <a:pt x="348834" y="245157"/>
                    <a:pt x="276471" y="245157"/>
                  </a:cubicBezTo>
                  <a:cubicBezTo>
                    <a:pt x="202816" y="245157"/>
                    <a:pt x="120115" y="279992"/>
                    <a:pt x="120115" y="279992"/>
                  </a:cubicBezTo>
                  <a:lnTo>
                    <a:pt x="120115" y="193549"/>
                  </a:lnTo>
                  <a:cubicBezTo>
                    <a:pt x="120115" y="193549"/>
                    <a:pt x="196355" y="150972"/>
                    <a:pt x="275179" y="150972"/>
                  </a:cubicBezTo>
                  <a:close/>
                  <a:moveTo>
                    <a:pt x="501122" y="145824"/>
                  </a:moveTo>
                  <a:cubicBezTo>
                    <a:pt x="493372" y="145824"/>
                    <a:pt x="488206" y="150986"/>
                    <a:pt x="488206" y="158729"/>
                  </a:cubicBezTo>
                  <a:cubicBezTo>
                    <a:pt x="488206" y="165181"/>
                    <a:pt x="493372" y="171633"/>
                    <a:pt x="501122" y="171633"/>
                  </a:cubicBezTo>
                  <a:cubicBezTo>
                    <a:pt x="507580" y="171633"/>
                    <a:pt x="514037" y="165181"/>
                    <a:pt x="514037" y="158729"/>
                  </a:cubicBezTo>
                  <a:cubicBezTo>
                    <a:pt x="514037" y="150986"/>
                    <a:pt x="507580" y="145824"/>
                    <a:pt x="501122" y="145824"/>
                  </a:cubicBezTo>
                  <a:close/>
                  <a:moveTo>
                    <a:pt x="500315" y="117917"/>
                  </a:moveTo>
                  <a:cubicBezTo>
                    <a:pt x="496924" y="118401"/>
                    <a:pt x="492727" y="120660"/>
                    <a:pt x="489498" y="122595"/>
                  </a:cubicBezTo>
                  <a:lnTo>
                    <a:pt x="506288" y="131629"/>
                  </a:lnTo>
                  <a:lnTo>
                    <a:pt x="506288" y="123886"/>
                  </a:lnTo>
                  <a:cubicBezTo>
                    <a:pt x="506288" y="118724"/>
                    <a:pt x="503705" y="117433"/>
                    <a:pt x="500315" y="117917"/>
                  </a:cubicBezTo>
                  <a:close/>
                  <a:moveTo>
                    <a:pt x="269934" y="0"/>
                  </a:moveTo>
                  <a:lnTo>
                    <a:pt x="473999" y="114852"/>
                  </a:lnTo>
                  <a:cubicBezTo>
                    <a:pt x="475291" y="112271"/>
                    <a:pt x="476582" y="110981"/>
                    <a:pt x="479165" y="109691"/>
                  </a:cubicBezTo>
                  <a:cubicBezTo>
                    <a:pt x="528244" y="86462"/>
                    <a:pt x="520495" y="131629"/>
                    <a:pt x="520495" y="131629"/>
                  </a:cubicBezTo>
                  <a:lnTo>
                    <a:pt x="520495" y="139371"/>
                  </a:lnTo>
                  <a:lnTo>
                    <a:pt x="551492" y="156148"/>
                  </a:lnTo>
                  <a:lnTo>
                    <a:pt x="520495" y="172924"/>
                  </a:lnTo>
                  <a:lnTo>
                    <a:pt x="520495" y="301971"/>
                  </a:lnTo>
                  <a:lnTo>
                    <a:pt x="539868" y="301971"/>
                  </a:lnTo>
                  <a:lnTo>
                    <a:pt x="539868" y="345847"/>
                  </a:lnTo>
                  <a:lnTo>
                    <a:pt x="512746" y="329071"/>
                  </a:lnTo>
                  <a:lnTo>
                    <a:pt x="488206" y="345847"/>
                  </a:lnTo>
                  <a:lnTo>
                    <a:pt x="488206" y="301971"/>
                  </a:lnTo>
                  <a:lnTo>
                    <a:pt x="506288" y="301971"/>
                  </a:lnTo>
                  <a:lnTo>
                    <a:pt x="506288" y="180667"/>
                  </a:lnTo>
                  <a:lnTo>
                    <a:pt x="450751" y="210347"/>
                  </a:lnTo>
                  <a:lnTo>
                    <a:pt x="450751" y="184538"/>
                  </a:lnTo>
                  <a:cubicBezTo>
                    <a:pt x="450751" y="184538"/>
                    <a:pt x="361634" y="138081"/>
                    <a:pt x="275100" y="138081"/>
                  </a:cubicBezTo>
                  <a:cubicBezTo>
                    <a:pt x="187275" y="138081"/>
                    <a:pt x="102033" y="185828"/>
                    <a:pt x="102033" y="185828"/>
                  </a:cubicBezTo>
                  <a:lnTo>
                    <a:pt x="102033" y="201314"/>
                  </a:lnTo>
                  <a:lnTo>
                    <a:pt x="0" y="15485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1" name="ValueText5">
              <a:extLst>
                <a:ext uri="{FF2B5EF4-FFF2-40B4-BE49-F238E27FC236}">
                  <a16:creationId xmlns:a16="http://schemas.microsoft.com/office/drawing/2014/main" xmlns="" id="{C1E3391B-8D61-4FBF-A9D0-7E78074382F7}"/>
                </a:ext>
              </a:extLst>
            </p:cNvPr>
            <p:cNvSpPr txBox="1"/>
            <p:nvPr/>
          </p:nvSpPr>
          <p:spPr>
            <a:xfrm>
              <a:off x="9290742" y="4683261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67%</a:t>
              </a:r>
            </a:p>
          </p:txBody>
        </p:sp>
        <p:sp>
          <p:nvSpPr>
            <p:cNvPr id="42" name="RelativeShape5">
              <a:extLst>
                <a:ext uri="{FF2B5EF4-FFF2-40B4-BE49-F238E27FC236}">
                  <a16:creationId xmlns:a16="http://schemas.microsoft.com/office/drawing/2014/main" xmlns="" id="{898F5F11-75D3-43E3-BE25-E10198C311D7}"/>
                </a:ext>
              </a:extLst>
            </p:cNvPr>
            <p:cNvSpPr/>
            <p:nvPr/>
          </p:nvSpPr>
          <p:spPr>
            <a:xfrm>
              <a:off x="6191662" y="4694027"/>
              <a:ext cx="2940029" cy="24416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Shape5">
              <a:extLst>
                <a:ext uri="{FF2B5EF4-FFF2-40B4-BE49-F238E27FC236}">
                  <a16:creationId xmlns:a16="http://schemas.microsoft.com/office/drawing/2014/main" xmlns="" id="{7F08A339-7B4F-4F04-9D93-137E6EE79633}"/>
                </a:ext>
              </a:extLst>
            </p:cNvPr>
            <p:cNvSpPr/>
            <p:nvPr/>
          </p:nvSpPr>
          <p:spPr>
            <a:xfrm>
              <a:off x="6191662" y="4694027"/>
              <a:ext cx="1969819" cy="244167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conShape5">
              <a:extLst>
                <a:ext uri="{FF2B5EF4-FFF2-40B4-BE49-F238E27FC236}">
                  <a16:creationId xmlns:a16="http://schemas.microsoft.com/office/drawing/2014/main" xmlns="" id="{E59CBE33-FD59-4D7C-88BC-25C39D4934E3}"/>
                </a:ext>
              </a:extLst>
            </p:cNvPr>
            <p:cNvSpPr/>
            <p:nvPr/>
          </p:nvSpPr>
          <p:spPr bwMode="auto">
            <a:xfrm>
              <a:off x="5436957" y="4614174"/>
              <a:ext cx="609685" cy="382340"/>
            </a:xfrm>
            <a:custGeom>
              <a:avLst/>
              <a:gdLst>
                <a:gd name="connsiteX0" fmla="*/ 275179 w 551492"/>
                <a:gd name="connsiteY0" fmla="*/ 150972 h 345847"/>
                <a:gd name="connsiteX1" fmla="*/ 432827 w 551492"/>
                <a:gd name="connsiteY1" fmla="*/ 192259 h 345847"/>
                <a:gd name="connsiteX2" fmla="*/ 432827 w 551492"/>
                <a:gd name="connsiteY2" fmla="*/ 279992 h 345847"/>
                <a:gd name="connsiteX3" fmla="*/ 276471 w 551492"/>
                <a:gd name="connsiteY3" fmla="*/ 245157 h 345847"/>
                <a:gd name="connsiteX4" fmla="*/ 120115 w 551492"/>
                <a:gd name="connsiteY4" fmla="*/ 279992 h 345847"/>
                <a:gd name="connsiteX5" fmla="*/ 120115 w 551492"/>
                <a:gd name="connsiteY5" fmla="*/ 193549 h 345847"/>
                <a:gd name="connsiteX6" fmla="*/ 275179 w 551492"/>
                <a:gd name="connsiteY6" fmla="*/ 150972 h 345847"/>
                <a:gd name="connsiteX7" fmla="*/ 501122 w 551492"/>
                <a:gd name="connsiteY7" fmla="*/ 145824 h 345847"/>
                <a:gd name="connsiteX8" fmla="*/ 488206 w 551492"/>
                <a:gd name="connsiteY8" fmla="*/ 158729 h 345847"/>
                <a:gd name="connsiteX9" fmla="*/ 501122 w 551492"/>
                <a:gd name="connsiteY9" fmla="*/ 171633 h 345847"/>
                <a:gd name="connsiteX10" fmla="*/ 514037 w 551492"/>
                <a:gd name="connsiteY10" fmla="*/ 158729 h 345847"/>
                <a:gd name="connsiteX11" fmla="*/ 501122 w 551492"/>
                <a:gd name="connsiteY11" fmla="*/ 145824 h 345847"/>
                <a:gd name="connsiteX12" fmla="*/ 500315 w 551492"/>
                <a:gd name="connsiteY12" fmla="*/ 117917 h 345847"/>
                <a:gd name="connsiteX13" fmla="*/ 489498 w 551492"/>
                <a:gd name="connsiteY13" fmla="*/ 122595 h 345847"/>
                <a:gd name="connsiteX14" fmla="*/ 506288 w 551492"/>
                <a:gd name="connsiteY14" fmla="*/ 131629 h 345847"/>
                <a:gd name="connsiteX15" fmla="*/ 506288 w 551492"/>
                <a:gd name="connsiteY15" fmla="*/ 123886 h 345847"/>
                <a:gd name="connsiteX16" fmla="*/ 500315 w 551492"/>
                <a:gd name="connsiteY16" fmla="*/ 117917 h 345847"/>
                <a:gd name="connsiteX17" fmla="*/ 269934 w 551492"/>
                <a:gd name="connsiteY17" fmla="*/ 0 h 345847"/>
                <a:gd name="connsiteX18" fmla="*/ 473999 w 551492"/>
                <a:gd name="connsiteY18" fmla="*/ 114852 h 345847"/>
                <a:gd name="connsiteX19" fmla="*/ 479165 w 551492"/>
                <a:gd name="connsiteY19" fmla="*/ 109691 h 345847"/>
                <a:gd name="connsiteX20" fmla="*/ 520495 w 551492"/>
                <a:gd name="connsiteY20" fmla="*/ 131629 h 345847"/>
                <a:gd name="connsiteX21" fmla="*/ 520495 w 551492"/>
                <a:gd name="connsiteY21" fmla="*/ 139371 h 345847"/>
                <a:gd name="connsiteX22" fmla="*/ 551492 w 551492"/>
                <a:gd name="connsiteY22" fmla="*/ 156148 h 345847"/>
                <a:gd name="connsiteX23" fmla="*/ 520495 w 551492"/>
                <a:gd name="connsiteY23" fmla="*/ 172924 h 345847"/>
                <a:gd name="connsiteX24" fmla="*/ 520495 w 551492"/>
                <a:gd name="connsiteY24" fmla="*/ 301971 h 345847"/>
                <a:gd name="connsiteX25" fmla="*/ 539868 w 551492"/>
                <a:gd name="connsiteY25" fmla="*/ 301971 h 345847"/>
                <a:gd name="connsiteX26" fmla="*/ 539868 w 551492"/>
                <a:gd name="connsiteY26" fmla="*/ 345847 h 345847"/>
                <a:gd name="connsiteX27" fmla="*/ 512746 w 551492"/>
                <a:gd name="connsiteY27" fmla="*/ 329071 h 345847"/>
                <a:gd name="connsiteX28" fmla="*/ 488206 w 551492"/>
                <a:gd name="connsiteY28" fmla="*/ 345847 h 345847"/>
                <a:gd name="connsiteX29" fmla="*/ 488206 w 551492"/>
                <a:gd name="connsiteY29" fmla="*/ 301971 h 345847"/>
                <a:gd name="connsiteX30" fmla="*/ 506288 w 551492"/>
                <a:gd name="connsiteY30" fmla="*/ 301971 h 345847"/>
                <a:gd name="connsiteX31" fmla="*/ 506288 w 551492"/>
                <a:gd name="connsiteY31" fmla="*/ 180667 h 345847"/>
                <a:gd name="connsiteX32" fmla="*/ 450751 w 551492"/>
                <a:gd name="connsiteY32" fmla="*/ 210347 h 345847"/>
                <a:gd name="connsiteX33" fmla="*/ 450751 w 551492"/>
                <a:gd name="connsiteY33" fmla="*/ 184538 h 345847"/>
                <a:gd name="connsiteX34" fmla="*/ 275100 w 551492"/>
                <a:gd name="connsiteY34" fmla="*/ 138081 h 345847"/>
                <a:gd name="connsiteX35" fmla="*/ 102033 w 551492"/>
                <a:gd name="connsiteY35" fmla="*/ 185828 h 345847"/>
                <a:gd name="connsiteX36" fmla="*/ 102033 w 551492"/>
                <a:gd name="connsiteY36" fmla="*/ 201314 h 345847"/>
                <a:gd name="connsiteX37" fmla="*/ 0 w 551492"/>
                <a:gd name="connsiteY37" fmla="*/ 154857 h 3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1492" h="345847">
                  <a:moveTo>
                    <a:pt x="275179" y="150972"/>
                  </a:moveTo>
                  <a:cubicBezTo>
                    <a:pt x="352711" y="150972"/>
                    <a:pt x="432827" y="192259"/>
                    <a:pt x="432827" y="192259"/>
                  </a:cubicBezTo>
                  <a:lnTo>
                    <a:pt x="432827" y="279992"/>
                  </a:lnTo>
                  <a:cubicBezTo>
                    <a:pt x="432827" y="279992"/>
                    <a:pt x="348834" y="245157"/>
                    <a:pt x="276471" y="245157"/>
                  </a:cubicBezTo>
                  <a:cubicBezTo>
                    <a:pt x="202816" y="245157"/>
                    <a:pt x="120115" y="279992"/>
                    <a:pt x="120115" y="279992"/>
                  </a:cubicBezTo>
                  <a:lnTo>
                    <a:pt x="120115" y="193549"/>
                  </a:lnTo>
                  <a:cubicBezTo>
                    <a:pt x="120115" y="193549"/>
                    <a:pt x="196355" y="150972"/>
                    <a:pt x="275179" y="150972"/>
                  </a:cubicBezTo>
                  <a:close/>
                  <a:moveTo>
                    <a:pt x="501122" y="145824"/>
                  </a:moveTo>
                  <a:cubicBezTo>
                    <a:pt x="493372" y="145824"/>
                    <a:pt x="488206" y="150986"/>
                    <a:pt x="488206" y="158729"/>
                  </a:cubicBezTo>
                  <a:cubicBezTo>
                    <a:pt x="488206" y="165181"/>
                    <a:pt x="493372" y="171633"/>
                    <a:pt x="501122" y="171633"/>
                  </a:cubicBezTo>
                  <a:cubicBezTo>
                    <a:pt x="507580" y="171633"/>
                    <a:pt x="514037" y="165181"/>
                    <a:pt x="514037" y="158729"/>
                  </a:cubicBezTo>
                  <a:cubicBezTo>
                    <a:pt x="514037" y="150986"/>
                    <a:pt x="507580" y="145824"/>
                    <a:pt x="501122" y="145824"/>
                  </a:cubicBezTo>
                  <a:close/>
                  <a:moveTo>
                    <a:pt x="500315" y="117917"/>
                  </a:moveTo>
                  <a:cubicBezTo>
                    <a:pt x="496924" y="118401"/>
                    <a:pt x="492727" y="120660"/>
                    <a:pt x="489498" y="122595"/>
                  </a:cubicBezTo>
                  <a:lnTo>
                    <a:pt x="506288" y="131629"/>
                  </a:lnTo>
                  <a:lnTo>
                    <a:pt x="506288" y="123886"/>
                  </a:lnTo>
                  <a:cubicBezTo>
                    <a:pt x="506288" y="118724"/>
                    <a:pt x="503705" y="117433"/>
                    <a:pt x="500315" y="117917"/>
                  </a:cubicBezTo>
                  <a:close/>
                  <a:moveTo>
                    <a:pt x="269934" y="0"/>
                  </a:moveTo>
                  <a:lnTo>
                    <a:pt x="473999" y="114852"/>
                  </a:lnTo>
                  <a:cubicBezTo>
                    <a:pt x="475291" y="112271"/>
                    <a:pt x="476582" y="110981"/>
                    <a:pt x="479165" y="109691"/>
                  </a:cubicBezTo>
                  <a:cubicBezTo>
                    <a:pt x="528244" y="86462"/>
                    <a:pt x="520495" y="131629"/>
                    <a:pt x="520495" y="131629"/>
                  </a:cubicBezTo>
                  <a:lnTo>
                    <a:pt x="520495" y="139371"/>
                  </a:lnTo>
                  <a:lnTo>
                    <a:pt x="551492" y="156148"/>
                  </a:lnTo>
                  <a:lnTo>
                    <a:pt x="520495" y="172924"/>
                  </a:lnTo>
                  <a:lnTo>
                    <a:pt x="520495" y="301971"/>
                  </a:lnTo>
                  <a:lnTo>
                    <a:pt x="539868" y="301971"/>
                  </a:lnTo>
                  <a:lnTo>
                    <a:pt x="539868" y="345847"/>
                  </a:lnTo>
                  <a:lnTo>
                    <a:pt x="512746" y="329071"/>
                  </a:lnTo>
                  <a:lnTo>
                    <a:pt x="488206" y="345847"/>
                  </a:lnTo>
                  <a:lnTo>
                    <a:pt x="488206" y="301971"/>
                  </a:lnTo>
                  <a:lnTo>
                    <a:pt x="506288" y="301971"/>
                  </a:lnTo>
                  <a:lnTo>
                    <a:pt x="506288" y="180667"/>
                  </a:lnTo>
                  <a:lnTo>
                    <a:pt x="450751" y="210347"/>
                  </a:lnTo>
                  <a:lnTo>
                    <a:pt x="450751" y="184538"/>
                  </a:lnTo>
                  <a:cubicBezTo>
                    <a:pt x="450751" y="184538"/>
                    <a:pt x="361634" y="138081"/>
                    <a:pt x="275100" y="138081"/>
                  </a:cubicBezTo>
                  <a:cubicBezTo>
                    <a:pt x="187275" y="138081"/>
                    <a:pt x="102033" y="185828"/>
                    <a:pt x="102033" y="185828"/>
                  </a:cubicBezTo>
                  <a:lnTo>
                    <a:pt x="102033" y="201314"/>
                  </a:lnTo>
                  <a:lnTo>
                    <a:pt x="0" y="15485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</p:sp>
        <p:sp>
          <p:nvSpPr>
            <p:cNvPr id="45" name="CustomText2">
              <a:extLst>
                <a:ext uri="{FF2B5EF4-FFF2-40B4-BE49-F238E27FC236}">
                  <a16:creationId xmlns:a16="http://schemas.microsoft.com/office/drawing/2014/main" xmlns="" id="{0652E347-569E-4DDA-8BFB-B244FE8B8677}"/>
                </a:ext>
              </a:extLst>
            </p:cNvPr>
            <p:cNvSpPr/>
            <p:nvPr/>
          </p:nvSpPr>
          <p:spPr>
            <a:xfrm>
              <a:off x="6144810" y="2395901"/>
              <a:ext cx="1391313" cy="27845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6" name="CustomText2">
              <a:extLst>
                <a:ext uri="{FF2B5EF4-FFF2-40B4-BE49-F238E27FC236}">
                  <a16:creationId xmlns:a16="http://schemas.microsoft.com/office/drawing/2014/main" xmlns="" id="{B9055B3A-DF05-43DC-A4DB-4AEBB1B821A7}"/>
                </a:ext>
              </a:extLst>
            </p:cNvPr>
            <p:cNvSpPr/>
            <p:nvPr/>
          </p:nvSpPr>
          <p:spPr>
            <a:xfrm>
              <a:off x="6144809" y="3069680"/>
              <a:ext cx="1391313" cy="27845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7" name="CustomText2">
              <a:extLst>
                <a:ext uri="{FF2B5EF4-FFF2-40B4-BE49-F238E27FC236}">
                  <a16:creationId xmlns:a16="http://schemas.microsoft.com/office/drawing/2014/main" xmlns="" id="{C24D9A22-AAB0-4693-9A0B-2CD067A3C293}"/>
                </a:ext>
              </a:extLst>
            </p:cNvPr>
            <p:cNvSpPr/>
            <p:nvPr/>
          </p:nvSpPr>
          <p:spPr>
            <a:xfrm>
              <a:off x="6144809" y="3749272"/>
              <a:ext cx="1391313" cy="27845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8" name="CustomText2">
              <a:extLst>
                <a:ext uri="{FF2B5EF4-FFF2-40B4-BE49-F238E27FC236}">
                  <a16:creationId xmlns:a16="http://schemas.microsoft.com/office/drawing/2014/main" xmlns="" id="{134150D1-3E84-4681-9B47-A9BE72D36185}"/>
                </a:ext>
              </a:extLst>
            </p:cNvPr>
            <p:cNvSpPr/>
            <p:nvPr/>
          </p:nvSpPr>
          <p:spPr>
            <a:xfrm>
              <a:off x="6139466" y="4413410"/>
              <a:ext cx="1383208" cy="27845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754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64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CB2E473-27D6-4E05-BBD0-A327015D391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6" name="ísḷiḍè">
              <a:extLst>
                <a:ext uri="{FF2B5EF4-FFF2-40B4-BE49-F238E27FC236}">
                  <a16:creationId xmlns:a16="http://schemas.microsoft.com/office/drawing/2014/main" xmlns="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425" r="-47116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ŝlíďè">
              <a:extLst>
                <a:ext uri="{FF2B5EF4-FFF2-40B4-BE49-F238E27FC236}">
                  <a16:creationId xmlns:a16="http://schemas.microsoft.com/office/drawing/2014/main" xmlns="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$ḻidê">
              <a:extLst>
                <a:ext uri="{FF2B5EF4-FFF2-40B4-BE49-F238E27FC236}">
                  <a16:creationId xmlns:a16="http://schemas.microsoft.com/office/drawing/2014/main" xmlns="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šļîḋè">
              <a:extLst>
                <a:ext uri="{FF2B5EF4-FFF2-40B4-BE49-F238E27FC236}">
                  <a16:creationId xmlns:a16="http://schemas.microsoft.com/office/drawing/2014/main" xmlns="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ṧ1íḋè">
              <a:extLst>
                <a:ext uri="{FF2B5EF4-FFF2-40B4-BE49-F238E27FC236}">
                  <a16:creationId xmlns:a16="http://schemas.microsoft.com/office/drawing/2014/main" xmlns="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šḻíḍê">
              <a:extLst>
                <a:ext uri="{FF2B5EF4-FFF2-40B4-BE49-F238E27FC236}">
                  <a16:creationId xmlns:a16="http://schemas.microsoft.com/office/drawing/2014/main" xmlns="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ïsḻiďê">
              <a:extLst>
                <a:ext uri="{FF2B5EF4-FFF2-40B4-BE49-F238E27FC236}">
                  <a16:creationId xmlns:a16="http://schemas.microsoft.com/office/drawing/2014/main" xmlns="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ṩļiḋè">
              <a:extLst>
                <a:ext uri="{FF2B5EF4-FFF2-40B4-BE49-F238E27FC236}">
                  <a16:creationId xmlns:a16="http://schemas.microsoft.com/office/drawing/2014/main" xmlns="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22" name="işliḋê">
                <a:extLst>
                  <a:ext uri="{FF2B5EF4-FFF2-40B4-BE49-F238E27FC236}">
                    <a16:creationId xmlns:a16="http://schemas.microsoft.com/office/drawing/2014/main" xmlns="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ş1îḍe">
                <a:extLst>
                  <a:ext uri="{FF2B5EF4-FFF2-40B4-BE49-F238E27FC236}">
                    <a16:creationId xmlns:a16="http://schemas.microsoft.com/office/drawing/2014/main" xmlns="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ṥľïḑè">
              <a:extLst>
                <a:ext uri="{FF2B5EF4-FFF2-40B4-BE49-F238E27FC236}">
                  <a16:creationId xmlns:a16="http://schemas.microsoft.com/office/drawing/2014/main" xmlns="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20" name="îšḷíḍé">
                <a:extLst>
                  <a:ext uri="{FF2B5EF4-FFF2-40B4-BE49-F238E27FC236}">
                    <a16:creationId xmlns:a16="http://schemas.microsoft.com/office/drawing/2014/main" xmlns="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$ľïdê">
                <a:extLst>
                  <a:ext uri="{FF2B5EF4-FFF2-40B4-BE49-F238E27FC236}">
                    <a16:creationId xmlns:a16="http://schemas.microsoft.com/office/drawing/2014/main" xmlns="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ṡḷíḓé">
              <a:extLst>
                <a:ext uri="{FF2B5EF4-FFF2-40B4-BE49-F238E27FC236}">
                  <a16:creationId xmlns:a16="http://schemas.microsoft.com/office/drawing/2014/main" xmlns="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18" name="îṧḷiḋê">
                <a:extLst>
                  <a:ext uri="{FF2B5EF4-FFF2-40B4-BE49-F238E27FC236}">
                    <a16:creationId xmlns:a16="http://schemas.microsoft.com/office/drawing/2014/main" xmlns="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ïṡḻîḑè">
                <a:extLst>
                  <a:ext uri="{FF2B5EF4-FFF2-40B4-BE49-F238E27FC236}">
                    <a16:creationId xmlns:a16="http://schemas.microsoft.com/office/drawing/2014/main" xmlns="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631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17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66AA66-3D22-4BAD-8074-1BCA4199DF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îsḷíḑè">
              <a:extLst>
                <a:ext uri="{FF2B5EF4-FFF2-40B4-BE49-F238E27FC236}">
                  <a16:creationId xmlns:a16="http://schemas.microsoft.com/office/drawing/2014/main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blipFill>
              <a:blip r:embed="rId3"/>
              <a:stretch>
                <a:fillRect l="-66590" r="-66136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" name="îŝļiḓê">
              <a:extLst>
                <a:ext uri="{FF2B5EF4-FFF2-40B4-BE49-F238E27FC236}">
                  <a16:creationId xmlns:a16="http://schemas.microsoft.com/office/drawing/2014/main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iSḷiḓe">
                <a:extLst>
                  <a:ext uri="{FF2B5EF4-FFF2-40B4-BE49-F238E27FC236}">
                    <a16:creationId xmlns:a16="http://schemas.microsoft.com/office/drawing/2014/main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slíḋe">
                <a:extLst>
                  <a:ext uri="{FF2B5EF4-FFF2-40B4-BE49-F238E27FC236}">
                    <a16:creationId xmlns:a16="http://schemas.microsoft.com/office/drawing/2014/main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1ïďe">
              <a:extLst>
                <a:ext uri="{FF2B5EF4-FFF2-40B4-BE49-F238E27FC236}">
                  <a16:creationId xmlns:a16="http://schemas.microsoft.com/office/drawing/2014/main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s1ïḑé">
                <a:extLst>
                  <a:ext uri="{FF2B5EF4-FFF2-40B4-BE49-F238E27FC236}">
                    <a16:creationId xmlns:a16="http://schemas.microsoft.com/office/drawing/2014/main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îṧlídê">
                <a:extLst>
                  <a:ext uri="{FF2B5EF4-FFF2-40B4-BE49-F238E27FC236}">
                    <a16:creationId xmlns:a16="http://schemas.microsoft.com/office/drawing/2014/main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ṣļíďè">
                <a:extLst>
                  <a:ext uri="{FF2B5EF4-FFF2-40B4-BE49-F238E27FC236}">
                    <a16:creationId xmlns:a16="http://schemas.microsoft.com/office/drawing/2014/main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íṧ1ïďè">
              <a:extLst>
                <a:ext uri="{FF2B5EF4-FFF2-40B4-BE49-F238E27FC236}">
                  <a16:creationId xmlns:a16="http://schemas.microsoft.com/office/drawing/2014/main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ṧḷide">
                <a:extLst>
                  <a:ext uri="{FF2B5EF4-FFF2-40B4-BE49-F238E27FC236}">
                    <a16:creationId xmlns:a16="http://schemas.microsoft.com/office/drawing/2014/main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î$ḷíḑè">
                <a:extLst>
                  <a:ext uri="{FF2B5EF4-FFF2-40B4-BE49-F238E27FC236}">
                    <a16:creationId xmlns:a16="http://schemas.microsoft.com/office/drawing/2014/main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iṣ1îḋé">
                <a:extLst>
                  <a:ext uri="{FF2B5EF4-FFF2-40B4-BE49-F238E27FC236}">
                    <a16:creationId xmlns:a16="http://schemas.microsoft.com/office/drawing/2014/main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496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0809" y="3191322"/>
            <a:ext cx="4248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SIX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0809" y="3837652"/>
            <a:ext cx="4248149" cy="27836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1925" y="4116014"/>
            <a:ext cx="4248149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0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89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065ADC-A66A-4B13-887E-6452FF6D36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299"/>
            <a:ext cx="10858501" cy="5003801"/>
            <a:chOff x="660400" y="1130299"/>
            <a:chExt cx="10858501" cy="5003801"/>
          </a:xfrm>
        </p:grpSpPr>
        <p:sp>
          <p:nvSpPr>
            <p:cNvPr id="6" name="išḻïḋè">
              <a:extLst>
                <a:ext uri="{FF2B5EF4-FFF2-40B4-BE49-F238E27FC236}">
                  <a16:creationId xmlns:a16="http://schemas.microsoft.com/office/drawing/2014/main" xmlns="" id="{F3F454F9-8F15-4B0F-83F9-6CDE7F973B06}"/>
                </a:ext>
              </a:extLst>
            </p:cNvPr>
            <p:cNvSpPr/>
            <p:nvPr/>
          </p:nvSpPr>
          <p:spPr>
            <a:xfrm flipH="1">
              <a:off x="4439218" y="1131015"/>
              <a:ext cx="1714303" cy="5003085"/>
            </a:xfrm>
            <a:custGeom>
              <a:avLst/>
              <a:gdLst>
                <a:gd name="connsiteX0" fmla="*/ 857469 w 1714303"/>
                <a:gd name="connsiteY0" fmla="*/ 0 h 5003085"/>
                <a:gd name="connsiteX1" fmla="*/ 5717 w 1714303"/>
                <a:gd name="connsiteY1" fmla="*/ 763774 h 5003085"/>
                <a:gd name="connsiteX2" fmla="*/ 0 w 1714303"/>
                <a:gd name="connsiteY2" fmla="*/ 2473905 h 5003085"/>
                <a:gd name="connsiteX3" fmla="*/ 2146 w 1714303"/>
                <a:gd name="connsiteY3" fmla="*/ 2473905 h 5003085"/>
                <a:gd name="connsiteX4" fmla="*/ 2146 w 1714303"/>
                <a:gd name="connsiteY4" fmla="*/ 5003085 h 5003085"/>
                <a:gd name="connsiteX5" fmla="*/ 277822 w 1714303"/>
                <a:gd name="connsiteY5" fmla="*/ 5003085 h 5003085"/>
                <a:gd name="connsiteX6" fmla="*/ 277822 w 1714303"/>
                <a:gd name="connsiteY6" fmla="*/ 2473905 h 5003085"/>
                <a:gd name="connsiteX7" fmla="*/ 280424 w 1714303"/>
                <a:gd name="connsiteY7" fmla="*/ 2473905 h 5003085"/>
                <a:gd name="connsiteX8" fmla="*/ 280424 w 1714303"/>
                <a:gd name="connsiteY8" fmla="*/ 808217 h 5003085"/>
                <a:gd name="connsiteX9" fmla="*/ 712176 w 1714303"/>
                <a:gd name="connsiteY9" fmla="*/ 298271 h 5003085"/>
                <a:gd name="connsiteX10" fmla="*/ 1384892 w 1714303"/>
                <a:gd name="connsiteY10" fmla="*/ 661602 h 5003085"/>
                <a:gd name="connsiteX11" fmla="*/ 1017610 w 1714303"/>
                <a:gd name="connsiteY11" fmla="*/ 1389639 h 5003085"/>
                <a:gd name="connsiteX12" fmla="*/ 1006891 w 1714303"/>
                <a:gd name="connsiteY12" fmla="*/ 1263298 h 5003085"/>
                <a:gd name="connsiteX13" fmla="*/ 697726 w 1714303"/>
                <a:gd name="connsiteY13" fmla="*/ 1565463 h 5003085"/>
                <a:gd name="connsiteX14" fmla="*/ 1097799 w 1714303"/>
                <a:gd name="connsiteY14" fmla="*/ 1827652 h 5003085"/>
                <a:gd name="connsiteX15" fmla="*/ 1076759 w 1714303"/>
                <a:gd name="connsiteY15" fmla="*/ 1679777 h 5003085"/>
                <a:gd name="connsiteX16" fmla="*/ 1714303 w 1714303"/>
                <a:gd name="connsiteY16" fmla="*/ 857013 h 5003085"/>
                <a:gd name="connsiteX17" fmla="*/ 857469 w 1714303"/>
                <a:gd name="connsiteY17" fmla="*/ 0 h 500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3" h="5003085">
                  <a:moveTo>
                    <a:pt x="857469" y="0"/>
                  </a:moveTo>
                  <a:cubicBezTo>
                    <a:pt x="415873" y="229"/>
                    <a:pt x="52401" y="334466"/>
                    <a:pt x="5717" y="763774"/>
                  </a:cubicBezTo>
                  <a:lnTo>
                    <a:pt x="0" y="2473905"/>
                  </a:lnTo>
                  <a:lnTo>
                    <a:pt x="2146" y="2473905"/>
                  </a:lnTo>
                  <a:lnTo>
                    <a:pt x="2146" y="5003085"/>
                  </a:lnTo>
                  <a:lnTo>
                    <a:pt x="277822" y="5003085"/>
                  </a:lnTo>
                  <a:lnTo>
                    <a:pt x="277822" y="2473905"/>
                  </a:lnTo>
                  <a:lnTo>
                    <a:pt x="280424" y="2473905"/>
                  </a:lnTo>
                  <a:lnTo>
                    <a:pt x="280424" y="808217"/>
                  </a:lnTo>
                  <a:cubicBezTo>
                    <a:pt x="300273" y="566302"/>
                    <a:pt x="471370" y="359208"/>
                    <a:pt x="712176" y="298271"/>
                  </a:cubicBezTo>
                  <a:cubicBezTo>
                    <a:pt x="997046" y="226109"/>
                    <a:pt x="1289777" y="383605"/>
                    <a:pt x="1384892" y="661602"/>
                  </a:cubicBezTo>
                  <a:cubicBezTo>
                    <a:pt x="1488582" y="964340"/>
                    <a:pt x="1322805" y="1293193"/>
                    <a:pt x="1017610" y="1389639"/>
                  </a:cubicBezTo>
                  <a:lnTo>
                    <a:pt x="1006891" y="1263298"/>
                  </a:lnTo>
                  <a:lnTo>
                    <a:pt x="697726" y="1565463"/>
                  </a:lnTo>
                  <a:lnTo>
                    <a:pt x="1097799" y="1827652"/>
                  </a:lnTo>
                  <a:lnTo>
                    <a:pt x="1076759" y="1679777"/>
                  </a:lnTo>
                  <a:cubicBezTo>
                    <a:pt x="1451743" y="1582644"/>
                    <a:pt x="1713827" y="1244513"/>
                    <a:pt x="1714303" y="857013"/>
                  </a:cubicBezTo>
                  <a:cubicBezTo>
                    <a:pt x="1714938" y="383605"/>
                    <a:pt x="1330903" y="-229"/>
                    <a:pt x="857469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wrap="square" lIns="22860" rIns="22860">
              <a:noAutofit/>
            </a:bodyPr>
            <a:lstStyle/>
            <a:p>
              <a:endParaRPr sz="2000"/>
            </a:p>
          </p:txBody>
        </p:sp>
        <p:sp>
          <p:nvSpPr>
            <p:cNvPr id="7" name="ïślïdè">
              <a:extLst>
                <a:ext uri="{FF2B5EF4-FFF2-40B4-BE49-F238E27FC236}">
                  <a16:creationId xmlns:a16="http://schemas.microsoft.com/office/drawing/2014/main" xmlns="" id="{7FC39933-4627-4010-BA48-CBFB9F67C993}"/>
                </a:ext>
              </a:extLst>
            </p:cNvPr>
            <p:cNvSpPr/>
            <p:nvPr/>
          </p:nvSpPr>
          <p:spPr>
            <a:xfrm>
              <a:off x="6151375" y="1130299"/>
              <a:ext cx="1714302" cy="4211246"/>
            </a:xfrm>
            <a:custGeom>
              <a:avLst/>
              <a:gdLst>
                <a:gd name="connsiteX0" fmla="*/ 857429 w 1714302"/>
                <a:gd name="connsiteY0" fmla="*/ 1 h 4211246"/>
                <a:gd name="connsiteX1" fmla="*/ 1714302 w 1714302"/>
                <a:gd name="connsiteY1" fmla="*/ 857116 h 4211246"/>
                <a:gd name="connsiteX2" fmla="*/ 1076747 w 1714302"/>
                <a:gd name="connsiteY2" fmla="*/ 1679736 h 4211246"/>
                <a:gd name="connsiteX3" fmla="*/ 1097782 w 1714302"/>
                <a:gd name="connsiteY3" fmla="*/ 1827573 h 4211246"/>
                <a:gd name="connsiteX4" fmla="*/ 697723 w 1714302"/>
                <a:gd name="connsiteY4" fmla="*/ 1565477 h 4211246"/>
                <a:gd name="connsiteX5" fmla="*/ 1006896 w 1714302"/>
                <a:gd name="connsiteY5" fmla="*/ 1263269 h 4211246"/>
                <a:gd name="connsiteX6" fmla="*/ 1017612 w 1714302"/>
                <a:gd name="connsiteY6" fmla="*/ 1389676 h 4211246"/>
                <a:gd name="connsiteX7" fmla="*/ 1384888 w 1714302"/>
                <a:gd name="connsiteY7" fmla="*/ 661604 h 4211246"/>
                <a:gd name="connsiteX8" fmla="*/ 712169 w 1714302"/>
                <a:gd name="connsiteY8" fmla="*/ 298312 h 4211246"/>
                <a:gd name="connsiteX9" fmla="*/ 280359 w 1714302"/>
                <a:gd name="connsiteY9" fmla="*/ 808295 h 4211246"/>
                <a:gd name="connsiteX10" fmla="*/ 280359 w 1714302"/>
                <a:gd name="connsiteY10" fmla="*/ 2474621 h 4211246"/>
                <a:gd name="connsiteX11" fmla="*/ 275676 w 1714302"/>
                <a:gd name="connsiteY11" fmla="*/ 2474621 h 4211246"/>
                <a:gd name="connsiteX12" fmla="*/ 275676 w 1714302"/>
                <a:gd name="connsiteY12" fmla="*/ 4211246 h 4211246"/>
                <a:gd name="connsiteX13" fmla="*/ 0 w 1714302"/>
                <a:gd name="connsiteY13" fmla="*/ 4211246 h 4211246"/>
                <a:gd name="connsiteX14" fmla="*/ 0 w 1714302"/>
                <a:gd name="connsiteY14" fmla="*/ 2474621 h 4211246"/>
                <a:gd name="connsiteX15" fmla="*/ 0 w 1714302"/>
                <a:gd name="connsiteY15" fmla="*/ 2298701 h 4211246"/>
                <a:gd name="connsiteX16" fmla="*/ 0 w 1714302"/>
                <a:gd name="connsiteY16" fmla="*/ 763829 h 4211246"/>
                <a:gd name="connsiteX17" fmla="*/ 857429 w 1714302"/>
                <a:gd name="connsiteY17" fmla="*/ 1 h 421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2" h="4211246">
                  <a:moveTo>
                    <a:pt x="857429" y="1"/>
                  </a:moveTo>
                  <a:cubicBezTo>
                    <a:pt x="1330753" y="918"/>
                    <a:pt x="1714540" y="384150"/>
                    <a:pt x="1714302" y="857116"/>
                  </a:cubicBezTo>
                  <a:cubicBezTo>
                    <a:pt x="1714143" y="1244588"/>
                    <a:pt x="1451882" y="1583011"/>
                    <a:pt x="1076747" y="1679736"/>
                  </a:cubicBezTo>
                  <a:lnTo>
                    <a:pt x="1097782" y="1827573"/>
                  </a:lnTo>
                  <a:lnTo>
                    <a:pt x="697723" y="1565477"/>
                  </a:lnTo>
                  <a:lnTo>
                    <a:pt x="1006896" y="1263269"/>
                  </a:lnTo>
                  <a:lnTo>
                    <a:pt x="1017612" y="1389676"/>
                  </a:lnTo>
                  <a:cubicBezTo>
                    <a:pt x="1322736" y="1293295"/>
                    <a:pt x="1488554" y="964384"/>
                    <a:pt x="1384888" y="661604"/>
                  </a:cubicBezTo>
                  <a:cubicBezTo>
                    <a:pt x="1289715" y="383692"/>
                    <a:pt x="997053" y="226113"/>
                    <a:pt x="712169" y="298312"/>
                  </a:cubicBezTo>
                  <a:cubicBezTo>
                    <a:pt x="471340" y="359281"/>
                    <a:pt x="300283" y="566369"/>
                    <a:pt x="280359" y="808295"/>
                  </a:cubicBezTo>
                  <a:lnTo>
                    <a:pt x="280359" y="2474621"/>
                  </a:lnTo>
                  <a:lnTo>
                    <a:pt x="275676" y="2474621"/>
                  </a:lnTo>
                  <a:lnTo>
                    <a:pt x="275676" y="4211246"/>
                  </a:lnTo>
                  <a:lnTo>
                    <a:pt x="0" y="4211246"/>
                  </a:lnTo>
                  <a:lnTo>
                    <a:pt x="0" y="2474621"/>
                  </a:lnTo>
                  <a:lnTo>
                    <a:pt x="0" y="2298701"/>
                  </a:lnTo>
                  <a:lnTo>
                    <a:pt x="0" y="763829"/>
                  </a:lnTo>
                  <a:cubicBezTo>
                    <a:pt x="46912" y="326619"/>
                    <a:pt x="414347" y="-801"/>
                    <a:pt x="85742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25400" tIns="25400" rIns="25400" bIns="25400" anchor="ctr">
              <a:noAutofit/>
            </a:bodyPr>
            <a:lstStyle/>
            <a:p>
              <a:endParaRPr sz="2000"/>
            </a:p>
          </p:txBody>
        </p:sp>
        <p:sp>
          <p:nvSpPr>
            <p:cNvPr id="8" name="îṣľïḑè">
              <a:extLst>
                <a:ext uri="{FF2B5EF4-FFF2-40B4-BE49-F238E27FC236}">
                  <a16:creationId xmlns:a16="http://schemas.microsoft.com/office/drawing/2014/main" xmlns="" id="{4559F977-B86B-4321-8519-AC49A3384C19}"/>
                </a:ext>
              </a:extLst>
            </p:cNvPr>
            <p:cNvSpPr/>
            <p:nvPr/>
          </p:nvSpPr>
          <p:spPr>
            <a:xfrm>
              <a:off x="4689967" y="1369995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9" name="ïṡ1iďè">
              <a:extLst>
                <a:ext uri="{FF2B5EF4-FFF2-40B4-BE49-F238E27FC236}">
                  <a16:creationId xmlns:a16="http://schemas.microsoft.com/office/drawing/2014/main" xmlns="" id="{F450B401-8AD4-4949-9EC7-03EE788387CF}"/>
                </a:ext>
              </a:extLst>
            </p:cNvPr>
            <p:cNvSpPr/>
            <p:nvPr/>
          </p:nvSpPr>
          <p:spPr bwMode="auto">
            <a:xfrm>
              <a:off x="5076428" y="1756868"/>
              <a:ext cx="439882" cy="43905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iṧlîďê">
              <a:extLst>
                <a:ext uri="{FF2B5EF4-FFF2-40B4-BE49-F238E27FC236}">
                  <a16:creationId xmlns:a16="http://schemas.microsoft.com/office/drawing/2014/main" xmlns="" id="{257C6FC3-2EC0-4469-8911-1CA3CFC03338}"/>
                </a:ext>
              </a:extLst>
            </p:cNvPr>
            <p:cNvSpPr/>
            <p:nvPr/>
          </p:nvSpPr>
          <p:spPr>
            <a:xfrm>
              <a:off x="6402125" y="1369280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11" name="íśḷîḍè">
              <a:extLst>
                <a:ext uri="{FF2B5EF4-FFF2-40B4-BE49-F238E27FC236}">
                  <a16:creationId xmlns:a16="http://schemas.microsoft.com/office/drawing/2014/main" xmlns="" id="{6CFEC7C9-AAB9-4F12-A7E1-B43715782E48}"/>
                </a:ext>
              </a:extLst>
            </p:cNvPr>
            <p:cNvSpPr/>
            <p:nvPr/>
          </p:nvSpPr>
          <p:spPr bwMode="auto">
            <a:xfrm>
              <a:off x="6762207" y="1776308"/>
              <a:ext cx="492640" cy="3987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7BC2E90-E7EF-4E67-A5AC-018D2C2136B9}"/>
                </a:ext>
              </a:extLst>
            </p:cNvPr>
            <p:cNvCxnSpPr>
              <a:stCxn id="6" idx="5"/>
            </p:cNvCxnSpPr>
            <p:nvPr/>
          </p:nvCxnSpPr>
          <p:spPr>
            <a:xfrm flipH="1">
              <a:off x="660400" y="6134100"/>
              <a:ext cx="5215299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CB15447-F847-4EA2-9CD2-4D57329A4C5D}"/>
                </a:ext>
              </a:extLst>
            </p:cNvPr>
            <p:cNvCxnSpPr>
              <a:cxnSpLocks/>
              <a:endCxn id="7" idx="12"/>
            </p:cNvCxnSpPr>
            <p:nvPr/>
          </p:nvCxnSpPr>
          <p:spPr>
            <a:xfrm flipH="1">
              <a:off x="6427051" y="5341545"/>
              <a:ext cx="50918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ŝľíḍè">
              <a:extLst>
                <a:ext uri="{FF2B5EF4-FFF2-40B4-BE49-F238E27FC236}">
                  <a16:creationId xmlns:a16="http://schemas.microsoft.com/office/drawing/2014/main" xmlns="" id="{63858D00-045B-4675-A27E-611983A5D9BC}"/>
                </a:ext>
              </a:extLst>
            </p:cNvPr>
            <p:cNvSpPr txBox="1"/>
            <p:nvPr/>
          </p:nvSpPr>
          <p:spPr bwMode="auto">
            <a:xfrm>
              <a:off x="660400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îṩļîde">
              <a:extLst>
                <a:ext uri="{FF2B5EF4-FFF2-40B4-BE49-F238E27FC236}">
                  <a16:creationId xmlns:a16="http://schemas.microsoft.com/office/drawing/2014/main" xmlns="" id="{4239532E-7B33-4EB6-A265-E652EB4D6547}"/>
                </a:ext>
              </a:extLst>
            </p:cNvPr>
            <p:cNvSpPr/>
            <p:nvPr/>
          </p:nvSpPr>
          <p:spPr bwMode="auto">
            <a:xfrm>
              <a:off x="660400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îṥlïdè">
              <a:extLst>
                <a:ext uri="{FF2B5EF4-FFF2-40B4-BE49-F238E27FC236}">
                  <a16:creationId xmlns:a16="http://schemas.microsoft.com/office/drawing/2014/main" xmlns="" id="{78F550C9-46A9-45DA-8433-A76B57494999}"/>
                </a:ext>
              </a:extLst>
            </p:cNvPr>
            <p:cNvSpPr/>
            <p:nvPr/>
          </p:nvSpPr>
          <p:spPr bwMode="auto">
            <a:xfrm>
              <a:off x="660400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í$ḻîḓè">
              <a:extLst>
                <a:ext uri="{FF2B5EF4-FFF2-40B4-BE49-F238E27FC236}">
                  <a16:creationId xmlns:a16="http://schemas.microsoft.com/office/drawing/2014/main" xmlns="" id="{407B2548-AA7F-44C2-B1F6-58FD7B683B9B}"/>
                </a:ext>
              </a:extLst>
            </p:cNvPr>
            <p:cNvSpPr/>
            <p:nvPr/>
          </p:nvSpPr>
          <p:spPr bwMode="auto">
            <a:xfrm>
              <a:off x="660400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ľíḍê">
              <a:extLst>
                <a:ext uri="{FF2B5EF4-FFF2-40B4-BE49-F238E27FC236}">
                  <a16:creationId xmlns:a16="http://schemas.microsoft.com/office/drawing/2014/main" xmlns="" id="{4637FF68-8F83-4756-A36E-7640DBAE969D}"/>
                </a:ext>
              </a:extLst>
            </p:cNvPr>
            <p:cNvSpPr/>
            <p:nvPr/>
          </p:nvSpPr>
          <p:spPr bwMode="auto">
            <a:xfrm>
              <a:off x="660400" y="5420939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A5244DD6-4165-45E6-B4C2-5C7876F38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340900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951E32C-6C35-48D4-BDC5-FF5FCB15D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436506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D1D63B5-44F4-4F1C-8C7A-A9C8BA06F3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5321128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ïḋê">
              <a:extLst>
                <a:ext uri="{FF2B5EF4-FFF2-40B4-BE49-F238E27FC236}">
                  <a16:creationId xmlns:a16="http://schemas.microsoft.com/office/drawing/2014/main" xmlns="" id="{ACB7218B-B16C-4FBB-B5A8-69F67237FAAF}"/>
                </a:ext>
              </a:extLst>
            </p:cNvPr>
            <p:cNvSpPr txBox="1"/>
            <p:nvPr/>
          </p:nvSpPr>
          <p:spPr bwMode="auto">
            <a:xfrm>
              <a:off x="7740082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23" name="ïṥḻîḍè">
              <a:extLst>
                <a:ext uri="{FF2B5EF4-FFF2-40B4-BE49-F238E27FC236}">
                  <a16:creationId xmlns:a16="http://schemas.microsoft.com/office/drawing/2014/main" xmlns="" id="{3982B023-5F36-4837-8873-C144B30EF86F}"/>
                </a:ext>
              </a:extLst>
            </p:cNvPr>
            <p:cNvSpPr/>
            <p:nvPr/>
          </p:nvSpPr>
          <p:spPr bwMode="auto">
            <a:xfrm>
              <a:off x="7740082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ṩḷiďè">
              <a:extLst>
                <a:ext uri="{FF2B5EF4-FFF2-40B4-BE49-F238E27FC236}">
                  <a16:creationId xmlns:a16="http://schemas.microsoft.com/office/drawing/2014/main" xmlns="" id="{A7563E56-39C2-4425-BAD9-15D7B3F388E2}"/>
                </a:ext>
              </a:extLst>
            </p:cNvPr>
            <p:cNvSpPr/>
            <p:nvPr/>
          </p:nvSpPr>
          <p:spPr bwMode="auto">
            <a:xfrm>
              <a:off x="7740082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ṩ1íḋe">
              <a:extLst>
                <a:ext uri="{FF2B5EF4-FFF2-40B4-BE49-F238E27FC236}">
                  <a16:creationId xmlns:a16="http://schemas.microsoft.com/office/drawing/2014/main" xmlns="" id="{ED68D326-DE8B-46F0-A747-0592EAFB1EC0}"/>
                </a:ext>
              </a:extLst>
            </p:cNvPr>
            <p:cNvSpPr/>
            <p:nvPr/>
          </p:nvSpPr>
          <p:spPr bwMode="auto">
            <a:xfrm>
              <a:off x="7740082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223345E-EBA1-4F09-81A9-00B59B7845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340900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3E02A0BA-59E3-4304-BD53-04FA46E07C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436506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05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021BE7-F344-4478-916B-F232940F5A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sp>
          <p:nvSpPr>
            <p:cNvPr id="6" name="íSḻïḋè">
              <a:extLst>
                <a:ext uri="{FF2B5EF4-FFF2-40B4-BE49-F238E27FC236}">
                  <a16:creationId xmlns:a16="http://schemas.microsoft.com/office/drawing/2014/main" xmlns="" id="{F8E6B51D-B5FD-4EDA-8EED-8A68ED77063B}"/>
                </a:ext>
              </a:extLst>
            </p:cNvPr>
            <p:cNvSpPr/>
            <p:nvPr/>
          </p:nvSpPr>
          <p:spPr bwMode="auto">
            <a:xfrm>
              <a:off x="1358900" y="11303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iśḻïďe">
              <a:extLst>
                <a:ext uri="{FF2B5EF4-FFF2-40B4-BE49-F238E27FC236}">
                  <a16:creationId xmlns:a16="http://schemas.microsoft.com/office/drawing/2014/main" xmlns="" id="{A2236FE9-C344-4EF9-9F66-BA3C88FDA269}"/>
                </a:ext>
              </a:extLst>
            </p:cNvPr>
            <p:cNvSpPr/>
            <p:nvPr/>
          </p:nvSpPr>
          <p:spPr>
            <a:xfrm>
              <a:off x="677888" y="1130300"/>
              <a:ext cx="1353095" cy="1353700"/>
            </a:xfrm>
            <a:prstGeom prst="flowChartMagneticTape">
              <a:avLst/>
            </a:prstGeom>
            <a:blipFill>
              <a:blip r:embed="rId3"/>
              <a:stretch>
                <a:fillRect l="-25656" r="-25178"/>
              </a:stretch>
            </a:blipFill>
            <a:ln w="571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ṧlíďé">
              <a:extLst>
                <a:ext uri="{FF2B5EF4-FFF2-40B4-BE49-F238E27FC236}">
                  <a16:creationId xmlns:a16="http://schemas.microsoft.com/office/drawing/2014/main" xmlns="" id="{A1F84346-3A14-40BF-B93F-708B3C1FDE4B}"/>
                </a:ext>
              </a:extLst>
            </p:cNvPr>
            <p:cNvSpPr/>
            <p:nvPr/>
          </p:nvSpPr>
          <p:spPr bwMode="auto">
            <a:xfrm>
              <a:off x="673100" y="29464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íSḻïde">
              <a:extLst>
                <a:ext uri="{FF2B5EF4-FFF2-40B4-BE49-F238E27FC236}">
                  <a16:creationId xmlns:a16="http://schemas.microsoft.com/office/drawing/2014/main" xmlns="" id="{3E5D416E-E821-4041-B204-05A81292C873}"/>
                </a:ext>
              </a:extLst>
            </p:cNvPr>
            <p:cNvGrpSpPr/>
            <p:nvPr/>
          </p:nvGrpSpPr>
          <p:grpSpPr>
            <a:xfrm>
              <a:off x="677888" y="4762500"/>
              <a:ext cx="10841012" cy="1384300"/>
              <a:chOff x="677888" y="1130300"/>
              <a:chExt cx="10841012" cy="1384300"/>
            </a:xfrm>
          </p:grpSpPr>
          <p:sp>
            <p:nvSpPr>
              <p:cNvPr id="22" name="îṣḻîďè">
                <a:extLst>
                  <a:ext uri="{FF2B5EF4-FFF2-40B4-BE49-F238E27FC236}">
                    <a16:creationId xmlns:a16="http://schemas.microsoft.com/office/drawing/2014/main" xmlns="" id="{F08E8A7A-8EF5-42BD-9FCF-96D12F4AD65A}"/>
                  </a:ext>
                </a:extLst>
              </p:cNvPr>
              <p:cNvSpPr/>
              <p:nvPr/>
            </p:nvSpPr>
            <p:spPr bwMode="auto">
              <a:xfrm>
                <a:off x="1358900" y="1130300"/>
                <a:ext cx="10160000" cy="138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ïşlïḓe">
                <a:extLst>
                  <a:ext uri="{FF2B5EF4-FFF2-40B4-BE49-F238E27FC236}">
                    <a16:creationId xmlns:a16="http://schemas.microsoft.com/office/drawing/2014/main" xmlns="" id="{4BD09742-97B1-409F-A9CC-07922E5D8561}"/>
                  </a:ext>
                </a:extLst>
              </p:cNvPr>
              <p:cNvSpPr/>
              <p:nvPr/>
            </p:nvSpPr>
            <p:spPr>
              <a:xfrm>
                <a:off x="677888" y="1130300"/>
                <a:ext cx="1353095" cy="1353700"/>
              </a:xfrm>
              <a:prstGeom prst="flowChartMagneticTape">
                <a:avLst/>
              </a:prstGeom>
              <a:blipFill>
                <a:blip r:embed="rId4"/>
                <a:stretch>
                  <a:fillRect l="-27586" r="-27072"/>
                </a:stretch>
              </a:blip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ṡḷïḑe">
              <a:extLst>
                <a:ext uri="{FF2B5EF4-FFF2-40B4-BE49-F238E27FC236}">
                  <a16:creationId xmlns:a16="http://schemas.microsoft.com/office/drawing/2014/main" xmlns="" id="{31BBF334-DB05-4C4B-9FF2-8B36F0E90635}"/>
                </a:ext>
              </a:extLst>
            </p:cNvPr>
            <p:cNvSpPr/>
            <p:nvPr/>
          </p:nvSpPr>
          <p:spPr bwMode="auto">
            <a:xfrm>
              <a:off x="10165805" y="2946400"/>
              <a:ext cx="1353095" cy="1353700"/>
            </a:xfrm>
            <a:custGeom>
              <a:avLst/>
              <a:gdLst>
                <a:gd name="T0" fmla="*/ 1144 w 2288"/>
                <a:gd name="T1" fmla="*/ 2272 h 2272"/>
                <a:gd name="T2" fmla="*/ 2288 w 2288"/>
                <a:gd name="T3" fmla="*/ 1136 h 2272"/>
                <a:gd name="T4" fmla="*/ 1144 w 2288"/>
                <a:gd name="T5" fmla="*/ 0 h 2272"/>
                <a:gd name="T6" fmla="*/ 0 w 2288"/>
                <a:gd name="T7" fmla="*/ 1136 h 2272"/>
                <a:gd name="T8" fmla="*/ 336 w 2288"/>
                <a:gd name="T9" fmla="*/ 1940 h 2272"/>
                <a:gd name="T10" fmla="*/ 0 w 2288"/>
                <a:gd name="T11" fmla="*/ 1940 h 2272"/>
                <a:gd name="T12" fmla="*/ 0 w 2288"/>
                <a:gd name="T13" fmla="*/ 2272 h 2272"/>
                <a:gd name="T14" fmla="*/ 1144 w 2288"/>
                <a:gd name="T15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272">
                  <a:moveTo>
                    <a:pt x="1144" y="2272"/>
                  </a:moveTo>
                  <a:cubicBezTo>
                    <a:pt x="1776" y="2272"/>
                    <a:pt x="2288" y="1764"/>
                    <a:pt x="2288" y="1136"/>
                  </a:cubicBezTo>
                  <a:cubicBezTo>
                    <a:pt x="2288" y="509"/>
                    <a:pt x="1776" y="0"/>
                    <a:pt x="1144" y="0"/>
                  </a:cubicBezTo>
                  <a:cubicBezTo>
                    <a:pt x="513" y="0"/>
                    <a:pt x="0" y="509"/>
                    <a:pt x="0" y="1136"/>
                  </a:cubicBezTo>
                  <a:cubicBezTo>
                    <a:pt x="0" y="1438"/>
                    <a:pt x="121" y="1727"/>
                    <a:pt x="336" y="1940"/>
                  </a:cubicBezTo>
                  <a:lnTo>
                    <a:pt x="0" y="1940"/>
                  </a:lnTo>
                  <a:lnTo>
                    <a:pt x="0" y="2272"/>
                  </a:lnTo>
                  <a:lnTo>
                    <a:pt x="1144" y="2272"/>
                  </a:lnTo>
                  <a:close/>
                </a:path>
              </a:pathLst>
            </a:custGeom>
            <a:blipFill>
              <a:blip r:embed="rId5"/>
              <a:stretch>
                <a:fillRect l="-25298" r="-24828"/>
              </a:stretch>
            </a:blipFill>
            <a:ln w="571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" name="ïsḻiďè">
              <a:extLst>
                <a:ext uri="{FF2B5EF4-FFF2-40B4-BE49-F238E27FC236}">
                  <a16:creationId xmlns:a16="http://schemas.microsoft.com/office/drawing/2014/main" xmlns="" id="{509721FA-1FAC-4EE6-A63E-0E5B4D288407}"/>
                </a:ext>
              </a:extLst>
            </p:cNvPr>
            <p:cNvGrpSpPr/>
            <p:nvPr/>
          </p:nvGrpSpPr>
          <p:grpSpPr>
            <a:xfrm>
              <a:off x="2097181" y="1130300"/>
              <a:ext cx="9423307" cy="1384300"/>
              <a:chOff x="2097181" y="1130300"/>
              <a:chExt cx="9423307" cy="1384300"/>
            </a:xfrm>
          </p:grpSpPr>
          <p:sp>
            <p:nvSpPr>
              <p:cNvPr id="19" name="ïşlîḑe">
                <a:extLst>
                  <a:ext uri="{FF2B5EF4-FFF2-40B4-BE49-F238E27FC236}">
                    <a16:creationId xmlns:a16="http://schemas.microsoft.com/office/drawing/2014/main" xmlns="" id="{F5877362-26F7-4220-9551-E509609E3579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63373091-7437-4DA0-9F63-C391A50AE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şľîde">
                <a:extLst>
                  <a:ext uri="{FF2B5EF4-FFF2-40B4-BE49-F238E27FC236}">
                    <a16:creationId xmlns:a16="http://schemas.microsoft.com/office/drawing/2014/main" xmlns="" id="{4E446E39-28FB-48B6-A7D4-F0E6F3D6188F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2" name="iṡľîḓé">
              <a:extLst>
                <a:ext uri="{FF2B5EF4-FFF2-40B4-BE49-F238E27FC236}">
                  <a16:creationId xmlns:a16="http://schemas.microsoft.com/office/drawing/2014/main" xmlns="" id="{AD8FA02A-7222-4B6E-824A-8191C4101FEB}"/>
                </a:ext>
              </a:extLst>
            </p:cNvPr>
            <p:cNvSpPr txBox="1"/>
            <p:nvPr/>
          </p:nvSpPr>
          <p:spPr>
            <a:xfrm>
              <a:off x="673100" y="2935725"/>
              <a:ext cx="2423819" cy="13843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400" b="1" dirty="0"/>
                <a:t>Text here</a:t>
              </a:r>
            </a:p>
          </p:txBody>
        </p:sp>
        <p:sp>
          <p:nvSpPr>
            <p:cNvPr id="13" name="íš1îḋè">
              <a:extLst>
                <a:ext uri="{FF2B5EF4-FFF2-40B4-BE49-F238E27FC236}">
                  <a16:creationId xmlns:a16="http://schemas.microsoft.com/office/drawing/2014/main" xmlns="" id="{7E8C91C1-CC18-4BA7-B124-47BCBBCF3AEC}"/>
                </a:ext>
              </a:extLst>
            </p:cNvPr>
            <p:cNvSpPr txBox="1"/>
            <p:nvPr/>
          </p:nvSpPr>
          <p:spPr>
            <a:xfrm>
              <a:off x="3416093" y="2943225"/>
              <a:ext cx="6414488" cy="13843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40B44D0-0AF4-4B28-B577-15D861A61646}"/>
                </a:ext>
              </a:extLst>
            </p:cNvPr>
            <p:cNvCxnSpPr>
              <a:cxnSpLocks/>
            </p:cNvCxnSpPr>
            <p:nvPr/>
          </p:nvCxnSpPr>
          <p:spPr>
            <a:xfrm>
              <a:off x="3048900" y="2943225"/>
              <a:ext cx="0" cy="1384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î$ḷiḑé">
              <a:extLst>
                <a:ext uri="{FF2B5EF4-FFF2-40B4-BE49-F238E27FC236}">
                  <a16:creationId xmlns:a16="http://schemas.microsoft.com/office/drawing/2014/main" xmlns="" id="{CD383467-A450-4296-AB86-92D40C7BC34A}"/>
                </a:ext>
              </a:extLst>
            </p:cNvPr>
            <p:cNvGrpSpPr/>
            <p:nvPr/>
          </p:nvGrpSpPr>
          <p:grpSpPr>
            <a:xfrm>
              <a:off x="2097181" y="4762500"/>
              <a:ext cx="9423307" cy="1384300"/>
              <a:chOff x="2097181" y="1130300"/>
              <a:chExt cx="9423307" cy="1384300"/>
            </a:xfrm>
          </p:grpSpPr>
          <p:sp>
            <p:nvSpPr>
              <p:cNvPr id="16" name="isļïdé">
                <a:extLst>
                  <a:ext uri="{FF2B5EF4-FFF2-40B4-BE49-F238E27FC236}">
                    <a16:creationId xmlns:a16="http://schemas.microsoft.com/office/drawing/2014/main" xmlns="" id="{14917406-DC5A-4A37-BA94-F4BBB3B59A56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CE791835-AA35-4E84-8D73-7EEA797260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iSliḍe">
                <a:extLst>
                  <a:ext uri="{FF2B5EF4-FFF2-40B4-BE49-F238E27FC236}">
                    <a16:creationId xmlns:a16="http://schemas.microsoft.com/office/drawing/2014/main" xmlns="" id="{39A53D49-F0B9-4144-A824-ED5FCBCD5BCD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221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0809" y="3191322"/>
            <a:ext cx="4248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ONE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925" y="3837652"/>
            <a:ext cx="4248150" cy="27836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3041" y="4116014"/>
            <a:ext cx="4248150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10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E24D26-0333-4F10-9B86-C33DA1E366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70745"/>
            <a:ext cx="10847389" cy="4479161"/>
            <a:chOff x="673099" y="1370745"/>
            <a:chExt cx="10847389" cy="4479161"/>
          </a:xfrm>
        </p:grpSpPr>
        <p:grpSp>
          <p:nvGrpSpPr>
            <p:cNvPr id="6" name="iṥļîḑè">
              <a:extLst>
                <a:ext uri="{FF2B5EF4-FFF2-40B4-BE49-F238E27FC236}">
                  <a16:creationId xmlns:a16="http://schemas.microsoft.com/office/drawing/2014/main" xmlns="" id="{D3949D60-908D-4EA8-AF20-9261C5120FDF}"/>
                </a:ext>
              </a:extLst>
            </p:cNvPr>
            <p:cNvGrpSpPr/>
            <p:nvPr/>
          </p:nvGrpSpPr>
          <p:grpSpPr>
            <a:xfrm>
              <a:off x="7191128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40" name="ïṡľîḋè">
                <a:extLst>
                  <a:ext uri="{FF2B5EF4-FFF2-40B4-BE49-F238E27FC236}">
                    <a16:creationId xmlns:a16="http://schemas.microsoft.com/office/drawing/2014/main" xmlns="" id="{8FCECF8C-FA9C-4667-9A3D-CEB2B530988C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D3D6DFC5-57DF-44A1-93B0-744791DB1CE5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ï$ḷïḑe">
                  <a:extLst>
                    <a:ext uri="{FF2B5EF4-FFF2-40B4-BE49-F238E27FC236}">
                      <a16:creationId xmlns:a16="http://schemas.microsoft.com/office/drawing/2014/main" xmlns="" id="{BD71E236-1B2B-43A0-A3BD-1B58473FB65E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46" name="iṡḷïḍé">
                    <a:extLst>
                      <a:ext uri="{FF2B5EF4-FFF2-40B4-BE49-F238E27FC236}">
                        <a16:creationId xmlns:a16="http://schemas.microsoft.com/office/drawing/2014/main" xmlns="" id="{8193A67D-EEE6-49EF-B015-1234BE04D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íṣḻïḍê">
                    <a:extLst>
                      <a:ext uri="{FF2B5EF4-FFF2-40B4-BE49-F238E27FC236}">
                        <a16:creationId xmlns:a16="http://schemas.microsoft.com/office/drawing/2014/main" xmlns="" id="{3F37D73D-6B1B-4969-B876-A8EA24109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iṣļîḋê">
                <a:extLst>
                  <a:ext uri="{FF2B5EF4-FFF2-40B4-BE49-F238E27FC236}">
                    <a16:creationId xmlns:a16="http://schemas.microsoft.com/office/drawing/2014/main" xmlns="" id="{02573B9A-35FD-4E4E-B4E1-358B530A526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42" name="ïS1íḋé">
                  <a:extLst>
                    <a:ext uri="{FF2B5EF4-FFF2-40B4-BE49-F238E27FC236}">
                      <a16:creationId xmlns:a16="http://schemas.microsoft.com/office/drawing/2014/main" xmlns="" id="{78A98FEC-94BE-45D4-81F2-414254434F60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3" name="îṣḻiḓe">
                  <a:extLst>
                    <a:ext uri="{FF2B5EF4-FFF2-40B4-BE49-F238E27FC236}">
                      <a16:creationId xmlns:a16="http://schemas.microsoft.com/office/drawing/2014/main" xmlns="" id="{7362C008-480D-4B1C-B8E7-ABA262DBBE93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7" name="ïṥliḋê">
              <a:extLst>
                <a:ext uri="{FF2B5EF4-FFF2-40B4-BE49-F238E27FC236}">
                  <a16:creationId xmlns:a16="http://schemas.microsoft.com/office/drawing/2014/main" xmlns="" id="{EAE1B2D7-B119-4EB1-B54E-FCFEEA187F65}"/>
                </a:ext>
              </a:extLst>
            </p:cNvPr>
            <p:cNvGrpSpPr/>
            <p:nvPr/>
          </p:nvGrpSpPr>
          <p:grpSpPr>
            <a:xfrm>
              <a:off x="1729607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32" name="iS1îḓê">
                <a:extLst>
                  <a:ext uri="{FF2B5EF4-FFF2-40B4-BE49-F238E27FC236}">
                    <a16:creationId xmlns:a16="http://schemas.microsoft.com/office/drawing/2014/main" xmlns="" id="{26715B51-8B83-4D8C-82CF-927A26117047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598F1D57-A8C0-46D3-BE55-5E939C1D395D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ísļídè">
                  <a:extLst>
                    <a:ext uri="{FF2B5EF4-FFF2-40B4-BE49-F238E27FC236}">
                      <a16:creationId xmlns:a16="http://schemas.microsoft.com/office/drawing/2014/main" xmlns="" id="{BB622716-A6D8-480B-90C8-88BF054F7822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38" name="íslíḍê">
                    <a:extLst>
                      <a:ext uri="{FF2B5EF4-FFF2-40B4-BE49-F238E27FC236}">
                        <a16:creationId xmlns:a16="http://schemas.microsoft.com/office/drawing/2014/main" xmlns="" id="{5FDB5052-CAA8-4FCD-A4D5-B2EC269EA2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ïSľîďê">
                    <a:extLst>
                      <a:ext uri="{FF2B5EF4-FFF2-40B4-BE49-F238E27FC236}">
                        <a16:creationId xmlns:a16="http://schemas.microsoft.com/office/drawing/2014/main" xmlns="" id="{FCD11136-08F9-48BD-9827-83C2420F43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ïś1ïḋe">
                <a:extLst>
                  <a:ext uri="{FF2B5EF4-FFF2-40B4-BE49-F238E27FC236}">
                    <a16:creationId xmlns:a16="http://schemas.microsoft.com/office/drawing/2014/main" xmlns="" id="{D895D1C2-3A2A-4347-8D5C-D3B1FF2CDD5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34" name="íṡḷíḋè">
                  <a:extLst>
                    <a:ext uri="{FF2B5EF4-FFF2-40B4-BE49-F238E27FC236}">
                      <a16:creationId xmlns:a16="http://schemas.microsoft.com/office/drawing/2014/main" xmlns="" id="{D78AC822-4DD8-4F01-B63E-7A6FA431B9EB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5" name="iSļïdê">
                  <a:extLst>
                    <a:ext uri="{FF2B5EF4-FFF2-40B4-BE49-F238E27FC236}">
                      <a16:creationId xmlns:a16="http://schemas.microsoft.com/office/drawing/2014/main" xmlns="" id="{BD346D62-D7C9-499A-96EB-D46A3DDE26E7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8" name="iṣḷïde">
              <a:extLst>
                <a:ext uri="{FF2B5EF4-FFF2-40B4-BE49-F238E27FC236}">
                  <a16:creationId xmlns:a16="http://schemas.microsoft.com/office/drawing/2014/main" xmlns="" id="{C0F8B852-6FDA-4FE6-92AE-0C1ABC96C33F}"/>
                </a:ext>
              </a:extLst>
            </p:cNvPr>
            <p:cNvGrpSpPr/>
            <p:nvPr/>
          </p:nvGrpSpPr>
          <p:grpSpPr>
            <a:xfrm>
              <a:off x="71082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1AFF58B-608C-4ED4-9C1B-15778B548338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iŝlîḓe">
                <a:extLst>
                  <a:ext uri="{FF2B5EF4-FFF2-40B4-BE49-F238E27FC236}">
                    <a16:creationId xmlns:a16="http://schemas.microsoft.com/office/drawing/2014/main" xmlns="" id="{52CD4243-24B1-4F1A-BC7D-E0F8E3F92F1E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30" name="ís1iḍe">
                  <a:extLst>
                    <a:ext uri="{FF2B5EF4-FFF2-40B4-BE49-F238E27FC236}">
                      <a16:creationId xmlns:a16="http://schemas.microsoft.com/office/drawing/2014/main" xmlns="" id="{1982B3E2-9FB8-4178-AF62-256B79FDB0B3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ïşļîḑe">
                  <a:extLst>
                    <a:ext uri="{FF2B5EF4-FFF2-40B4-BE49-F238E27FC236}">
                      <a16:creationId xmlns:a16="http://schemas.microsoft.com/office/drawing/2014/main" xmlns="" id="{23B63118-7E9C-4AB1-89D6-75384ADF9284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iš1îḑè">
              <a:extLst>
                <a:ext uri="{FF2B5EF4-FFF2-40B4-BE49-F238E27FC236}">
                  <a16:creationId xmlns:a16="http://schemas.microsoft.com/office/drawing/2014/main" xmlns="" id="{5D1FA96C-63EF-42FF-AEF5-572C7676E2A8}"/>
                </a:ext>
              </a:extLst>
            </p:cNvPr>
            <p:cNvGrpSpPr/>
            <p:nvPr/>
          </p:nvGrpSpPr>
          <p:grpSpPr>
            <a:xfrm>
              <a:off x="78238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6" name="í$liďè">
                <a:extLst>
                  <a:ext uri="{FF2B5EF4-FFF2-40B4-BE49-F238E27FC236}">
                    <a16:creationId xmlns:a16="http://schemas.microsoft.com/office/drawing/2014/main" xmlns="" id="{BE2A136C-FB75-415B-8DE3-449035FD5173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îṡ1idê">
                <a:extLst>
                  <a:ext uri="{FF2B5EF4-FFF2-40B4-BE49-F238E27FC236}">
                    <a16:creationId xmlns:a16="http://schemas.microsoft.com/office/drawing/2014/main" xmlns="" id="{790679CC-2AAD-40FC-B06C-AC2A606CDD70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0" name="íṡľïḑè">
              <a:extLst>
                <a:ext uri="{FF2B5EF4-FFF2-40B4-BE49-F238E27FC236}">
                  <a16:creationId xmlns:a16="http://schemas.microsoft.com/office/drawing/2014/main" xmlns="" id="{D2833A97-B582-4104-A787-90A48714B8FE}"/>
                </a:ext>
              </a:extLst>
            </p:cNvPr>
            <p:cNvGrpSpPr/>
            <p:nvPr/>
          </p:nvGrpSpPr>
          <p:grpSpPr>
            <a:xfrm>
              <a:off x="16853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08CF5A1-C940-4C69-AF63-29B739158DA4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îşļiḑê">
                <a:extLst>
                  <a:ext uri="{FF2B5EF4-FFF2-40B4-BE49-F238E27FC236}">
                    <a16:creationId xmlns:a16="http://schemas.microsoft.com/office/drawing/2014/main" xmlns="" id="{F3C7E7E0-2621-4BA5-94B9-5C0B87112AED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24" name="ïṡlíďé">
                  <a:extLst>
                    <a:ext uri="{FF2B5EF4-FFF2-40B4-BE49-F238E27FC236}">
                      <a16:creationId xmlns:a16="http://schemas.microsoft.com/office/drawing/2014/main" xmlns="" id="{0995A802-FF17-4D77-8018-B847B03F5450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íṩḻíďe">
                  <a:extLst>
                    <a:ext uri="{FF2B5EF4-FFF2-40B4-BE49-F238E27FC236}">
                      <a16:creationId xmlns:a16="http://schemas.microsoft.com/office/drawing/2014/main" xmlns="" id="{E12FF55C-D368-44E9-B31B-FCED53E4BDA9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šliďé">
              <a:extLst>
                <a:ext uri="{FF2B5EF4-FFF2-40B4-BE49-F238E27FC236}">
                  <a16:creationId xmlns:a16="http://schemas.microsoft.com/office/drawing/2014/main" xmlns="" id="{03C8E7B9-9E36-4630-8D00-7EDF400819B9}"/>
                </a:ext>
              </a:extLst>
            </p:cNvPr>
            <p:cNvGrpSpPr/>
            <p:nvPr/>
          </p:nvGrpSpPr>
          <p:grpSpPr>
            <a:xfrm>
              <a:off x="24009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0" name="ïšḷíḓe">
                <a:extLst>
                  <a:ext uri="{FF2B5EF4-FFF2-40B4-BE49-F238E27FC236}">
                    <a16:creationId xmlns:a16="http://schemas.microsoft.com/office/drawing/2014/main" xmlns="" id="{D1BE3D0A-F1AF-42D9-A8F3-01F5409B82F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íŝḷîde">
                <a:extLst>
                  <a:ext uri="{FF2B5EF4-FFF2-40B4-BE49-F238E27FC236}">
                    <a16:creationId xmlns:a16="http://schemas.microsoft.com/office/drawing/2014/main" xmlns="" id="{6D51E086-0432-4F08-903B-2E241BD095ED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55B734-DE8C-4BD0-91E8-C05CD4B65948}"/>
                </a:ext>
              </a:extLst>
            </p:cNvPr>
            <p:cNvCxnSpPr/>
            <p:nvPr/>
          </p:nvCxnSpPr>
          <p:spPr>
            <a:xfrm>
              <a:off x="673099" y="3598793"/>
              <a:ext cx="108458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S1iḍê">
              <a:extLst>
                <a:ext uri="{FF2B5EF4-FFF2-40B4-BE49-F238E27FC236}">
                  <a16:creationId xmlns:a16="http://schemas.microsoft.com/office/drawing/2014/main" xmlns="" id="{F3E02D63-8A87-48C2-880D-99F81AFD5460}"/>
                </a:ext>
              </a:extLst>
            </p:cNvPr>
            <p:cNvSpPr/>
            <p:nvPr/>
          </p:nvSpPr>
          <p:spPr bwMode="auto">
            <a:xfrm>
              <a:off x="6096794" y="3065448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4" name="îśḻiḋe">
              <a:extLst>
                <a:ext uri="{FF2B5EF4-FFF2-40B4-BE49-F238E27FC236}">
                  <a16:creationId xmlns:a16="http://schemas.microsoft.com/office/drawing/2014/main" xmlns="" id="{9C10198C-3C59-453A-8806-338C5DA1D2CB}"/>
                </a:ext>
              </a:extLst>
            </p:cNvPr>
            <p:cNvSpPr/>
            <p:nvPr/>
          </p:nvSpPr>
          <p:spPr bwMode="auto">
            <a:xfrm>
              <a:off x="3386427" y="3598053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îṡ1ïḋe">
              <a:extLst>
                <a:ext uri="{FF2B5EF4-FFF2-40B4-BE49-F238E27FC236}">
                  <a16:creationId xmlns:a16="http://schemas.microsoft.com/office/drawing/2014/main" xmlns="" id="{053D035A-A029-4B26-B583-E843256DBAE2}"/>
                </a:ext>
              </a:extLst>
            </p:cNvPr>
            <p:cNvSpPr/>
            <p:nvPr/>
          </p:nvSpPr>
          <p:spPr bwMode="auto">
            <a:xfrm>
              <a:off x="8808641" y="3598053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ṧliḋe">
              <a:extLst>
                <a:ext uri="{FF2B5EF4-FFF2-40B4-BE49-F238E27FC236}">
                  <a16:creationId xmlns:a16="http://schemas.microsoft.com/office/drawing/2014/main" xmlns="" id="{4A2BF356-B702-421C-91E5-A4312A210DD0}"/>
                </a:ext>
              </a:extLst>
            </p:cNvPr>
            <p:cNvSpPr/>
            <p:nvPr/>
          </p:nvSpPr>
          <p:spPr bwMode="auto">
            <a:xfrm>
              <a:off x="6020595" y="3530600"/>
              <a:ext cx="153988" cy="153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7" name="î$ļiḓè">
              <a:extLst>
                <a:ext uri="{FF2B5EF4-FFF2-40B4-BE49-F238E27FC236}">
                  <a16:creationId xmlns:a16="http://schemas.microsoft.com/office/drawing/2014/main" xmlns="" id="{7B4F3C14-3776-46D3-A7B3-AEA621AACC6D}"/>
                </a:ext>
              </a:extLst>
            </p:cNvPr>
            <p:cNvSpPr/>
            <p:nvPr/>
          </p:nvSpPr>
          <p:spPr bwMode="auto">
            <a:xfrm>
              <a:off x="8727319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8" name="ïṡliḋê">
              <a:extLst>
                <a:ext uri="{FF2B5EF4-FFF2-40B4-BE49-F238E27FC236}">
                  <a16:creationId xmlns:a16="http://schemas.microsoft.com/office/drawing/2014/main" xmlns="" id="{77BE3DCA-B5C1-4609-B100-844C0EE7ED3D}"/>
                </a:ext>
              </a:extLst>
            </p:cNvPr>
            <p:cNvSpPr/>
            <p:nvPr/>
          </p:nvSpPr>
          <p:spPr bwMode="auto">
            <a:xfrm>
              <a:off x="673100" y="3065448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î$1iḓé">
              <a:extLst>
                <a:ext uri="{FF2B5EF4-FFF2-40B4-BE49-F238E27FC236}">
                  <a16:creationId xmlns:a16="http://schemas.microsoft.com/office/drawing/2014/main" xmlns="" id="{B11A415B-456C-4880-B92C-A31B104426D7}"/>
                </a:ext>
              </a:extLst>
            </p:cNvPr>
            <p:cNvSpPr/>
            <p:nvPr/>
          </p:nvSpPr>
          <p:spPr bwMode="auto">
            <a:xfrm>
              <a:off x="3313871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869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4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7C6D25-7D0A-4EC3-B82D-52AF5FFAFC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3365"/>
            <a:ext cx="10850563" cy="4310370"/>
            <a:chOff x="669925" y="1483365"/>
            <a:chExt cx="10850563" cy="4310370"/>
          </a:xfrm>
        </p:grpSpPr>
        <p:sp>
          <p:nvSpPr>
            <p:cNvPr id="6" name="í$1ïḍe">
              <a:extLst>
                <a:ext uri="{FF2B5EF4-FFF2-40B4-BE49-F238E27FC236}">
                  <a16:creationId xmlns:a16="http://schemas.microsoft.com/office/drawing/2014/main" xmlns="" id="{8434DA59-52AC-4069-9173-29571CB910FD}"/>
                </a:ext>
              </a:extLst>
            </p:cNvPr>
            <p:cNvSpPr/>
            <p:nvPr/>
          </p:nvSpPr>
          <p:spPr>
            <a:xfrm>
              <a:off x="3939591" y="1483365"/>
              <a:ext cx="2128245" cy="2128245"/>
            </a:xfrm>
            <a:prstGeom prst="roundRect">
              <a:avLst>
                <a:gd name="adj" fmla="val 9763"/>
              </a:avLst>
            </a:prstGeom>
            <a:blipFill>
              <a:blip r:embed="rId3"/>
              <a:stretch>
                <a:fillRect l="-25178" r="-2488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îŝlíde">
              <a:extLst>
                <a:ext uri="{FF2B5EF4-FFF2-40B4-BE49-F238E27FC236}">
                  <a16:creationId xmlns:a16="http://schemas.microsoft.com/office/drawing/2014/main" xmlns="" id="{39A05EA4-0BD2-449D-BC06-73D87C48A5C4}"/>
                </a:ext>
              </a:extLst>
            </p:cNvPr>
            <p:cNvSpPr/>
            <p:nvPr/>
          </p:nvSpPr>
          <p:spPr>
            <a:xfrm>
              <a:off x="6124165" y="1483365"/>
              <a:ext cx="2128245" cy="2128245"/>
            </a:xfrm>
            <a:prstGeom prst="roundRect">
              <a:avLst>
                <a:gd name="adj" fmla="val 9763"/>
              </a:avLst>
            </a:prstGeom>
            <a:blipFill>
              <a:blip r:embed="rId4"/>
              <a:stretch>
                <a:fillRect l="-35429" r="-350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ṩļïḑê">
              <a:extLst>
                <a:ext uri="{FF2B5EF4-FFF2-40B4-BE49-F238E27FC236}">
                  <a16:creationId xmlns:a16="http://schemas.microsoft.com/office/drawing/2014/main" xmlns="" id="{86F0CE9B-55DC-4641-86A6-51DD36F3C82D}"/>
                </a:ext>
              </a:extLst>
            </p:cNvPr>
            <p:cNvSpPr/>
            <p:nvPr/>
          </p:nvSpPr>
          <p:spPr>
            <a:xfrm>
              <a:off x="3939591" y="3665490"/>
              <a:ext cx="2128245" cy="2128245"/>
            </a:xfrm>
            <a:prstGeom prst="roundRect">
              <a:avLst>
                <a:gd name="adj" fmla="val 9763"/>
              </a:avLst>
            </a:prstGeom>
            <a:blipFill>
              <a:blip r:embed="rId5"/>
              <a:stretch>
                <a:fillRect l="-25149" r="-2485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îś1iḋe">
              <a:extLst>
                <a:ext uri="{FF2B5EF4-FFF2-40B4-BE49-F238E27FC236}">
                  <a16:creationId xmlns:a16="http://schemas.microsoft.com/office/drawing/2014/main" xmlns="" id="{078423A2-0E70-44F8-B76C-0FB848E13D2F}"/>
                </a:ext>
              </a:extLst>
            </p:cNvPr>
            <p:cNvSpPr/>
            <p:nvPr/>
          </p:nvSpPr>
          <p:spPr>
            <a:xfrm>
              <a:off x="6124165" y="3665490"/>
              <a:ext cx="2128245" cy="2128245"/>
            </a:xfrm>
            <a:prstGeom prst="roundRect">
              <a:avLst>
                <a:gd name="adj" fmla="val 9763"/>
              </a:avLst>
            </a:prstGeom>
            <a:blipFill>
              <a:blip r:embed="rId6"/>
              <a:stretch>
                <a:fillRect l="-25267" r="-2496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íSliďè">
              <a:extLst>
                <a:ext uri="{FF2B5EF4-FFF2-40B4-BE49-F238E27FC236}">
                  <a16:creationId xmlns:a16="http://schemas.microsoft.com/office/drawing/2014/main" xmlns="" id="{FB978FAD-E184-49D5-BE4F-0E14ECCB3BA1}"/>
                </a:ext>
              </a:extLst>
            </p:cNvPr>
            <p:cNvGrpSpPr/>
            <p:nvPr/>
          </p:nvGrpSpPr>
          <p:grpSpPr>
            <a:xfrm>
              <a:off x="4750371" y="2292982"/>
              <a:ext cx="2691260" cy="2691137"/>
              <a:chOff x="4750371" y="2292982"/>
              <a:chExt cx="2691260" cy="2691137"/>
            </a:xfrm>
            <a:solidFill>
              <a:schemeClr val="accent1"/>
            </a:solidFill>
          </p:grpSpPr>
          <p:sp>
            <p:nvSpPr>
              <p:cNvPr id="29" name="îš1íďê">
                <a:extLst>
                  <a:ext uri="{FF2B5EF4-FFF2-40B4-BE49-F238E27FC236}">
                    <a16:creationId xmlns:a16="http://schemas.microsoft.com/office/drawing/2014/main" xmlns="" id="{3D5293AA-1AC1-4A7D-9152-E656885868E3}"/>
                  </a:ext>
                </a:extLst>
              </p:cNvPr>
              <p:cNvSpPr/>
              <p:nvPr/>
            </p:nvSpPr>
            <p:spPr>
              <a:xfrm>
                <a:off x="4750371" y="2292982"/>
                <a:ext cx="1317466" cy="1318628"/>
              </a:xfrm>
              <a:custGeom>
                <a:avLst/>
                <a:gdLst>
                  <a:gd name="connsiteX0" fmla="*/ 2235893 w 2235893"/>
                  <a:gd name="connsiteY0" fmla="*/ 0 h 2237866"/>
                  <a:gd name="connsiteX1" fmla="*/ 2235893 w 2235893"/>
                  <a:gd name="connsiteY1" fmla="*/ 1885238 h 2237866"/>
                  <a:gd name="connsiteX2" fmla="*/ 1883265 w 2235893"/>
                  <a:gd name="connsiteY2" fmla="*/ 2237866 h 2237866"/>
                  <a:gd name="connsiteX3" fmla="*/ 0 w 2235893"/>
                  <a:gd name="connsiteY3" fmla="*/ 2237866 h 2237866"/>
                  <a:gd name="connsiteX4" fmla="*/ 9494 w 2235893"/>
                  <a:gd name="connsiteY4" fmla="*/ 2049856 h 2237866"/>
                  <a:gd name="connsiteX5" fmla="*/ 2049961 w 2235893"/>
                  <a:gd name="connsiteY5" fmla="*/ 9389 h 223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893" h="2237866">
                    <a:moveTo>
                      <a:pt x="2235893" y="0"/>
                    </a:moveTo>
                    <a:lnTo>
                      <a:pt x="2235893" y="1885238"/>
                    </a:lnTo>
                    <a:cubicBezTo>
                      <a:pt x="2235893" y="2079989"/>
                      <a:pt x="2078016" y="2237866"/>
                      <a:pt x="1883265" y="2237866"/>
                    </a:cubicBezTo>
                    <a:lnTo>
                      <a:pt x="0" y="2237866"/>
                    </a:lnTo>
                    <a:lnTo>
                      <a:pt x="9494" y="2049856"/>
                    </a:lnTo>
                    <a:cubicBezTo>
                      <a:pt x="118755" y="973975"/>
                      <a:pt x="974080" y="118650"/>
                      <a:pt x="2049961" y="938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" name="ïSḻíḋè">
                <a:extLst>
                  <a:ext uri="{FF2B5EF4-FFF2-40B4-BE49-F238E27FC236}">
                    <a16:creationId xmlns:a16="http://schemas.microsoft.com/office/drawing/2014/main" xmlns="" id="{D83042E8-6453-4F30-A703-18F46A2CF90D}"/>
                  </a:ext>
                </a:extLst>
              </p:cNvPr>
              <p:cNvSpPr/>
              <p:nvPr/>
            </p:nvSpPr>
            <p:spPr>
              <a:xfrm>
                <a:off x="6124165" y="2292982"/>
                <a:ext cx="1317466" cy="1318628"/>
              </a:xfrm>
              <a:custGeom>
                <a:avLst/>
                <a:gdLst>
                  <a:gd name="connsiteX0" fmla="*/ 0 w 2235893"/>
                  <a:gd name="connsiteY0" fmla="*/ 0 h 2237866"/>
                  <a:gd name="connsiteX1" fmla="*/ 185931 w 2235893"/>
                  <a:gd name="connsiteY1" fmla="*/ 9389 h 2237866"/>
                  <a:gd name="connsiteX2" fmla="*/ 2226399 w 2235893"/>
                  <a:gd name="connsiteY2" fmla="*/ 2049856 h 2237866"/>
                  <a:gd name="connsiteX3" fmla="*/ 2235893 w 2235893"/>
                  <a:gd name="connsiteY3" fmla="*/ 2237866 h 2237866"/>
                  <a:gd name="connsiteX4" fmla="*/ 352628 w 2235893"/>
                  <a:gd name="connsiteY4" fmla="*/ 2237866 h 2237866"/>
                  <a:gd name="connsiteX5" fmla="*/ 0 w 2235893"/>
                  <a:gd name="connsiteY5" fmla="*/ 1885238 h 223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893" h="2237866">
                    <a:moveTo>
                      <a:pt x="0" y="0"/>
                    </a:moveTo>
                    <a:lnTo>
                      <a:pt x="185931" y="9389"/>
                    </a:lnTo>
                    <a:cubicBezTo>
                      <a:pt x="1261812" y="118650"/>
                      <a:pt x="2117137" y="973975"/>
                      <a:pt x="2226399" y="2049856"/>
                    </a:cubicBezTo>
                    <a:lnTo>
                      <a:pt x="2235893" y="2237866"/>
                    </a:lnTo>
                    <a:lnTo>
                      <a:pt x="352628" y="2237866"/>
                    </a:lnTo>
                    <a:cubicBezTo>
                      <a:pt x="157877" y="2237866"/>
                      <a:pt x="0" y="2079989"/>
                      <a:pt x="0" y="1885238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iṡḻíḍê">
                <a:extLst>
                  <a:ext uri="{FF2B5EF4-FFF2-40B4-BE49-F238E27FC236}">
                    <a16:creationId xmlns:a16="http://schemas.microsoft.com/office/drawing/2014/main" xmlns="" id="{BCC9864B-A0BF-4E3D-A476-24DE3A4172CE}"/>
                  </a:ext>
                </a:extLst>
              </p:cNvPr>
              <p:cNvSpPr/>
              <p:nvPr/>
            </p:nvSpPr>
            <p:spPr>
              <a:xfrm>
                <a:off x="6124165" y="3665490"/>
                <a:ext cx="1317466" cy="1318629"/>
              </a:xfrm>
              <a:custGeom>
                <a:avLst/>
                <a:gdLst>
                  <a:gd name="connsiteX0" fmla="*/ 352628 w 2235893"/>
                  <a:gd name="connsiteY0" fmla="*/ 0 h 2237867"/>
                  <a:gd name="connsiteX1" fmla="*/ 2235893 w 2235893"/>
                  <a:gd name="connsiteY1" fmla="*/ 0 h 2237867"/>
                  <a:gd name="connsiteX2" fmla="*/ 2226399 w 2235893"/>
                  <a:gd name="connsiteY2" fmla="*/ 188011 h 2237867"/>
                  <a:gd name="connsiteX3" fmla="*/ 185931 w 2235893"/>
                  <a:gd name="connsiteY3" fmla="*/ 2228478 h 2237867"/>
                  <a:gd name="connsiteX4" fmla="*/ 0 w 2235893"/>
                  <a:gd name="connsiteY4" fmla="*/ 2237867 h 2237867"/>
                  <a:gd name="connsiteX5" fmla="*/ 0 w 2235893"/>
                  <a:gd name="connsiteY5" fmla="*/ 352628 h 2237867"/>
                  <a:gd name="connsiteX6" fmla="*/ 352628 w 2235893"/>
                  <a:gd name="connsiteY6" fmla="*/ 0 h 223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893" h="2237867">
                    <a:moveTo>
                      <a:pt x="352628" y="0"/>
                    </a:moveTo>
                    <a:lnTo>
                      <a:pt x="2235893" y="0"/>
                    </a:lnTo>
                    <a:lnTo>
                      <a:pt x="2226399" y="188011"/>
                    </a:lnTo>
                    <a:cubicBezTo>
                      <a:pt x="2117137" y="1263891"/>
                      <a:pt x="1261812" y="2119216"/>
                      <a:pt x="185931" y="2228478"/>
                    </a:cubicBezTo>
                    <a:lnTo>
                      <a:pt x="0" y="2237867"/>
                    </a:lnTo>
                    <a:lnTo>
                      <a:pt x="0" y="352628"/>
                    </a:lnTo>
                    <a:cubicBezTo>
                      <a:pt x="0" y="157877"/>
                      <a:pt x="157877" y="0"/>
                      <a:pt x="352628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" name="iśḻíďe">
                <a:extLst>
                  <a:ext uri="{FF2B5EF4-FFF2-40B4-BE49-F238E27FC236}">
                    <a16:creationId xmlns:a16="http://schemas.microsoft.com/office/drawing/2014/main" xmlns="" id="{BE66EE47-9215-43CD-8ECD-174C25D39E81}"/>
                  </a:ext>
                </a:extLst>
              </p:cNvPr>
              <p:cNvSpPr/>
              <p:nvPr/>
            </p:nvSpPr>
            <p:spPr>
              <a:xfrm>
                <a:off x="4750371" y="3665490"/>
                <a:ext cx="1317466" cy="1318629"/>
              </a:xfrm>
              <a:custGeom>
                <a:avLst/>
                <a:gdLst>
                  <a:gd name="connsiteX0" fmla="*/ 0 w 2235893"/>
                  <a:gd name="connsiteY0" fmla="*/ 0 h 2237867"/>
                  <a:gd name="connsiteX1" fmla="*/ 1883265 w 2235893"/>
                  <a:gd name="connsiteY1" fmla="*/ 0 h 2237867"/>
                  <a:gd name="connsiteX2" fmla="*/ 2235893 w 2235893"/>
                  <a:gd name="connsiteY2" fmla="*/ 352628 h 2237867"/>
                  <a:gd name="connsiteX3" fmla="*/ 2235893 w 2235893"/>
                  <a:gd name="connsiteY3" fmla="*/ 2237867 h 2237867"/>
                  <a:gd name="connsiteX4" fmla="*/ 2049961 w 2235893"/>
                  <a:gd name="connsiteY4" fmla="*/ 2228478 h 2237867"/>
                  <a:gd name="connsiteX5" fmla="*/ 9494 w 2235893"/>
                  <a:gd name="connsiteY5" fmla="*/ 188011 h 223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893" h="2237867">
                    <a:moveTo>
                      <a:pt x="0" y="0"/>
                    </a:moveTo>
                    <a:lnTo>
                      <a:pt x="1883265" y="0"/>
                    </a:lnTo>
                    <a:cubicBezTo>
                      <a:pt x="2078016" y="0"/>
                      <a:pt x="2235893" y="157877"/>
                      <a:pt x="2235893" y="352628"/>
                    </a:cubicBezTo>
                    <a:lnTo>
                      <a:pt x="2235893" y="2237867"/>
                    </a:lnTo>
                    <a:lnTo>
                      <a:pt x="2049961" y="2228478"/>
                    </a:lnTo>
                    <a:cubicBezTo>
                      <a:pt x="974080" y="2119216"/>
                      <a:pt x="118755" y="1263891"/>
                      <a:pt x="9494" y="18801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íSlíḍé">
              <a:extLst>
                <a:ext uri="{FF2B5EF4-FFF2-40B4-BE49-F238E27FC236}">
                  <a16:creationId xmlns:a16="http://schemas.microsoft.com/office/drawing/2014/main" xmlns="" id="{3CBC8A95-4685-4C9F-ABB7-5C094D25C4CD}"/>
                </a:ext>
              </a:extLst>
            </p:cNvPr>
            <p:cNvSpPr/>
            <p:nvPr/>
          </p:nvSpPr>
          <p:spPr bwMode="auto">
            <a:xfrm>
              <a:off x="6256646" y="2811383"/>
              <a:ext cx="526252" cy="5062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S1ïḍè">
              <a:extLst>
                <a:ext uri="{FF2B5EF4-FFF2-40B4-BE49-F238E27FC236}">
                  <a16:creationId xmlns:a16="http://schemas.microsoft.com/office/drawing/2014/main" xmlns="" id="{B4B45BCF-7E8C-48F5-81B2-6AC6A0443111}"/>
                </a:ext>
              </a:extLst>
            </p:cNvPr>
            <p:cNvSpPr/>
            <p:nvPr/>
          </p:nvSpPr>
          <p:spPr bwMode="auto">
            <a:xfrm>
              <a:off x="6220761" y="3883065"/>
              <a:ext cx="489996" cy="48907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3" name="ïśḻíḍe">
              <a:extLst>
                <a:ext uri="{FF2B5EF4-FFF2-40B4-BE49-F238E27FC236}">
                  <a16:creationId xmlns:a16="http://schemas.microsoft.com/office/drawing/2014/main" xmlns="" id="{DAC693C6-6EB7-4AA3-B333-489AF9E969A1}"/>
                </a:ext>
              </a:extLst>
            </p:cNvPr>
            <p:cNvSpPr/>
            <p:nvPr/>
          </p:nvSpPr>
          <p:spPr bwMode="auto">
            <a:xfrm>
              <a:off x="5200084" y="3833981"/>
              <a:ext cx="570964" cy="587246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şlíḑè">
              <a:extLst>
                <a:ext uri="{FF2B5EF4-FFF2-40B4-BE49-F238E27FC236}">
                  <a16:creationId xmlns:a16="http://schemas.microsoft.com/office/drawing/2014/main" xmlns="" id="{66668935-5D4C-44E6-BC6E-E5B094227CAE}"/>
                </a:ext>
              </a:extLst>
            </p:cNvPr>
            <p:cNvSpPr/>
            <p:nvPr/>
          </p:nvSpPr>
          <p:spPr bwMode="auto">
            <a:xfrm>
              <a:off x="5285490" y="2833635"/>
              <a:ext cx="480142" cy="46176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" name="iṩḻïḍè">
              <a:extLst>
                <a:ext uri="{FF2B5EF4-FFF2-40B4-BE49-F238E27FC236}">
                  <a16:creationId xmlns:a16="http://schemas.microsoft.com/office/drawing/2014/main" xmlns="" id="{67E568C2-C18F-4F22-B0DB-FD4C62F48ADF}"/>
                </a:ext>
              </a:extLst>
            </p:cNvPr>
            <p:cNvGrpSpPr/>
            <p:nvPr/>
          </p:nvGrpSpPr>
          <p:grpSpPr>
            <a:xfrm>
              <a:off x="8489335" y="4173668"/>
              <a:ext cx="3031153" cy="1111889"/>
              <a:chOff x="673100" y="1237334"/>
              <a:chExt cx="3228944" cy="1111889"/>
            </a:xfrm>
          </p:grpSpPr>
          <p:sp>
            <p:nvSpPr>
              <p:cNvPr id="27" name="ïśḻídê">
                <a:extLst>
                  <a:ext uri="{FF2B5EF4-FFF2-40B4-BE49-F238E27FC236}">
                    <a16:creationId xmlns:a16="http://schemas.microsoft.com/office/drawing/2014/main" xmlns="" id="{9327B791-3240-420A-8A6B-945C2D68AC7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$1ïďê">
                <a:extLst>
                  <a:ext uri="{FF2B5EF4-FFF2-40B4-BE49-F238E27FC236}">
                    <a16:creationId xmlns:a16="http://schemas.microsoft.com/office/drawing/2014/main" xmlns="" id="{731B6D02-C809-4194-A945-5E5E84B3731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ṩliďê">
              <a:extLst>
                <a:ext uri="{FF2B5EF4-FFF2-40B4-BE49-F238E27FC236}">
                  <a16:creationId xmlns:a16="http://schemas.microsoft.com/office/drawing/2014/main" xmlns="" id="{3270A6BD-BC61-4E39-AF78-44596A17A4ED}"/>
                </a:ext>
              </a:extLst>
            </p:cNvPr>
            <p:cNvGrpSpPr/>
            <p:nvPr/>
          </p:nvGrpSpPr>
          <p:grpSpPr>
            <a:xfrm>
              <a:off x="8489335" y="1991543"/>
              <a:ext cx="3031153" cy="1111889"/>
              <a:chOff x="673100" y="1237334"/>
              <a:chExt cx="3228944" cy="1111889"/>
            </a:xfrm>
          </p:grpSpPr>
          <p:sp>
            <p:nvSpPr>
              <p:cNvPr id="25" name="îṣļíḓe">
                <a:extLst>
                  <a:ext uri="{FF2B5EF4-FFF2-40B4-BE49-F238E27FC236}">
                    <a16:creationId xmlns:a16="http://schemas.microsoft.com/office/drawing/2014/main" xmlns="" id="{049AC660-FA32-46CA-A1F9-F105EB54E68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ś1íḍe">
                <a:extLst>
                  <a:ext uri="{FF2B5EF4-FFF2-40B4-BE49-F238E27FC236}">
                    <a16:creationId xmlns:a16="http://schemas.microsoft.com/office/drawing/2014/main" xmlns="" id="{E5F40298-FDDC-4CD5-8393-3DBF4155CCE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ṣľíḑé">
              <a:extLst>
                <a:ext uri="{FF2B5EF4-FFF2-40B4-BE49-F238E27FC236}">
                  <a16:creationId xmlns:a16="http://schemas.microsoft.com/office/drawing/2014/main" xmlns="" id="{BE321D97-2C3E-41A7-9500-F4231820693B}"/>
                </a:ext>
              </a:extLst>
            </p:cNvPr>
            <p:cNvGrpSpPr/>
            <p:nvPr/>
          </p:nvGrpSpPr>
          <p:grpSpPr>
            <a:xfrm>
              <a:off x="673100" y="4173668"/>
              <a:ext cx="3031153" cy="1111889"/>
              <a:chOff x="673100" y="1237334"/>
              <a:chExt cx="3228944" cy="1111889"/>
            </a:xfrm>
          </p:grpSpPr>
          <p:sp>
            <p:nvSpPr>
              <p:cNvPr id="23" name="ïŝḷïdê">
                <a:extLst>
                  <a:ext uri="{FF2B5EF4-FFF2-40B4-BE49-F238E27FC236}">
                    <a16:creationId xmlns:a16="http://schemas.microsoft.com/office/drawing/2014/main" xmlns="" id="{F9284E8F-E938-4ABD-98E4-F461B7248DF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Sļïḋe">
                <a:extLst>
                  <a:ext uri="{FF2B5EF4-FFF2-40B4-BE49-F238E27FC236}">
                    <a16:creationId xmlns:a16="http://schemas.microsoft.com/office/drawing/2014/main" xmlns="" id="{A2611F4E-C330-4766-980D-DA890538B18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$ļïdè">
              <a:extLst>
                <a:ext uri="{FF2B5EF4-FFF2-40B4-BE49-F238E27FC236}">
                  <a16:creationId xmlns:a16="http://schemas.microsoft.com/office/drawing/2014/main" xmlns="" id="{A5856C58-17BF-478F-BA5B-30D04210949E}"/>
                </a:ext>
              </a:extLst>
            </p:cNvPr>
            <p:cNvGrpSpPr/>
            <p:nvPr/>
          </p:nvGrpSpPr>
          <p:grpSpPr>
            <a:xfrm>
              <a:off x="673100" y="1991543"/>
              <a:ext cx="3031153" cy="1111889"/>
              <a:chOff x="673100" y="1237334"/>
              <a:chExt cx="3228944" cy="1111889"/>
            </a:xfrm>
          </p:grpSpPr>
          <p:sp>
            <p:nvSpPr>
              <p:cNvPr id="21" name="î$ḻiḓe">
                <a:extLst>
                  <a:ext uri="{FF2B5EF4-FFF2-40B4-BE49-F238E27FC236}">
                    <a16:creationId xmlns:a16="http://schemas.microsoft.com/office/drawing/2014/main" xmlns="" id="{01C860E0-5B37-423A-81A2-A41DD759B02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Sľiḓê">
                <a:extLst>
                  <a:ext uri="{FF2B5EF4-FFF2-40B4-BE49-F238E27FC236}">
                    <a16:creationId xmlns:a16="http://schemas.microsoft.com/office/drawing/2014/main" xmlns="" id="{21DDA584-5854-4B81-A00C-E365EE96221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B12AE9-A9C0-4A76-90D6-41E4D3E8DC80}"/>
                </a:ext>
              </a:extLst>
            </p:cNvPr>
            <p:cNvCxnSpPr/>
            <p:nvPr/>
          </p:nvCxnSpPr>
          <p:spPr>
            <a:xfrm>
              <a:off x="66992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E9920CF-2D28-46AF-9492-6A383A39A2E8}"/>
                </a:ext>
              </a:extLst>
            </p:cNvPr>
            <p:cNvCxnSpPr/>
            <p:nvPr/>
          </p:nvCxnSpPr>
          <p:spPr>
            <a:xfrm>
              <a:off x="832167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418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1818008"/>
            <a:ext cx="12192000" cy="2903327"/>
            <a:chOff x="-1312387" y="1950560"/>
            <a:chExt cx="12192000" cy="2903327"/>
          </a:xfrm>
        </p:grpSpPr>
        <p:sp>
          <p:nvSpPr>
            <p:cNvPr id="9" name="矩形 8"/>
            <p:cNvSpPr/>
            <p:nvPr/>
          </p:nvSpPr>
          <p:spPr>
            <a:xfrm>
              <a:off x="-1312387" y="1950560"/>
              <a:ext cx="12192000" cy="2903327"/>
            </a:xfrm>
            <a:prstGeom prst="rect">
              <a:avLst/>
            </a:prstGeom>
            <a:solidFill>
              <a:srgbClr val="112034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-273792" y="2471200"/>
              <a:ext cx="998483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pc="3000" dirty="0">
                  <a:solidFill>
                    <a:schemeClr val="bg1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感謝觀看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5436" y="4196273"/>
              <a:ext cx="7416354" cy="4116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800" dirty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lAMPS AND CANDLES OF FAMILIES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61251" y="2586839"/>
              <a:ext cx="0" cy="1391449"/>
            </a:xfrm>
            <a:prstGeom prst="line">
              <a:avLst/>
            </a:prstGeom>
            <a:ln>
              <a:solidFill>
                <a:schemeClr val="bg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524418" y="2586839"/>
              <a:ext cx="0" cy="1391449"/>
            </a:xfrm>
            <a:prstGeom prst="line">
              <a:avLst/>
            </a:prstGeom>
            <a:ln>
              <a:solidFill>
                <a:schemeClr val="bg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87586" y="2586839"/>
              <a:ext cx="0" cy="1391449"/>
            </a:xfrm>
            <a:prstGeom prst="line">
              <a:avLst/>
            </a:prstGeom>
            <a:ln>
              <a:solidFill>
                <a:schemeClr val="bg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20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3E00A9-8952-4308-AF39-104CA7E7DC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65642"/>
            <a:ext cx="10845800" cy="4145818"/>
            <a:chOff x="673100" y="1565642"/>
            <a:chExt cx="10845800" cy="414581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6A30F0A-EFAD-477C-9BCB-3D5AC405EB8A}"/>
                </a:ext>
              </a:extLst>
            </p:cNvPr>
            <p:cNvCxnSpPr>
              <a:stCxn id="11" idx="0"/>
            </p:cNvCxnSpPr>
            <p:nvPr/>
          </p:nvCxnSpPr>
          <p:spPr>
            <a:xfrm>
              <a:off x="2360343" y="3638550"/>
              <a:ext cx="7471314" cy="6350"/>
            </a:xfrm>
            <a:prstGeom prst="line">
              <a:avLst/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işľiḍè">
              <a:extLst>
                <a:ext uri="{FF2B5EF4-FFF2-40B4-BE49-F238E27FC236}">
                  <a16:creationId xmlns:a16="http://schemas.microsoft.com/office/drawing/2014/main" xmlns="" id="{9CEAFFD0-395F-4EC9-9B12-D8B1FF6D3F74}"/>
                </a:ext>
              </a:extLst>
            </p:cNvPr>
            <p:cNvSpPr/>
            <p:nvPr/>
          </p:nvSpPr>
          <p:spPr>
            <a:xfrm rot="5400000">
              <a:off x="1724724" y="1851728"/>
              <a:ext cx="4145818" cy="3573645"/>
            </a:xfrm>
            <a:prstGeom prst="hexagon">
              <a:avLst>
                <a:gd name="adj" fmla="val 30768"/>
                <a:gd name="vf" fmla="val 115470"/>
              </a:avLst>
            </a:prstGeom>
            <a:noFill/>
            <a:ln w="3810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şļiḋe">
              <a:extLst>
                <a:ext uri="{FF2B5EF4-FFF2-40B4-BE49-F238E27FC236}">
                  <a16:creationId xmlns:a16="http://schemas.microsoft.com/office/drawing/2014/main" xmlns="" id="{D18A250F-CBE8-446F-99A5-18285696091D}"/>
                </a:ext>
              </a:extLst>
            </p:cNvPr>
            <p:cNvSpPr/>
            <p:nvPr/>
          </p:nvSpPr>
          <p:spPr>
            <a:xfrm rot="5400000">
              <a:off x="6321456" y="1851728"/>
              <a:ext cx="4145818" cy="3573645"/>
            </a:xfrm>
            <a:prstGeom prst="hexagon">
              <a:avLst>
                <a:gd name="adj" fmla="val 30768"/>
                <a:gd name="vf" fmla="val 115470"/>
              </a:avLst>
            </a:prstGeom>
            <a:noFill/>
            <a:ln w="3810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iślíḓe">
              <a:extLst>
                <a:ext uri="{FF2B5EF4-FFF2-40B4-BE49-F238E27FC236}">
                  <a16:creationId xmlns:a16="http://schemas.microsoft.com/office/drawing/2014/main" xmlns="" id="{D0F43965-ABAA-4F71-98D7-9DFE5F71DA5B}"/>
                </a:ext>
              </a:extLst>
            </p:cNvPr>
            <p:cNvSpPr/>
            <p:nvPr/>
          </p:nvSpPr>
          <p:spPr>
            <a:xfrm>
              <a:off x="4775198" y="2412999"/>
              <a:ext cx="2641602" cy="2451102"/>
            </a:xfrm>
            <a:prstGeom prst="hexagon">
              <a:avLst/>
            </a:prstGeom>
            <a:blipFill>
              <a:blip r:embed="rId3"/>
              <a:stretch>
                <a:fillRect l="-32634" r="-32322"/>
              </a:stretch>
            </a:blipFill>
            <a:ln w="76200" cap="flat" cmpd="sng" algn="ctr">
              <a:solidFill>
                <a:schemeClr val="bg1">
                  <a:lumMod val="95000"/>
                  <a:alpha val="7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3200" b="1" i="1"/>
            </a:p>
          </p:txBody>
        </p:sp>
        <p:sp>
          <p:nvSpPr>
            <p:cNvPr id="10" name="íšḻidê">
              <a:extLst>
                <a:ext uri="{FF2B5EF4-FFF2-40B4-BE49-F238E27FC236}">
                  <a16:creationId xmlns:a16="http://schemas.microsoft.com/office/drawing/2014/main" xmlns="" id="{987363D6-164F-4070-BE50-4F1F6BAAE464}"/>
                </a:ext>
              </a:extLst>
            </p:cNvPr>
            <p:cNvSpPr/>
            <p:nvPr/>
          </p:nvSpPr>
          <p:spPr>
            <a:xfrm>
              <a:off x="9831657" y="2899657"/>
              <a:ext cx="1687243" cy="1477786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</a:rPr>
                <a:t>Text</a:t>
              </a:r>
              <a:endParaRPr lang="zh-CN" alt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îṣlîḑè">
              <a:extLst>
                <a:ext uri="{FF2B5EF4-FFF2-40B4-BE49-F238E27FC236}">
                  <a16:creationId xmlns:a16="http://schemas.microsoft.com/office/drawing/2014/main" xmlns="" id="{DB07647B-941A-4ED4-AAC9-924DD79DD090}"/>
                </a:ext>
              </a:extLst>
            </p:cNvPr>
            <p:cNvSpPr/>
            <p:nvPr/>
          </p:nvSpPr>
          <p:spPr>
            <a:xfrm>
              <a:off x="673100" y="2899657"/>
              <a:ext cx="1687243" cy="1477786"/>
            </a:xfrm>
            <a:prstGeom prst="hexagon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</a:rPr>
                <a:t>Text</a:t>
              </a:r>
              <a:endParaRPr lang="zh-CN" alt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s1iďê">
              <a:extLst>
                <a:ext uri="{FF2B5EF4-FFF2-40B4-BE49-F238E27FC236}">
                  <a16:creationId xmlns:a16="http://schemas.microsoft.com/office/drawing/2014/main" xmlns="" id="{2449B069-EE86-4527-AA76-45EAEE569AD9}"/>
                </a:ext>
              </a:extLst>
            </p:cNvPr>
            <p:cNvSpPr/>
            <p:nvPr/>
          </p:nvSpPr>
          <p:spPr bwMode="auto">
            <a:xfrm>
              <a:off x="2616199" y="3733899"/>
              <a:ext cx="2362868" cy="82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3" name="î$lîde">
              <a:extLst>
                <a:ext uri="{FF2B5EF4-FFF2-40B4-BE49-F238E27FC236}">
                  <a16:creationId xmlns:a16="http://schemas.microsoft.com/office/drawing/2014/main" xmlns="" id="{4BECD4E6-7BB8-4607-B2C5-4A4E456D1910}"/>
                </a:ext>
              </a:extLst>
            </p:cNvPr>
            <p:cNvSpPr/>
            <p:nvPr/>
          </p:nvSpPr>
          <p:spPr bwMode="auto">
            <a:xfrm>
              <a:off x="2616199" y="2738838"/>
              <a:ext cx="2362868" cy="82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4" name="î$ḷïḋé">
              <a:extLst>
                <a:ext uri="{FF2B5EF4-FFF2-40B4-BE49-F238E27FC236}">
                  <a16:creationId xmlns:a16="http://schemas.microsoft.com/office/drawing/2014/main" xmlns="" id="{7931ADCF-44CD-4F0B-9FB0-07D26DCCB31A}"/>
                </a:ext>
              </a:extLst>
            </p:cNvPr>
            <p:cNvSpPr/>
            <p:nvPr/>
          </p:nvSpPr>
          <p:spPr bwMode="auto">
            <a:xfrm>
              <a:off x="7212931" y="3733899"/>
              <a:ext cx="2362868" cy="82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5" name="ïŝlíḑè">
              <a:extLst>
                <a:ext uri="{FF2B5EF4-FFF2-40B4-BE49-F238E27FC236}">
                  <a16:creationId xmlns:a16="http://schemas.microsoft.com/office/drawing/2014/main" xmlns="" id="{FB3CAEB6-3A0D-417D-8536-C92E5CA1FB35}"/>
                </a:ext>
              </a:extLst>
            </p:cNvPr>
            <p:cNvSpPr/>
            <p:nvPr/>
          </p:nvSpPr>
          <p:spPr bwMode="auto">
            <a:xfrm>
              <a:off x="7212931" y="2738838"/>
              <a:ext cx="2362868" cy="82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2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71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1555" y="4330460"/>
            <a:ext cx="6064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962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2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05F13D-52D8-47DE-8ECB-A95A048516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804"/>
            <a:ext cx="10845800" cy="4237979"/>
            <a:chOff x="673100" y="1130808"/>
            <a:chExt cx="10845799" cy="4237979"/>
          </a:xfrm>
        </p:grpSpPr>
        <p:grpSp>
          <p:nvGrpSpPr>
            <p:cNvPr id="6" name="íŝḷíďe">
              <a:extLst>
                <a:ext uri="{FF2B5EF4-FFF2-40B4-BE49-F238E27FC236}">
                  <a16:creationId xmlns:a16="http://schemas.microsoft.com/office/drawing/2014/main" xmlns="" id="{073E33C9-0C6F-413A-81FE-A05BF05CD9ED}"/>
                </a:ext>
              </a:extLst>
            </p:cNvPr>
            <p:cNvGrpSpPr/>
            <p:nvPr/>
          </p:nvGrpSpPr>
          <p:grpSpPr>
            <a:xfrm>
              <a:off x="6814923" y="2073128"/>
              <a:ext cx="4703976" cy="3295659"/>
              <a:chOff x="1293206" y="-678122"/>
              <a:chExt cx="9605588" cy="6729766"/>
            </a:xfrm>
          </p:grpSpPr>
          <p:sp>
            <p:nvSpPr>
              <p:cNvPr id="26" name="işḻíḍê">
                <a:extLst>
                  <a:ext uri="{FF2B5EF4-FFF2-40B4-BE49-F238E27FC236}">
                    <a16:creationId xmlns:a16="http://schemas.microsoft.com/office/drawing/2014/main" xmlns="" id="{95C2E8F7-9B08-4635-84B8-0C4BE85C3903}"/>
                  </a:ext>
                </a:extLst>
              </p:cNvPr>
              <p:cNvSpPr/>
              <p:nvPr/>
            </p:nvSpPr>
            <p:spPr>
              <a:xfrm>
                <a:off x="1841451" y="3433602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" name="iSľíḋe">
                <a:extLst>
                  <a:ext uri="{FF2B5EF4-FFF2-40B4-BE49-F238E27FC236}">
                    <a16:creationId xmlns:a16="http://schemas.microsoft.com/office/drawing/2014/main" xmlns="" id="{420E8DCA-C96D-443A-B85F-B907599C602C}"/>
                  </a:ext>
                </a:extLst>
              </p:cNvPr>
              <p:cNvSpPr/>
              <p:nvPr/>
            </p:nvSpPr>
            <p:spPr>
              <a:xfrm>
                <a:off x="2994143" y="3433602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išľíďé">
                <a:extLst>
                  <a:ext uri="{FF2B5EF4-FFF2-40B4-BE49-F238E27FC236}">
                    <a16:creationId xmlns:a16="http://schemas.microsoft.com/office/drawing/2014/main" xmlns="" id="{7B463DEB-702B-43D9-93C2-678BA8A722A7}"/>
                  </a:ext>
                </a:extLst>
              </p:cNvPr>
              <p:cNvSpPr/>
              <p:nvPr/>
            </p:nvSpPr>
            <p:spPr>
              <a:xfrm>
                <a:off x="4146837" y="3433602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ïṧḷïḋê">
                <a:extLst>
                  <a:ext uri="{FF2B5EF4-FFF2-40B4-BE49-F238E27FC236}">
                    <a16:creationId xmlns:a16="http://schemas.microsoft.com/office/drawing/2014/main" xmlns="" id="{C2462165-810B-4EA3-AEB5-CE6908D07939}"/>
                  </a:ext>
                </a:extLst>
              </p:cNvPr>
              <p:cNvSpPr/>
              <p:nvPr/>
            </p:nvSpPr>
            <p:spPr>
              <a:xfrm>
                <a:off x="1841451" y="3816022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iŝľîḓê">
                <a:extLst>
                  <a:ext uri="{FF2B5EF4-FFF2-40B4-BE49-F238E27FC236}">
                    <a16:creationId xmlns:a16="http://schemas.microsoft.com/office/drawing/2014/main" xmlns="" id="{ED6182B3-6B02-4A2E-B2E5-1B6961254830}"/>
                  </a:ext>
                </a:extLst>
              </p:cNvPr>
              <p:cNvSpPr/>
              <p:nvPr/>
            </p:nvSpPr>
            <p:spPr>
              <a:xfrm>
                <a:off x="1841451" y="4198443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iṡľîḋê">
                <a:extLst>
                  <a:ext uri="{FF2B5EF4-FFF2-40B4-BE49-F238E27FC236}">
                    <a16:creationId xmlns:a16="http://schemas.microsoft.com/office/drawing/2014/main" xmlns="" id="{5BE9E27C-B699-465D-BDF1-F94B338616F2}"/>
                  </a:ext>
                </a:extLst>
              </p:cNvPr>
              <p:cNvSpPr/>
              <p:nvPr/>
            </p:nvSpPr>
            <p:spPr>
              <a:xfrm>
                <a:off x="2994143" y="3816022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" name="ïSḷíḍe">
                <a:extLst>
                  <a:ext uri="{FF2B5EF4-FFF2-40B4-BE49-F238E27FC236}">
                    <a16:creationId xmlns:a16="http://schemas.microsoft.com/office/drawing/2014/main" xmlns="" id="{E1B3FF0F-FAEF-4A05-A324-55791DB7A5D0}"/>
                  </a:ext>
                </a:extLst>
              </p:cNvPr>
              <p:cNvSpPr/>
              <p:nvPr/>
            </p:nvSpPr>
            <p:spPr>
              <a:xfrm>
                <a:off x="2994143" y="4198443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" name="îṩḻïḓè">
                <a:extLst>
                  <a:ext uri="{FF2B5EF4-FFF2-40B4-BE49-F238E27FC236}">
                    <a16:creationId xmlns:a16="http://schemas.microsoft.com/office/drawing/2014/main" xmlns="" id="{E55E6BBB-CB37-473E-A876-03179B0FADC4}"/>
                  </a:ext>
                </a:extLst>
              </p:cNvPr>
              <p:cNvSpPr/>
              <p:nvPr/>
            </p:nvSpPr>
            <p:spPr>
              <a:xfrm>
                <a:off x="4146836" y="3816022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ṡḷîḍê">
                <a:extLst>
                  <a:ext uri="{FF2B5EF4-FFF2-40B4-BE49-F238E27FC236}">
                    <a16:creationId xmlns:a16="http://schemas.microsoft.com/office/drawing/2014/main" xmlns="" id="{F4C3A849-A934-4945-ADCD-1BD7629E384B}"/>
                  </a:ext>
                </a:extLst>
              </p:cNvPr>
              <p:cNvSpPr/>
              <p:nvPr/>
            </p:nvSpPr>
            <p:spPr>
              <a:xfrm>
                <a:off x="4146836" y="4198443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" name="îsḷiḋê">
                <a:extLst>
                  <a:ext uri="{FF2B5EF4-FFF2-40B4-BE49-F238E27FC236}">
                    <a16:creationId xmlns:a16="http://schemas.microsoft.com/office/drawing/2014/main" xmlns="" id="{B5AB70A0-CBFF-4E5C-880C-39D6F83D5528}"/>
                  </a:ext>
                </a:extLst>
              </p:cNvPr>
              <p:cNvSpPr/>
              <p:nvPr/>
            </p:nvSpPr>
            <p:spPr>
              <a:xfrm>
                <a:off x="1841451" y="4580864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" name="íŝlíḋê">
                <a:extLst>
                  <a:ext uri="{FF2B5EF4-FFF2-40B4-BE49-F238E27FC236}">
                    <a16:creationId xmlns:a16="http://schemas.microsoft.com/office/drawing/2014/main" xmlns="" id="{08E78309-1C95-4360-8CD4-4630ECC439A1}"/>
                  </a:ext>
                </a:extLst>
              </p:cNvPr>
              <p:cNvSpPr/>
              <p:nvPr/>
            </p:nvSpPr>
            <p:spPr>
              <a:xfrm>
                <a:off x="1841451" y="4963285"/>
                <a:ext cx="1055965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îṩḷîḑê">
                <a:extLst>
                  <a:ext uri="{FF2B5EF4-FFF2-40B4-BE49-F238E27FC236}">
                    <a16:creationId xmlns:a16="http://schemas.microsoft.com/office/drawing/2014/main" xmlns="" id="{8A062E07-C18D-48A0-BC57-DC0F6BF164A1}"/>
                  </a:ext>
                </a:extLst>
              </p:cNvPr>
              <p:cNvSpPr/>
              <p:nvPr/>
            </p:nvSpPr>
            <p:spPr>
              <a:xfrm>
                <a:off x="2994143" y="4580864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" name="ïṥľîḋê">
                <a:extLst>
                  <a:ext uri="{FF2B5EF4-FFF2-40B4-BE49-F238E27FC236}">
                    <a16:creationId xmlns:a16="http://schemas.microsoft.com/office/drawing/2014/main" xmlns="" id="{BAFC16D6-D99F-40A4-BE56-CA6F1313CFEF}"/>
                  </a:ext>
                </a:extLst>
              </p:cNvPr>
              <p:cNvSpPr/>
              <p:nvPr/>
            </p:nvSpPr>
            <p:spPr>
              <a:xfrm>
                <a:off x="2994143" y="4963285"/>
                <a:ext cx="1055966" cy="323518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9" name="ïṡḻiḋè">
                <a:extLst>
                  <a:ext uri="{FF2B5EF4-FFF2-40B4-BE49-F238E27FC236}">
                    <a16:creationId xmlns:a16="http://schemas.microsoft.com/office/drawing/2014/main" xmlns="" id="{8799B8EC-42F1-4BC0-91E5-47338F42BEBF}"/>
                  </a:ext>
                </a:extLst>
              </p:cNvPr>
              <p:cNvSpPr/>
              <p:nvPr/>
            </p:nvSpPr>
            <p:spPr>
              <a:xfrm>
                <a:off x="1841451" y="5345705"/>
                <a:ext cx="1055965" cy="323519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0" name="iṡḻîde">
                <a:extLst>
                  <a:ext uri="{FF2B5EF4-FFF2-40B4-BE49-F238E27FC236}">
                    <a16:creationId xmlns:a16="http://schemas.microsoft.com/office/drawing/2014/main" xmlns="" id="{5144628B-CCCF-479B-80F5-88AD7CA41E1A}"/>
                  </a:ext>
                </a:extLst>
              </p:cNvPr>
              <p:cNvSpPr/>
              <p:nvPr/>
            </p:nvSpPr>
            <p:spPr>
              <a:xfrm>
                <a:off x="1841451" y="5728125"/>
                <a:ext cx="1055965" cy="323519"/>
              </a:xfrm>
              <a:prstGeom prst="roundRect">
                <a:avLst>
                  <a:gd name="adj" fmla="val 14022"/>
                </a:avLst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1" name="iṣḷïdê">
                <a:extLst>
                  <a:ext uri="{FF2B5EF4-FFF2-40B4-BE49-F238E27FC236}">
                    <a16:creationId xmlns:a16="http://schemas.microsoft.com/office/drawing/2014/main" xmlns="" id="{43C7BE34-737A-46EA-9AB2-FACF70A56AA8}"/>
                  </a:ext>
                </a:extLst>
              </p:cNvPr>
              <p:cNvSpPr/>
              <p:nvPr/>
            </p:nvSpPr>
            <p:spPr>
              <a:xfrm>
                <a:off x="1410703" y="2742804"/>
                <a:ext cx="6810708" cy="839112"/>
              </a:xfrm>
              <a:prstGeom prst="roundRect">
                <a:avLst>
                  <a:gd name="adj" fmla="val 16778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2" name="ïslïḋè">
                <a:extLst>
                  <a:ext uri="{FF2B5EF4-FFF2-40B4-BE49-F238E27FC236}">
                    <a16:creationId xmlns:a16="http://schemas.microsoft.com/office/drawing/2014/main" xmlns="" id="{E6E7CCBA-371C-4F7C-A791-1D8E3041D13A}"/>
                  </a:ext>
                </a:extLst>
              </p:cNvPr>
              <p:cNvSpPr/>
              <p:nvPr/>
            </p:nvSpPr>
            <p:spPr>
              <a:xfrm>
                <a:off x="1930528" y="2598886"/>
                <a:ext cx="3183197" cy="612384"/>
              </a:xfrm>
              <a:prstGeom prst="roundRect">
                <a:avLst>
                  <a:gd name="adj" fmla="val 18815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3" name="îṧḷiďê">
                <a:extLst>
                  <a:ext uri="{FF2B5EF4-FFF2-40B4-BE49-F238E27FC236}">
                    <a16:creationId xmlns:a16="http://schemas.microsoft.com/office/drawing/2014/main" xmlns="" id="{32B99E03-FFCE-4ECA-B09B-0231E5FDFC0C}"/>
                  </a:ext>
                </a:extLst>
              </p:cNvPr>
              <p:cNvSpPr/>
              <p:nvPr/>
            </p:nvSpPr>
            <p:spPr>
              <a:xfrm>
                <a:off x="7154330" y="2461226"/>
                <a:ext cx="1180525" cy="1402267"/>
              </a:xfrm>
              <a:prstGeom prst="roundRect">
                <a:avLst>
                  <a:gd name="adj" fmla="val 29939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4" name="íšḷïḋê">
                <a:extLst>
                  <a:ext uri="{FF2B5EF4-FFF2-40B4-BE49-F238E27FC236}">
                    <a16:creationId xmlns:a16="http://schemas.microsoft.com/office/drawing/2014/main" xmlns="" id="{C4AB1210-85E5-4D3E-8E48-025A7A1DE83B}"/>
                  </a:ext>
                </a:extLst>
              </p:cNvPr>
              <p:cNvSpPr/>
              <p:nvPr/>
            </p:nvSpPr>
            <p:spPr>
              <a:xfrm>
                <a:off x="2236664" y="1004649"/>
                <a:ext cx="368700" cy="182874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5" name="ïśľïḍê">
                <a:extLst>
                  <a:ext uri="{FF2B5EF4-FFF2-40B4-BE49-F238E27FC236}">
                    <a16:creationId xmlns:a16="http://schemas.microsoft.com/office/drawing/2014/main" xmlns="" id="{D6EFEA2F-1D9F-4B37-802B-9A7D0A7D1CE0}"/>
                  </a:ext>
                </a:extLst>
              </p:cNvPr>
              <p:cNvSpPr/>
              <p:nvPr/>
            </p:nvSpPr>
            <p:spPr>
              <a:xfrm>
                <a:off x="4420454" y="1004649"/>
                <a:ext cx="368701" cy="182874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6" name="ïşľîḋe">
                <a:extLst>
                  <a:ext uri="{FF2B5EF4-FFF2-40B4-BE49-F238E27FC236}">
                    <a16:creationId xmlns:a16="http://schemas.microsoft.com/office/drawing/2014/main" xmlns="" id="{282E3F57-9C4F-4118-B7E6-D001D6F61E01}"/>
                  </a:ext>
                </a:extLst>
              </p:cNvPr>
              <p:cNvSpPr/>
              <p:nvPr/>
            </p:nvSpPr>
            <p:spPr>
              <a:xfrm rot="18900000">
                <a:off x="1293206" y="504840"/>
                <a:ext cx="2743707" cy="3777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7" name="išļîďe">
                <a:extLst>
                  <a:ext uri="{FF2B5EF4-FFF2-40B4-BE49-F238E27FC236}">
                    <a16:creationId xmlns:a16="http://schemas.microsoft.com/office/drawing/2014/main" xmlns="" id="{FD6C18B9-FD1D-46F1-BE71-76E566592190}"/>
                  </a:ext>
                </a:extLst>
              </p:cNvPr>
              <p:cNvSpPr/>
              <p:nvPr/>
            </p:nvSpPr>
            <p:spPr>
              <a:xfrm rot="13500000">
                <a:off x="2976415" y="504840"/>
                <a:ext cx="2743707" cy="3777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8" name="îşlîḍè">
                <a:extLst>
                  <a:ext uri="{FF2B5EF4-FFF2-40B4-BE49-F238E27FC236}">
                    <a16:creationId xmlns:a16="http://schemas.microsoft.com/office/drawing/2014/main" xmlns="" id="{707FEAC7-F41E-4E9E-98A5-65D498695157}"/>
                  </a:ext>
                </a:extLst>
              </p:cNvPr>
              <p:cNvSpPr/>
              <p:nvPr/>
            </p:nvSpPr>
            <p:spPr>
              <a:xfrm>
                <a:off x="7615872" y="1432979"/>
                <a:ext cx="3282922" cy="32829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9" name="îSľide">
                <a:extLst>
                  <a:ext uri="{FF2B5EF4-FFF2-40B4-BE49-F238E27FC236}">
                    <a16:creationId xmlns:a16="http://schemas.microsoft.com/office/drawing/2014/main" xmlns="" id="{4D084F3D-E0C6-4F95-B9CF-9726DBB6E7C4}"/>
                  </a:ext>
                </a:extLst>
              </p:cNvPr>
              <p:cNvSpPr/>
              <p:nvPr/>
            </p:nvSpPr>
            <p:spPr>
              <a:xfrm>
                <a:off x="8505324" y="2322431"/>
                <a:ext cx="1504017" cy="1504018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0" name="íṡlïďé">
                <a:extLst>
                  <a:ext uri="{FF2B5EF4-FFF2-40B4-BE49-F238E27FC236}">
                    <a16:creationId xmlns:a16="http://schemas.microsoft.com/office/drawing/2014/main" xmlns="" id="{2725C81E-E025-4FFB-A857-454F573306D1}"/>
                  </a:ext>
                </a:extLst>
              </p:cNvPr>
              <p:cNvSpPr/>
              <p:nvPr/>
            </p:nvSpPr>
            <p:spPr>
              <a:xfrm>
                <a:off x="8419162" y="2236270"/>
                <a:ext cx="1676340" cy="1676340"/>
              </a:xfrm>
              <a:prstGeom prst="ellipse">
                <a:avLst/>
              </a:prstGeom>
              <a:ln w="3556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51" name="íšlídé">
                <a:extLst>
                  <a:ext uri="{FF2B5EF4-FFF2-40B4-BE49-F238E27FC236}">
                    <a16:creationId xmlns:a16="http://schemas.microsoft.com/office/drawing/2014/main" xmlns="" id="{0EB14169-0682-4C9C-9F82-3A392BA60E7F}"/>
                  </a:ext>
                </a:extLst>
              </p:cNvPr>
              <p:cNvGrpSpPr/>
              <p:nvPr/>
            </p:nvGrpSpPr>
            <p:grpSpPr>
              <a:xfrm>
                <a:off x="2867472" y="1064661"/>
                <a:ext cx="1309309" cy="1309308"/>
                <a:chOff x="2867472" y="1064661"/>
                <a:chExt cx="1309309" cy="1309308"/>
              </a:xfrm>
            </p:grpSpPr>
            <p:sp>
              <p:nvSpPr>
                <p:cNvPr id="52" name="íşḷíďe">
                  <a:extLst>
                    <a:ext uri="{FF2B5EF4-FFF2-40B4-BE49-F238E27FC236}">
                      <a16:creationId xmlns:a16="http://schemas.microsoft.com/office/drawing/2014/main" xmlns="" id="{413F9473-BBDE-4BD6-86D5-4AC229CB1C9D}"/>
                    </a:ext>
                  </a:extLst>
                </p:cNvPr>
                <p:cNvSpPr/>
                <p:nvPr/>
              </p:nvSpPr>
              <p:spPr>
                <a:xfrm>
                  <a:off x="2867472" y="1064661"/>
                  <a:ext cx="1309309" cy="1309308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 marL="0" marR="0" indent="0" algn="l" defTabSz="914400" rtl="0" fontAlgn="auto" latinLnBrk="1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</a:defRPr>
                  </a:defPPr>
                  <a:lvl1pPr marL="0" marR="0" indent="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1pPr>
                  <a:lvl2pPr marL="0" marR="0" indent="2286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2pPr>
                  <a:lvl3pPr marL="0" marR="0" indent="4572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3pPr>
                  <a:lvl4pPr marL="0" marR="0" indent="6858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4pPr>
                  <a:lvl5pPr marL="0" marR="0" indent="9144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5pPr>
                  <a:lvl6pPr marL="0" marR="0" indent="11430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6pPr>
                  <a:lvl7pPr marL="0" marR="0" indent="13716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7pPr>
                  <a:lvl8pPr marL="0" marR="0" indent="16002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8pPr>
                  <a:lvl9pPr marL="0" marR="0" indent="18288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9pPr>
                </a:lstStyle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ïSľîde">
                  <a:extLst>
                    <a:ext uri="{FF2B5EF4-FFF2-40B4-BE49-F238E27FC236}">
                      <a16:creationId xmlns:a16="http://schemas.microsoft.com/office/drawing/2014/main" xmlns="" id="{AA1C28EC-A490-45ED-899F-3B4A29DB6FA2}"/>
                    </a:ext>
                  </a:extLst>
                </p:cNvPr>
                <p:cNvSpPr/>
                <p:nvPr/>
              </p:nvSpPr>
              <p:spPr>
                <a:xfrm>
                  <a:off x="3332134" y="1358749"/>
                  <a:ext cx="379985" cy="7211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0" h="21600" extrusionOk="0">
                      <a:moveTo>
                        <a:pt x="13050" y="19059"/>
                      </a:moveTo>
                      <a:cubicBezTo>
                        <a:pt x="13050" y="21282"/>
                        <a:pt x="13050" y="21282"/>
                        <a:pt x="13050" y="21282"/>
                      </a:cubicBezTo>
                      <a:cubicBezTo>
                        <a:pt x="13050" y="21282"/>
                        <a:pt x="13050" y="21600"/>
                        <a:pt x="12450" y="21600"/>
                      </a:cubicBezTo>
                      <a:cubicBezTo>
                        <a:pt x="9450" y="21600"/>
                        <a:pt x="9450" y="21600"/>
                        <a:pt x="9450" y="21600"/>
                      </a:cubicBezTo>
                      <a:cubicBezTo>
                        <a:pt x="8850" y="21600"/>
                        <a:pt x="8850" y="21282"/>
                        <a:pt x="8850" y="21282"/>
                      </a:cubicBezTo>
                      <a:cubicBezTo>
                        <a:pt x="8850" y="19059"/>
                        <a:pt x="8850" y="19059"/>
                        <a:pt x="8850" y="19059"/>
                      </a:cubicBezTo>
                      <a:cubicBezTo>
                        <a:pt x="3450" y="18741"/>
                        <a:pt x="450" y="16835"/>
                        <a:pt x="450" y="16835"/>
                      </a:cubicBezTo>
                      <a:cubicBezTo>
                        <a:pt x="-150" y="16835"/>
                        <a:pt x="-150" y="16518"/>
                        <a:pt x="450" y="16518"/>
                      </a:cubicBezTo>
                      <a:cubicBezTo>
                        <a:pt x="2850" y="14612"/>
                        <a:pt x="2850" y="14612"/>
                        <a:pt x="2850" y="14612"/>
                      </a:cubicBezTo>
                      <a:cubicBezTo>
                        <a:pt x="2850" y="14612"/>
                        <a:pt x="2850" y="14612"/>
                        <a:pt x="3450" y="14612"/>
                      </a:cubicBezTo>
                      <a:cubicBezTo>
                        <a:pt x="3450" y="14612"/>
                        <a:pt x="3450" y="14612"/>
                        <a:pt x="3450" y="14612"/>
                      </a:cubicBezTo>
                      <a:cubicBezTo>
                        <a:pt x="4050" y="14612"/>
                        <a:pt x="7050" y="16200"/>
                        <a:pt x="11250" y="16200"/>
                      </a:cubicBezTo>
                      <a:cubicBezTo>
                        <a:pt x="13050" y="16200"/>
                        <a:pt x="15450" y="15565"/>
                        <a:pt x="15450" y="14294"/>
                      </a:cubicBezTo>
                      <a:cubicBezTo>
                        <a:pt x="15450" y="13024"/>
                        <a:pt x="13050" y="12706"/>
                        <a:pt x="10050" y="12071"/>
                      </a:cubicBezTo>
                      <a:cubicBezTo>
                        <a:pt x="5850" y="11118"/>
                        <a:pt x="450" y="10165"/>
                        <a:pt x="450" y="6988"/>
                      </a:cubicBezTo>
                      <a:cubicBezTo>
                        <a:pt x="450" y="4765"/>
                        <a:pt x="4050" y="2859"/>
                        <a:pt x="8850" y="2541"/>
                      </a:cubicBezTo>
                      <a:cubicBezTo>
                        <a:pt x="8850" y="318"/>
                        <a:pt x="8850" y="318"/>
                        <a:pt x="8850" y="318"/>
                      </a:cubicBezTo>
                      <a:cubicBezTo>
                        <a:pt x="8850" y="0"/>
                        <a:pt x="8850" y="0"/>
                        <a:pt x="9450" y="0"/>
                      </a:cubicBezTo>
                      <a:cubicBezTo>
                        <a:pt x="12450" y="0"/>
                        <a:pt x="12450" y="0"/>
                        <a:pt x="12450" y="0"/>
                      </a:cubicBezTo>
                      <a:cubicBezTo>
                        <a:pt x="13050" y="0"/>
                        <a:pt x="13050" y="0"/>
                        <a:pt x="13050" y="318"/>
                      </a:cubicBezTo>
                      <a:cubicBezTo>
                        <a:pt x="13050" y="2541"/>
                        <a:pt x="13050" y="2541"/>
                        <a:pt x="13050" y="2541"/>
                      </a:cubicBezTo>
                      <a:cubicBezTo>
                        <a:pt x="17850" y="2541"/>
                        <a:pt x="20250" y="4129"/>
                        <a:pt x="20250" y="4129"/>
                      </a:cubicBezTo>
                      <a:cubicBezTo>
                        <a:pt x="20850" y="4129"/>
                        <a:pt x="20850" y="4447"/>
                        <a:pt x="20250" y="4447"/>
                      </a:cubicBezTo>
                      <a:cubicBezTo>
                        <a:pt x="18450" y="6353"/>
                        <a:pt x="18450" y="6353"/>
                        <a:pt x="18450" y="6353"/>
                      </a:cubicBezTo>
                      <a:cubicBezTo>
                        <a:pt x="18450" y="6353"/>
                        <a:pt x="18450" y="6353"/>
                        <a:pt x="17850" y="6353"/>
                      </a:cubicBezTo>
                      <a:cubicBezTo>
                        <a:pt x="17850" y="6353"/>
                        <a:pt x="17850" y="6353"/>
                        <a:pt x="17250" y="6353"/>
                      </a:cubicBezTo>
                      <a:cubicBezTo>
                        <a:pt x="17250" y="6353"/>
                        <a:pt x="14850" y="5082"/>
                        <a:pt x="11250" y="5082"/>
                      </a:cubicBezTo>
                      <a:cubicBezTo>
                        <a:pt x="8250" y="5082"/>
                        <a:pt x="6450" y="5718"/>
                        <a:pt x="6450" y="6988"/>
                      </a:cubicBezTo>
                      <a:cubicBezTo>
                        <a:pt x="6450" y="8259"/>
                        <a:pt x="9450" y="8894"/>
                        <a:pt x="12450" y="9529"/>
                      </a:cubicBezTo>
                      <a:cubicBezTo>
                        <a:pt x="16650" y="10165"/>
                        <a:pt x="21450" y="11435"/>
                        <a:pt x="21450" y="14294"/>
                      </a:cubicBezTo>
                      <a:cubicBezTo>
                        <a:pt x="21450" y="16518"/>
                        <a:pt x="17850" y="18741"/>
                        <a:pt x="13050" y="190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wrap="square" lIns="91440" tIns="45720" rIns="91440" bIns="45720">
                  <a:normAutofit fontScale="85000" lnSpcReduction="20000"/>
                </a:bodyPr>
                <a:lstStyle>
                  <a:defPPr marL="0" marR="0" indent="0" algn="l" defTabSz="914400" rtl="0" fontAlgn="auto" latinLnBrk="1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</a:defRPr>
                  </a:defPPr>
                  <a:lvl1pPr marL="0" marR="0" indent="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1pPr>
                  <a:lvl2pPr marL="0" marR="0" indent="2286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2pPr>
                  <a:lvl3pPr marL="0" marR="0" indent="4572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3pPr>
                  <a:lvl4pPr marL="0" marR="0" indent="6858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4pPr>
                  <a:lvl5pPr marL="0" marR="0" indent="9144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5pPr>
                  <a:lvl6pPr marL="0" marR="0" indent="11430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6pPr>
                  <a:lvl7pPr marL="0" marR="0" indent="13716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7pPr>
                  <a:lvl8pPr marL="0" marR="0" indent="16002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8pPr>
                  <a:lvl9pPr marL="0" marR="0" indent="1828800" algn="l" defTabSz="821531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2700" b="0" i="0" u="none" strike="noStrike" cap="all" spc="0" normalizeH="0" baseline="0">
                      <a:ln>
                        <a:noFill/>
                      </a:ln>
                      <a:solidFill>
                        <a:srgbClr val="0D3E93"/>
                      </a:solidFill>
                      <a:effectLst/>
                      <a:uFillTx/>
                    </a:defRPr>
                  </a:lvl9pPr>
                </a:lstStyle>
                <a:p>
                  <a:pPr defTabSz="457200">
                    <a:defRPr sz="24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ïŝḻíďê">
              <a:extLst>
                <a:ext uri="{FF2B5EF4-FFF2-40B4-BE49-F238E27FC236}">
                  <a16:creationId xmlns:a16="http://schemas.microsoft.com/office/drawing/2014/main" xmlns="" id="{7EBBF459-AAB0-4137-967E-DB786049B51A}"/>
                </a:ext>
              </a:extLst>
            </p:cNvPr>
            <p:cNvGrpSpPr/>
            <p:nvPr/>
          </p:nvGrpSpPr>
          <p:grpSpPr>
            <a:xfrm>
              <a:off x="673100" y="3080717"/>
              <a:ext cx="4545500" cy="2269764"/>
              <a:chOff x="772224" y="2483628"/>
              <a:chExt cx="4545500" cy="2269764"/>
            </a:xfrm>
          </p:grpSpPr>
          <p:grpSp>
            <p:nvGrpSpPr>
              <p:cNvPr id="11" name="išľïḑê">
                <a:extLst>
                  <a:ext uri="{FF2B5EF4-FFF2-40B4-BE49-F238E27FC236}">
                    <a16:creationId xmlns:a16="http://schemas.microsoft.com/office/drawing/2014/main" xmlns="" id="{1B5EF927-4FAD-401F-82FA-D7570FBC6129}"/>
                  </a:ext>
                </a:extLst>
              </p:cNvPr>
              <p:cNvGrpSpPr/>
              <p:nvPr/>
            </p:nvGrpSpPr>
            <p:grpSpPr>
              <a:xfrm>
                <a:off x="772224" y="2483628"/>
                <a:ext cx="4545500" cy="892875"/>
                <a:chOff x="772224" y="2483628"/>
                <a:chExt cx="4545500" cy="892875"/>
              </a:xfrm>
            </p:grpSpPr>
            <p:grpSp>
              <p:nvGrpSpPr>
                <p:cNvPr id="20" name="îṩ1iḍe">
                  <a:extLst>
                    <a:ext uri="{FF2B5EF4-FFF2-40B4-BE49-F238E27FC236}">
                      <a16:creationId xmlns:a16="http://schemas.microsoft.com/office/drawing/2014/main" xmlns="" id="{1DF7297A-8FEF-4B3C-8DC9-0D6946A432AB}"/>
                    </a:ext>
                  </a:extLst>
                </p:cNvPr>
                <p:cNvGrpSpPr/>
                <p:nvPr/>
              </p:nvGrpSpPr>
              <p:grpSpPr>
                <a:xfrm>
                  <a:off x="1584986" y="2483628"/>
                  <a:ext cx="3732738" cy="892875"/>
                  <a:chOff x="1584986" y="2483628"/>
                  <a:chExt cx="3732738" cy="892875"/>
                </a:xfrm>
              </p:grpSpPr>
              <p:sp>
                <p:nvSpPr>
                  <p:cNvPr id="24" name="íš1îdè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84986" y="2871226"/>
                    <a:ext cx="3732738" cy="5052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25" name="îṡḻïdè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584986" y="2483628"/>
                    <a:ext cx="3732738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grpSp>
              <p:nvGrpSpPr>
                <p:cNvPr id="21" name="îşľíḑé">
                  <a:extLst>
                    <a:ext uri="{FF2B5EF4-FFF2-40B4-BE49-F238E27FC236}">
                      <a16:creationId xmlns:a16="http://schemas.microsoft.com/office/drawing/2014/main" xmlns="" id="{8AA5E49B-5EAE-4D6B-98E7-A6A850767DD2}"/>
                    </a:ext>
                  </a:extLst>
                </p:cNvPr>
                <p:cNvGrpSpPr/>
                <p:nvPr/>
              </p:nvGrpSpPr>
              <p:grpSpPr>
                <a:xfrm>
                  <a:off x="772224" y="2609473"/>
                  <a:ext cx="641185" cy="641184"/>
                  <a:chOff x="787267" y="2677426"/>
                  <a:chExt cx="641185" cy="641184"/>
                </a:xfrm>
              </p:grpSpPr>
              <p:sp>
                <p:nvSpPr>
                  <p:cNvPr id="22" name="íšḷiḋê">
                    <a:extLst>
                      <a:ext uri="{FF2B5EF4-FFF2-40B4-BE49-F238E27FC236}">
                        <a16:creationId xmlns:a16="http://schemas.microsoft.com/office/drawing/2014/main" xmlns="" id="{52053494-584C-4984-8453-BE5802ECBBE4}"/>
                      </a:ext>
                    </a:extLst>
                  </p:cNvPr>
                  <p:cNvSpPr/>
                  <p:nvPr/>
                </p:nvSpPr>
                <p:spPr>
                  <a:xfrm>
                    <a:off x="787267" y="2677426"/>
                    <a:ext cx="641185" cy="641184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00">
                    <a:miter lim="400000"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>
                    <a:defPPr marL="0" marR="0" indent="0" algn="l" defTabSz="914400" rtl="0" fontAlgn="auto" latinLnBrk="1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</a:defRPr>
                    </a:defPPr>
                    <a:lvl1pPr marL="0" marR="0" indent="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1pPr>
                    <a:lvl2pPr marL="0" marR="0" indent="2286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2pPr>
                    <a:lvl3pPr marL="0" marR="0" indent="4572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3pPr>
                    <a:lvl4pPr marL="0" marR="0" indent="6858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4pPr>
                    <a:lvl5pPr marL="0" marR="0" indent="9144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5pPr>
                    <a:lvl6pPr marL="0" marR="0" indent="11430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6pPr>
                    <a:lvl7pPr marL="0" marR="0" indent="13716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7pPr>
                    <a:lvl8pPr marL="0" marR="0" indent="16002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8pPr>
                    <a:lvl9pPr marL="0" marR="0" indent="18288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9pPr>
                  </a:lstStyle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3" name="îsḻïḋê">
                    <a:extLst>
                      <a:ext uri="{FF2B5EF4-FFF2-40B4-BE49-F238E27FC236}">
                        <a16:creationId xmlns:a16="http://schemas.microsoft.com/office/drawing/2014/main" xmlns="" id="{1175A03F-584F-42FA-AAB4-34973BABBF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0444" y="2835002"/>
                    <a:ext cx="354830" cy="326032"/>
                  </a:xfrm>
                  <a:custGeom>
                    <a:avLst/>
                    <a:gdLst>
                      <a:gd name="connsiteX0" fmla="*/ 373273 h 605239"/>
                      <a:gd name="connsiteY0" fmla="*/ 373273 h 605239"/>
                      <a:gd name="connsiteX1" fmla="*/ 373273 h 605239"/>
                      <a:gd name="connsiteY1" fmla="*/ 373273 h 605239"/>
                      <a:gd name="connsiteX2" fmla="*/ 373273 h 605239"/>
                      <a:gd name="connsiteY2" fmla="*/ 373273 h 605239"/>
                      <a:gd name="connsiteX3" fmla="*/ 373273 h 605239"/>
                      <a:gd name="connsiteY3" fmla="*/ 373273 h 605239"/>
                      <a:gd name="connsiteX4" fmla="*/ 373273 h 605239"/>
                      <a:gd name="connsiteY4" fmla="*/ 373273 h 605239"/>
                      <a:gd name="connsiteX5" fmla="*/ 373273 h 605239"/>
                      <a:gd name="connsiteY5" fmla="*/ 373273 h 605239"/>
                      <a:gd name="connsiteX6" fmla="*/ 373273 h 605239"/>
                      <a:gd name="connsiteY6" fmla="*/ 373273 h 605239"/>
                      <a:gd name="connsiteX7" fmla="*/ 373273 h 605239"/>
                      <a:gd name="connsiteY7" fmla="*/ 373273 h 605239"/>
                      <a:gd name="connsiteX8" fmla="*/ 373273 h 605239"/>
                      <a:gd name="connsiteY8" fmla="*/ 373273 h 605239"/>
                      <a:gd name="connsiteX9" fmla="*/ 373273 h 605239"/>
                      <a:gd name="connsiteY9" fmla="*/ 373273 h 605239"/>
                      <a:gd name="connsiteX10" fmla="*/ 373273 h 605239"/>
                      <a:gd name="connsiteY10" fmla="*/ 373273 h 605239"/>
                      <a:gd name="connsiteX11" fmla="*/ 373273 h 605239"/>
                      <a:gd name="connsiteY11" fmla="*/ 373273 h 605239"/>
                      <a:gd name="connsiteX12" fmla="*/ 373273 h 605239"/>
                      <a:gd name="connsiteY12" fmla="*/ 373273 h 605239"/>
                      <a:gd name="connsiteX13" fmla="*/ 373273 h 605239"/>
                      <a:gd name="connsiteY13" fmla="*/ 373273 h 605239"/>
                      <a:gd name="connsiteX14" fmla="*/ 373273 h 605239"/>
                      <a:gd name="connsiteY14" fmla="*/ 373273 h 605239"/>
                      <a:gd name="connsiteX15" fmla="*/ 373273 h 605239"/>
                      <a:gd name="connsiteY15" fmla="*/ 373273 h 605239"/>
                      <a:gd name="connsiteX16" fmla="*/ 373273 h 605239"/>
                      <a:gd name="connsiteY16" fmla="*/ 373273 h 605239"/>
                      <a:gd name="connsiteX17" fmla="*/ 373273 h 605239"/>
                      <a:gd name="connsiteY17" fmla="*/ 373273 h 605239"/>
                      <a:gd name="connsiteX18" fmla="*/ 373273 h 605239"/>
                      <a:gd name="connsiteY18" fmla="*/ 373273 h 605239"/>
                      <a:gd name="connsiteX19" fmla="*/ 373273 h 605239"/>
                      <a:gd name="connsiteY19" fmla="*/ 373273 h 605239"/>
                      <a:gd name="connsiteX20" fmla="*/ 373273 h 605239"/>
                      <a:gd name="connsiteY20" fmla="*/ 373273 h 605239"/>
                      <a:gd name="connsiteX21" fmla="*/ 373273 h 605239"/>
                      <a:gd name="connsiteY21" fmla="*/ 373273 h 605239"/>
                      <a:gd name="connsiteX22" fmla="*/ 373273 h 605239"/>
                      <a:gd name="connsiteY22" fmla="*/ 373273 h 605239"/>
                      <a:gd name="connsiteX23" fmla="*/ 373273 h 605239"/>
                      <a:gd name="connsiteY23" fmla="*/ 373273 h 605239"/>
                      <a:gd name="connsiteX24" fmla="*/ 373273 h 605239"/>
                      <a:gd name="connsiteY24" fmla="*/ 373273 h 605239"/>
                      <a:gd name="connsiteX25" fmla="*/ 373273 h 605239"/>
                      <a:gd name="connsiteY25" fmla="*/ 373273 h 605239"/>
                      <a:gd name="connsiteX26" fmla="*/ 373273 h 605239"/>
                      <a:gd name="connsiteY26" fmla="*/ 373273 h 605239"/>
                      <a:gd name="connsiteX27" fmla="*/ 373273 h 605239"/>
                      <a:gd name="connsiteY27" fmla="*/ 373273 h 605239"/>
                      <a:gd name="connsiteX28" fmla="*/ 373273 h 605239"/>
                      <a:gd name="connsiteY28" fmla="*/ 373273 h 605239"/>
                      <a:gd name="connsiteX29" fmla="*/ 373273 h 605239"/>
                      <a:gd name="connsiteY29" fmla="*/ 373273 h 605239"/>
                      <a:gd name="connsiteX30" fmla="*/ 373273 h 605239"/>
                      <a:gd name="connsiteY30" fmla="*/ 373273 h 605239"/>
                      <a:gd name="connsiteX31" fmla="*/ 373273 h 605239"/>
                      <a:gd name="connsiteY31" fmla="*/ 373273 h 605239"/>
                      <a:gd name="connsiteX32" fmla="*/ 373273 h 605239"/>
                      <a:gd name="connsiteY32" fmla="*/ 373273 h 605239"/>
                      <a:gd name="connsiteX33" fmla="*/ 373273 h 605239"/>
                      <a:gd name="connsiteY33" fmla="*/ 373273 h 605239"/>
                      <a:gd name="connsiteX34" fmla="*/ 373273 h 605239"/>
                      <a:gd name="connsiteY34" fmla="*/ 373273 h 605239"/>
                      <a:gd name="connsiteX35" fmla="*/ 373273 h 605239"/>
                      <a:gd name="connsiteY35" fmla="*/ 373273 h 605239"/>
                      <a:gd name="connsiteX36" fmla="*/ 373273 h 605239"/>
                      <a:gd name="connsiteY36" fmla="*/ 373273 h 605239"/>
                      <a:gd name="connsiteX37" fmla="*/ 373273 h 605239"/>
                      <a:gd name="connsiteY37" fmla="*/ 373273 h 605239"/>
                      <a:gd name="connsiteX38" fmla="*/ 373273 h 605239"/>
                      <a:gd name="connsiteY38" fmla="*/ 373273 h 605239"/>
                      <a:gd name="connsiteX39" fmla="*/ 373273 h 605239"/>
                      <a:gd name="connsiteY39" fmla="*/ 373273 h 605239"/>
                      <a:gd name="connsiteX40" fmla="*/ 373273 h 605239"/>
                      <a:gd name="connsiteY40" fmla="*/ 373273 h 605239"/>
                      <a:gd name="connsiteX41" fmla="*/ 373273 h 605239"/>
                      <a:gd name="connsiteY41" fmla="*/ 373273 h 605239"/>
                      <a:gd name="connsiteX42" fmla="*/ 373273 h 605239"/>
                      <a:gd name="connsiteY42" fmla="*/ 373273 h 605239"/>
                      <a:gd name="connsiteX43" fmla="*/ 373273 h 605239"/>
                      <a:gd name="connsiteY43" fmla="*/ 373273 h 605239"/>
                      <a:gd name="connsiteX44" fmla="*/ 373273 h 605239"/>
                      <a:gd name="connsiteY44" fmla="*/ 373273 h 605239"/>
                      <a:gd name="connsiteX45" fmla="*/ 373273 h 605239"/>
                      <a:gd name="connsiteY45" fmla="*/ 373273 h 605239"/>
                      <a:gd name="connsiteX46" fmla="*/ 373273 h 605239"/>
                      <a:gd name="connsiteY46" fmla="*/ 373273 h 605239"/>
                      <a:gd name="connsiteX47" fmla="*/ 373273 h 605239"/>
                      <a:gd name="connsiteY47" fmla="*/ 373273 h 605239"/>
                      <a:gd name="connsiteX48" fmla="*/ 373273 h 605239"/>
                      <a:gd name="connsiteY48" fmla="*/ 373273 h 605239"/>
                      <a:gd name="connsiteX49" fmla="*/ 373273 h 605239"/>
                      <a:gd name="connsiteY49" fmla="*/ 373273 h 605239"/>
                      <a:gd name="connsiteX50" fmla="*/ 373273 h 605239"/>
                      <a:gd name="connsiteY50" fmla="*/ 373273 h 605239"/>
                      <a:gd name="connsiteX51" fmla="*/ 373273 h 605239"/>
                      <a:gd name="connsiteY51" fmla="*/ 373273 h 605239"/>
                      <a:gd name="connsiteX52" fmla="*/ 373273 h 605239"/>
                      <a:gd name="connsiteY52" fmla="*/ 373273 h 605239"/>
                      <a:gd name="connsiteX53" fmla="*/ 373273 h 605239"/>
                      <a:gd name="connsiteY53" fmla="*/ 373273 h 605239"/>
                      <a:gd name="connsiteX54" fmla="*/ 373273 h 605239"/>
                      <a:gd name="connsiteY54" fmla="*/ 373273 h 605239"/>
                      <a:gd name="connsiteX55" fmla="*/ 373273 h 605239"/>
                      <a:gd name="connsiteY55" fmla="*/ 373273 h 605239"/>
                      <a:gd name="connsiteX56" fmla="*/ 373273 h 605239"/>
                      <a:gd name="connsiteY56" fmla="*/ 373273 h 605239"/>
                      <a:gd name="connsiteX57" fmla="*/ 373273 h 605239"/>
                      <a:gd name="connsiteY57" fmla="*/ 373273 h 605239"/>
                      <a:gd name="connsiteX58" fmla="*/ 373273 h 605239"/>
                      <a:gd name="connsiteY58" fmla="*/ 373273 h 605239"/>
                      <a:gd name="connsiteX59" fmla="*/ 373273 h 605239"/>
                      <a:gd name="connsiteY59" fmla="*/ 373273 h 605239"/>
                      <a:gd name="connsiteX60" fmla="*/ 373273 h 605239"/>
                      <a:gd name="connsiteY60" fmla="*/ 373273 h 605239"/>
                      <a:gd name="connsiteX61" fmla="*/ 373273 h 605239"/>
                      <a:gd name="connsiteY61" fmla="*/ 373273 h 605239"/>
                      <a:gd name="connsiteX62" fmla="*/ 373273 h 605239"/>
                      <a:gd name="connsiteY62" fmla="*/ 373273 h 605239"/>
                      <a:gd name="connsiteX63" fmla="*/ 373273 h 605239"/>
                      <a:gd name="connsiteY63" fmla="*/ 373273 h 605239"/>
                      <a:gd name="connsiteX64" fmla="*/ 373273 h 605239"/>
                      <a:gd name="connsiteY64" fmla="*/ 373273 h 605239"/>
                      <a:gd name="connsiteX65" fmla="*/ 373273 h 605239"/>
                      <a:gd name="connsiteY65" fmla="*/ 373273 h 605239"/>
                      <a:gd name="connsiteX66" fmla="*/ 373273 h 605239"/>
                      <a:gd name="connsiteY66" fmla="*/ 373273 h 605239"/>
                      <a:gd name="connsiteX67" fmla="*/ 373273 h 605239"/>
                      <a:gd name="connsiteY67" fmla="*/ 373273 h 605239"/>
                      <a:gd name="connsiteX68" fmla="*/ 373273 h 605239"/>
                      <a:gd name="connsiteY68" fmla="*/ 373273 h 605239"/>
                      <a:gd name="connsiteX69" fmla="*/ 373273 h 605239"/>
                      <a:gd name="connsiteY69" fmla="*/ 373273 h 605239"/>
                      <a:gd name="connsiteX70" fmla="*/ 373273 h 605239"/>
                      <a:gd name="connsiteY70" fmla="*/ 373273 h 605239"/>
                      <a:gd name="connsiteX71" fmla="*/ 373273 h 605239"/>
                      <a:gd name="connsiteY71" fmla="*/ 373273 h 605239"/>
                      <a:gd name="connsiteX72" fmla="*/ 373273 h 605239"/>
                      <a:gd name="connsiteY72" fmla="*/ 373273 h 605239"/>
                      <a:gd name="connsiteX73" fmla="*/ 373273 h 605239"/>
                      <a:gd name="connsiteY73" fmla="*/ 373273 h 605239"/>
                      <a:gd name="connsiteX74" fmla="*/ 373273 h 605239"/>
                      <a:gd name="connsiteY74" fmla="*/ 373273 h 605239"/>
                      <a:gd name="connsiteX75" fmla="*/ 373273 h 605239"/>
                      <a:gd name="connsiteY75" fmla="*/ 373273 h 605239"/>
                      <a:gd name="connsiteX76" fmla="*/ 373273 h 605239"/>
                      <a:gd name="connsiteY76" fmla="*/ 373273 h 605239"/>
                      <a:gd name="connsiteX77" fmla="*/ 373273 h 605239"/>
                      <a:gd name="connsiteY77" fmla="*/ 373273 h 605239"/>
                      <a:gd name="connsiteX78" fmla="*/ 373273 h 605239"/>
                      <a:gd name="connsiteY78" fmla="*/ 373273 h 605239"/>
                      <a:gd name="connsiteX79" fmla="*/ 373273 h 605239"/>
                      <a:gd name="connsiteY79" fmla="*/ 373273 h 605239"/>
                      <a:gd name="connsiteX80" fmla="*/ 373273 h 605239"/>
                      <a:gd name="connsiteY80" fmla="*/ 373273 h 605239"/>
                      <a:gd name="connsiteX81" fmla="*/ 373273 h 605239"/>
                      <a:gd name="connsiteY81" fmla="*/ 373273 h 605239"/>
                      <a:gd name="connsiteX82" fmla="*/ 373273 h 605239"/>
                      <a:gd name="connsiteY82" fmla="*/ 373273 h 605239"/>
                      <a:gd name="connsiteX83" fmla="*/ 373273 h 605239"/>
                      <a:gd name="connsiteY83" fmla="*/ 373273 h 605239"/>
                      <a:gd name="connsiteX84" fmla="*/ 373273 h 605239"/>
                      <a:gd name="connsiteY84" fmla="*/ 373273 h 605239"/>
                      <a:gd name="connsiteX85" fmla="*/ 373273 h 605239"/>
                      <a:gd name="connsiteY85" fmla="*/ 373273 h 605239"/>
                      <a:gd name="connsiteX86" fmla="*/ 373273 h 605239"/>
                      <a:gd name="connsiteY86" fmla="*/ 373273 h 605239"/>
                      <a:gd name="connsiteX87" fmla="*/ 373273 h 605239"/>
                      <a:gd name="connsiteY87" fmla="*/ 373273 h 605239"/>
                      <a:gd name="connsiteX88" fmla="*/ 373273 h 605239"/>
                      <a:gd name="connsiteY88" fmla="*/ 373273 h 605239"/>
                      <a:gd name="connsiteX89" fmla="*/ 373273 h 605239"/>
                      <a:gd name="connsiteY89" fmla="*/ 373273 h 605239"/>
                      <a:gd name="connsiteX90" fmla="*/ 373273 h 605239"/>
                      <a:gd name="connsiteY90" fmla="*/ 373273 h 605239"/>
                      <a:gd name="connsiteX91" fmla="*/ 373273 h 605239"/>
                      <a:gd name="connsiteY91" fmla="*/ 373273 h 605239"/>
                      <a:gd name="connsiteX92" fmla="*/ 373273 h 605239"/>
                      <a:gd name="connsiteY92" fmla="*/ 373273 h 605239"/>
                      <a:gd name="connsiteX93" fmla="*/ 373273 h 605239"/>
                      <a:gd name="connsiteY93" fmla="*/ 373273 h 605239"/>
                      <a:gd name="connsiteX94" fmla="*/ 373273 h 605239"/>
                      <a:gd name="connsiteY94" fmla="*/ 373273 h 605239"/>
                      <a:gd name="connsiteX95" fmla="*/ 373273 h 605239"/>
                      <a:gd name="connsiteY95" fmla="*/ 373273 h 605239"/>
                      <a:gd name="connsiteX96" fmla="*/ 373273 h 605239"/>
                      <a:gd name="connsiteY96" fmla="*/ 373273 h 605239"/>
                      <a:gd name="connsiteX97" fmla="*/ 373273 h 605239"/>
                      <a:gd name="connsiteY97" fmla="*/ 373273 h 605239"/>
                      <a:gd name="connsiteX98" fmla="*/ 373273 h 605239"/>
                      <a:gd name="connsiteY98" fmla="*/ 373273 h 605239"/>
                      <a:gd name="connsiteX99" fmla="*/ 373273 h 605239"/>
                      <a:gd name="connsiteY99" fmla="*/ 373273 h 605239"/>
                      <a:gd name="connsiteX100" fmla="*/ 373273 h 605239"/>
                      <a:gd name="connsiteY100" fmla="*/ 373273 h 605239"/>
                      <a:gd name="connsiteX101" fmla="*/ 373273 h 605239"/>
                      <a:gd name="connsiteY101" fmla="*/ 373273 h 605239"/>
                      <a:gd name="connsiteX102" fmla="*/ 373273 h 605239"/>
                      <a:gd name="connsiteY102" fmla="*/ 373273 h 605239"/>
                      <a:gd name="connsiteX103" fmla="*/ 373273 h 605239"/>
                      <a:gd name="connsiteY103" fmla="*/ 373273 h 605239"/>
                      <a:gd name="connsiteX104" fmla="*/ 373273 h 605239"/>
                      <a:gd name="connsiteY104" fmla="*/ 373273 h 605239"/>
                      <a:gd name="connsiteX105" fmla="*/ 373273 h 605239"/>
                      <a:gd name="connsiteY105" fmla="*/ 373273 h 605239"/>
                      <a:gd name="connsiteX106" fmla="*/ 373273 h 605239"/>
                      <a:gd name="connsiteY106" fmla="*/ 373273 h 60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</a:cxnLst>
                    <a:rect l="l" t="t" r="r" b="b"/>
                    <a:pathLst>
                      <a:path w="608909" h="559493">
                        <a:moveTo>
                          <a:pt x="470180" y="272856"/>
                        </a:moveTo>
                        <a:lnTo>
                          <a:pt x="476019" y="272856"/>
                        </a:lnTo>
                        <a:lnTo>
                          <a:pt x="481953" y="272856"/>
                        </a:lnTo>
                        <a:cubicBezTo>
                          <a:pt x="509171" y="272856"/>
                          <a:pt x="531210" y="294963"/>
                          <a:pt x="531210" y="322056"/>
                        </a:cubicBezTo>
                        <a:lnTo>
                          <a:pt x="531210" y="376617"/>
                        </a:lnTo>
                        <a:cubicBezTo>
                          <a:pt x="531210" y="385084"/>
                          <a:pt x="526783" y="392609"/>
                          <a:pt x="520096" y="397031"/>
                        </a:cubicBezTo>
                        <a:lnTo>
                          <a:pt x="520096" y="449711"/>
                        </a:lnTo>
                        <a:cubicBezTo>
                          <a:pt x="520096" y="450558"/>
                          <a:pt x="520661" y="451498"/>
                          <a:pt x="521509" y="451875"/>
                        </a:cubicBezTo>
                        <a:cubicBezTo>
                          <a:pt x="528949" y="455450"/>
                          <a:pt x="565492" y="473888"/>
                          <a:pt x="599209" y="501639"/>
                        </a:cubicBezTo>
                        <a:cubicBezTo>
                          <a:pt x="605425" y="506625"/>
                          <a:pt x="608909" y="514150"/>
                          <a:pt x="608909" y="522052"/>
                        </a:cubicBezTo>
                        <a:lnTo>
                          <a:pt x="608909" y="559493"/>
                        </a:lnTo>
                        <a:lnTo>
                          <a:pt x="483083" y="559493"/>
                        </a:lnTo>
                        <a:lnTo>
                          <a:pt x="483083" y="515561"/>
                        </a:lnTo>
                        <a:cubicBezTo>
                          <a:pt x="483083" y="499475"/>
                          <a:pt x="476019" y="484424"/>
                          <a:pt x="463587" y="474264"/>
                        </a:cubicBezTo>
                        <a:cubicBezTo>
                          <a:pt x="453039" y="465609"/>
                          <a:pt x="442302" y="457707"/>
                          <a:pt x="431848" y="450558"/>
                        </a:cubicBezTo>
                        <a:cubicBezTo>
                          <a:pt x="431848" y="450370"/>
                          <a:pt x="431942" y="450087"/>
                          <a:pt x="431942" y="449711"/>
                        </a:cubicBezTo>
                        <a:lnTo>
                          <a:pt x="431942" y="397031"/>
                        </a:lnTo>
                        <a:cubicBezTo>
                          <a:pt x="425350" y="392609"/>
                          <a:pt x="420923" y="385084"/>
                          <a:pt x="420923" y="376617"/>
                        </a:cubicBezTo>
                        <a:lnTo>
                          <a:pt x="420923" y="322056"/>
                        </a:lnTo>
                        <a:cubicBezTo>
                          <a:pt x="420923" y="294775"/>
                          <a:pt x="443056" y="272856"/>
                          <a:pt x="470180" y="272856"/>
                        </a:cubicBezTo>
                        <a:close/>
                        <a:moveTo>
                          <a:pt x="127004" y="272856"/>
                        </a:moveTo>
                        <a:lnTo>
                          <a:pt x="132940" y="272856"/>
                        </a:lnTo>
                        <a:lnTo>
                          <a:pt x="138781" y="272856"/>
                        </a:lnTo>
                        <a:cubicBezTo>
                          <a:pt x="166104" y="272856"/>
                          <a:pt x="188057" y="294963"/>
                          <a:pt x="188057" y="322056"/>
                        </a:cubicBezTo>
                        <a:lnTo>
                          <a:pt x="188057" y="376617"/>
                        </a:lnTo>
                        <a:cubicBezTo>
                          <a:pt x="188057" y="385084"/>
                          <a:pt x="183629" y="392609"/>
                          <a:pt x="177033" y="397031"/>
                        </a:cubicBezTo>
                        <a:lnTo>
                          <a:pt x="177033" y="449711"/>
                        </a:lnTo>
                        <a:cubicBezTo>
                          <a:pt x="177033" y="449993"/>
                          <a:pt x="177128" y="450370"/>
                          <a:pt x="177128" y="450558"/>
                        </a:cubicBezTo>
                        <a:cubicBezTo>
                          <a:pt x="166670" y="457613"/>
                          <a:pt x="155929" y="465609"/>
                          <a:pt x="145376" y="474264"/>
                        </a:cubicBezTo>
                        <a:cubicBezTo>
                          <a:pt x="133034" y="484424"/>
                          <a:pt x="125874" y="499475"/>
                          <a:pt x="125874" y="515561"/>
                        </a:cubicBezTo>
                        <a:lnTo>
                          <a:pt x="125874" y="559493"/>
                        </a:lnTo>
                        <a:lnTo>
                          <a:pt x="0" y="559493"/>
                        </a:lnTo>
                        <a:lnTo>
                          <a:pt x="0" y="522052"/>
                        </a:lnTo>
                        <a:cubicBezTo>
                          <a:pt x="0" y="514150"/>
                          <a:pt x="3486" y="506625"/>
                          <a:pt x="9704" y="501639"/>
                        </a:cubicBezTo>
                        <a:cubicBezTo>
                          <a:pt x="43434" y="473888"/>
                          <a:pt x="79990" y="455450"/>
                          <a:pt x="87433" y="451875"/>
                        </a:cubicBezTo>
                        <a:cubicBezTo>
                          <a:pt x="88281" y="451498"/>
                          <a:pt x="88846" y="450558"/>
                          <a:pt x="88846" y="449711"/>
                        </a:cubicBezTo>
                        <a:lnTo>
                          <a:pt x="88846" y="397031"/>
                        </a:lnTo>
                        <a:cubicBezTo>
                          <a:pt x="82157" y="392609"/>
                          <a:pt x="77729" y="385084"/>
                          <a:pt x="77729" y="376617"/>
                        </a:cubicBezTo>
                        <a:lnTo>
                          <a:pt x="77729" y="322056"/>
                        </a:lnTo>
                        <a:cubicBezTo>
                          <a:pt x="77729" y="294775"/>
                          <a:pt x="99870" y="272856"/>
                          <a:pt x="127004" y="272856"/>
                        </a:cubicBezTo>
                        <a:close/>
                        <a:moveTo>
                          <a:pt x="297600" y="222543"/>
                        </a:moveTo>
                        <a:lnTo>
                          <a:pt x="304477" y="222543"/>
                        </a:lnTo>
                        <a:lnTo>
                          <a:pt x="311260" y="222543"/>
                        </a:lnTo>
                        <a:cubicBezTo>
                          <a:pt x="343291" y="222543"/>
                          <a:pt x="369198" y="248506"/>
                          <a:pt x="369198" y="280395"/>
                        </a:cubicBezTo>
                        <a:lnTo>
                          <a:pt x="369198" y="344455"/>
                        </a:lnTo>
                        <a:cubicBezTo>
                          <a:pt x="369198" y="354520"/>
                          <a:pt x="364017" y="363456"/>
                          <a:pt x="356198" y="368536"/>
                        </a:cubicBezTo>
                        <a:lnTo>
                          <a:pt x="356198" y="430432"/>
                        </a:lnTo>
                        <a:cubicBezTo>
                          <a:pt x="356198" y="431561"/>
                          <a:pt x="356857" y="432502"/>
                          <a:pt x="357893" y="433066"/>
                        </a:cubicBezTo>
                        <a:cubicBezTo>
                          <a:pt x="366655" y="437299"/>
                          <a:pt x="409520" y="459029"/>
                          <a:pt x="449275" y="491576"/>
                        </a:cubicBezTo>
                        <a:cubicBezTo>
                          <a:pt x="456435" y="497502"/>
                          <a:pt x="460580" y="506251"/>
                          <a:pt x="460580" y="515563"/>
                        </a:cubicBezTo>
                        <a:lnTo>
                          <a:pt x="460580" y="559493"/>
                        </a:lnTo>
                        <a:lnTo>
                          <a:pt x="304477" y="559493"/>
                        </a:lnTo>
                        <a:lnTo>
                          <a:pt x="148187" y="559493"/>
                        </a:lnTo>
                        <a:lnTo>
                          <a:pt x="148187" y="515563"/>
                        </a:lnTo>
                        <a:cubicBezTo>
                          <a:pt x="148187" y="506251"/>
                          <a:pt x="152332" y="497502"/>
                          <a:pt x="159492" y="491576"/>
                        </a:cubicBezTo>
                        <a:cubicBezTo>
                          <a:pt x="199342" y="459029"/>
                          <a:pt x="242206" y="437299"/>
                          <a:pt x="250967" y="433066"/>
                        </a:cubicBezTo>
                        <a:cubicBezTo>
                          <a:pt x="252004" y="432502"/>
                          <a:pt x="252569" y="431561"/>
                          <a:pt x="252569" y="430432"/>
                        </a:cubicBezTo>
                        <a:lnTo>
                          <a:pt x="252569" y="368536"/>
                        </a:lnTo>
                        <a:cubicBezTo>
                          <a:pt x="244844" y="363456"/>
                          <a:pt x="239663" y="354520"/>
                          <a:pt x="239663" y="344455"/>
                        </a:cubicBezTo>
                        <a:lnTo>
                          <a:pt x="239663" y="280395"/>
                        </a:lnTo>
                        <a:cubicBezTo>
                          <a:pt x="239663" y="248412"/>
                          <a:pt x="265664" y="222543"/>
                          <a:pt x="297600" y="222543"/>
                        </a:cubicBezTo>
                        <a:close/>
                        <a:moveTo>
                          <a:pt x="492495" y="40775"/>
                        </a:moveTo>
                        <a:cubicBezTo>
                          <a:pt x="488350" y="40775"/>
                          <a:pt x="487596" y="41528"/>
                          <a:pt x="487502" y="45854"/>
                        </a:cubicBezTo>
                        <a:lnTo>
                          <a:pt x="487502" y="51498"/>
                        </a:lnTo>
                        <a:cubicBezTo>
                          <a:pt x="487502" y="57142"/>
                          <a:pt x="487502" y="56953"/>
                          <a:pt x="482038" y="59023"/>
                        </a:cubicBezTo>
                        <a:cubicBezTo>
                          <a:pt x="469036" y="63726"/>
                          <a:pt x="460934" y="72661"/>
                          <a:pt x="460086" y="86864"/>
                        </a:cubicBezTo>
                        <a:cubicBezTo>
                          <a:pt x="459332" y="99374"/>
                          <a:pt x="465833" y="107934"/>
                          <a:pt x="476196" y="114048"/>
                        </a:cubicBezTo>
                        <a:cubicBezTo>
                          <a:pt x="482414" y="117810"/>
                          <a:pt x="489480" y="120068"/>
                          <a:pt x="496264" y="123078"/>
                        </a:cubicBezTo>
                        <a:cubicBezTo>
                          <a:pt x="498902" y="124206"/>
                          <a:pt x="501445" y="125617"/>
                          <a:pt x="503706" y="127310"/>
                        </a:cubicBezTo>
                        <a:cubicBezTo>
                          <a:pt x="510207" y="132578"/>
                          <a:pt x="508982" y="141513"/>
                          <a:pt x="501257" y="144900"/>
                        </a:cubicBezTo>
                        <a:cubicBezTo>
                          <a:pt x="497112" y="146781"/>
                          <a:pt x="492778" y="147157"/>
                          <a:pt x="488350" y="146687"/>
                        </a:cubicBezTo>
                        <a:cubicBezTo>
                          <a:pt x="481472" y="145746"/>
                          <a:pt x="474783" y="144053"/>
                          <a:pt x="468659" y="140761"/>
                        </a:cubicBezTo>
                        <a:cubicBezTo>
                          <a:pt x="464985" y="138880"/>
                          <a:pt x="463949" y="139350"/>
                          <a:pt x="462724" y="143301"/>
                        </a:cubicBezTo>
                        <a:cubicBezTo>
                          <a:pt x="461593" y="146687"/>
                          <a:pt x="460557" y="150167"/>
                          <a:pt x="459709" y="153553"/>
                        </a:cubicBezTo>
                        <a:cubicBezTo>
                          <a:pt x="458484" y="158162"/>
                          <a:pt x="458861" y="159291"/>
                          <a:pt x="463572" y="161548"/>
                        </a:cubicBezTo>
                        <a:cubicBezTo>
                          <a:pt x="469130" y="164370"/>
                          <a:pt x="475160" y="165687"/>
                          <a:pt x="481284" y="166722"/>
                        </a:cubicBezTo>
                        <a:cubicBezTo>
                          <a:pt x="486089" y="167474"/>
                          <a:pt x="486371" y="167568"/>
                          <a:pt x="486371" y="172647"/>
                        </a:cubicBezTo>
                        <a:lnTo>
                          <a:pt x="486371" y="179420"/>
                        </a:lnTo>
                        <a:cubicBezTo>
                          <a:pt x="486371" y="182147"/>
                          <a:pt x="487690" y="183934"/>
                          <a:pt x="490611" y="183934"/>
                        </a:cubicBezTo>
                        <a:cubicBezTo>
                          <a:pt x="493908" y="184029"/>
                          <a:pt x="497300" y="184029"/>
                          <a:pt x="500503" y="183934"/>
                        </a:cubicBezTo>
                        <a:cubicBezTo>
                          <a:pt x="503330" y="183934"/>
                          <a:pt x="504649" y="182430"/>
                          <a:pt x="504649" y="179608"/>
                        </a:cubicBezTo>
                        <a:cubicBezTo>
                          <a:pt x="504649" y="176504"/>
                          <a:pt x="504837" y="173494"/>
                          <a:pt x="504649" y="170390"/>
                        </a:cubicBezTo>
                        <a:cubicBezTo>
                          <a:pt x="504554" y="167192"/>
                          <a:pt x="505968" y="165687"/>
                          <a:pt x="508982" y="164840"/>
                        </a:cubicBezTo>
                        <a:cubicBezTo>
                          <a:pt x="515860" y="162959"/>
                          <a:pt x="521889" y="159197"/>
                          <a:pt x="526412" y="153647"/>
                        </a:cubicBezTo>
                        <a:cubicBezTo>
                          <a:pt x="538942" y="138221"/>
                          <a:pt x="534231" y="115835"/>
                          <a:pt x="516237" y="105865"/>
                        </a:cubicBezTo>
                        <a:cubicBezTo>
                          <a:pt x="510584" y="102761"/>
                          <a:pt x="504554" y="100503"/>
                          <a:pt x="498619" y="97964"/>
                        </a:cubicBezTo>
                        <a:cubicBezTo>
                          <a:pt x="495227" y="96647"/>
                          <a:pt x="492024" y="94860"/>
                          <a:pt x="489104" y="92602"/>
                        </a:cubicBezTo>
                        <a:cubicBezTo>
                          <a:pt x="483451" y="88087"/>
                          <a:pt x="484581" y="80657"/>
                          <a:pt x="491270" y="77835"/>
                        </a:cubicBezTo>
                        <a:cubicBezTo>
                          <a:pt x="493155" y="76894"/>
                          <a:pt x="495133" y="76706"/>
                          <a:pt x="497112" y="76518"/>
                        </a:cubicBezTo>
                        <a:cubicBezTo>
                          <a:pt x="504931" y="76142"/>
                          <a:pt x="512186" y="77553"/>
                          <a:pt x="519252" y="80939"/>
                        </a:cubicBezTo>
                        <a:cubicBezTo>
                          <a:pt x="522643" y="82538"/>
                          <a:pt x="523868" y="82067"/>
                          <a:pt x="524998" y="78399"/>
                        </a:cubicBezTo>
                        <a:cubicBezTo>
                          <a:pt x="526317" y="74543"/>
                          <a:pt x="527260" y="70686"/>
                          <a:pt x="528390" y="66736"/>
                        </a:cubicBezTo>
                        <a:cubicBezTo>
                          <a:pt x="529144" y="64102"/>
                          <a:pt x="528296" y="62503"/>
                          <a:pt x="525752" y="61374"/>
                        </a:cubicBezTo>
                        <a:cubicBezTo>
                          <a:pt x="521230" y="59399"/>
                          <a:pt x="516708" y="57988"/>
                          <a:pt x="511809" y="57236"/>
                        </a:cubicBezTo>
                        <a:cubicBezTo>
                          <a:pt x="505402" y="56201"/>
                          <a:pt x="505402" y="56201"/>
                          <a:pt x="505402" y="49805"/>
                        </a:cubicBezTo>
                        <a:cubicBezTo>
                          <a:pt x="505402" y="40775"/>
                          <a:pt x="505402" y="40775"/>
                          <a:pt x="496358" y="40775"/>
                        </a:cubicBezTo>
                        <a:close/>
                        <a:moveTo>
                          <a:pt x="496111" y="0"/>
                        </a:moveTo>
                        <a:cubicBezTo>
                          <a:pt x="524951" y="0"/>
                          <a:pt x="553781" y="10958"/>
                          <a:pt x="575779" y="32874"/>
                        </a:cubicBezTo>
                        <a:cubicBezTo>
                          <a:pt x="619776" y="76894"/>
                          <a:pt x="619776" y="148192"/>
                          <a:pt x="575779" y="192024"/>
                        </a:cubicBezTo>
                        <a:cubicBezTo>
                          <a:pt x="538754" y="229083"/>
                          <a:pt x="482226" y="234821"/>
                          <a:pt x="438982" y="209519"/>
                        </a:cubicBezTo>
                        <a:lnTo>
                          <a:pt x="438700" y="209237"/>
                        </a:lnTo>
                        <a:cubicBezTo>
                          <a:pt x="421742" y="222029"/>
                          <a:pt x="403559" y="224286"/>
                          <a:pt x="390840" y="222311"/>
                        </a:cubicBezTo>
                        <a:cubicBezTo>
                          <a:pt x="386600" y="221653"/>
                          <a:pt x="385752" y="215915"/>
                          <a:pt x="389615" y="214034"/>
                        </a:cubicBezTo>
                        <a:cubicBezTo>
                          <a:pt x="401297" y="208202"/>
                          <a:pt x="408552" y="196915"/>
                          <a:pt x="412886" y="187791"/>
                        </a:cubicBezTo>
                        <a:lnTo>
                          <a:pt x="411567" y="187038"/>
                        </a:lnTo>
                        <a:cubicBezTo>
                          <a:pt x="372374" y="142736"/>
                          <a:pt x="374070" y="75201"/>
                          <a:pt x="416371" y="32874"/>
                        </a:cubicBezTo>
                        <a:cubicBezTo>
                          <a:pt x="438417" y="10958"/>
                          <a:pt x="467270" y="0"/>
                          <a:pt x="496111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>
                    <a:normAutofit fontScale="92500" lnSpcReduction="10000"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" name="ïṡľîḋe">
                <a:extLst>
                  <a:ext uri="{FF2B5EF4-FFF2-40B4-BE49-F238E27FC236}">
                    <a16:creationId xmlns:a16="http://schemas.microsoft.com/office/drawing/2014/main" xmlns="" id="{10427050-DF57-4FEB-A8A2-03FF1CABE167}"/>
                  </a:ext>
                </a:extLst>
              </p:cNvPr>
              <p:cNvGrpSpPr/>
              <p:nvPr/>
            </p:nvGrpSpPr>
            <p:grpSpPr>
              <a:xfrm>
                <a:off x="772224" y="3860517"/>
                <a:ext cx="4545500" cy="892875"/>
                <a:chOff x="772224" y="3860517"/>
                <a:chExt cx="4545500" cy="892875"/>
              </a:xfrm>
            </p:grpSpPr>
            <p:grpSp>
              <p:nvGrpSpPr>
                <p:cNvPr id="14" name="ïşḷiḓè">
                  <a:extLst>
                    <a:ext uri="{FF2B5EF4-FFF2-40B4-BE49-F238E27FC236}">
                      <a16:creationId xmlns:a16="http://schemas.microsoft.com/office/drawing/2014/main" xmlns="" id="{DD6E69F8-081B-47BB-8922-6C854DFA7101}"/>
                    </a:ext>
                  </a:extLst>
                </p:cNvPr>
                <p:cNvGrpSpPr/>
                <p:nvPr/>
              </p:nvGrpSpPr>
              <p:grpSpPr>
                <a:xfrm>
                  <a:off x="772224" y="3986362"/>
                  <a:ext cx="641185" cy="641184"/>
                  <a:chOff x="772224" y="4540603"/>
                  <a:chExt cx="641185" cy="641184"/>
                </a:xfrm>
              </p:grpSpPr>
              <p:sp>
                <p:nvSpPr>
                  <p:cNvPr id="18" name="íśḻiḑè">
                    <a:extLst>
                      <a:ext uri="{FF2B5EF4-FFF2-40B4-BE49-F238E27FC236}">
                        <a16:creationId xmlns:a16="http://schemas.microsoft.com/office/drawing/2014/main" xmlns="" id="{A1B1DEFC-9D24-4CA3-80A5-A8869DCF29E0}"/>
                      </a:ext>
                    </a:extLst>
                  </p:cNvPr>
                  <p:cNvSpPr/>
                  <p:nvPr/>
                </p:nvSpPr>
                <p:spPr>
                  <a:xfrm>
                    <a:off x="772224" y="4540603"/>
                    <a:ext cx="641185" cy="641184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00">
                    <a:miter lim="400000"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>
                    <a:defPPr marL="0" marR="0" indent="0" algn="l" defTabSz="914400" rtl="0" fontAlgn="auto" latinLnBrk="1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</a:defRPr>
                    </a:defPPr>
                    <a:lvl1pPr marL="0" marR="0" indent="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1pPr>
                    <a:lvl2pPr marL="0" marR="0" indent="2286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2pPr>
                    <a:lvl3pPr marL="0" marR="0" indent="4572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3pPr>
                    <a:lvl4pPr marL="0" marR="0" indent="6858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4pPr>
                    <a:lvl5pPr marL="0" marR="0" indent="9144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5pPr>
                    <a:lvl6pPr marL="0" marR="0" indent="11430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6pPr>
                    <a:lvl7pPr marL="0" marR="0" indent="13716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7pPr>
                    <a:lvl8pPr marL="0" marR="0" indent="16002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8pPr>
                    <a:lvl9pPr marL="0" marR="0" indent="1828800" algn="l" defTabSz="821531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2700" b="0" i="0" u="none" strike="noStrike" cap="all" spc="0" normalizeH="0" baseline="0">
                        <a:ln>
                          <a:noFill/>
                        </a:ln>
                        <a:solidFill>
                          <a:srgbClr val="0D3E93"/>
                        </a:solidFill>
                        <a:effectLst/>
                        <a:uFillTx/>
                      </a:defRPr>
                    </a:lvl9pPr>
                  </a:lstStyle>
                  <a:p>
                    <a:pPr algn="ctr"/>
                    <a:endParaRPr sz="3200" cap="none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9" name="iS1íḓè">
                    <a:extLst>
                      <a:ext uri="{FF2B5EF4-FFF2-40B4-BE49-F238E27FC236}">
                        <a16:creationId xmlns:a16="http://schemas.microsoft.com/office/drawing/2014/main" xmlns="" id="{1175A03F-584F-42FA-AAB4-34973BABBF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1015" y="4683780"/>
                    <a:ext cx="323603" cy="354830"/>
                  </a:xfrm>
                  <a:custGeom>
                    <a:avLst/>
                    <a:gdLst>
                      <a:gd name="connsiteX0" fmla="*/ 257952 w 552598"/>
                      <a:gd name="connsiteY0" fmla="*/ 238897 h 605921"/>
                      <a:gd name="connsiteX1" fmla="*/ 252845 w 552598"/>
                      <a:gd name="connsiteY1" fmla="*/ 243996 h 605921"/>
                      <a:gd name="connsiteX2" fmla="*/ 252845 w 552598"/>
                      <a:gd name="connsiteY2" fmla="*/ 308986 h 605921"/>
                      <a:gd name="connsiteX3" fmla="*/ 228056 w 552598"/>
                      <a:gd name="connsiteY3" fmla="*/ 308986 h 605921"/>
                      <a:gd name="connsiteX4" fmla="*/ 225642 w 552598"/>
                      <a:gd name="connsiteY4" fmla="*/ 314085 h 605921"/>
                      <a:gd name="connsiteX5" fmla="*/ 273271 w 552598"/>
                      <a:gd name="connsiteY5" fmla="*/ 372123 h 605921"/>
                      <a:gd name="connsiteX6" fmla="*/ 279306 w 552598"/>
                      <a:gd name="connsiteY6" fmla="*/ 372123 h 605921"/>
                      <a:gd name="connsiteX7" fmla="*/ 327027 w 552598"/>
                      <a:gd name="connsiteY7" fmla="*/ 314085 h 605921"/>
                      <a:gd name="connsiteX8" fmla="*/ 324520 w 552598"/>
                      <a:gd name="connsiteY8" fmla="*/ 308986 h 605921"/>
                      <a:gd name="connsiteX9" fmla="*/ 299731 w 552598"/>
                      <a:gd name="connsiteY9" fmla="*/ 308986 h 605921"/>
                      <a:gd name="connsiteX10" fmla="*/ 299731 w 552598"/>
                      <a:gd name="connsiteY10" fmla="*/ 243996 h 605921"/>
                      <a:gd name="connsiteX11" fmla="*/ 294718 w 552598"/>
                      <a:gd name="connsiteY11" fmla="*/ 238897 h 605921"/>
                      <a:gd name="connsiteX12" fmla="*/ 260737 w 552598"/>
                      <a:gd name="connsiteY12" fmla="*/ 130146 h 605921"/>
                      <a:gd name="connsiteX13" fmla="*/ 291932 w 552598"/>
                      <a:gd name="connsiteY13" fmla="*/ 130146 h 605921"/>
                      <a:gd name="connsiteX14" fmla="*/ 303445 w 552598"/>
                      <a:gd name="connsiteY14" fmla="*/ 141642 h 605921"/>
                      <a:gd name="connsiteX15" fmla="*/ 303445 w 552598"/>
                      <a:gd name="connsiteY15" fmla="*/ 167602 h 605921"/>
                      <a:gd name="connsiteX16" fmla="*/ 353580 w 552598"/>
                      <a:gd name="connsiteY16" fmla="*/ 188369 h 605921"/>
                      <a:gd name="connsiteX17" fmla="*/ 371963 w 552598"/>
                      <a:gd name="connsiteY17" fmla="*/ 170012 h 605921"/>
                      <a:gd name="connsiteX18" fmla="*/ 388118 w 552598"/>
                      <a:gd name="connsiteY18" fmla="*/ 170012 h 605921"/>
                      <a:gd name="connsiteX19" fmla="*/ 410215 w 552598"/>
                      <a:gd name="connsiteY19" fmla="*/ 192077 h 605921"/>
                      <a:gd name="connsiteX20" fmla="*/ 410215 w 552598"/>
                      <a:gd name="connsiteY20" fmla="*/ 208209 h 605921"/>
                      <a:gd name="connsiteX21" fmla="*/ 391832 w 552598"/>
                      <a:gd name="connsiteY21" fmla="*/ 226566 h 605921"/>
                      <a:gd name="connsiteX22" fmla="*/ 412628 w 552598"/>
                      <a:gd name="connsiteY22" fmla="*/ 276630 h 605921"/>
                      <a:gd name="connsiteX23" fmla="*/ 438625 w 552598"/>
                      <a:gd name="connsiteY23" fmla="*/ 276630 h 605921"/>
                      <a:gd name="connsiteX24" fmla="*/ 450137 w 552598"/>
                      <a:gd name="connsiteY24" fmla="*/ 288126 h 605921"/>
                      <a:gd name="connsiteX25" fmla="*/ 450137 w 552598"/>
                      <a:gd name="connsiteY25" fmla="*/ 319277 h 605921"/>
                      <a:gd name="connsiteX26" fmla="*/ 438625 w 552598"/>
                      <a:gd name="connsiteY26" fmla="*/ 330773 h 605921"/>
                      <a:gd name="connsiteX27" fmla="*/ 412628 w 552598"/>
                      <a:gd name="connsiteY27" fmla="*/ 330773 h 605921"/>
                      <a:gd name="connsiteX28" fmla="*/ 391832 w 552598"/>
                      <a:gd name="connsiteY28" fmla="*/ 380838 h 605921"/>
                      <a:gd name="connsiteX29" fmla="*/ 410215 w 552598"/>
                      <a:gd name="connsiteY29" fmla="*/ 399102 h 605921"/>
                      <a:gd name="connsiteX30" fmla="*/ 410215 w 552598"/>
                      <a:gd name="connsiteY30" fmla="*/ 415326 h 605921"/>
                      <a:gd name="connsiteX31" fmla="*/ 388118 w 552598"/>
                      <a:gd name="connsiteY31" fmla="*/ 437299 h 605921"/>
                      <a:gd name="connsiteX32" fmla="*/ 371963 w 552598"/>
                      <a:gd name="connsiteY32" fmla="*/ 437299 h 605921"/>
                      <a:gd name="connsiteX33" fmla="*/ 353580 w 552598"/>
                      <a:gd name="connsiteY33" fmla="*/ 419035 h 605921"/>
                      <a:gd name="connsiteX34" fmla="*/ 303445 w 552598"/>
                      <a:gd name="connsiteY34" fmla="*/ 439802 h 605921"/>
                      <a:gd name="connsiteX35" fmla="*/ 303445 w 552598"/>
                      <a:gd name="connsiteY35" fmla="*/ 465761 h 605921"/>
                      <a:gd name="connsiteX36" fmla="*/ 291932 w 552598"/>
                      <a:gd name="connsiteY36" fmla="*/ 477257 h 605921"/>
                      <a:gd name="connsiteX37" fmla="*/ 260737 w 552598"/>
                      <a:gd name="connsiteY37" fmla="*/ 477257 h 605921"/>
                      <a:gd name="connsiteX38" fmla="*/ 249224 w 552598"/>
                      <a:gd name="connsiteY38" fmla="*/ 465761 h 605921"/>
                      <a:gd name="connsiteX39" fmla="*/ 249224 w 552598"/>
                      <a:gd name="connsiteY39" fmla="*/ 439802 h 605921"/>
                      <a:gd name="connsiteX40" fmla="*/ 199089 w 552598"/>
                      <a:gd name="connsiteY40" fmla="*/ 419035 h 605921"/>
                      <a:gd name="connsiteX41" fmla="*/ 180799 w 552598"/>
                      <a:gd name="connsiteY41" fmla="*/ 437299 h 605921"/>
                      <a:gd name="connsiteX42" fmla="*/ 164551 w 552598"/>
                      <a:gd name="connsiteY42" fmla="*/ 437299 h 605921"/>
                      <a:gd name="connsiteX43" fmla="*/ 142547 w 552598"/>
                      <a:gd name="connsiteY43" fmla="*/ 415326 h 605921"/>
                      <a:gd name="connsiteX44" fmla="*/ 142547 w 552598"/>
                      <a:gd name="connsiteY44" fmla="*/ 399102 h 605921"/>
                      <a:gd name="connsiteX45" fmla="*/ 160837 w 552598"/>
                      <a:gd name="connsiteY45" fmla="*/ 380838 h 605921"/>
                      <a:gd name="connsiteX46" fmla="*/ 140041 w 552598"/>
                      <a:gd name="connsiteY46" fmla="*/ 330773 h 605921"/>
                      <a:gd name="connsiteX47" fmla="*/ 114044 w 552598"/>
                      <a:gd name="connsiteY47" fmla="*/ 330773 h 605921"/>
                      <a:gd name="connsiteX48" fmla="*/ 102532 w 552598"/>
                      <a:gd name="connsiteY48" fmla="*/ 319277 h 605921"/>
                      <a:gd name="connsiteX49" fmla="*/ 102532 w 552598"/>
                      <a:gd name="connsiteY49" fmla="*/ 288126 h 605921"/>
                      <a:gd name="connsiteX50" fmla="*/ 114044 w 552598"/>
                      <a:gd name="connsiteY50" fmla="*/ 276630 h 605921"/>
                      <a:gd name="connsiteX51" fmla="*/ 140041 w 552598"/>
                      <a:gd name="connsiteY51" fmla="*/ 276630 h 605921"/>
                      <a:gd name="connsiteX52" fmla="*/ 160837 w 552598"/>
                      <a:gd name="connsiteY52" fmla="*/ 226566 h 605921"/>
                      <a:gd name="connsiteX53" fmla="*/ 142547 w 552598"/>
                      <a:gd name="connsiteY53" fmla="*/ 208209 h 605921"/>
                      <a:gd name="connsiteX54" fmla="*/ 142547 w 552598"/>
                      <a:gd name="connsiteY54" fmla="*/ 192077 h 605921"/>
                      <a:gd name="connsiteX55" fmla="*/ 164551 w 552598"/>
                      <a:gd name="connsiteY55" fmla="*/ 170012 h 605921"/>
                      <a:gd name="connsiteX56" fmla="*/ 180799 w 552598"/>
                      <a:gd name="connsiteY56" fmla="*/ 170012 h 605921"/>
                      <a:gd name="connsiteX57" fmla="*/ 199089 w 552598"/>
                      <a:gd name="connsiteY57" fmla="*/ 188369 h 605921"/>
                      <a:gd name="connsiteX58" fmla="*/ 249224 w 552598"/>
                      <a:gd name="connsiteY58" fmla="*/ 167602 h 605921"/>
                      <a:gd name="connsiteX59" fmla="*/ 249224 w 552598"/>
                      <a:gd name="connsiteY59" fmla="*/ 141642 h 605921"/>
                      <a:gd name="connsiteX60" fmla="*/ 260737 w 552598"/>
                      <a:gd name="connsiteY60" fmla="*/ 130146 h 605921"/>
                      <a:gd name="connsiteX61" fmla="*/ 438507 w 552598"/>
                      <a:gd name="connsiteY61" fmla="*/ 79551 h 605921"/>
                      <a:gd name="connsiteX62" fmla="*/ 552598 w 552598"/>
                      <a:gd name="connsiteY62" fmla="*/ 302952 h 605921"/>
                      <a:gd name="connsiteX63" fmla="*/ 276329 w 552598"/>
                      <a:gd name="connsiteY63" fmla="*/ 578821 h 605921"/>
                      <a:gd name="connsiteX64" fmla="*/ 276329 w 552598"/>
                      <a:gd name="connsiteY64" fmla="*/ 602737 h 605921"/>
                      <a:gd name="connsiteX65" fmla="*/ 271316 w 552598"/>
                      <a:gd name="connsiteY65" fmla="*/ 605332 h 605921"/>
                      <a:gd name="connsiteX66" fmla="*/ 206426 w 552598"/>
                      <a:gd name="connsiteY66" fmla="*/ 560837 h 605921"/>
                      <a:gd name="connsiteX67" fmla="*/ 206426 w 552598"/>
                      <a:gd name="connsiteY67" fmla="*/ 555553 h 605921"/>
                      <a:gd name="connsiteX68" fmla="*/ 271316 w 552598"/>
                      <a:gd name="connsiteY68" fmla="*/ 511059 h 605921"/>
                      <a:gd name="connsiteX69" fmla="*/ 276329 w 552598"/>
                      <a:gd name="connsiteY69" fmla="*/ 513654 h 605921"/>
                      <a:gd name="connsiteX70" fmla="*/ 276329 w 552598"/>
                      <a:gd name="connsiteY70" fmla="*/ 537663 h 605921"/>
                      <a:gd name="connsiteX71" fmla="*/ 511381 w 552598"/>
                      <a:gd name="connsiteY71" fmla="*/ 302952 h 605921"/>
                      <a:gd name="connsiteX72" fmla="*/ 414278 w 552598"/>
                      <a:gd name="connsiteY72" fmla="*/ 112830 h 605921"/>
                      <a:gd name="connsiteX73" fmla="*/ 281414 w 552598"/>
                      <a:gd name="connsiteY73" fmla="*/ 589 h 605921"/>
                      <a:gd name="connsiteX74" fmla="*/ 346313 w 552598"/>
                      <a:gd name="connsiteY74" fmla="*/ 45086 h 605921"/>
                      <a:gd name="connsiteX75" fmla="*/ 346313 w 552598"/>
                      <a:gd name="connsiteY75" fmla="*/ 50277 h 605921"/>
                      <a:gd name="connsiteX76" fmla="*/ 281414 w 552598"/>
                      <a:gd name="connsiteY76" fmla="*/ 94775 h 605921"/>
                      <a:gd name="connsiteX77" fmla="*/ 276308 w 552598"/>
                      <a:gd name="connsiteY77" fmla="*/ 92179 h 605921"/>
                      <a:gd name="connsiteX78" fmla="*/ 276308 w 552598"/>
                      <a:gd name="connsiteY78" fmla="*/ 68262 h 605921"/>
                      <a:gd name="connsiteX79" fmla="*/ 41223 w 552598"/>
                      <a:gd name="connsiteY79" fmla="*/ 303077 h 605921"/>
                      <a:gd name="connsiteX80" fmla="*/ 138432 w 552598"/>
                      <a:gd name="connsiteY80" fmla="*/ 493302 h 605921"/>
                      <a:gd name="connsiteX81" fmla="*/ 114200 w 552598"/>
                      <a:gd name="connsiteY81" fmla="*/ 526582 h 605921"/>
                      <a:gd name="connsiteX82" fmla="*/ 0 w 552598"/>
                      <a:gd name="connsiteY82" fmla="*/ 303077 h 605921"/>
                      <a:gd name="connsiteX83" fmla="*/ 276308 w 552598"/>
                      <a:gd name="connsiteY83" fmla="*/ 27195 h 605921"/>
                      <a:gd name="connsiteX84" fmla="*/ 276308 w 552598"/>
                      <a:gd name="connsiteY84" fmla="*/ 3185 h 605921"/>
                      <a:gd name="connsiteX85" fmla="*/ 281414 w 552598"/>
                      <a:gd name="connsiteY85" fmla="*/ 589 h 605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</a:cxnLst>
                    <a:rect l="l" t="t" r="r" b="b"/>
                    <a:pathLst>
                      <a:path w="552598" h="605921">
                        <a:moveTo>
                          <a:pt x="257952" y="238897"/>
                        </a:moveTo>
                        <a:cubicBezTo>
                          <a:pt x="255074" y="238897"/>
                          <a:pt x="252845" y="241122"/>
                          <a:pt x="252845" y="243996"/>
                        </a:cubicBezTo>
                        <a:lnTo>
                          <a:pt x="252845" y="308986"/>
                        </a:lnTo>
                        <a:lnTo>
                          <a:pt x="228056" y="308986"/>
                        </a:lnTo>
                        <a:cubicBezTo>
                          <a:pt x="225364" y="308986"/>
                          <a:pt x="223878" y="311953"/>
                          <a:pt x="225642" y="314085"/>
                        </a:cubicBezTo>
                        <a:lnTo>
                          <a:pt x="273271" y="372123"/>
                        </a:lnTo>
                        <a:cubicBezTo>
                          <a:pt x="274849" y="373977"/>
                          <a:pt x="277727" y="373977"/>
                          <a:pt x="279306" y="372123"/>
                        </a:cubicBezTo>
                        <a:lnTo>
                          <a:pt x="327027" y="314085"/>
                        </a:lnTo>
                        <a:cubicBezTo>
                          <a:pt x="328605" y="311953"/>
                          <a:pt x="327213" y="308894"/>
                          <a:pt x="324520" y="308986"/>
                        </a:cubicBezTo>
                        <a:lnTo>
                          <a:pt x="299731" y="308986"/>
                        </a:lnTo>
                        <a:lnTo>
                          <a:pt x="299731" y="243996"/>
                        </a:lnTo>
                        <a:cubicBezTo>
                          <a:pt x="299731" y="241122"/>
                          <a:pt x="297503" y="238897"/>
                          <a:pt x="294718" y="238897"/>
                        </a:cubicBezTo>
                        <a:close/>
                        <a:moveTo>
                          <a:pt x="260737" y="130146"/>
                        </a:moveTo>
                        <a:lnTo>
                          <a:pt x="291932" y="130146"/>
                        </a:lnTo>
                        <a:cubicBezTo>
                          <a:pt x="298431" y="130146"/>
                          <a:pt x="303445" y="135338"/>
                          <a:pt x="303445" y="141642"/>
                        </a:cubicBezTo>
                        <a:lnTo>
                          <a:pt x="303445" y="167602"/>
                        </a:lnTo>
                        <a:cubicBezTo>
                          <a:pt x="321642" y="171125"/>
                          <a:pt x="338632" y="178356"/>
                          <a:pt x="353580" y="188369"/>
                        </a:cubicBezTo>
                        <a:lnTo>
                          <a:pt x="371963" y="170012"/>
                        </a:lnTo>
                        <a:cubicBezTo>
                          <a:pt x="376420" y="165562"/>
                          <a:pt x="383661" y="165562"/>
                          <a:pt x="388118" y="170012"/>
                        </a:cubicBezTo>
                        <a:lnTo>
                          <a:pt x="410215" y="192077"/>
                        </a:lnTo>
                        <a:cubicBezTo>
                          <a:pt x="414671" y="196528"/>
                          <a:pt x="414671" y="203759"/>
                          <a:pt x="410215" y="208209"/>
                        </a:cubicBezTo>
                        <a:lnTo>
                          <a:pt x="391832" y="226566"/>
                        </a:lnTo>
                        <a:cubicBezTo>
                          <a:pt x="401859" y="241400"/>
                          <a:pt x="409100" y="258459"/>
                          <a:pt x="412628" y="276630"/>
                        </a:cubicBezTo>
                        <a:lnTo>
                          <a:pt x="438625" y="276630"/>
                        </a:lnTo>
                        <a:cubicBezTo>
                          <a:pt x="445124" y="276630"/>
                          <a:pt x="450137" y="281822"/>
                          <a:pt x="450137" y="288126"/>
                        </a:cubicBezTo>
                        <a:lnTo>
                          <a:pt x="450137" y="319277"/>
                        </a:lnTo>
                        <a:cubicBezTo>
                          <a:pt x="450137" y="325674"/>
                          <a:pt x="444938" y="330773"/>
                          <a:pt x="438625" y="330773"/>
                        </a:cubicBezTo>
                        <a:lnTo>
                          <a:pt x="412628" y="330773"/>
                        </a:lnTo>
                        <a:cubicBezTo>
                          <a:pt x="409100" y="348945"/>
                          <a:pt x="401859" y="365818"/>
                          <a:pt x="391832" y="380838"/>
                        </a:cubicBezTo>
                        <a:lnTo>
                          <a:pt x="410215" y="399102"/>
                        </a:lnTo>
                        <a:cubicBezTo>
                          <a:pt x="414671" y="403552"/>
                          <a:pt x="414671" y="410876"/>
                          <a:pt x="410215" y="415326"/>
                        </a:cubicBezTo>
                        <a:lnTo>
                          <a:pt x="388118" y="437299"/>
                        </a:lnTo>
                        <a:cubicBezTo>
                          <a:pt x="383661" y="441749"/>
                          <a:pt x="376420" y="441749"/>
                          <a:pt x="371963" y="437299"/>
                        </a:cubicBezTo>
                        <a:lnTo>
                          <a:pt x="353580" y="419035"/>
                        </a:lnTo>
                        <a:cubicBezTo>
                          <a:pt x="338725" y="429047"/>
                          <a:pt x="321642" y="436186"/>
                          <a:pt x="303445" y="439802"/>
                        </a:cubicBezTo>
                        <a:lnTo>
                          <a:pt x="303445" y="465761"/>
                        </a:lnTo>
                        <a:cubicBezTo>
                          <a:pt x="303445" y="472158"/>
                          <a:pt x="298246" y="477257"/>
                          <a:pt x="291932" y="477257"/>
                        </a:cubicBezTo>
                        <a:lnTo>
                          <a:pt x="260737" y="477257"/>
                        </a:lnTo>
                        <a:cubicBezTo>
                          <a:pt x="254331" y="477257"/>
                          <a:pt x="249224" y="472065"/>
                          <a:pt x="249224" y="465761"/>
                        </a:cubicBezTo>
                        <a:lnTo>
                          <a:pt x="249224" y="439802"/>
                        </a:lnTo>
                        <a:cubicBezTo>
                          <a:pt x="231027" y="436186"/>
                          <a:pt x="214130" y="429047"/>
                          <a:pt x="199089" y="419035"/>
                        </a:cubicBezTo>
                        <a:lnTo>
                          <a:pt x="180799" y="437299"/>
                        </a:lnTo>
                        <a:cubicBezTo>
                          <a:pt x="176342" y="441749"/>
                          <a:pt x="169008" y="441749"/>
                          <a:pt x="164551" y="437299"/>
                        </a:cubicBezTo>
                        <a:lnTo>
                          <a:pt x="142547" y="415326"/>
                        </a:lnTo>
                        <a:cubicBezTo>
                          <a:pt x="138091" y="410876"/>
                          <a:pt x="138091" y="403552"/>
                          <a:pt x="142547" y="399102"/>
                        </a:cubicBezTo>
                        <a:lnTo>
                          <a:pt x="160837" y="380838"/>
                        </a:lnTo>
                        <a:cubicBezTo>
                          <a:pt x="150810" y="366004"/>
                          <a:pt x="143661" y="348945"/>
                          <a:pt x="140041" y="330773"/>
                        </a:cubicBezTo>
                        <a:lnTo>
                          <a:pt x="114044" y="330773"/>
                        </a:lnTo>
                        <a:cubicBezTo>
                          <a:pt x="107638" y="330773"/>
                          <a:pt x="102532" y="325582"/>
                          <a:pt x="102532" y="319277"/>
                        </a:cubicBezTo>
                        <a:lnTo>
                          <a:pt x="102532" y="288126"/>
                        </a:lnTo>
                        <a:cubicBezTo>
                          <a:pt x="102532" y="281636"/>
                          <a:pt x="107731" y="276630"/>
                          <a:pt x="114044" y="276630"/>
                        </a:cubicBezTo>
                        <a:lnTo>
                          <a:pt x="140041" y="276630"/>
                        </a:lnTo>
                        <a:cubicBezTo>
                          <a:pt x="143661" y="258459"/>
                          <a:pt x="150810" y="241492"/>
                          <a:pt x="160837" y="226566"/>
                        </a:cubicBezTo>
                        <a:lnTo>
                          <a:pt x="142547" y="208209"/>
                        </a:lnTo>
                        <a:cubicBezTo>
                          <a:pt x="138091" y="203759"/>
                          <a:pt x="138091" y="196528"/>
                          <a:pt x="142547" y="192077"/>
                        </a:cubicBezTo>
                        <a:lnTo>
                          <a:pt x="164551" y="170012"/>
                        </a:lnTo>
                        <a:cubicBezTo>
                          <a:pt x="169008" y="165562"/>
                          <a:pt x="176342" y="165562"/>
                          <a:pt x="180799" y="170012"/>
                        </a:cubicBezTo>
                        <a:lnTo>
                          <a:pt x="199089" y="188369"/>
                        </a:lnTo>
                        <a:cubicBezTo>
                          <a:pt x="213944" y="178356"/>
                          <a:pt x="231027" y="171125"/>
                          <a:pt x="249224" y="167602"/>
                        </a:cubicBezTo>
                        <a:lnTo>
                          <a:pt x="249224" y="141642"/>
                        </a:lnTo>
                        <a:cubicBezTo>
                          <a:pt x="249224" y="135153"/>
                          <a:pt x="254424" y="130146"/>
                          <a:pt x="260737" y="130146"/>
                        </a:cubicBezTo>
                        <a:close/>
                        <a:moveTo>
                          <a:pt x="438507" y="79551"/>
                        </a:moveTo>
                        <a:cubicBezTo>
                          <a:pt x="510081" y="131462"/>
                          <a:pt x="552598" y="214890"/>
                          <a:pt x="552598" y="302952"/>
                        </a:cubicBezTo>
                        <a:cubicBezTo>
                          <a:pt x="552598" y="455069"/>
                          <a:pt x="428760" y="578821"/>
                          <a:pt x="276329" y="578821"/>
                        </a:cubicBezTo>
                        <a:lnTo>
                          <a:pt x="276329" y="602737"/>
                        </a:lnTo>
                        <a:cubicBezTo>
                          <a:pt x="276329" y="605332"/>
                          <a:pt x="273358" y="606815"/>
                          <a:pt x="271316" y="605332"/>
                        </a:cubicBezTo>
                        <a:lnTo>
                          <a:pt x="206426" y="560837"/>
                        </a:lnTo>
                        <a:cubicBezTo>
                          <a:pt x="204569" y="559539"/>
                          <a:pt x="204569" y="556759"/>
                          <a:pt x="206426" y="555553"/>
                        </a:cubicBezTo>
                        <a:lnTo>
                          <a:pt x="271316" y="511059"/>
                        </a:lnTo>
                        <a:cubicBezTo>
                          <a:pt x="273544" y="509575"/>
                          <a:pt x="276329" y="511059"/>
                          <a:pt x="276329" y="513654"/>
                        </a:cubicBezTo>
                        <a:lnTo>
                          <a:pt x="276329" y="537663"/>
                        </a:lnTo>
                        <a:cubicBezTo>
                          <a:pt x="405923" y="537663"/>
                          <a:pt x="511381" y="432358"/>
                          <a:pt x="511381" y="302952"/>
                        </a:cubicBezTo>
                        <a:cubicBezTo>
                          <a:pt x="511381" y="228053"/>
                          <a:pt x="475176" y="156954"/>
                          <a:pt x="414278" y="112830"/>
                        </a:cubicBezTo>
                        <a:close/>
                        <a:moveTo>
                          <a:pt x="281414" y="589"/>
                        </a:moveTo>
                        <a:lnTo>
                          <a:pt x="346313" y="45086"/>
                        </a:lnTo>
                        <a:cubicBezTo>
                          <a:pt x="348170" y="46384"/>
                          <a:pt x="348170" y="49072"/>
                          <a:pt x="346313" y="50277"/>
                        </a:cubicBezTo>
                        <a:lnTo>
                          <a:pt x="281414" y="94775"/>
                        </a:lnTo>
                        <a:cubicBezTo>
                          <a:pt x="279186" y="96258"/>
                          <a:pt x="276308" y="94775"/>
                          <a:pt x="276308" y="92179"/>
                        </a:cubicBezTo>
                        <a:lnTo>
                          <a:pt x="276308" y="68262"/>
                        </a:lnTo>
                        <a:cubicBezTo>
                          <a:pt x="146695" y="68262"/>
                          <a:pt x="41223" y="173665"/>
                          <a:pt x="41223" y="303077"/>
                        </a:cubicBezTo>
                        <a:cubicBezTo>
                          <a:pt x="41223" y="377980"/>
                          <a:pt x="77526" y="449176"/>
                          <a:pt x="138432" y="493302"/>
                        </a:cubicBezTo>
                        <a:lnTo>
                          <a:pt x="114200" y="526582"/>
                        </a:lnTo>
                        <a:cubicBezTo>
                          <a:pt x="42709" y="474762"/>
                          <a:pt x="0" y="391237"/>
                          <a:pt x="0" y="303077"/>
                        </a:cubicBezTo>
                        <a:cubicBezTo>
                          <a:pt x="0" y="150953"/>
                          <a:pt x="123948" y="27195"/>
                          <a:pt x="276308" y="27195"/>
                        </a:cubicBezTo>
                        <a:lnTo>
                          <a:pt x="276308" y="3185"/>
                        </a:lnTo>
                        <a:cubicBezTo>
                          <a:pt x="276308" y="589"/>
                          <a:pt x="279279" y="-894"/>
                          <a:pt x="281414" y="589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5" name="ïŝļîḋè">
                  <a:extLst>
                    <a:ext uri="{FF2B5EF4-FFF2-40B4-BE49-F238E27FC236}">
                      <a16:creationId xmlns:a16="http://schemas.microsoft.com/office/drawing/2014/main" xmlns="" id="{75596F18-C90B-43A6-9563-2F03FEBCD53E}"/>
                    </a:ext>
                  </a:extLst>
                </p:cNvPr>
                <p:cNvGrpSpPr/>
                <p:nvPr/>
              </p:nvGrpSpPr>
              <p:grpSpPr>
                <a:xfrm>
                  <a:off x="1584986" y="3860517"/>
                  <a:ext cx="3732738" cy="892875"/>
                  <a:chOff x="1584986" y="3860517"/>
                  <a:chExt cx="3732738" cy="892875"/>
                </a:xfrm>
              </p:grpSpPr>
              <p:sp>
                <p:nvSpPr>
                  <p:cNvPr id="16" name="iŝlïḋé">
                    <a:extLst>
                      <a:ext uri="{FF2B5EF4-FFF2-40B4-BE49-F238E27FC236}">
                        <a16:creationId xmlns:a16="http://schemas.microsoft.com/office/drawing/2014/main" xmlns="" id="{AC321F9B-F99D-44D6-95EE-4CF3F8A760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84986" y="4248115"/>
                    <a:ext cx="3732738" cy="5052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17" name="ïṡḷíďe">
                    <a:extLst>
                      <a:ext uri="{FF2B5EF4-FFF2-40B4-BE49-F238E27FC236}">
                        <a16:creationId xmlns:a16="http://schemas.microsoft.com/office/drawing/2014/main" xmlns="" id="{3495B739-E5A7-4F4A-95FD-24BDFE4B18B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584986" y="3860517"/>
                    <a:ext cx="3732738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</p:grp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C6DF3726-F060-430E-BD0C-A29354C2B7B0}"/>
                  </a:ext>
                </a:extLst>
              </p:cNvPr>
              <p:cNvCxnSpPr/>
              <p:nvPr/>
            </p:nvCxnSpPr>
            <p:spPr>
              <a:xfrm>
                <a:off x="1651247" y="3618510"/>
                <a:ext cx="359545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ṩ1ïḓè">
              <a:extLst>
                <a:ext uri="{FF2B5EF4-FFF2-40B4-BE49-F238E27FC236}">
                  <a16:creationId xmlns:a16="http://schemas.microsoft.com/office/drawing/2014/main" xmlns="" id="{FC9B3805-8362-4734-B5C4-E1BE2AA1BECC}"/>
                </a:ext>
              </a:extLst>
            </p:cNvPr>
            <p:cNvGrpSpPr/>
            <p:nvPr/>
          </p:nvGrpSpPr>
          <p:grpSpPr>
            <a:xfrm>
              <a:off x="673100" y="1130808"/>
              <a:ext cx="5656679" cy="1574036"/>
              <a:chOff x="673100" y="1130808"/>
              <a:chExt cx="5656679" cy="1574036"/>
            </a:xfrm>
          </p:grpSpPr>
          <p:sp>
            <p:nvSpPr>
              <p:cNvPr id="9" name="íṧḷîďê">
                <a:extLst>
                  <a:ext uri="{FF2B5EF4-FFF2-40B4-BE49-F238E27FC236}">
                    <a16:creationId xmlns:a16="http://schemas.microsoft.com/office/drawing/2014/main" xmlns="" id="{EBFBA4E3-9332-44DF-A320-7B0744C1A346}"/>
                  </a:ext>
                </a:extLst>
              </p:cNvPr>
              <p:cNvSpPr txBox="1"/>
              <p:nvPr/>
            </p:nvSpPr>
            <p:spPr>
              <a:xfrm>
                <a:off x="673101" y="1130808"/>
                <a:ext cx="5656678" cy="8891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4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400" b="1" dirty="0"/>
                  <a:t>reading more fluent.</a:t>
                </a:r>
              </a:p>
            </p:txBody>
          </p:sp>
          <p:sp>
            <p:nvSpPr>
              <p:cNvPr id="10" name="iṥļiḋê">
                <a:extLst>
                  <a:ext uri="{FF2B5EF4-FFF2-40B4-BE49-F238E27FC236}">
                    <a16:creationId xmlns:a16="http://schemas.microsoft.com/office/drawing/2014/main" xmlns="" id="{5F0A2D62-0657-4438-B4CA-EB8E8577D820}"/>
                  </a:ext>
                </a:extLst>
              </p:cNvPr>
              <p:cNvSpPr txBox="1"/>
              <p:nvPr/>
            </p:nvSpPr>
            <p:spPr>
              <a:xfrm>
                <a:off x="673100" y="2019945"/>
                <a:ext cx="5656679" cy="684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932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830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48182E-ABE8-4B08-B861-B8D2DD620E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7879"/>
            <a:ext cx="11132439" cy="4080993"/>
            <a:chOff x="669925" y="1187879"/>
            <a:chExt cx="11132439" cy="4080993"/>
          </a:xfrm>
        </p:grpSpPr>
        <p:sp>
          <p:nvSpPr>
            <p:cNvPr id="6" name="isļiḓe">
              <a:extLst>
                <a:ext uri="{FF2B5EF4-FFF2-40B4-BE49-F238E27FC236}">
                  <a16:creationId xmlns:a16="http://schemas.microsoft.com/office/drawing/2014/main" xmlns="" id="{CD2B9EC2-6138-484C-93C0-72B5637AA66F}"/>
                </a:ext>
              </a:extLst>
            </p:cNvPr>
            <p:cNvSpPr/>
            <p:nvPr/>
          </p:nvSpPr>
          <p:spPr bwMode="auto">
            <a:xfrm>
              <a:off x="669925" y="3454400"/>
              <a:ext cx="8915359" cy="489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>
                <a:solidFill>
                  <a:schemeClr val="dk1"/>
                </a:solidFill>
              </a:endParaRPr>
            </a:p>
          </p:txBody>
        </p:sp>
        <p:sp>
          <p:nvSpPr>
            <p:cNvPr id="7" name="iṡ1íḑé">
              <a:extLst>
                <a:ext uri="{FF2B5EF4-FFF2-40B4-BE49-F238E27FC236}">
                  <a16:creationId xmlns:a16="http://schemas.microsoft.com/office/drawing/2014/main" xmlns="" id="{EFEC217C-B6EF-4761-8A8C-FE4B078DC5D7}"/>
                </a:ext>
              </a:extLst>
            </p:cNvPr>
            <p:cNvSpPr/>
            <p:nvPr/>
          </p:nvSpPr>
          <p:spPr bwMode="auto">
            <a:xfrm>
              <a:off x="1141794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2013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îṡļíďé">
              <a:extLst>
                <a:ext uri="{FF2B5EF4-FFF2-40B4-BE49-F238E27FC236}">
                  <a16:creationId xmlns:a16="http://schemas.microsoft.com/office/drawing/2014/main" xmlns="" id="{B4F9953C-77F0-4B9C-AB61-CB3F703061D2}"/>
                </a:ext>
              </a:extLst>
            </p:cNvPr>
            <p:cNvSpPr/>
            <p:nvPr/>
          </p:nvSpPr>
          <p:spPr bwMode="auto">
            <a:xfrm>
              <a:off x="2959523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2014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iṥḷïḋé">
              <a:extLst>
                <a:ext uri="{FF2B5EF4-FFF2-40B4-BE49-F238E27FC236}">
                  <a16:creationId xmlns:a16="http://schemas.microsoft.com/office/drawing/2014/main" xmlns="" id="{747B33DA-8CD2-495E-947C-E2E2EA7A8879}"/>
                </a:ext>
              </a:extLst>
            </p:cNvPr>
            <p:cNvSpPr/>
            <p:nvPr/>
          </p:nvSpPr>
          <p:spPr bwMode="auto">
            <a:xfrm flipH="1">
              <a:off x="9514837" y="2504761"/>
              <a:ext cx="2028268" cy="2028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0" name="íṥḷiḍe">
              <a:extLst>
                <a:ext uri="{FF2B5EF4-FFF2-40B4-BE49-F238E27FC236}">
                  <a16:creationId xmlns:a16="http://schemas.microsoft.com/office/drawing/2014/main" xmlns="" id="{762B39D8-B8DF-4100-9768-948BCFC1112A}"/>
                </a:ext>
              </a:extLst>
            </p:cNvPr>
            <p:cNvGrpSpPr/>
            <p:nvPr/>
          </p:nvGrpSpPr>
          <p:grpSpPr>
            <a:xfrm>
              <a:off x="9513495" y="2861704"/>
              <a:ext cx="2018875" cy="1371411"/>
              <a:chOff x="9513495" y="2861704"/>
              <a:chExt cx="2018875" cy="1371411"/>
            </a:xfrm>
          </p:grpSpPr>
          <p:sp>
            <p:nvSpPr>
              <p:cNvPr id="35" name="îsḷiḓe">
                <a:extLst>
                  <a:ext uri="{FF2B5EF4-FFF2-40B4-BE49-F238E27FC236}">
                    <a16:creationId xmlns:a16="http://schemas.microsoft.com/office/drawing/2014/main" xmlns="" id="{BC4A4467-96A3-4F07-9D38-89EE58E1920B}"/>
                  </a:ext>
                </a:extLst>
              </p:cNvPr>
              <p:cNvSpPr/>
              <p:nvPr/>
            </p:nvSpPr>
            <p:spPr bwMode="auto">
              <a:xfrm flipH="1">
                <a:off x="11017755" y="4168034"/>
                <a:ext cx="407935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6" name="íšļïḑe">
                <a:extLst>
                  <a:ext uri="{FF2B5EF4-FFF2-40B4-BE49-F238E27FC236}">
                    <a16:creationId xmlns:a16="http://schemas.microsoft.com/office/drawing/2014/main" xmlns="" id="{05422A11-449F-4F8E-B961-CBCB34312A5A}"/>
                  </a:ext>
                </a:extLst>
              </p:cNvPr>
              <p:cNvSpPr/>
              <p:nvPr/>
            </p:nvSpPr>
            <p:spPr bwMode="auto">
              <a:xfrm flipH="1">
                <a:off x="9819447" y="4152602"/>
                <a:ext cx="1296937" cy="8051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îšlîďè">
                <a:extLst>
                  <a:ext uri="{FF2B5EF4-FFF2-40B4-BE49-F238E27FC236}">
                    <a16:creationId xmlns:a16="http://schemas.microsoft.com/office/drawing/2014/main" xmlns="" id="{16CBAD48-F3B9-416C-813B-C75352C4802D}"/>
                  </a:ext>
                </a:extLst>
              </p:cNvPr>
              <p:cNvSpPr/>
              <p:nvPr/>
            </p:nvSpPr>
            <p:spPr bwMode="auto">
              <a:xfrm flipH="1">
                <a:off x="9513495" y="4168034"/>
                <a:ext cx="409277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iṩ1ïdê">
                <a:extLst>
                  <a:ext uri="{FF2B5EF4-FFF2-40B4-BE49-F238E27FC236}">
                    <a16:creationId xmlns:a16="http://schemas.microsoft.com/office/drawing/2014/main" xmlns="" id="{FB2BD861-1434-4A08-B2F4-FAA5317E7AE2}"/>
                  </a:ext>
                </a:extLst>
              </p:cNvPr>
              <p:cNvSpPr/>
              <p:nvPr/>
            </p:nvSpPr>
            <p:spPr bwMode="auto">
              <a:xfrm flipH="1">
                <a:off x="10979510" y="3321972"/>
                <a:ext cx="524009" cy="652830"/>
              </a:xfrm>
              <a:custGeom>
                <a:avLst/>
                <a:gdLst>
                  <a:gd name="T0" fmla="*/ 319 w 781"/>
                  <a:gd name="T1" fmla="*/ 0 h 973"/>
                  <a:gd name="T2" fmla="*/ 142 w 781"/>
                  <a:gd name="T3" fmla="*/ 367 h 973"/>
                  <a:gd name="T4" fmla="*/ 0 w 781"/>
                  <a:gd name="T5" fmla="*/ 426 h 973"/>
                  <a:gd name="T6" fmla="*/ 0 w 781"/>
                  <a:gd name="T7" fmla="*/ 973 h 973"/>
                  <a:gd name="T8" fmla="*/ 196 w 781"/>
                  <a:gd name="T9" fmla="*/ 973 h 973"/>
                  <a:gd name="T10" fmla="*/ 385 w 781"/>
                  <a:gd name="T11" fmla="*/ 973 h 973"/>
                  <a:gd name="T12" fmla="*/ 781 w 781"/>
                  <a:gd name="T13" fmla="*/ 973 h 973"/>
                  <a:gd name="T14" fmla="*/ 781 w 781"/>
                  <a:gd name="T15" fmla="*/ 0 h 973"/>
                  <a:gd name="T16" fmla="*/ 319 w 781"/>
                  <a:gd name="T17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1" h="973">
                    <a:moveTo>
                      <a:pt x="319" y="0"/>
                    </a:moveTo>
                    <a:lnTo>
                      <a:pt x="142" y="367"/>
                    </a:lnTo>
                    <a:lnTo>
                      <a:pt x="0" y="426"/>
                    </a:lnTo>
                    <a:lnTo>
                      <a:pt x="0" y="973"/>
                    </a:lnTo>
                    <a:lnTo>
                      <a:pt x="196" y="973"/>
                    </a:lnTo>
                    <a:lnTo>
                      <a:pt x="385" y="973"/>
                    </a:lnTo>
                    <a:lnTo>
                      <a:pt x="781" y="973"/>
                    </a:lnTo>
                    <a:lnTo>
                      <a:pt x="781" y="0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î$ľíḓe">
                <a:extLst>
                  <a:ext uri="{FF2B5EF4-FFF2-40B4-BE49-F238E27FC236}">
                    <a16:creationId xmlns:a16="http://schemas.microsoft.com/office/drawing/2014/main" xmlns="" id="{01A6744B-7AFF-491C-87B0-A0E24E6FCA8B}"/>
                  </a:ext>
                </a:extLst>
              </p:cNvPr>
              <p:cNvSpPr/>
              <p:nvPr/>
            </p:nvSpPr>
            <p:spPr bwMode="auto">
              <a:xfrm flipH="1">
                <a:off x="9516179" y="2861704"/>
                <a:ext cx="1463332" cy="1113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îśḷïḍé">
                <a:extLst>
                  <a:ext uri="{FF2B5EF4-FFF2-40B4-BE49-F238E27FC236}">
                    <a16:creationId xmlns:a16="http://schemas.microsoft.com/office/drawing/2014/main" xmlns="" id="{63635702-23F2-45B7-9891-54D1C752FB4C}"/>
                  </a:ext>
                </a:extLst>
              </p:cNvPr>
              <p:cNvSpPr/>
              <p:nvPr/>
            </p:nvSpPr>
            <p:spPr bwMode="auto">
              <a:xfrm flipH="1">
                <a:off x="9557777" y="2861704"/>
                <a:ext cx="1133227" cy="1111085"/>
              </a:xfrm>
              <a:custGeom>
                <a:avLst/>
                <a:gdLst>
                  <a:gd name="T0" fmla="*/ 554 w 1689"/>
                  <a:gd name="T1" fmla="*/ 1656 h 1656"/>
                  <a:gd name="T2" fmla="*/ 1689 w 1689"/>
                  <a:gd name="T3" fmla="*/ 0 h 1656"/>
                  <a:gd name="T4" fmla="*/ 1138 w 1689"/>
                  <a:gd name="T5" fmla="*/ 0 h 1656"/>
                  <a:gd name="T6" fmla="*/ 0 w 1689"/>
                  <a:gd name="T7" fmla="*/ 1656 h 1656"/>
                  <a:gd name="T8" fmla="*/ 554 w 1689"/>
                  <a:gd name="T9" fmla="*/ 1656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9" h="1656">
                    <a:moveTo>
                      <a:pt x="554" y="1656"/>
                    </a:moveTo>
                    <a:lnTo>
                      <a:pt x="1689" y="0"/>
                    </a:lnTo>
                    <a:lnTo>
                      <a:pt x="1138" y="0"/>
                    </a:lnTo>
                    <a:lnTo>
                      <a:pt x="0" y="1656"/>
                    </a:lnTo>
                    <a:lnTo>
                      <a:pt x="554" y="1656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íSļïdé">
                <a:extLst>
                  <a:ext uri="{FF2B5EF4-FFF2-40B4-BE49-F238E27FC236}">
                    <a16:creationId xmlns:a16="http://schemas.microsoft.com/office/drawing/2014/main" xmlns="" id="{890CB107-F510-48FD-A05E-0E580E5BC6CB}"/>
                  </a:ext>
                </a:extLst>
              </p:cNvPr>
              <p:cNvSpPr/>
              <p:nvPr/>
            </p:nvSpPr>
            <p:spPr bwMode="auto">
              <a:xfrm flipH="1">
                <a:off x="9516179" y="3228711"/>
                <a:ext cx="509918" cy="744078"/>
              </a:xfrm>
              <a:custGeom>
                <a:avLst/>
                <a:gdLst>
                  <a:gd name="T0" fmla="*/ 62 w 760"/>
                  <a:gd name="T1" fmla="*/ 1109 h 1109"/>
                  <a:gd name="T2" fmla="*/ 760 w 760"/>
                  <a:gd name="T3" fmla="*/ 90 h 1109"/>
                  <a:gd name="T4" fmla="*/ 760 w 760"/>
                  <a:gd name="T5" fmla="*/ 0 h 1109"/>
                  <a:gd name="T6" fmla="*/ 0 w 760"/>
                  <a:gd name="T7" fmla="*/ 1109 h 1109"/>
                  <a:gd name="T8" fmla="*/ 62 w 760"/>
                  <a:gd name="T9" fmla="*/ 1109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09">
                    <a:moveTo>
                      <a:pt x="62" y="1109"/>
                    </a:moveTo>
                    <a:lnTo>
                      <a:pt x="760" y="90"/>
                    </a:lnTo>
                    <a:lnTo>
                      <a:pt x="760" y="0"/>
                    </a:lnTo>
                    <a:lnTo>
                      <a:pt x="0" y="1109"/>
                    </a:lnTo>
                    <a:lnTo>
                      <a:pt x="62" y="1109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iŝḷîḓe">
                <a:extLst>
                  <a:ext uri="{FF2B5EF4-FFF2-40B4-BE49-F238E27FC236}">
                    <a16:creationId xmlns:a16="http://schemas.microsoft.com/office/drawing/2014/main" xmlns="" id="{D3C9D22F-1BB2-4649-8A53-19A740E62214}"/>
                  </a:ext>
                </a:extLst>
              </p:cNvPr>
              <p:cNvSpPr/>
              <p:nvPr/>
            </p:nvSpPr>
            <p:spPr bwMode="auto">
              <a:xfrm flipH="1">
                <a:off x="10570234" y="2861704"/>
                <a:ext cx="409277" cy="595800"/>
              </a:xfrm>
              <a:custGeom>
                <a:avLst/>
                <a:gdLst>
                  <a:gd name="T0" fmla="*/ 548 w 610"/>
                  <a:gd name="T1" fmla="*/ 0 h 888"/>
                  <a:gd name="T2" fmla="*/ 0 w 610"/>
                  <a:gd name="T3" fmla="*/ 798 h 888"/>
                  <a:gd name="T4" fmla="*/ 0 w 610"/>
                  <a:gd name="T5" fmla="*/ 888 h 888"/>
                  <a:gd name="T6" fmla="*/ 610 w 610"/>
                  <a:gd name="T7" fmla="*/ 0 h 888"/>
                  <a:gd name="T8" fmla="*/ 548 w 610"/>
                  <a:gd name="T9" fmla="*/ 0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888">
                    <a:moveTo>
                      <a:pt x="548" y="0"/>
                    </a:moveTo>
                    <a:lnTo>
                      <a:pt x="0" y="798"/>
                    </a:lnTo>
                    <a:lnTo>
                      <a:pt x="0" y="888"/>
                    </a:lnTo>
                    <a:lnTo>
                      <a:pt x="610" y="0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íṩļíḑê">
                <a:extLst>
                  <a:ext uri="{FF2B5EF4-FFF2-40B4-BE49-F238E27FC236}">
                    <a16:creationId xmlns:a16="http://schemas.microsoft.com/office/drawing/2014/main" xmlns="" id="{AA465E1E-8BDF-4BFE-A77F-EEB3D6F35FFC}"/>
                  </a:ext>
                </a:extLst>
              </p:cNvPr>
              <p:cNvSpPr/>
              <p:nvPr/>
            </p:nvSpPr>
            <p:spPr bwMode="auto">
              <a:xfrm flipH="1">
                <a:off x="9516178" y="2861704"/>
                <a:ext cx="41599" cy="1113098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îṣ1ïḍé">
                <a:extLst>
                  <a:ext uri="{FF2B5EF4-FFF2-40B4-BE49-F238E27FC236}">
                    <a16:creationId xmlns:a16="http://schemas.microsoft.com/office/drawing/2014/main" xmlns="" id="{C48C2CEE-955D-4CA0-B60F-F1B67F1C7174}"/>
                  </a:ext>
                </a:extLst>
              </p:cNvPr>
              <p:cNvSpPr/>
              <p:nvPr/>
            </p:nvSpPr>
            <p:spPr bwMode="auto">
              <a:xfrm flipH="1">
                <a:off x="9976447" y="3147526"/>
                <a:ext cx="541453" cy="541453"/>
              </a:xfrm>
              <a:prstGeom prst="ellipse">
                <a:avLst/>
              </a:prstGeom>
              <a:solidFill>
                <a:srgbClr val="ED4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îş1íde">
                <a:extLst>
                  <a:ext uri="{FF2B5EF4-FFF2-40B4-BE49-F238E27FC236}">
                    <a16:creationId xmlns:a16="http://schemas.microsoft.com/office/drawing/2014/main" xmlns="" id="{1E17ECB4-D053-4A23-BA27-DE0AAF05F542}"/>
                  </a:ext>
                </a:extLst>
              </p:cNvPr>
              <p:cNvSpPr/>
              <p:nvPr/>
            </p:nvSpPr>
            <p:spPr bwMode="auto">
              <a:xfrm flipH="1">
                <a:off x="10214633" y="3295134"/>
                <a:ext cx="77830" cy="265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íŝľîḋê">
                <a:extLst>
                  <a:ext uri="{FF2B5EF4-FFF2-40B4-BE49-F238E27FC236}">
                    <a16:creationId xmlns:a16="http://schemas.microsoft.com/office/drawing/2014/main" xmlns="" id="{B136FA2C-EE35-411B-BDA0-E75DE1FC1BFA}"/>
                  </a:ext>
                </a:extLst>
              </p:cNvPr>
              <p:cNvSpPr/>
              <p:nvPr/>
            </p:nvSpPr>
            <p:spPr bwMode="auto">
              <a:xfrm flipH="1">
                <a:off x="10121372" y="3389067"/>
                <a:ext cx="265023" cy="778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7" name="ï$ľíďè">
                <a:extLst>
                  <a:ext uri="{FF2B5EF4-FFF2-40B4-BE49-F238E27FC236}">
                    <a16:creationId xmlns:a16="http://schemas.microsoft.com/office/drawing/2014/main" xmlns="" id="{CF8E6F45-5EF7-4B67-BFAC-D14246032519}"/>
                  </a:ext>
                </a:extLst>
              </p:cNvPr>
              <p:cNvSpPr/>
              <p:nvPr/>
            </p:nvSpPr>
            <p:spPr bwMode="auto">
              <a:xfrm flipH="1">
                <a:off x="11044592" y="3372964"/>
                <a:ext cx="307964" cy="204638"/>
              </a:xfrm>
              <a:custGeom>
                <a:avLst/>
                <a:gdLst>
                  <a:gd name="T0" fmla="*/ 0 w 459"/>
                  <a:gd name="T1" fmla="*/ 305 h 305"/>
                  <a:gd name="T2" fmla="*/ 459 w 459"/>
                  <a:gd name="T3" fmla="*/ 305 h 305"/>
                  <a:gd name="T4" fmla="*/ 459 w 459"/>
                  <a:gd name="T5" fmla="*/ 0 h 305"/>
                  <a:gd name="T6" fmla="*/ 156 w 459"/>
                  <a:gd name="T7" fmla="*/ 0 h 305"/>
                  <a:gd name="T8" fmla="*/ 0 w 459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9" h="305">
                    <a:moveTo>
                      <a:pt x="0" y="305"/>
                    </a:moveTo>
                    <a:lnTo>
                      <a:pt x="459" y="305"/>
                    </a:lnTo>
                    <a:lnTo>
                      <a:pt x="459" y="0"/>
                    </a:lnTo>
                    <a:lnTo>
                      <a:pt x="156" y="0"/>
                    </a:lnTo>
                    <a:lnTo>
                      <a:pt x="0" y="3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8" name="i$ľídè">
                <a:extLst>
                  <a:ext uri="{FF2B5EF4-FFF2-40B4-BE49-F238E27FC236}">
                    <a16:creationId xmlns:a16="http://schemas.microsoft.com/office/drawing/2014/main" xmlns="" id="{7A2B715A-5EAE-45A5-8ABD-BC5BF0FEA8F0}"/>
                  </a:ext>
                </a:extLst>
              </p:cNvPr>
              <p:cNvSpPr/>
              <p:nvPr/>
            </p:nvSpPr>
            <p:spPr bwMode="auto">
              <a:xfrm flipH="1">
                <a:off x="9557778" y="3811091"/>
                <a:ext cx="1421733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9" name="îṡḷiḋê">
                <a:extLst>
                  <a:ext uri="{FF2B5EF4-FFF2-40B4-BE49-F238E27FC236}">
                    <a16:creationId xmlns:a16="http://schemas.microsoft.com/office/drawing/2014/main" xmlns="" id="{B105F561-7B4C-40EF-974C-10B6C5633B39}"/>
                  </a:ext>
                </a:extLst>
              </p:cNvPr>
              <p:cNvSpPr/>
              <p:nvPr/>
            </p:nvSpPr>
            <p:spPr bwMode="auto">
              <a:xfrm flipH="1">
                <a:off x="10979511" y="3303185"/>
                <a:ext cx="309977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ṩḷïḋe">
                <a:extLst>
                  <a:ext uri="{FF2B5EF4-FFF2-40B4-BE49-F238E27FC236}">
                    <a16:creationId xmlns:a16="http://schemas.microsoft.com/office/drawing/2014/main" xmlns="" id="{AC3DBAF6-A39C-4E81-92D0-745619A8ADD6}"/>
                  </a:ext>
                </a:extLst>
              </p:cNvPr>
              <p:cNvSpPr/>
              <p:nvPr/>
            </p:nvSpPr>
            <p:spPr bwMode="auto">
              <a:xfrm flipH="1">
                <a:off x="11490772" y="3655432"/>
                <a:ext cx="25496" cy="133518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1" name="îŝļîḋe">
                <a:extLst>
                  <a:ext uri="{FF2B5EF4-FFF2-40B4-BE49-F238E27FC236}">
                    <a16:creationId xmlns:a16="http://schemas.microsoft.com/office/drawing/2014/main" xmlns="" id="{214F60F6-8123-4AE2-A373-12A826CE7D81}"/>
                  </a:ext>
                </a:extLst>
              </p:cNvPr>
              <p:cNvSpPr/>
              <p:nvPr/>
            </p:nvSpPr>
            <p:spPr bwMode="auto">
              <a:xfrm flipH="1">
                <a:off x="9557778" y="3913075"/>
                <a:ext cx="1421733" cy="24825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2" name="îşlîḑè">
                <a:extLst>
                  <a:ext uri="{FF2B5EF4-FFF2-40B4-BE49-F238E27FC236}">
                    <a16:creationId xmlns:a16="http://schemas.microsoft.com/office/drawing/2014/main" xmlns="" id="{31CF2A99-59DB-4E2B-97D9-65F107201869}"/>
                  </a:ext>
                </a:extLst>
              </p:cNvPr>
              <p:cNvSpPr/>
              <p:nvPr/>
            </p:nvSpPr>
            <p:spPr bwMode="auto">
              <a:xfrm flipH="1">
                <a:off x="9536978" y="3974802"/>
                <a:ext cx="1990695" cy="103325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3" name="íSḷîďe">
                <a:extLst>
                  <a:ext uri="{FF2B5EF4-FFF2-40B4-BE49-F238E27FC236}">
                    <a16:creationId xmlns:a16="http://schemas.microsoft.com/office/drawing/2014/main" xmlns="" id="{E17215DF-CFBE-4F6E-AAF4-1130A3A806C1}"/>
                  </a:ext>
                </a:extLst>
              </p:cNvPr>
              <p:cNvSpPr/>
              <p:nvPr/>
            </p:nvSpPr>
            <p:spPr bwMode="auto">
              <a:xfrm flipH="1">
                <a:off x="9536978" y="4065379"/>
                <a:ext cx="1995392" cy="254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iśḻîḓê">
                <a:extLst>
                  <a:ext uri="{FF2B5EF4-FFF2-40B4-BE49-F238E27FC236}">
                    <a16:creationId xmlns:a16="http://schemas.microsoft.com/office/drawing/2014/main" xmlns="" id="{3F919F26-FEC1-448D-973B-9FD5F01734FC}"/>
                  </a:ext>
                </a:extLst>
              </p:cNvPr>
              <p:cNvSpPr/>
              <p:nvPr/>
            </p:nvSpPr>
            <p:spPr bwMode="auto">
              <a:xfrm flipH="1">
                <a:off x="9618162" y="3995601"/>
                <a:ext cx="201284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îśľîďê">
                <a:extLst>
                  <a:ext uri="{FF2B5EF4-FFF2-40B4-BE49-F238E27FC236}">
                    <a16:creationId xmlns:a16="http://schemas.microsoft.com/office/drawing/2014/main" xmlns="" id="{E0ABD3C8-4A33-4BD1-AE9C-4AF7E36C0BE4}"/>
                  </a:ext>
                </a:extLst>
              </p:cNvPr>
              <p:cNvSpPr/>
              <p:nvPr/>
            </p:nvSpPr>
            <p:spPr bwMode="auto">
              <a:xfrm flipH="1">
                <a:off x="9659090" y="4036529"/>
                <a:ext cx="119428" cy="119428"/>
              </a:xfrm>
              <a:custGeom>
                <a:avLst/>
                <a:gdLst>
                  <a:gd name="T0" fmla="*/ 37 w 75"/>
                  <a:gd name="T1" fmla="*/ 75 h 75"/>
                  <a:gd name="T2" fmla="*/ 0 w 75"/>
                  <a:gd name="T3" fmla="*/ 38 h 75"/>
                  <a:gd name="T4" fmla="*/ 37 w 75"/>
                  <a:gd name="T5" fmla="*/ 0 h 75"/>
                  <a:gd name="T6" fmla="*/ 75 w 75"/>
                  <a:gd name="T7" fmla="*/ 38 h 75"/>
                  <a:gd name="T8" fmla="*/ 37 w 75"/>
                  <a:gd name="T9" fmla="*/ 75 h 75"/>
                  <a:gd name="T10" fmla="*/ 37 w 75"/>
                  <a:gd name="T11" fmla="*/ 16 h 75"/>
                  <a:gd name="T12" fmla="*/ 16 w 75"/>
                  <a:gd name="T13" fmla="*/ 38 h 75"/>
                  <a:gd name="T14" fmla="*/ 37 w 75"/>
                  <a:gd name="T15" fmla="*/ 59 h 75"/>
                  <a:gd name="T16" fmla="*/ 59 w 75"/>
                  <a:gd name="T17" fmla="*/ 38 h 75"/>
                  <a:gd name="T18" fmla="*/ 37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7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7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7" y="75"/>
                    </a:cubicBezTo>
                    <a:close/>
                    <a:moveTo>
                      <a:pt x="37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7" y="59"/>
                    </a:cubicBezTo>
                    <a:cubicBezTo>
                      <a:pt x="49" y="59"/>
                      <a:pt x="59" y="49"/>
                      <a:pt x="59" y="38"/>
                    </a:cubicBezTo>
                    <a:cubicBezTo>
                      <a:pt x="59" y="26"/>
                      <a:pt x="49" y="16"/>
                      <a:pt x="37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6" name="iṧḻíḓe">
                <a:extLst>
                  <a:ext uri="{FF2B5EF4-FFF2-40B4-BE49-F238E27FC236}">
                    <a16:creationId xmlns:a16="http://schemas.microsoft.com/office/drawing/2014/main" xmlns="" id="{581E8359-C9B2-4BC3-8B9D-83F5E3FA125D}"/>
                  </a:ext>
                </a:extLst>
              </p:cNvPr>
              <p:cNvSpPr/>
              <p:nvPr/>
            </p:nvSpPr>
            <p:spPr bwMode="auto">
              <a:xfrm flipH="1">
                <a:off x="11032516" y="3564854"/>
                <a:ext cx="317357" cy="373045"/>
              </a:xfrm>
              <a:custGeom>
                <a:avLst/>
                <a:gdLst>
                  <a:gd name="T0" fmla="*/ 113 w 200"/>
                  <a:gd name="T1" fmla="*/ 235 h 235"/>
                  <a:gd name="T2" fmla="*/ 0 w 200"/>
                  <a:gd name="T3" fmla="*/ 235 h 235"/>
                  <a:gd name="T4" fmla="*/ 0 w 200"/>
                  <a:gd name="T5" fmla="*/ 219 h 235"/>
                  <a:gd name="T6" fmla="*/ 97 w 200"/>
                  <a:gd name="T7" fmla="*/ 219 h 235"/>
                  <a:gd name="T8" fmla="*/ 184 w 200"/>
                  <a:gd name="T9" fmla="*/ 131 h 235"/>
                  <a:gd name="T10" fmla="*/ 184 w 200"/>
                  <a:gd name="T11" fmla="*/ 16 h 235"/>
                  <a:gd name="T12" fmla="*/ 0 w 200"/>
                  <a:gd name="T13" fmla="*/ 16 h 235"/>
                  <a:gd name="T14" fmla="*/ 0 w 200"/>
                  <a:gd name="T15" fmla="*/ 0 h 235"/>
                  <a:gd name="T16" fmla="*/ 200 w 200"/>
                  <a:gd name="T17" fmla="*/ 0 h 235"/>
                  <a:gd name="T18" fmla="*/ 200 w 200"/>
                  <a:gd name="T19" fmla="*/ 147 h 235"/>
                  <a:gd name="T20" fmla="*/ 192 w 200"/>
                  <a:gd name="T21" fmla="*/ 147 h 235"/>
                  <a:gd name="T22" fmla="*/ 113 w 200"/>
                  <a:gd name="T23" fmla="*/ 227 h 235"/>
                  <a:gd name="T24" fmla="*/ 113 w 200"/>
                  <a:gd name="T2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" h="235">
                    <a:moveTo>
                      <a:pt x="113" y="235"/>
                    </a:move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97" y="219"/>
                      <a:pt x="97" y="219"/>
                      <a:pt x="97" y="219"/>
                    </a:cubicBezTo>
                    <a:cubicBezTo>
                      <a:pt x="101" y="172"/>
                      <a:pt x="137" y="135"/>
                      <a:pt x="184" y="131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48" y="147"/>
                      <a:pt x="113" y="182"/>
                      <a:pt x="113" y="227"/>
                    </a:cubicBezTo>
                    <a:lnTo>
                      <a:pt x="113" y="2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ïṥ1íḓe">
                <a:extLst>
                  <a:ext uri="{FF2B5EF4-FFF2-40B4-BE49-F238E27FC236}">
                    <a16:creationId xmlns:a16="http://schemas.microsoft.com/office/drawing/2014/main" xmlns="" id="{56846E22-D856-4516-8A53-2C79E267EB61}"/>
                  </a:ext>
                </a:extLst>
              </p:cNvPr>
              <p:cNvSpPr/>
              <p:nvPr/>
            </p:nvSpPr>
            <p:spPr bwMode="auto">
              <a:xfrm flipH="1">
                <a:off x="11192200" y="3995601"/>
                <a:ext cx="200613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8" name="işḷíḑe">
                <a:extLst>
                  <a:ext uri="{FF2B5EF4-FFF2-40B4-BE49-F238E27FC236}">
                    <a16:creationId xmlns:a16="http://schemas.microsoft.com/office/drawing/2014/main" xmlns="" id="{8579BB6C-B5EA-4580-9D92-E6AD6475FF5E}"/>
                  </a:ext>
                </a:extLst>
              </p:cNvPr>
              <p:cNvSpPr/>
              <p:nvPr/>
            </p:nvSpPr>
            <p:spPr bwMode="auto">
              <a:xfrm flipH="1">
                <a:off x="11233799" y="4036529"/>
                <a:ext cx="118757" cy="119428"/>
              </a:xfrm>
              <a:custGeom>
                <a:avLst/>
                <a:gdLst>
                  <a:gd name="T0" fmla="*/ 38 w 75"/>
                  <a:gd name="T1" fmla="*/ 75 h 75"/>
                  <a:gd name="T2" fmla="*/ 0 w 75"/>
                  <a:gd name="T3" fmla="*/ 38 h 75"/>
                  <a:gd name="T4" fmla="*/ 38 w 75"/>
                  <a:gd name="T5" fmla="*/ 0 h 75"/>
                  <a:gd name="T6" fmla="*/ 75 w 75"/>
                  <a:gd name="T7" fmla="*/ 38 h 75"/>
                  <a:gd name="T8" fmla="*/ 38 w 75"/>
                  <a:gd name="T9" fmla="*/ 75 h 75"/>
                  <a:gd name="T10" fmla="*/ 38 w 75"/>
                  <a:gd name="T11" fmla="*/ 16 h 75"/>
                  <a:gd name="T12" fmla="*/ 16 w 75"/>
                  <a:gd name="T13" fmla="*/ 38 h 75"/>
                  <a:gd name="T14" fmla="*/ 38 w 75"/>
                  <a:gd name="T15" fmla="*/ 59 h 75"/>
                  <a:gd name="T16" fmla="*/ 59 w 75"/>
                  <a:gd name="T17" fmla="*/ 38 h 75"/>
                  <a:gd name="T18" fmla="*/ 38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8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8" y="75"/>
                    </a:cubicBezTo>
                    <a:close/>
                    <a:moveTo>
                      <a:pt x="38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8" y="59"/>
                    </a:cubicBezTo>
                    <a:cubicBezTo>
                      <a:pt x="50" y="59"/>
                      <a:pt x="59" y="49"/>
                      <a:pt x="59" y="38"/>
                    </a:cubicBezTo>
                    <a:cubicBezTo>
                      <a:pt x="59" y="26"/>
                      <a:pt x="50" y="16"/>
                      <a:pt x="38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ïşļíďe">
              <a:extLst>
                <a:ext uri="{FF2B5EF4-FFF2-40B4-BE49-F238E27FC236}">
                  <a16:creationId xmlns:a16="http://schemas.microsoft.com/office/drawing/2014/main" xmlns="" id="{30212775-C578-4E9A-8CA1-D84AC22D91B6}"/>
                </a:ext>
              </a:extLst>
            </p:cNvPr>
            <p:cNvSpPr/>
            <p:nvPr/>
          </p:nvSpPr>
          <p:spPr bwMode="auto">
            <a:xfrm>
              <a:off x="11457758" y="2550112"/>
              <a:ext cx="344606" cy="34460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2" name="iş1ïdê">
              <a:extLst>
                <a:ext uri="{FF2B5EF4-FFF2-40B4-BE49-F238E27FC236}">
                  <a16:creationId xmlns:a16="http://schemas.microsoft.com/office/drawing/2014/main" xmlns="" id="{DB2278F9-38C6-486B-903D-A056B78AF027}"/>
                </a:ext>
              </a:extLst>
            </p:cNvPr>
            <p:cNvSpPr/>
            <p:nvPr/>
          </p:nvSpPr>
          <p:spPr bwMode="auto">
            <a:xfrm>
              <a:off x="11099850" y="2408448"/>
              <a:ext cx="141664" cy="14166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grpSp>
          <p:nvGrpSpPr>
            <p:cNvPr id="13" name="íṧļíďé">
              <a:extLst>
                <a:ext uri="{FF2B5EF4-FFF2-40B4-BE49-F238E27FC236}">
                  <a16:creationId xmlns:a16="http://schemas.microsoft.com/office/drawing/2014/main" xmlns="" id="{5730065A-6AE6-44C0-89B4-9E9B82F36C05}"/>
                </a:ext>
              </a:extLst>
            </p:cNvPr>
            <p:cNvGrpSpPr/>
            <p:nvPr/>
          </p:nvGrpSpPr>
          <p:grpSpPr>
            <a:xfrm>
              <a:off x="673100" y="4312287"/>
              <a:ext cx="1753979" cy="956585"/>
              <a:chOff x="817694" y="2274621"/>
              <a:chExt cx="2129146" cy="1143954"/>
            </a:xfrm>
          </p:grpSpPr>
          <p:sp>
            <p:nvSpPr>
              <p:cNvPr id="33" name="îş1íḍê">
                <a:extLst>
                  <a:ext uri="{FF2B5EF4-FFF2-40B4-BE49-F238E27FC236}">
                    <a16:creationId xmlns:a16="http://schemas.microsoft.com/office/drawing/2014/main" xmlns="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$lîďè">
                <a:extLst>
                  <a:ext uri="{FF2B5EF4-FFF2-40B4-BE49-F238E27FC236}">
                    <a16:creationId xmlns:a16="http://schemas.microsoft.com/office/drawing/2014/main" xmlns="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íṧľïḋè">
              <a:extLst>
                <a:ext uri="{FF2B5EF4-FFF2-40B4-BE49-F238E27FC236}">
                  <a16:creationId xmlns:a16="http://schemas.microsoft.com/office/drawing/2014/main" xmlns="" id="{51D7CC18-B327-4667-BBC5-AC6EBA371C61}"/>
                </a:ext>
              </a:extLst>
            </p:cNvPr>
            <p:cNvGrpSpPr/>
            <p:nvPr/>
          </p:nvGrpSpPr>
          <p:grpSpPr>
            <a:xfrm>
              <a:off x="2490829" y="4312287"/>
              <a:ext cx="1753979" cy="956585"/>
              <a:chOff x="817694" y="2274621"/>
              <a:chExt cx="2129146" cy="1143954"/>
            </a:xfrm>
          </p:grpSpPr>
          <p:sp>
            <p:nvSpPr>
              <p:cNvPr id="31" name="iŝļïḑé">
                <a:extLst>
                  <a:ext uri="{FF2B5EF4-FFF2-40B4-BE49-F238E27FC236}">
                    <a16:creationId xmlns:a16="http://schemas.microsoft.com/office/drawing/2014/main" xmlns="" id="{F4EC7641-4431-421F-A59B-561F0EC86307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i$ḷiḓê">
                <a:extLst>
                  <a:ext uri="{FF2B5EF4-FFF2-40B4-BE49-F238E27FC236}">
                    <a16:creationId xmlns:a16="http://schemas.microsoft.com/office/drawing/2014/main" xmlns="" id="{331C8320-4EAB-4269-B0FE-36476663CB53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íś1îďê">
              <a:extLst>
                <a:ext uri="{FF2B5EF4-FFF2-40B4-BE49-F238E27FC236}">
                  <a16:creationId xmlns:a16="http://schemas.microsoft.com/office/drawing/2014/main" xmlns="" id="{006E5C6A-F08E-4F7B-B764-3CF33FBD6AD1}"/>
                </a:ext>
              </a:extLst>
            </p:cNvPr>
            <p:cNvGrpSpPr/>
            <p:nvPr/>
          </p:nvGrpSpPr>
          <p:grpSpPr>
            <a:xfrm>
              <a:off x="4308558" y="4312287"/>
              <a:ext cx="1753979" cy="956585"/>
              <a:chOff x="817694" y="2274621"/>
              <a:chExt cx="2129146" cy="1143954"/>
            </a:xfrm>
          </p:grpSpPr>
          <p:sp>
            <p:nvSpPr>
              <p:cNvPr id="29" name="iŝḻïdê">
                <a:extLst>
                  <a:ext uri="{FF2B5EF4-FFF2-40B4-BE49-F238E27FC236}">
                    <a16:creationId xmlns:a16="http://schemas.microsoft.com/office/drawing/2014/main" xmlns="" id="{7A558E6F-1C97-407B-93E0-A259AD84257E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Sļiḓê">
                <a:extLst>
                  <a:ext uri="{FF2B5EF4-FFF2-40B4-BE49-F238E27FC236}">
                    <a16:creationId xmlns:a16="http://schemas.microsoft.com/office/drawing/2014/main" xmlns="" id="{78DBF752-5A16-400D-B408-523C6E891660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îs1ïḋe">
              <a:extLst>
                <a:ext uri="{FF2B5EF4-FFF2-40B4-BE49-F238E27FC236}">
                  <a16:creationId xmlns:a16="http://schemas.microsoft.com/office/drawing/2014/main" xmlns="" id="{6C673C65-70CE-4A3F-BC1B-DCF5270A14BC}"/>
                </a:ext>
              </a:extLst>
            </p:cNvPr>
            <p:cNvGrpSpPr/>
            <p:nvPr/>
          </p:nvGrpSpPr>
          <p:grpSpPr>
            <a:xfrm>
              <a:off x="6126287" y="4312287"/>
              <a:ext cx="1753979" cy="956585"/>
              <a:chOff x="817694" y="2274621"/>
              <a:chExt cx="2129146" cy="1143954"/>
            </a:xfrm>
          </p:grpSpPr>
          <p:sp>
            <p:nvSpPr>
              <p:cNvPr id="27" name="ïṣľïďè">
                <a:extLst>
                  <a:ext uri="{FF2B5EF4-FFF2-40B4-BE49-F238E27FC236}">
                    <a16:creationId xmlns:a16="http://schemas.microsoft.com/office/drawing/2014/main" xmlns="" id="{DD17A8B4-18EF-4FBD-A073-B38E0181ADE5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ïś1íḋe">
                <a:extLst>
                  <a:ext uri="{FF2B5EF4-FFF2-40B4-BE49-F238E27FC236}">
                    <a16:creationId xmlns:a16="http://schemas.microsoft.com/office/drawing/2014/main" xmlns="" id="{A800E507-43A0-4CEF-9EB5-452ACBD9174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îṣlïdé">
              <a:extLst>
                <a:ext uri="{FF2B5EF4-FFF2-40B4-BE49-F238E27FC236}">
                  <a16:creationId xmlns:a16="http://schemas.microsoft.com/office/drawing/2014/main" xmlns="" id="{279EF462-C271-4382-9B6E-73A231ED2BE8}"/>
                </a:ext>
              </a:extLst>
            </p:cNvPr>
            <p:cNvGrpSpPr/>
            <p:nvPr/>
          </p:nvGrpSpPr>
          <p:grpSpPr>
            <a:xfrm>
              <a:off x="7944016" y="4312287"/>
              <a:ext cx="1753979" cy="956585"/>
              <a:chOff x="817694" y="2274621"/>
              <a:chExt cx="2129146" cy="1143954"/>
            </a:xfrm>
          </p:grpSpPr>
          <p:sp>
            <p:nvSpPr>
              <p:cNvPr id="25" name="îṡľíḓê">
                <a:extLst>
                  <a:ext uri="{FF2B5EF4-FFF2-40B4-BE49-F238E27FC236}">
                    <a16:creationId xmlns:a16="http://schemas.microsoft.com/office/drawing/2014/main" xmlns="" id="{924190B1-A5D4-4BB3-B8B8-71C15BA63B3B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ṣliḍê">
                <a:extLst>
                  <a:ext uri="{FF2B5EF4-FFF2-40B4-BE49-F238E27FC236}">
                    <a16:creationId xmlns:a16="http://schemas.microsoft.com/office/drawing/2014/main" xmlns="" id="{616E7206-904D-48F8-B576-136B68B1B018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8" name="îṧľiḍé">
              <a:extLst>
                <a:ext uri="{FF2B5EF4-FFF2-40B4-BE49-F238E27FC236}">
                  <a16:creationId xmlns:a16="http://schemas.microsoft.com/office/drawing/2014/main" xmlns="" id="{4D5A4E08-97BD-4F49-A5CB-D6BFFB06AD4C}"/>
                </a:ext>
              </a:extLst>
            </p:cNvPr>
            <p:cNvGrpSpPr/>
            <p:nvPr/>
          </p:nvGrpSpPr>
          <p:grpSpPr>
            <a:xfrm>
              <a:off x="9780940" y="1187879"/>
              <a:ext cx="1753979" cy="956585"/>
              <a:chOff x="817694" y="2274621"/>
              <a:chExt cx="2129146" cy="1143954"/>
            </a:xfrm>
          </p:grpSpPr>
          <p:sp>
            <p:nvSpPr>
              <p:cNvPr id="23" name="ïṥ1íḑê">
                <a:extLst>
                  <a:ext uri="{FF2B5EF4-FFF2-40B4-BE49-F238E27FC236}">
                    <a16:creationId xmlns:a16="http://schemas.microsoft.com/office/drawing/2014/main" xmlns="" id="{B75F3D02-DA9A-412A-AB71-C3CAD81CACD8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Sḻîďê">
                <a:extLst>
                  <a:ext uri="{FF2B5EF4-FFF2-40B4-BE49-F238E27FC236}">
                    <a16:creationId xmlns:a16="http://schemas.microsoft.com/office/drawing/2014/main" xmlns="" id="{90859FEB-DAD0-4F04-B388-772CD102DCA4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9" name="íslídè">
              <a:extLst>
                <a:ext uri="{FF2B5EF4-FFF2-40B4-BE49-F238E27FC236}">
                  <a16:creationId xmlns:a16="http://schemas.microsoft.com/office/drawing/2014/main" xmlns="" id="{C2ECDBAC-C996-446E-893E-D303B831E1F7}"/>
                </a:ext>
              </a:extLst>
            </p:cNvPr>
            <p:cNvSpPr/>
            <p:nvPr/>
          </p:nvSpPr>
          <p:spPr bwMode="auto">
            <a:xfrm>
              <a:off x="4777252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2015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0" name="ïšľîḍé">
              <a:extLst>
                <a:ext uri="{FF2B5EF4-FFF2-40B4-BE49-F238E27FC236}">
                  <a16:creationId xmlns:a16="http://schemas.microsoft.com/office/drawing/2014/main" xmlns="" id="{87A91013-31AB-4AB8-A97C-B89792475CE2}"/>
                </a:ext>
              </a:extLst>
            </p:cNvPr>
            <p:cNvSpPr/>
            <p:nvPr/>
          </p:nvSpPr>
          <p:spPr bwMode="auto">
            <a:xfrm>
              <a:off x="6594981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2016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1" name="íṧlîde">
              <a:extLst>
                <a:ext uri="{FF2B5EF4-FFF2-40B4-BE49-F238E27FC236}">
                  <a16:creationId xmlns:a16="http://schemas.microsoft.com/office/drawing/2014/main" xmlns="" id="{24FF7C97-62DE-4A5B-9EA9-C2EA9B4556A0}"/>
                </a:ext>
              </a:extLst>
            </p:cNvPr>
            <p:cNvSpPr/>
            <p:nvPr/>
          </p:nvSpPr>
          <p:spPr bwMode="auto">
            <a:xfrm>
              <a:off x="8412710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2017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šlîďè">
              <a:extLst>
                <a:ext uri="{FF2B5EF4-FFF2-40B4-BE49-F238E27FC236}">
                  <a16:creationId xmlns:a16="http://schemas.microsoft.com/office/drawing/2014/main" xmlns="" id="{1E020E48-9D05-4E18-A696-8EA41C61838B}"/>
                </a:ext>
              </a:extLst>
            </p:cNvPr>
            <p:cNvSpPr txBox="1"/>
            <p:nvPr/>
          </p:nvSpPr>
          <p:spPr bwMode="auto">
            <a:xfrm>
              <a:off x="9804820" y="4684070"/>
              <a:ext cx="15308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accent1"/>
                  </a:solidFill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70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11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49DBFB-771A-47CE-8D61-E10F20C751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720959"/>
            <a:ext cx="10845800" cy="3880449"/>
            <a:chOff x="673100" y="1720959"/>
            <a:chExt cx="10845800" cy="388044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DE88AF0-CB4B-4575-A36B-377D2C06A750}"/>
                </a:ext>
              </a:extLst>
            </p:cNvPr>
            <p:cNvCxnSpPr>
              <a:cxnSpLocks/>
              <a:stCxn id="8" idx="3"/>
              <a:endCxn id="27" idx="1"/>
            </p:cNvCxnSpPr>
            <p:nvPr/>
          </p:nvCxnSpPr>
          <p:spPr>
            <a:xfrm>
              <a:off x="2443033" y="2329099"/>
              <a:ext cx="7305934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sḷîḋe">
              <a:extLst>
                <a:ext uri="{FF2B5EF4-FFF2-40B4-BE49-F238E27FC236}">
                  <a16:creationId xmlns:a16="http://schemas.microsoft.com/office/drawing/2014/main" xmlns="" id="{BFADD9F1-B615-4FA2-8451-6A0B17E4A244}"/>
                </a:ext>
              </a:extLst>
            </p:cNvPr>
            <p:cNvSpPr/>
            <p:nvPr/>
          </p:nvSpPr>
          <p:spPr>
            <a:xfrm>
              <a:off x="1271801" y="1766006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îṣļïḍé">
              <a:extLst>
                <a:ext uri="{FF2B5EF4-FFF2-40B4-BE49-F238E27FC236}">
                  <a16:creationId xmlns:a16="http://schemas.microsoft.com/office/drawing/2014/main" xmlns="" id="{B3520D52-CBF4-4478-B644-1F9FEBE623F7}"/>
                </a:ext>
              </a:extLst>
            </p:cNvPr>
            <p:cNvSpPr/>
            <p:nvPr/>
          </p:nvSpPr>
          <p:spPr>
            <a:xfrm>
              <a:off x="1226753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9F3758F-25C7-4C30-B2C4-8878C32B58B5}"/>
                </a:ext>
              </a:extLst>
            </p:cNvPr>
            <p:cNvCxnSpPr/>
            <p:nvPr/>
          </p:nvCxnSpPr>
          <p:spPr>
            <a:xfrm flipV="1">
              <a:off x="1834893" y="2937241"/>
              <a:ext cx="0" cy="551431"/>
            </a:xfrm>
            <a:prstGeom prst="line">
              <a:avLst/>
            </a:prstGeom>
            <a:ln w="28575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ŝļiḑè">
              <a:extLst>
                <a:ext uri="{FF2B5EF4-FFF2-40B4-BE49-F238E27FC236}">
                  <a16:creationId xmlns:a16="http://schemas.microsoft.com/office/drawing/2014/main" xmlns="" id="{28E80DCF-6C7E-4F98-B025-9993121E0BF7}"/>
                </a:ext>
              </a:extLst>
            </p:cNvPr>
            <p:cNvSpPr/>
            <p:nvPr/>
          </p:nvSpPr>
          <p:spPr bwMode="auto">
            <a:xfrm>
              <a:off x="1614235" y="2111640"/>
              <a:ext cx="441316" cy="43492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ṩļîḓè">
              <a:extLst>
                <a:ext uri="{FF2B5EF4-FFF2-40B4-BE49-F238E27FC236}">
                  <a16:creationId xmlns:a16="http://schemas.microsoft.com/office/drawing/2014/main" xmlns="" id="{0A62383D-F4AB-4CDA-8992-6E671CDB62C1}"/>
                </a:ext>
              </a:extLst>
            </p:cNvPr>
            <p:cNvSpPr txBox="1"/>
            <p:nvPr/>
          </p:nvSpPr>
          <p:spPr>
            <a:xfrm flipH="1">
              <a:off x="673100" y="5002168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2" name="íṥḷïḋ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673100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isḻî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673100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002D6F8-EC61-4059-AC63-EF0EC4167363}"/>
                </a:ext>
              </a:extLst>
            </p:cNvPr>
            <p:cNvCxnSpPr/>
            <p:nvPr/>
          </p:nvCxnSpPr>
          <p:spPr>
            <a:xfrm>
              <a:off x="673709" y="4932744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ḻïdé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3513838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íšlíḓè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3513838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grpSp>
          <p:nvGrpSpPr>
            <p:cNvPr id="17" name="ïslïḍè">
              <a:extLst>
                <a:ext uri="{FF2B5EF4-FFF2-40B4-BE49-F238E27FC236}">
                  <a16:creationId xmlns:a16="http://schemas.microsoft.com/office/drawing/2014/main" xmlns="" id="{6E7C35E2-0F87-4B8A-89EA-15B63E118A26}"/>
                </a:ext>
              </a:extLst>
            </p:cNvPr>
            <p:cNvGrpSpPr/>
            <p:nvPr/>
          </p:nvGrpSpPr>
          <p:grpSpPr>
            <a:xfrm>
              <a:off x="4067490" y="1720959"/>
              <a:ext cx="1216280" cy="1767713"/>
              <a:chOff x="4315595" y="1720959"/>
              <a:chExt cx="1216280" cy="1767713"/>
            </a:xfrm>
          </p:grpSpPr>
          <p:sp>
            <p:nvSpPr>
              <p:cNvPr id="33" name="iṣlidê">
                <a:extLst>
                  <a:ext uri="{FF2B5EF4-FFF2-40B4-BE49-F238E27FC236}">
                    <a16:creationId xmlns:a16="http://schemas.microsoft.com/office/drawing/2014/main" xmlns="" id="{AFDE7E95-84BA-41A5-B1DA-F599DDB568C8}"/>
                  </a:ext>
                </a:extLst>
              </p:cNvPr>
              <p:cNvSpPr/>
              <p:nvPr/>
            </p:nvSpPr>
            <p:spPr>
              <a:xfrm>
                <a:off x="4360644" y="1766006"/>
                <a:ext cx="1126185" cy="112618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" name="iṥľíḍé">
                <a:extLst>
                  <a:ext uri="{FF2B5EF4-FFF2-40B4-BE49-F238E27FC236}">
                    <a16:creationId xmlns:a16="http://schemas.microsoft.com/office/drawing/2014/main" xmlns="" id="{8E305AE9-4F09-4A30-8901-6557845B6550}"/>
                  </a:ext>
                </a:extLst>
              </p:cNvPr>
              <p:cNvSpPr/>
              <p:nvPr/>
            </p:nvSpPr>
            <p:spPr>
              <a:xfrm>
                <a:off x="4315595" y="1720959"/>
                <a:ext cx="1216280" cy="121628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" name="îṧliḓe">
                <a:extLst>
                  <a:ext uri="{FF2B5EF4-FFF2-40B4-BE49-F238E27FC236}">
                    <a16:creationId xmlns:a16="http://schemas.microsoft.com/office/drawing/2014/main" xmlns="" id="{8F2B7A65-DD74-44EE-A12F-694A2DC2F04B}"/>
                  </a:ext>
                </a:extLst>
              </p:cNvPr>
              <p:cNvSpPr/>
              <p:nvPr/>
            </p:nvSpPr>
            <p:spPr bwMode="auto">
              <a:xfrm>
                <a:off x="4765754" y="2143642"/>
                <a:ext cx="315965" cy="370918"/>
              </a:xfrm>
              <a:custGeom>
                <a:avLst/>
                <a:gdLst>
                  <a:gd name="T0" fmla="*/ 110186397 w 21600"/>
                  <a:gd name="T1" fmla="*/ 9743 h 21600"/>
                  <a:gd name="T2" fmla="*/ 97377896 w 21600"/>
                  <a:gd name="T3" fmla="*/ 5000954 h 21600"/>
                  <a:gd name="T4" fmla="*/ 33405183 w 21600"/>
                  <a:gd name="T5" fmla="*/ 29946194 h 21600"/>
                  <a:gd name="T6" fmla="*/ 33155233 w 21600"/>
                  <a:gd name="T7" fmla="*/ 29946194 h 21600"/>
                  <a:gd name="T8" fmla="*/ 33155233 w 21600"/>
                  <a:gd name="T9" fmla="*/ 152316694 h 21600"/>
                  <a:gd name="T10" fmla="*/ 22994866 w 21600"/>
                  <a:gd name="T11" fmla="*/ 149206645 h 21600"/>
                  <a:gd name="T12" fmla="*/ 0 w 21600"/>
                  <a:gd name="T13" fmla="*/ 179268211 h 21600"/>
                  <a:gd name="T14" fmla="*/ 22994866 w 21600"/>
                  <a:gd name="T15" fmla="*/ 209330669 h 21600"/>
                  <a:gd name="T16" fmla="*/ 45974020 w 21600"/>
                  <a:gd name="T17" fmla="*/ 179752657 h 21600"/>
                  <a:gd name="T18" fmla="*/ 45999376 w 21600"/>
                  <a:gd name="T19" fmla="*/ 179752657 h 21600"/>
                  <a:gd name="T20" fmla="*/ 45999376 w 21600"/>
                  <a:gd name="T21" fmla="*/ 61665262 h 21600"/>
                  <a:gd name="T22" fmla="*/ 97377896 w 21600"/>
                  <a:gd name="T23" fmla="*/ 41662417 h 21600"/>
                  <a:gd name="T24" fmla="*/ 97377896 w 21600"/>
                  <a:gd name="T25" fmla="*/ 115064273 h 21600"/>
                  <a:gd name="T26" fmla="*/ 87222322 w 21600"/>
                  <a:gd name="T27" fmla="*/ 111943598 h 21600"/>
                  <a:gd name="T28" fmla="*/ 64222595 w 21600"/>
                  <a:gd name="T29" fmla="*/ 142014817 h 21600"/>
                  <a:gd name="T30" fmla="*/ 87222322 w 21600"/>
                  <a:gd name="T31" fmla="*/ 172077365 h 21600"/>
                  <a:gd name="T32" fmla="*/ 110202118 w 21600"/>
                  <a:gd name="T33" fmla="*/ 142500345 h 21600"/>
                  <a:gd name="T34" fmla="*/ 110222614 w 21600"/>
                  <a:gd name="T35" fmla="*/ 142500345 h 21600"/>
                  <a:gd name="T36" fmla="*/ 110222614 w 21600"/>
                  <a:gd name="T37" fmla="*/ 20012697 h 21600"/>
                  <a:gd name="T38" fmla="*/ 110227474 w 21600"/>
                  <a:gd name="T39" fmla="*/ 20012697 h 21600"/>
                  <a:gd name="T40" fmla="*/ 110227474 w 21600"/>
                  <a:gd name="T41" fmla="*/ 0 h 21600"/>
                  <a:gd name="T42" fmla="*/ 110186397 w 21600"/>
                  <a:gd name="T43" fmla="*/ 9743 h 21600"/>
                  <a:gd name="T44" fmla="*/ 110186397 w 21600"/>
                  <a:gd name="T45" fmla="*/ 9743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21592" y="1"/>
                    </a:moveTo>
                    <a:lnTo>
                      <a:pt x="19082" y="516"/>
                    </a:lnTo>
                    <a:lnTo>
                      <a:pt x="6546" y="3090"/>
                    </a:lnTo>
                    <a:lnTo>
                      <a:pt x="6497" y="3090"/>
                    </a:lnTo>
                    <a:lnTo>
                      <a:pt x="6497" y="15717"/>
                    </a:lnTo>
                    <a:cubicBezTo>
                      <a:pt x="5896" y="15513"/>
                      <a:pt x="5222" y="15396"/>
                      <a:pt x="4506" y="15396"/>
                    </a:cubicBezTo>
                    <a:cubicBezTo>
                      <a:pt x="2018" y="15396"/>
                      <a:pt x="0" y="16784"/>
                      <a:pt x="0" y="18498"/>
                    </a:cubicBezTo>
                    <a:cubicBezTo>
                      <a:pt x="0" y="20211"/>
                      <a:pt x="2018" y="21600"/>
                      <a:pt x="4506" y="21600"/>
                    </a:cubicBezTo>
                    <a:cubicBezTo>
                      <a:pt x="6970" y="21600"/>
                      <a:pt x="8969" y="20238"/>
                      <a:pt x="9009" y="18548"/>
                    </a:cubicBezTo>
                    <a:lnTo>
                      <a:pt x="9014" y="18548"/>
                    </a:lnTo>
                    <a:lnTo>
                      <a:pt x="9014" y="6363"/>
                    </a:lnTo>
                    <a:lnTo>
                      <a:pt x="19082" y="4299"/>
                    </a:lnTo>
                    <a:lnTo>
                      <a:pt x="19082" y="11873"/>
                    </a:lnTo>
                    <a:cubicBezTo>
                      <a:pt x="18481" y="11669"/>
                      <a:pt x="17807" y="11551"/>
                      <a:pt x="17092" y="11551"/>
                    </a:cubicBezTo>
                    <a:cubicBezTo>
                      <a:pt x="14603" y="11551"/>
                      <a:pt x="12585" y="12940"/>
                      <a:pt x="12585" y="14654"/>
                    </a:cubicBezTo>
                    <a:cubicBezTo>
                      <a:pt x="12585" y="16367"/>
                      <a:pt x="14603" y="17756"/>
                      <a:pt x="17092" y="17756"/>
                    </a:cubicBezTo>
                    <a:cubicBezTo>
                      <a:pt x="19556" y="17756"/>
                      <a:pt x="21555" y="16393"/>
                      <a:pt x="21595" y="14704"/>
                    </a:cubicBezTo>
                    <a:lnTo>
                      <a:pt x="21599" y="14704"/>
                    </a:lnTo>
                    <a:lnTo>
                      <a:pt x="21599" y="2065"/>
                    </a:lnTo>
                    <a:lnTo>
                      <a:pt x="21600" y="2065"/>
                    </a:lnTo>
                    <a:lnTo>
                      <a:pt x="21600" y="0"/>
                    </a:lnTo>
                    <a:lnTo>
                      <a:pt x="21592" y="1"/>
                    </a:lnTo>
                    <a:close/>
                    <a:moveTo>
                      <a:pt x="21592" y="1"/>
                    </a:move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19629CDE-BE47-4D8E-B20E-E62C3692E4B4}"/>
                  </a:ext>
                </a:extLst>
              </p:cNvPr>
              <p:cNvCxnSpPr/>
              <p:nvPr/>
            </p:nvCxnSpPr>
            <p:spPr>
              <a:xfrm flipV="1">
                <a:off x="4923736" y="2937241"/>
                <a:ext cx="0" cy="551431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ïŝlîdé">
              <a:extLst>
                <a:ext uri="{FF2B5EF4-FFF2-40B4-BE49-F238E27FC236}">
                  <a16:creationId xmlns:a16="http://schemas.microsoft.com/office/drawing/2014/main" xmlns="" id="{054B981E-A67F-4633-848C-49B6A53B24C1}"/>
                </a:ext>
              </a:extLst>
            </p:cNvPr>
            <p:cNvSpPr/>
            <p:nvPr/>
          </p:nvSpPr>
          <p:spPr>
            <a:xfrm>
              <a:off x="6953276" y="1766006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íṡľïdê">
              <a:extLst>
                <a:ext uri="{FF2B5EF4-FFF2-40B4-BE49-F238E27FC236}">
                  <a16:creationId xmlns:a16="http://schemas.microsoft.com/office/drawing/2014/main" xmlns="" id="{C232F4BC-A03A-4739-BB79-9691CA641929}"/>
                </a:ext>
              </a:extLst>
            </p:cNvPr>
            <p:cNvSpPr/>
            <p:nvPr/>
          </p:nvSpPr>
          <p:spPr>
            <a:xfrm>
              <a:off x="6908228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išḷíḓé">
              <a:extLst>
                <a:ext uri="{FF2B5EF4-FFF2-40B4-BE49-F238E27FC236}">
                  <a16:creationId xmlns:a16="http://schemas.microsoft.com/office/drawing/2014/main" xmlns="" id="{95C0C088-FF34-4CA9-90BD-A76F63F7E466}"/>
                </a:ext>
              </a:extLst>
            </p:cNvPr>
            <p:cNvSpPr/>
            <p:nvPr/>
          </p:nvSpPr>
          <p:spPr bwMode="auto">
            <a:xfrm>
              <a:off x="7307654" y="2121168"/>
              <a:ext cx="417429" cy="415867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4FD5B10-344C-417F-AAB7-30717E8D7F30}"/>
                </a:ext>
              </a:extLst>
            </p:cNvPr>
            <p:cNvCxnSpPr/>
            <p:nvPr/>
          </p:nvCxnSpPr>
          <p:spPr>
            <a:xfrm flipV="1">
              <a:off x="7516368" y="2937241"/>
              <a:ext cx="0" cy="551431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ş1ïḍê">
              <a:extLst>
                <a:ext uri="{FF2B5EF4-FFF2-40B4-BE49-F238E27FC236}">
                  <a16:creationId xmlns:a16="http://schemas.microsoft.com/office/drawing/2014/main" xmlns="" id="{0A62383D-F4AB-4CDA-8992-6E671CDB62C1}"/>
                </a:ext>
              </a:extLst>
            </p:cNvPr>
            <p:cNvSpPr txBox="1"/>
            <p:nvPr/>
          </p:nvSpPr>
          <p:spPr>
            <a:xfrm flipH="1">
              <a:off x="6354576" y="5002168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3" name="îṥļiḋ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6354576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íś1iḑ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6354576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002D6F8-EC61-4059-AC63-EF0EC4167363}"/>
                </a:ext>
              </a:extLst>
            </p:cNvPr>
            <p:cNvCxnSpPr/>
            <p:nvPr/>
          </p:nvCxnSpPr>
          <p:spPr>
            <a:xfrm>
              <a:off x="6355185" y="4932744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ṡļíḓé">
              <a:extLst>
                <a:ext uri="{FF2B5EF4-FFF2-40B4-BE49-F238E27FC236}">
                  <a16:creationId xmlns:a16="http://schemas.microsoft.com/office/drawing/2014/main" xmlns="" id="{808D61C0-A650-48C9-9F08-D963BEFB52F9}"/>
                </a:ext>
              </a:extLst>
            </p:cNvPr>
            <p:cNvSpPr/>
            <p:nvPr/>
          </p:nvSpPr>
          <p:spPr>
            <a:xfrm>
              <a:off x="9794015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î$ľíḋè">
              <a:extLst>
                <a:ext uri="{FF2B5EF4-FFF2-40B4-BE49-F238E27FC236}">
                  <a16:creationId xmlns:a16="http://schemas.microsoft.com/office/drawing/2014/main" xmlns="" id="{7A0E714D-B1DC-4B7A-9C20-0B05A600DD4A}"/>
                </a:ext>
              </a:extLst>
            </p:cNvPr>
            <p:cNvSpPr/>
            <p:nvPr/>
          </p:nvSpPr>
          <p:spPr>
            <a:xfrm>
              <a:off x="9748967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E378BF5E-BEA3-4747-BAD6-4C4674D6E228}"/>
                </a:ext>
              </a:extLst>
            </p:cNvPr>
            <p:cNvCxnSpPr/>
            <p:nvPr/>
          </p:nvCxnSpPr>
          <p:spPr>
            <a:xfrm flipV="1">
              <a:off x="10357107" y="2937241"/>
              <a:ext cx="0" cy="55143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ïs1îďê">
              <a:extLst>
                <a:ext uri="{FF2B5EF4-FFF2-40B4-BE49-F238E27FC236}">
                  <a16:creationId xmlns:a16="http://schemas.microsoft.com/office/drawing/2014/main" xmlns="" id="{348FEC13-1E46-4634-9670-4F09BB03B9E7}"/>
                </a:ext>
              </a:extLst>
            </p:cNvPr>
            <p:cNvSpPr/>
            <p:nvPr/>
          </p:nvSpPr>
          <p:spPr bwMode="auto">
            <a:xfrm>
              <a:off x="10114526" y="2135560"/>
              <a:ext cx="485163" cy="387083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0" name="iṧlîḍe">
              <a:extLst>
                <a:ext uri="{FF2B5EF4-FFF2-40B4-BE49-F238E27FC236}">
                  <a16:creationId xmlns:a16="http://schemas.microsoft.com/office/drawing/2014/main" xmlns="" id="{8FC16C97-852F-4DF9-9DD0-78F7AEF0649A}"/>
                </a:ext>
              </a:extLst>
            </p:cNvPr>
            <p:cNvGrpSpPr/>
            <p:nvPr/>
          </p:nvGrpSpPr>
          <p:grpSpPr>
            <a:xfrm>
              <a:off x="9195314" y="3667977"/>
              <a:ext cx="2323586" cy="1195343"/>
              <a:chOff x="8482962" y="3667977"/>
              <a:chExt cx="2323586" cy="1195343"/>
            </a:xfrm>
          </p:grpSpPr>
          <p:sp>
            <p:nvSpPr>
              <p:cNvPr id="31" name="işlíḋé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482962" y="4264080"/>
                <a:ext cx="2323586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iś1iḑê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482962" y="3667977"/>
                <a:ext cx="232358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21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71925" y="1304925"/>
            <a:ext cx="4248150" cy="4248150"/>
          </a:xfrm>
          <a:prstGeom prst="ellipse">
            <a:avLst/>
          </a:prstGeom>
          <a:solidFill>
            <a:srgbClr val="11203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7878" y="1526912"/>
            <a:ext cx="25962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0809" y="3191322"/>
            <a:ext cx="4248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PART TWO</a:t>
            </a:r>
            <a:endParaRPr lang="zh-CN" altLang="en-US" sz="36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925" y="3837652"/>
            <a:ext cx="4248150" cy="27836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Section Header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3041" y="4116014"/>
            <a:ext cx="4248150" cy="1015623"/>
          </a:xfrm>
        </p:spPr>
        <p:txBody>
          <a:bodyPr>
            <a:normAutofit/>
          </a:bodyPr>
          <a:lstStyle/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 algn="ctr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4E807B-EF5D-4A22-904A-B310DABA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2B516-1E00-4C98-BB9C-AD4CA44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714753-2A3E-4C7C-9AE6-FD646F26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1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A0A912-8FD7-4FC8-B6DD-99FB8B4705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24924"/>
            <a:ext cx="10845800" cy="4221879"/>
            <a:chOff x="673100" y="1924927"/>
            <a:chExt cx="10845800" cy="4221879"/>
          </a:xfrm>
        </p:grpSpPr>
        <p:grpSp>
          <p:nvGrpSpPr>
            <p:cNvPr id="6" name="iṩ1îďê">
              <a:extLst>
                <a:ext uri="{FF2B5EF4-FFF2-40B4-BE49-F238E27FC236}">
                  <a16:creationId xmlns:a16="http://schemas.microsoft.com/office/drawing/2014/main" xmlns="" id="{2D74B1A8-E196-44CC-96F4-E7F5660F2F03}"/>
                </a:ext>
              </a:extLst>
            </p:cNvPr>
            <p:cNvGrpSpPr/>
            <p:nvPr/>
          </p:nvGrpSpPr>
          <p:grpSpPr>
            <a:xfrm>
              <a:off x="4421485" y="2165350"/>
              <a:ext cx="3349031" cy="3981456"/>
              <a:chOff x="4421485" y="2165350"/>
              <a:chExt cx="3349031" cy="3981456"/>
            </a:xfrm>
          </p:grpSpPr>
          <p:sp>
            <p:nvSpPr>
              <p:cNvPr id="39" name="íSlide">
                <a:extLst>
                  <a:ext uri="{FF2B5EF4-FFF2-40B4-BE49-F238E27FC236}">
                    <a16:creationId xmlns:a16="http://schemas.microsoft.com/office/drawing/2014/main" xmlns="" id="{5EEE6F41-042F-5F47-AE40-9A46066DFD24}"/>
                  </a:ext>
                </a:extLst>
              </p:cNvPr>
              <p:cNvSpPr/>
              <p:nvPr/>
            </p:nvSpPr>
            <p:spPr bwMode="auto">
              <a:xfrm>
                <a:off x="6080475" y="2220798"/>
                <a:ext cx="1690041" cy="1680061"/>
              </a:xfrm>
              <a:custGeom>
                <a:avLst/>
                <a:gdLst>
                  <a:gd name="T0" fmla="*/ 644 w 644"/>
                  <a:gd name="T1" fmla="*/ 599 h 640"/>
                  <a:gd name="T2" fmla="*/ 619 w 644"/>
                  <a:gd name="T3" fmla="*/ 600 h 640"/>
                  <a:gd name="T4" fmla="*/ 6 w 644"/>
                  <a:gd name="T5" fmla="*/ 0 h 640"/>
                  <a:gd name="T6" fmla="*/ 0 w 644"/>
                  <a:gd name="T7" fmla="*/ 0 h 640"/>
                  <a:gd name="T8" fmla="*/ 0 w 644"/>
                  <a:gd name="T9" fmla="*/ 38 h 640"/>
                  <a:gd name="T10" fmla="*/ 6 w 644"/>
                  <a:gd name="T11" fmla="*/ 38 h 640"/>
                  <a:gd name="T12" fmla="*/ 581 w 644"/>
                  <a:gd name="T13" fmla="*/ 601 h 640"/>
                  <a:gd name="T14" fmla="*/ 556 w 644"/>
                  <a:gd name="T15" fmla="*/ 601 h 640"/>
                  <a:gd name="T16" fmla="*/ 599 w 644"/>
                  <a:gd name="T17" fmla="*/ 640 h 640"/>
                  <a:gd name="T18" fmla="*/ 599 w 644"/>
                  <a:gd name="T19" fmla="*/ 640 h 640"/>
                  <a:gd name="T20" fmla="*/ 599 w 644"/>
                  <a:gd name="T21" fmla="*/ 640 h 640"/>
                  <a:gd name="T22" fmla="*/ 644 w 644"/>
                  <a:gd name="T23" fmla="*/ 599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4" h="640">
                    <a:moveTo>
                      <a:pt x="644" y="599"/>
                    </a:moveTo>
                    <a:cubicBezTo>
                      <a:pt x="619" y="600"/>
                      <a:pt x="619" y="600"/>
                      <a:pt x="619" y="600"/>
                    </a:cubicBezTo>
                    <a:cubicBezTo>
                      <a:pt x="612" y="268"/>
                      <a:pt x="340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38"/>
                      <a:pt x="4" y="38"/>
                      <a:pt x="6" y="38"/>
                    </a:cubicBezTo>
                    <a:cubicBezTo>
                      <a:pt x="319" y="38"/>
                      <a:pt x="574" y="289"/>
                      <a:pt x="581" y="601"/>
                    </a:cubicBezTo>
                    <a:cubicBezTo>
                      <a:pt x="556" y="601"/>
                      <a:pt x="556" y="601"/>
                      <a:pt x="556" y="601"/>
                    </a:cubicBezTo>
                    <a:cubicBezTo>
                      <a:pt x="599" y="640"/>
                      <a:pt x="599" y="640"/>
                      <a:pt x="599" y="640"/>
                    </a:cubicBezTo>
                    <a:cubicBezTo>
                      <a:pt x="599" y="640"/>
                      <a:pt x="599" y="640"/>
                      <a:pt x="599" y="640"/>
                    </a:cubicBezTo>
                    <a:cubicBezTo>
                      <a:pt x="599" y="640"/>
                      <a:pt x="599" y="640"/>
                      <a:pt x="599" y="640"/>
                    </a:cubicBezTo>
                    <a:lnTo>
                      <a:pt x="644" y="5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0" name="íŝľíďé">
                <a:extLst>
                  <a:ext uri="{FF2B5EF4-FFF2-40B4-BE49-F238E27FC236}">
                    <a16:creationId xmlns:a16="http://schemas.microsoft.com/office/drawing/2014/main" xmlns="" id="{7E089CCB-0A40-B943-8775-5A49FB6DBA2A}"/>
                  </a:ext>
                </a:extLst>
              </p:cNvPr>
              <p:cNvSpPr/>
              <p:nvPr/>
            </p:nvSpPr>
            <p:spPr bwMode="auto">
              <a:xfrm>
                <a:off x="4492457" y="2165350"/>
                <a:ext cx="1530352" cy="1541443"/>
              </a:xfrm>
              <a:custGeom>
                <a:avLst/>
                <a:gdLst>
                  <a:gd name="T0" fmla="*/ 583 w 583"/>
                  <a:gd name="T1" fmla="*/ 41 h 587"/>
                  <a:gd name="T2" fmla="*/ 538 w 583"/>
                  <a:gd name="T3" fmla="*/ 0 h 587"/>
                  <a:gd name="T4" fmla="*/ 541 w 583"/>
                  <a:gd name="T5" fmla="*/ 25 h 587"/>
                  <a:gd name="T6" fmla="*/ 0 w 583"/>
                  <a:gd name="T7" fmla="*/ 584 h 587"/>
                  <a:gd name="T8" fmla="*/ 38 w 583"/>
                  <a:gd name="T9" fmla="*/ 587 h 587"/>
                  <a:gd name="T10" fmla="*/ 546 w 583"/>
                  <a:gd name="T11" fmla="*/ 63 h 587"/>
                  <a:gd name="T12" fmla="*/ 548 w 583"/>
                  <a:gd name="T13" fmla="*/ 88 h 587"/>
                  <a:gd name="T14" fmla="*/ 583 w 583"/>
                  <a:gd name="T15" fmla="*/ 4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3" h="587">
                    <a:moveTo>
                      <a:pt x="583" y="41"/>
                    </a:moveTo>
                    <a:cubicBezTo>
                      <a:pt x="538" y="0"/>
                      <a:pt x="538" y="0"/>
                      <a:pt x="538" y="0"/>
                    </a:cubicBezTo>
                    <a:cubicBezTo>
                      <a:pt x="541" y="25"/>
                      <a:pt x="541" y="25"/>
                      <a:pt x="541" y="25"/>
                    </a:cubicBezTo>
                    <a:cubicBezTo>
                      <a:pt x="252" y="58"/>
                      <a:pt x="24" y="292"/>
                      <a:pt x="0" y="584"/>
                    </a:cubicBezTo>
                    <a:cubicBezTo>
                      <a:pt x="38" y="587"/>
                      <a:pt x="38" y="587"/>
                      <a:pt x="38" y="587"/>
                    </a:cubicBezTo>
                    <a:cubicBezTo>
                      <a:pt x="61" y="313"/>
                      <a:pt x="275" y="94"/>
                      <a:pt x="546" y="63"/>
                    </a:cubicBezTo>
                    <a:cubicBezTo>
                      <a:pt x="548" y="88"/>
                      <a:pt x="548" y="88"/>
                      <a:pt x="548" y="88"/>
                    </a:cubicBezTo>
                    <a:lnTo>
                      <a:pt x="583" y="4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1" name="îṥ1ïḋè">
                <a:extLst>
                  <a:ext uri="{FF2B5EF4-FFF2-40B4-BE49-F238E27FC236}">
                    <a16:creationId xmlns:a16="http://schemas.microsoft.com/office/drawing/2014/main" xmlns="" id="{FB8FA705-F607-AE42-BB8B-5A43B411F9B4}"/>
                  </a:ext>
                </a:extLst>
              </p:cNvPr>
              <p:cNvSpPr/>
              <p:nvPr/>
            </p:nvSpPr>
            <p:spPr bwMode="auto">
              <a:xfrm>
                <a:off x="4421485" y="3758913"/>
                <a:ext cx="1690041" cy="1681170"/>
              </a:xfrm>
              <a:custGeom>
                <a:avLst/>
                <a:gdLst>
                  <a:gd name="T0" fmla="*/ 644 w 644"/>
                  <a:gd name="T1" fmla="*/ 602 h 640"/>
                  <a:gd name="T2" fmla="*/ 638 w 644"/>
                  <a:gd name="T3" fmla="*/ 602 h 640"/>
                  <a:gd name="T4" fmla="*/ 64 w 644"/>
                  <a:gd name="T5" fmla="*/ 39 h 640"/>
                  <a:gd name="T6" fmla="*/ 89 w 644"/>
                  <a:gd name="T7" fmla="*/ 39 h 640"/>
                  <a:gd name="T8" fmla="*/ 45 w 644"/>
                  <a:gd name="T9" fmla="*/ 0 h 640"/>
                  <a:gd name="T10" fmla="*/ 0 w 644"/>
                  <a:gd name="T11" fmla="*/ 41 h 640"/>
                  <a:gd name="T12" fmla="*/ 25 w 644"/>
                  <a:gd name="T13" fmla="*/ 40 h 640"/>
                  <a:gd name="T14" fmla="*/ 638 w 644"/>
                  <a:gd name="T15" fmla="*/ 640 h 640"/>
                  <a:gd name="T16" fmla="*/ 644 w 644"/>
                  <a:gd name="T17" fmla="*/ 640 h 640"/>
                  <a:gd name="T18" fmla="*/ 644 w 644"/>
                  <a:gd name="T19" fmla="*/ 602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640">
                    <a:moveTo>
                      <a:pt x="644" y="602"/>
                    </a:moveTo>
                    <a:cubicBezTo>
                      <a:pt x="642" y="602"/>
                      <a:pt x="640" y="602"/>
                      <a:pt x="638" y="602"/>
                    </a:cubicBezTo>
                    <a:cubicBezTo>
                      <a:pt x="325" y="602"/>
                      <a:pt x="70" y="351"/>
                      <a:pt x="64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2" y="372"/>
                      <a:pt x="304" y="640"/>
                      <a:pt x="638" y="640"/>
                    </a:cubicBezTo>
                    <a:cubicBezTo>
                      <a:pt x="640" y="640"/>
                      <a:pt x="642" y="640"/>
                      <a:pt x="644" y="640"/>
                    </a:cubicBezTo>
                    <a:lnTo>
                      <a:pt x="644" y="60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2" name="íṥļîḓe">
                <a:extLst>
                  <a:ext uri="{FF2B5EF4-FFF2-40B4-BE49-F238E27FC236}">
                    <a16:creationId xmlns:a16="http://schemas.microsoft.com/office/drawing/2014/main" xmlns="" id="{CE3DEA6B-6AE0-9E4F-9DEA-3013EE5FFD4D}"/>
                  </a:ext>
                </a:extLst>
              </p:cNvPr>
              <p:cNvSpPr/>
              <p:nvPr/>
            </p:nvSpPr>
            <p:spPr bwMode="auto">
              <a:xfrm>
                <a:off x="6170300" y="3954088"/>
                <a:ext cx="1530352" cy="1541443"/>
              </a:xfrm>
              <a:custGeom>
                <a:avLst/>
                <a:gdLst>
                  <a:gd name="T0" fmla="*/ 583 w 583"/>
                  <a:gd name="T1" fmla="*/ 3 h 587"/>
                  <a:gd name="T2" fmla="*/ 545 w 583"/>
                  <a:gd name="T3" fmla="*/ 0 h 587"/>
                  <a:gd name="T4" fmla="*/ 38 w 583"/>
                  <a:gd name="T5" fmla="*/ 524 h 587"/>
                  <a:gd name="T6" fmla="*/ 35 w 583"/>
                  <a:gd name="T7" fmla="*/ 499 h 587"/>
                  <a:gd name="T8" fmla="*/ 0 w 583"/>
                  <a:gd name="T9" fmla="*/ 546 h 587"/>
                  <a:gd name="T10" fmla="*/ 45 w 583"/>
                  <a:gd name="T11" fmla="*/ 587 h 587"/>
                  <a:gd name="T12" fmla="*/ 42 w 583"/>
                  <a:gd name="T13" fmla="*/ 562 h 587"/>
                  <a:gd name="T14" fmla="*/ 583 w 583"/>
                  <a:gd name="T15" fmla="*/ 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3" h="587">
                    <a:moveTo>
                      <a:pt x="583" y="3"/>
                    </a:moveTo>
                    <a:cubicBezTo>
                      <a:pt x="545" y="0"/>
                      <a:pt x="545" y="0"/>
                      <a:pt x="545" y="0"/>
                    </a:cubicBezTo>
                    <a:cubicBezTo>
                      <a:pt x="523" y="273"/>
                      <a:pt x="308" y="493"/>
                      <a:pt x="38" y="524"/>
                    </a:cubicBezTo>
                    <a:cubicBezTo>
                      <a:pt x="35" y="499"/>
                      <a:pt x="35" y="499"/>
                      <a:pt x="35" y="499"/>
                    </a:cubicBezTo>
                    <a:cubicBezTo>
                      <a:pt x="0" y="546"/>
                      <a:pt x="0" y="546"/>
                      <a:pt x="0" y="546"/>
                    </a:cubicBezTo>
                    <a:cubicBezTo>
                      <a:pt x="45" y="587"/>
                      <a:pt x="45" y="587"/>
                      <a:pt x="45" y="587"/>
                    </a:cubicBezTo>
                    <a:cubicBezTo>
                      <a:pt x="42" y="562"/>
                      <a:pt x="42" y="562"/>
                      <a:pt x="42" y="562"/>
                    </a:cubicBezTo>
                    <a:cubicBezTo>
                      <a:pt x="331" y="529"/>
                      <a:pt x="559" y="295"/>
                      <a:pt x="583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3" name="isḷîḍe">
                <a:extLst>
                  <a:ext uri="{FF2B5EF4-FFF2-40B4-BE49-F238E27FC236}">
                    <a16:creationId xmlns:a16="http://schemas.microsoft.com/office/drawing/2014/main" xmlns="" id="{7D9FD7BF-5566-0543-8F43-C4664237F0CA}"/>
                  </a:ext>
                </a:extLst>
              </p:cNvPr>
              <p:cNvSpPr/>
              <p:nvPr/>
            </p:nvSpPr>
            <p:spPr>
              <a:xfrm>
                <a:off x="4711536" y="2445976"/>
                <a:ext cx="2768927" cy="27689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13"/>
              </a:p>
            </p:txBody>
          </p:sp>
          <p:grpSp>
            <p:nvGrpSpPr>
              <p:cNvPr id="44" name="î$ļiḑè">
                <a:extLst>
                  <a:ext uri="{FF2B5EF4-FFF2-40B4-BE49-F238E27FC236}">
                    <a16:creationId xmlns:a16="http://schemas.microsoft.com/office/drawing/2014/main" xmlns="" id="{42371740-3BD1-433C-A1A7-9CF0A14C404C}"/>
                  </a:ext>
                </a:extLst>
              </p:cNvPr>
              <p:cNvGrpSpPr/>
              <p:nvPr/>
            </p:nvGrpSpPr>
            <p:grpSpPr>
              <a:xfrm>
                <a:off x="5540766" y="5200970"/>
                <a:ext cx="1110468" cy="945836"/>
                <a:chOff x="5438551" y="4875797"/>
                <a:chExt cx="1314898" cy="1119956"/>
              </a:xfrm>
            </p:grpSpPr>
            <p:sp>
              <p:nvSpPr>
                <p:cNvPr id="51" name="îṣļide">
                  <a:extLst>
                    <a:ext uri="{FF2B5EF4-FFF2-40B4-BE49-F238E27FC236}">
                      <a16:creationId xmlns:a16="http://schemas.microsoft.com/office/drawing/2014/main" xmlns="" id="{ED5FEF69-0D60-E24F-ADB0-B9579F20B12B}"/>
                    </a:ext>
                  </a:extLst>
                </p:cNvPr>
                <p:cNvSpPr/>
                <p:nvPr/>
              </p:nvSpPr>
              <p:spPr bwMode="auto">
                <a:xfrm>
                  <a:off x="5551311" y="4881531"/>
                  <a:ext cx="1089378" cy="94986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2" name="ís1ïḓê">
                  <a:extLst>
                    <a:ext uri="{FF2B5EF4-FFF2-40B4-BE49-F238E27FC236}">
                      <a16:creationId xmlns:a16="http://schemas.microsoft.com/office/drawing/2014/main" xmlns="" id="{2724E2BD-EE8D-D542-A9D6-CFA475587ACE}"/>
                    </a:ext>
                  </a:extLst>
                </p:cNvPr>
                <p:cNvSpPr/>
                <p:nvPr/>
              </p:nvSpPr>
              <p:spPr bwMode="auto">
                <a:xfrm>
                  <a:off x="5551311" y="5831391"/>
                  <a:ext cx="1089378" cy="118494"/>
                </a:xfrm>
                <a:custGeom>
                  <a:avLst/>
                  <a:gdLst>
                    <a:gd name="T0" fmla="*/ 0 w 570"/>
                    <a:gd name="T1" fmla="*/ 0 h 62"/>
                    <a:gd name="T2" fmla="*/ 570 w 570"/>
                    <a:gd name="T3" fmla="*/ 0 h 62"/>
                    <a:gd name="T4" fmla="*/ 527 w 570"/>
                    <a:gd name="T5" fmla="*/ 62 h 62"/>
                    <a:gd name="T6" fmla="*/ 43 w 570"/>
                    <a:gd name="T7" fmla="*/ 62 h 62"/>
                    <a:gd name="T8" fmla="*/ 0 w 570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0" h="62">
                      <a:moveTo>
                        <a:pt x="0" y="0"/>
                      </a:moveTo>
                      <a:lnTo>
                        <a:pt x="570" y="0"/>
                      </a:lnTo>
                      <a:lnTo>
                        <a:pt x="527" y="62"/>
                      </a:lnTo>
                      <a:lnTo>
                        <a:pt x="43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3" name="íṥlîdê">
                  <a:extLst>
                    <a:ext uri="{FF2B5EF4-FFF2-40B4-BE49-F238E27FC236}">
                      <a16:creationId xmlns:a16="http://schemas.microsoft.com/office/drawing/2014/main" xmlns="" id="{D5E937C2-168D-C449-BE17-E38C1995C4BA}"/>
                    </a:ext>
                  </a:extLst>
                </p:cNvPr>
                <p:cNvSpPr/>
                <p:nvPr/>
              </p:nvSpPr>
              <p:spPr bwMode="auto">
                <a:xfrm>
                  <a:off x="5438551" y="4875797"/>
                  <a:ext cx="1314898" cy="240810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4" name="í$ľïdê">
                  <a:extLst>
                    <a:ext uri="{FF2B5EF4-FFF2-40B4-BE49-F238E27FC236}">
                      <a16:creationId xmlns:a16="http://schemas.microsoft.com/office/drawing/2014/main" xmlns="" id="{884DA1FE-33B4-3740-B726-36F4F8516A9A}"/>
                    </a:ext>
                  </a:extLst>
                </p:cNvPr>
                <p:cNvSpPr/>
                <p:nvPr/>
              </p:nvSpPr>
              <p:spPr bwMode="auto">
                <a:xfrm>
                  <a:off x="5438551" y="5116607"/>
                  <a:ext cx="1314898" cy="235075"/>
                </a:xfrm>
                <a:custGeom>
                  <a:avLst/>
                  <a:gdLst>
                    <a:gd name="T0" fmla="*/ 290 w 290"/>
                    <a:gd name="T1" fmla="*/ 19 h 52"/>
                    <a:gd name="T2" fmla="*/ 267 w 290"/>
                    <a:gd name="T3" fmla="*/ 40 h 52"/>
                    <a:gd name="T4" fmla="*/ 23 w 290"/>
                    <a:gd name="T5" fmla="*/ 52 h 52"/>
                    <a:gd name="T6" fmla="*/ 0 w 290"/>
                    <a:gd name="T7" fmla="*/ 33 h 52"/>
                    <a:gd name="T8" fmla="*/ 0 w 290"/>
                    <a:gd name="T9" fmla="*/ 33 h 52"/>
                    <a:gd name="T10" fmla="*/ 23 w 290"/>
                    <a:gd name="T11" fmla="*/ 12 h 52"/>
                    <a:gd name="T12" fmla="*/ 267 w 290"/>
                    <a:gd name="T13" fmla="*/ 0 h 52"/>
                    <a:gd name="T14" fmla="*/ 290 w 290"/>
                    <a:gd name="T15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2">
                      <a:moveTo>
                        <a:pt x="290" y="19"/>
                      </a:moveTo>
                      <a:cubicBezTo>
                        <a:pt x="290" y="30"/>
                        <a:pt x="280" y="40"/>
                        <a:pt x="267" y="4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2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2"/>
                        <a:pt x="23" y="12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80" y="0"/>
                        <a:pt x="290" y="8"/>
                        <a:pt x="29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7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5" name="îŝliḓê">
                  <a:extLst>
                    <a:ext uri="{FF2B5EF4-FFF2-40B4-BE49-F238E27FC236}">
                      <a16:creationId xmlns:a16="http://schemas.microsoft.com/office/drawing/2014/main" xmlns="" id="{77231876-2CED-8F46-A7F1-A47B8F069A13}"/>
                    </a:ext>
                  </a:extLst>
                </p:cNvPr>
                <p:cNvSpPr/>
                <p:nvPr/>
              </p:nvSpPr>
              <p:spPr bwMode="auto">
                <a:xfrm>
                  <a:off x="5438551" y="5351683"/>
                  <a:ext cx="1314898" cy="240810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6" name="íŝlíḓè">
                  <a:extLst>
                    <a:ext uri="{FF2B5EF4-FFF2-40B4-BE49-F238E27FC236}">
                      <a16:creationId xmlns:a16="http://schemas.microsoft.com/office/drawing/2014/main" xmlns="" id="{7F8E7D15-33C8-1F47-98EB-38EE0CE6176E}"/>
                    </a:ext>
                  </a:extLst>
                </p:cNvPr>
                <p:cNvSpPr/>
                <p:nvPr/>
              </p:nvSpPr>
              <p:spPr bwMode="auto">
                <a:xfrm>
                  <a:off x="5438551" y="5592493"/>
                  <a:ext cx="1314898" cy="238898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7" name="iṣľïḓe">
                  <a:extLst>
                    <a:ext uri="{FF2B5EF4-FFF2-40B4-BE49-F238E27FC236}">
                      <a16:creationId xmlns:a16="http://schemas.microsoft.com/office/drawing/2014/main" xmlns="" id="{B32E1455-3A27-1B42-88B2-67125AD039EB}"/>
                    </a:ext>
                  </a:extLst>
                </p:cNvPr>
                <p:cNvSpPr/>
                <p:nvPr/>
              </p:nvSpPr>
              <p:spPr bwMode="auto">
                <a:xfrm>
                  <a:off x="6027197" y="4875797"/>
                  <a:ext cx="726252" cy="214053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8" name="iṥḷïḍe">
                  <a:extLst>
                    <a:ext uri="{FF2B5EF4-FFF2-40B4-BE49-F238E27FC236}">
                      <a16:creationId xmlns:a16="http://schemas.microsoft.com/office/drawing/2014/main" xmlns="" id="{7A7EF67B-830F-6742-80BA-70A8EFA2841D}"/>
                    </a:ext>
                  </a:extLst>
                </p:cNvPr>
                <p:cNvSpPr/>
                <p:nvPr/>
              </p:nvSpPr>
              <p:spPr bwMode="auto">
                <a:xfrm>
                  <a:off x="6027197" y="5116607"/>
                  <a:ext cx="726252" cy="212141"/>
                </a:xfrm>
                <a:custGeom>
                  <a:avLst/>
                  <a:gdLst>
                    <a:gd name="T0" fmla="*/ 137 w 160"/>
                    <a:gd name="T1" fmla="*/ 0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0 h 47"/>
                    <a:gd name="T10" fmla="*/ 160 w 160"/>
                    <a:gd name="T11" fmla="*/ 19 h 47"/>
                    <a:gd name="T12" fmla="*/ 137 w 160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6"/>
                        <a:pt x="15" y="15"/>
                        <a:pt x="15" y="26"/>
                      </a:cubicBezTo>
                      <a:cubicBezTo>
                        <a:pt x="15" y="37"/>
                        <a:pt x="8" y="46"/>
                        <a:pt x="0" y="47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50" y="40"/>
                        <a:pt x="160" y="30"/>
                        <a:pt x="160" y="19"/>
                      </a:cubicBezTo>
                      <a:cubicBezTo>
                        <a:pt x="160" y="8"/>
                        <a:pt x="150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9" name="iŝ1ïḋe">
                  <a:extLst>
                    <a:ext uri="{FF2B5EF4-FFF2-40B4-BE49-F238E27FC236}">
                      <a16:creationId xmlns:a16="http://schemas.microsoft.com/office/drawing/2014/main" xmlns="" id="{F0E542C7-C293-1A4C-BA58-D02822D1B188}"/>
                    </a:ext>
                  </a:extLst>
                </p:cNvPr>
                <p:cNvSpPr/>
                <p:nvPr/>
              </p:nvSpPr>
              <p:spPr bwMode="auto">
                <a:xfrm>
                  <a:off x="6027197" y="5351683"/>
                  <a:ext cx="726252" cy="21214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7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6"/>
                        <a:pt x="15" y="27"/>
                      </a:cubicBezTo>
                      <a:cubicBezTo>
                        <a:pt x="15" y="38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0" name="îṣļïḍè">
                  <a:extLst>
                    <a:ext uri="{FF2B5EF4-FFF2-40B4-BE49-F238E27FC236}">
                      <a16:creationId xmlns:a16="http://schemas.microsoft.com/office/drawing/2014/main" xmlns="" id="{DF78E329-AD39-A347-B06D-F561D60ECF4C}"/>
                    </a:ext>
                  </a:extLst>
                </p:cNvPr>
                <p:cNvSpPr/>
                <p:nvPr/>
              </p:nvSpPr>
              <p:spPr bwMode="auto">
                <a:xfrm>
                  <a:off x="6027197" y="5592493"/>
                  <a:ext cx="726252" cy="21214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1" name="ïśľiḑe">
                  <a:extLst>
                    <a:ext uri="{FF2B5EF4-FFF2-40B4-BE49-F238E27FC236}">
                      <a16:creationId xmlns:a16="http://schemas.microsoft.com/office/drawing/2014/main" xmlns="" id="{3377A337-16DD-9543-B52C-66B7AFE1A8E6}"/>
                    </a:ext>
                  </a:extLst>
                </p:cNvPr>
                <p:cNvSpPr/>
                <p:nvPr/>
              </p:nvSpPr>
              <p:spPr bwMode="auto">
                <a:xfrm>
                  <a:off x="6027197" y="5777878"/>
                  <a:ext cx="613492" cy="53513"/>
                </a:xfrm>
                <a:custGeom>
                  <a:avLst/>
                  <a:gdLst>
                    <a:gd name="T0" fmla="*/ 0 w 321"/>
                    <a:gd name="T1" fmla="*/ 28 h 28"/>
                    <a:gd name="T2" fmla="*/ 321 w 321"/>
                    <a:gd name="T3" fmla="*/ 28 h 28"/>
                    <a:gd name="T4" fmla="*/ 321 w 321"/>
                    <a:gd name="T5" fmla="*/ 0 h 28"/>
                    <a:gd name="T6" fmla="*/ 0 w 321"/>
                    <a:gd name="T7" fmla="*/ 14 h 28"/>
                    <a:gd name="T8" fmla="*/ 0 w 32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28">
                      <a:moveTo>
                        <a:pt x="0" y="28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2" name="îşḷïḍé">
                  <a:extLst>
                    <a:ext uri="{FF2B5EF4-FFF2-40B4-BE49-F238E27FC236}">
                      <a16:creationId xmlns:a16="http://schemas.microsoft.com/office/drawing/2014/main" xmlns="" id="{1D2357F1-4B95-3443-B49D-2780C9F511EF}"/>
                    </a:ext>
                  </a:extLst>
                </p:cNvPr>
                <p:cNvSpPr/>
                <p:nvPr/>
              </p:nvSpPr>
              <p:spPr bwMode="auto">
                <a:xfrm>
                  <a:off x="6027197" y="5537068"/>
                  <a:ext cx="613492" cy="86003"/>
                </a:xfrm>
                <a:custGeom>
                  <a:avLst/>
                  <a:gdLst>
                    <a:gd name="T0" fmla="*/ 0 w 321"/>
                    <a:gd name="T1" fmla="*/ 45 h 45"/>
                    <a:gd name="T2" fmla="*/ 321 w 321"/>
                    <a:gd name="T3" fmla="*/ 31 h 45"/>
                    <a:gd name="T4" fmla="*/ 321 w 321"/>
                    <a:gd name="T5" fmla="*/ 0 h 45"/>
                    <a:gd name="T6" fmla="*/ 0 w 321"/>
                    <a:gd name="T7" fmla="*/ 17 h 45"/>
                    <a:gd name="T8" fmla="*/ 0 w 321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45"/>
                      </a:moveTo>
                      <a:lnTo>
                        <a:pt x="321" y="31"/>
                      </a:lnTo>
                      <a:lnTo>
                        <a:pt x="321" y="0"/>
                      </a:lnTo>
                      <a:lnTo>
                        <a:pt x="0" y="1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3" name="íṡļíḓè">
                  <a:extLst>
                    <a:ext uri="{FF2B5EF4-FFF2-40B4-BE49-F238E27FC236}">
                      <a16:creationId xmlns:a16="http://schemas.microsoft.com/office/drawing/2014/main" xmlns="" id="{5735B4DB-6923-804D-8505-53268E857177}"/>
                    </a:ext>
                  </a:extLst>
                </p:cNvPr>
                <p:cNvSpPr/>
                <p:nvPr/>
              </p:nvSpPr>
              <p:spPr bwMode="auto">
                <a:xfrm>
                  <a:off x="6027197" y="5061183"/>
                  <a:ext cx="613492" cy="86003"/>
                </a:xfrm>
                <a:custGeom>
                  <a:avLst/>
                  <a:gdLst>
                    <a:gd name="T0" fmla="*/ 0 w 321"/>
                    <a:gd name="T1" fmla="*/ 15 h 45"/>
                    <a:gd name="T2" fmla="*/ 0 w 321"/>
                    <a:gd name="T3" fmla="*/ 45 h 45"/>
                    <a:gd name="T4" fmla="*/ 321 w 321"/>
                    <a:gd name="T5" fmla="*/ 29 h 45"/>
                    <a:gd name="T6" fmla="*/ 321 w 321"/>
                    <a:gd name="T7" fmla="*/ 0 h 45"/>
                    <a:gd name="T8" fmla="*/ 0 w 321"/>
                    <a:gd name="T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15"/>
                      </a:moveTo>
                      <a:lnTo>
                        <a:pt x="0" y="45"/>
                      </a:lnTo>
                      <a:lnTo>
                        <a:pt x="321" y="29"/>
                      </a:lnTo>
                      <a:lnTo>
                        <a:pt x="321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4" name="iṧľide">
                  <a:extLst>
                    <a:ext uri="{FF2B5EF4-FFF2-40B4-BE49-F238E27FC236}">
                      <a16:creationId xmlns:a16="http://schemas.microsoft.com/office/drawing/2014/main" xmlns="" id="{835BD0AF-0F0B-564C-81AD-5F7AB3AD70A8}"/>
                    </a:ext>
                  </a:extLst>
                </p:cNvPr>
                <p:cNvSpPr/>
                <p:nvPr/>
              </p:nvSpPr>
              <p:spPr bwMode="auto">
                <a:xfrm>
                  <a:off x="6027197" y="5301992"/>
                  <a:ext cx="613492" cy="82180"/>
                </a:xfrm>
                <a:custGeom>
                  <a:avLst/>
                  <a:gdLst>
                    <a:gd name="T0" fmla="*/ 0 w 321"/>
                    <a:gd name="T1" fmla="*/ 43 h 43"/>
                    <a:gd name="T2" fmla="*/ 321 w 321"/>
                    <a:gd name="T3" fmla="*/ 28 h 43"/>
                    <a:gd name="T4" fmla="*/ 321 w 321"/>
                    <a:gd name="T5" fmla="*/ 0 h 43"/>
                    <a:gd name="T6" fmla="*/ 0 w 321"/>
                    <a:gd name="T7" fmla="*/ 14 h 43"/>
                    <a:gd name="T8" fmla="*/ 0 w 32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3">
                      <a:moveTo>
                        <a:pt x="0" y="43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5" name="ïṥļiďe">
                  <a:extLst>
                    <a:ext uri="{FF2B5EF4-FFF2-40B4-BE49-F238E27FC236}">
                      <a16:creationId xmlns:a16="http://schemas.microsoft.com/office/drawing/2014/main" xmlns="" id="{0326688A-4664-C84A-9611-DE061CA4022A}"/>
                    </a:ext>
                  </a:extLst>
                </p:cNvPr>
                <p:cNvSpPr/>
                <p:nvPr/>
              </p:nvSpPr>
              <p:spPr bwMode="auto">
                <a:xfrm>
                  <a:off x="5673627" y="5949884"/>
                  <a:ext cx="839013" cy="45869"/>
                </a:xfrm>
                <a:custGeom>
                  <a:avLst/>
                  <a:gdLst>
                    <a:gd name="T0" fmla="*/ 0 w 185"/>
                    <a:gd name="T1" fmla="*/ 0 h 10"/>
                    <a:gd name="T2" fmla="*/ 0 w 185"/>
                    <a:gd name="T3" fmla="*/ 0 h 10"/>
                    <a:gd name="T4" fmla="*/ 46 w 185"/>
                    <a:gd name="T5" fmla="*/ 10 h 10"/>
                    <a:gd name="T6" fmla="*/ 140 w 185"/>
                    <a:gd name="T7" fmla="*/ 10 h 10"/>
                    <a:gd name="T8" fmla="*/ 185 w 185"/>
                    <a:gd name="T9" fmla="*/ 0 h 10"/>
                    <a:gd name="T10" fmla="*/ 185 w 185"/>
                    <a:gd name="T11" fmla="*/ 0 h 10"/>
                    <a:gd name="T12" fmla="*/ 0 w 185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21" y="10"/>
                        <a:pt x="46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65" y="10"/>
                        <a:pt x="185" y="5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6" name="îṡ1ïdè">
                  <a:extLst>
                    <a:ext uri="{FF2B5EF4-FFF2-40B4-BE49-F238E27FC236}">
                      <a16:creationId xmlns:a16="http://schemas.microsoft.com/office/drawing/2014/main" xmlns="" id="{9FBA3FBC-FC40-6A42-855B-BC2F6A337898}"/>
                    </a:ext>
                  </a:extLst>
                </p:cNvPr>
                <p:cNvSpPr/>
                <p:nvPr/>
              </p:nvSpPr>
              <p:spPr bwMode="auto">
                <a:xfrm>
                  <a:off x="6027197" y="5831391"/>
                  <a:ext cx="613492" cy="118494"/>
                </a:xfrm>
                <a:custGeom>
                  <a:avLst/>
                  <a:gdLst>
                    <a:gd name="T0" fmla="*/ 0 w 321"/>
                    <a:gd name="T1" fmla="*/ 62 h 62"/>
                    <a:gd name="T2" fmla="*/ 278 w 321"/>
                    <a:gd name="T3" fmla="*/ 62 h 62"/>
                    <a:gd name="T4" fmla="*/ 321 w 321"/>
                    <a:gd name="T5" fmla="*/ 0 h 62"/>
                    <a:gd name="T6" fmla="*/ 0 w 321"/>
                    <a:gd name="T7" fmla="*/ 0 h 62"/>
                    <a:gd name="T8" fmla="*/ 0 w 321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62">
                      <a:moveTo>
                        <a:pt x="0" y="62"/>
                      </a:moveTo>
                      <a:lnTo>
                        <a:pt x="278" y="62"/>
                      </a:lnTo>
                      <a:lnTo>
                        <a:pt x="321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</p:grpSp>
          <p:sp>
            <p:nvSpPr>
              <p:cNvPr id="45" name="ïS1îḋè">
                <a:extLst>
                  <a:ext uri="{FF2B5EF4-FFF2-40B4-BE49-F238E27FC236}">
                    <a16:creationId xmlns:a16="http://schemas.microsoft.com/office/drawing/2014/main" xmlns="" id="{7006857C-F3A2-B143-B0B3-3E8568B436DA}"/>
                  </a:ext>
                </a:extLst>
              </p:cNvPr>
              <p:cNvSpPr/>
              <p:nvPr/>
            </p:nvSpPr>
            <p:spPr bwMode="auto">
              <a:xfrm>
                <a:off x="6165938" y="3333446"/>
                <a:ext cx="1443988" cy="967840"/>
              </a:xfrm>
              <a:custGeom>
                <a:avLst/>
                <a:gdLst>
                  <a:gd name="T0" fmla="*/ 184 w 431"/>
                  <a:gd name="T1" fmla="*/ 258 h 289"/>
                  <a:gd name="T2" fmla="*/ 258 w 431"/>
                  <a:gd name="T3" fmla="*/ 266 h 289"/>
                  <a:gd name="T4" fmla="*/ 268 w 431"/>
                  <a:gd name="T5" fmla="*/ 265 h 289"/>
                  <a:gd name="T6" fmla="*/ 329 w 431"/>
                  <a:gd name="T7" fmla="*/ 237 h 289"/>
                  <a:gd name="T8" fmla="*/ 356 w 431"/>
                  <a:gd name="T9" fmla="*/ 215 h 289"/>
                  <a:gd name="T10" fmla="*/ 321 w 431"/>
                  <a:gd name="T11" fmla="*/ 221 h 289"/>
                  <a:gd name="T12" fmla="*/ 403 w 431"/>
                  <a:gd name="T13" fmla="*/ 131 h 289"/>
                  <a:gd name="T14" fmla="*/ 431 w 431"/>
                  <a:gd name="T15" fmla="*/ 6 h 289"/>
                  <a:gd name="T16" fmla="*/ 365 w 431"/>
                  <a:gd name="T17" fmla="*/ 36 h 289"/>
                  <a:gd name="T18" fmla="*/ 130 w 431"/>
                  <a:gd name="T19" fmla="*/ 49 h 289"/>
                  <a:gd name="T20" fmla="*/ 71 w 431"/>
                  <a:gd name="T21" fmla="*/ 102 h 289"/>
                  <a:gd name="T22" fmla="*/ 73 w 431"/>
                  <a:gd name="T23" fmla="*/ 84 h 289"/>
                  <a:gd name="T24" fmla="*/ 3 w 431"/>
                  <a:gd name="T25" fmla="*/ 286 h 289"/>
                  <a:gd name="T26" fmla="*/ 81 w 431"/>
                  <a:gd name="T27" fmla="*/ 172 h 289"/>
                  <a:gd name="T28" fmla="*/ 279 w 431"/>
                  <a:gd name="T29" fmla="*/ 104 h 289"/>
                  <a:gd name="T30" fmla="*/ 89 w 431"/>
                  <a:gd name="T31" fmla="*/ 180 h 289"/>
                  <a:gd name="T32" fmla="*/ 20 w 431"/>
                  <a:gd name="T33" fmla="*/ 289 h 289"/>
                  <a:gd name="T34" fmla="*/ 63 w 431"/>
                  <a:gd name="T35" fmla="*/ 265 h 289"/>
                  <a:gd name="T36" fmla="*/ 223 w 431"/>
                  <a:gd name="T37" fmla="*/ 279 h 289"/>
                  <a:gd name="T38" fmla="*/ 184 w 431"/>
                  <a:gd name="T39" fmla="*/ 25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1" h="289">
                    <a:moveTo>
                      <a:pt x="184" y="258"/>
                    </a:moveTo>
                    <a:cubicBezTo>
                      <a:pt x="184" y="258"/>
                      <a:pt x="225" y="270"/>
                      <a:pt x="258" y="266"/>
                    </a:cubicBezTo>
                    <a:cubicBezTo>
                      <a:pt x="261" y="266"/>
                      <a:pt x="265" y="265"/>
                      <a:pt x="268" y="265"/>
                    </a:cubicBezTo>
                    <a:cubicBezTo>
                      <a:pt x="289" y="259"/>
                      <a:pt x="309" y="251"/>
                      <a:pt x="329" y="237"/>
                    </a:cubicBezTo>
                    <a:cubicBezTo>
                      <a:pt x="339" y="231"/>
                      <a:pt x="348" y="223"/>
                      <a:pt x="356" y="215"/>
                    </a:cubicBezTo>
                    <a:cubicBezTo>
                      <a:pt x="336" y="219"/>
                      <a:pt x="321" y="221"/>
                      <a:pt x="321" y="221"/>
                    </a:cubicBezTo>
                    <a:cubicBezTo>
                      <a:pt x="321" y="221"/>
                      <a:pt x="362" y="212"/>
                      <a:pt x="403" y="131"/>
                    </a:cubicBezTo>
                    <a:cubicBezTo>
                      <a:pt x="429" y="81"/>
                      <a:pt x="431" y="6"/>
                      <a:pt x="431" y="6"/>
                    </a:cubicBezTo>
                    <a:cubicBezTo>
                      <a:pt x="431" y="6"/>
                      <a:pt x="419" y="29"/>
                      <a:pt x="365" y="36"/>
                    </a:cubicBezTo>
                    <a:cubicBezTo>
                      <a:pt x="320" y="42"/>
                      <a:pt x="223" y="0"/>
                      <a:pt x="130" y="49"/>
                    </a:cubicBezTo>
                    <a:cubicBezTo>
                      <a:pt x="87" y="72"/>
                      <a:pt x="71" y="102"/>
                      <a:pt x="71" y="102"/>
                    </a:cubicBezTo>
                    <a:cubicBezTo>
                      <a:pt x="71" y="102"/>
                      <a:pt x="68" y="97"/>
                      <a:pt x="73" y="84"/>
                    </a:cubicBezTo>
                    <a:cubicBezTo>
                      <a:pt x="0" y="154"/>
                      <a:pt x="3" y="286"/>
                      <a:pt x="3" y="286"/>
                    </a:cubicBezTo>
                    <a:cubicBezTo>
                      <a:pt x="3" y="286"/>
                      <a:pt x="9" y="238"/>
                      <a:pt x="81" y="172"/>
                    </a:cubicBezTo>
                    <a:cubicBezTo>
                      <a:pt x="159" y="101"/>
                      <a:pt x="279" y="104"/>
                      <a:pt x="279" y="104"/>
                    </a:cubicBezTo>
                    <a:cubicBezTo>
                      <a:pt x="279" y="104"/>
                      <a:pt x="158" y="111"/>
                      <a:pt x="89" y="180"/>
                    </a:cubicBezTo>
                    <a:cubicBezTo>
                      <a:pt x="42" y="226"/>
                      <a:pt x="25" y="272"/>
                      <a:pt x="20" y="289"/>
                    </a:cubicBezTo>
                    <a:cubicBezTo>
                      <a:pt x="24" y="282"/>
                      <a:pt x="34" y="271"/>
                      <a:pt x="63" y="265"/>
                    </a:cubicBezTo>
                    <a:cubicBezTo>
                      <a:pt x="106" y="255"/>
                      <a:pt x="159" y="281"/>
                      <a:pt x="223" y="279"/>
                    </a:cubicBezTo>
                    <a:cubicBezTo>
                      <a:pt x="200" y="270"/>
                      <a:pt x="184" y="258"/>
                      <a:pt x="184" y="2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6" name="íSľíḍê">
                <a:extLst>
                  <a:ext uri="{FF2B5EF4-FFF2-40B4-BE49-F238E27FC236}">
                    <a16:creationId xmlns:a16="http://schemas.microsoft.com/office/drawing/2014/main" xmlns="" id="{B90151DB-2A53-9140-96BA-011EB04E0927}"/>
                  </a:ext>
                </a:extLst>
              </p:cNvPr>
              <p:cNvSpPr/>
              <p:nvPr/>
            </p:nvSpPr>
            <p:spPr bwMode="auto">
              <a:xfrm>
                <a:off x="6199849" y="4359215"/>
                <a:ext cx="1085110" cy="603310"/>
              </a:xfrm>
              <a:custGeom>
                <a:avLst/>
                <a:gdLst>
                  <a:gd name="T0" fmla="*/ 122 w 324"/>
                  <a:gd name="T1" fmla="*/ 160 h 180"/>
                  <a:gd name="T2" fmla="*/ 169 w 324"/>
                  <a:gd name="T3" fmla="*/ 178 h 180"/>
                  <a:gd name="T4" fmla="*/ 175 w 324"/>
                  <a:gd name="T5" fmla="*/ 179 h 180"/>
                  <a:gd name="T6" fmla="*/ 220 w 324"/>
                  <a:gd name="T7" fmla="*/ 171 h 180"/>
                  <a:gd name="T8" fmla="*/ 240 w 324"/>
                  <a:gd name="T9" fmla="*/ 161 h 180"/>
                  <a:gd name="T10" fmla="*/ 217 w 324"/>
                  <a:gd name="T11" fmla="*/ 159 h 180"/>
                  <a:gd name="T12" fmla="*/ 285 w 324"/>
                  <a:gd name="T13" fmla="*/ 115 h 180"/>
                  <a:gd name="T14" fmla="*/ 324 w 324"/>
                  <a:gd name="T15" fmla="*/ 38 h 180"/>
                  <a:gd name="T16" fmla="*/ 276 w 324"/>
                  <a:gd name="T17" fmla="*/ 47 h 180"/>
                  <a:gd name="T18" fmla="*/ 122 w 324"/>
                  <a:gd name="T19" fmla="*/ 16 h 180"/>
                  <a:gd name="T20" fmla="*/ 75 w 324"/>
                  <a:gd name="T21" fmla="*/ 40 h 180"/>
                  <a:gd name="T22" fmla="*/ 79 w 324"/>
                  <a:gd name="T23" fmla="*/ 29 h 180"/>
                  <a:gd name="T24" fmla="*/ 0 w 324"/>
                  <a:gd name="T25" fmla="*/ 148 h 180"/>
                  <a:gd name="T26" fmla="*/ 70 w 324"/>
                  <a:gd name="T27" fmla="*/ 87 h 180"/>
                  <a:gd name="T28" fmla="*/ 209 w 324"/>
                  <a:gd name="T29" fmla="*/ 76 h 180"/>
                  <a:gd name="T30" fmla="*/ 73 w 324"/>
                  <a:gd name="T31" fmla="*/ 93 h 180"/>
                  <a:gd name="T32" fmla="*/ 11 w 324"/>
                  <a:gd name="T33" fmla="*/ 153 h 180"/>
                  <a:gd name="T34" fmla="*/ 42 w 324"/>
                  <a:gd name="T35" fmla="*/ 144 h 180"/>
                  <a:gd name="T36" fmla="*/ 143 w 324"/>
                  <a:gd name="T37" fmla="*/ 180 h 180"/>
                  <a:gd name="T38" fmla="*/ 122 w 324"/>
                  <a:gd name="T39" fmla="*/ 16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4" h="180">
                    <a:moveTo>
                      <a:pt x="122" y="160"/>
                    </a:moveTo>
                    <a:cubicBezTo>
                      <a:pt x="122" y="160"/>
                      <a:pt x="146" y="175"/>
                      <a:pt x="169" y="178"/>
                    </a:cubicBezTo>
                    <a:cubicBezTo>
                      <a:pt x="171" y="178"/>
                      <a:pt x="173" y="178"/>
                      <a:pt x="175" y="179"/>
                    </a:cubicBezTo>
                    <a:cubicBezTo>
                      <a:pt x="190" y="179"/>
                      <a:pt x="204" y="176"/>
                      <a:pt x="220" y="171"/>
                    </a:cubicBezTo>
                    <a:cubicBezTo>
                      <a:pt x="227" y="168"/>
                      <a:pt x="234" y="165"/>
                      <a:pt x="240" y="161"/>
                    </a:cubicBezTo>
                    <a:cubicBezTo>
                      <a:pt x="227" y="161"/>
                      <a:pt x="217" y="159"/>
                      <a:pt x="217" y="159"/>
                    </a:cubicBezTo>
                    <a:cubicBezTo>
                      <a:pt x="217" y="159"/>
                      <a:pt x="245" y="160"/>
                      <a:pt x="285" y="115"/>
                    </a:cubicBezTo>
                    <a:cubicBezTo>
                      <a:pt x="310" y="86"/>
                      <a:pt x="324" y="38"/>
                      <a:pt x="324" y="38"/>
                    </a:cubicBezTo>
                    <a:cubicBezTo>
                      <a:pt x="324" y="38"/>
                      <a:pt x="312" y="51"/>
                      <a:pt x="276" y="47"/>
                    </a:cubicBezTo>
                    <a:cubicBezTo>
                      <a:pt x="246" y="43"/>
                      <a:pt x="190" y="0"/>
                      <a:pt x="122" y="16"/>
                    </a:cubicBezTo>
                    <a:cubicBezTo>
                      <a:pt x="90" y="23"/>
                      <a:pt x="75" y="40"/>
                      <a:pt x="75" y="40"/>
                    </a:cubicBezTo>
                    <a:cubicBezTo>
                      <a:pt x="75" y="40"/>
                      <a:pt x="74" y="37"/>
                      <a:pt x="79" y="29"/>
                    </a:cubicBezTo>
                    <a:cubicBezTo>
                      <a:pt x="20" y="62"/>
                      <a:pt x="0" y="148"/>
                      <a:pt x="0" y="148"/>
                    </a:cubicBezTo>
                    <a:cubicBezTo>
                      <a:pt x="0" y="148"/>
                      <a:pt x="12" y="118"/>
                      <a:pt x="70" y="87"/>
                    </a:cubicBezTo>
                    <a:cubicBezTo>
                      <a:pt x="132" y="54"/>
                      <a:pt x="209" y="76"/>
                      <a:pt x="209" y="76"/>
                    </a:cubicBezTo>
                    <a:cubicBezTo>
                      <a:pt x="209" y="76"/>
                      <a:pt x="130" y="61"/>
                      <a:pt x="73" y="93"/>
                    </a:cubicBezTo>
                    <a:cubicBezTo>
                      <a:pt x="35" y="116"/>
                      <a:pt x="17" y="143"/>
                      <a:pt x="11" y="153"/>
                    </a:cubicBezTo>
                    <a:cubicBezTo>
                      <a:pt x="14" y="149"/>
                      <a:pt x="23" y="143"/>
                      <a:pt x="42" y="144"/>
                    </a:cubicBezTo>
                    <a:cubicBezTo>
                      <a:pt x="72" y="145"/>
                      <a:pt x="102" y="171"/>
                      <a:pt x="143" y="180"/>
                    </a:cubicBezTo>
                    <a:cubicBezTo>
                      <a:pt x="130" y="170"/>
                      <a:pt x="122" y="160"/>
                      <a:pt x="122" y="1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7" name="îśḻiḓé">
                <a:extLst>
                  <a:ext uri="{FF2B5EF4-FFF2-40B4-BE49-F238E27FC236}">
                    <a16:creationId xmlns:a16="http://schemas.microsoft.com/office/drawing/2014/main" xmlns="" id="{B61FED28-9D96-9C4B-BB13-95B022F4611C}"/>
                  </a:ext>
                </a:extLst>
              </p:cNvPr>
              <p:cNvSpPr/>
              <p:nvPr/>
            </p:nvSpPr>
            <p:spPr bwMode="auto">
              <a:xfrm>
                <a:off x="4929649" y="4371930"/>
                <a:ext cx="1085110" cy="590595"/>
              </a:xfrm>
              <a:custGeom>
                <a:avLst/>
                <a:gdLst>
                  <a:gd name="T0" fmla="*/ 202 w 324"/>
                  <a:gd name="T1" fmla="*/ 156 h 176"/>
                  <a:gd name="T2" fmla="*/ 156 w 324"/>
                  <a:gd name="T3" fmla="*/ 174 h 176"/>
                  <a:gd name="T4" fmla="*/ 149 w 324"/>
                  <a:gd name="T5" fmla="*/ 175 h 176"/>
                  <a:gd name="T6" fmla="*/ 105 w 324"/>
                  <a:gd name="T7" fmla="*/ 167 h 176"/>
                  <a:gd name="T8" fmla="*/ 84 w 324"/>
                  <a:gd name="T9" fmla="*/ 157 h 176"/>
                  <a:gd name="T10" fmla="*/ 108 w 324"/>
                  <a:gd name="T11" fmla="*/ 155 h 176"/>
                  <a:gd name="T12" fmla="*/ 39 w 324"/>
                  <a:gd name="T13" fmla="*/ 111 h 176"/>
                  <a:gd name="T14" fmla="*/ 0 w 324"/>
                  <a:gd name="T15" fmla="*/ 34 h 176"/>
                  <a:gd name="T16" fmla="*/ 48 w 324"/>
                  <a:gd name="T17" fmla="*/ 43 h 176"/>
                  <a:gd name="T18" fmla="*/ 202 w 324"/>
                  <a:gd name="T19" fmla="*/ 12 h 176"/>
                  <a:gd name="T20" fmla="*/ 324 w 324"/>
                  <a:gd name="T21" fmla="*/ 144 h 176"/>
                  <a:gd name="T22" fmla="*/ 255 w 324"/>
                  <a:gd name="T23" fmla="*/ 83 h 176"/>
                  <a:gd name="T24" fmla="*/ 115 w 324"/>
                  <a:gd name="T25" fmla="*/ 72 h 176"/>
                  <a:gd name="T26" fmla="*/ 251 w 324"/>
                  <a:gd name="T27" fmla="*/ 89 h 176"/>
                  <a:gd name="T28" fmla="*/ 314 w 324"/>
                  <a:gd name="T29" fmla="*/ 149 h 176"/>
                  <a:gd name="T30" fmla="*/ 282 w 324"/>
                  <a:gd name="T31" fmla="*/ 140 h 176"/>
                  <a:gd name="T32" fmla="*/ 181 w 324"/>
                  <a:gd name="T33" fmla="*/ 176 h 176"/>
                  <a:gd name="T34" fmla="*/ 202 w 324"/>
                  <a:gd name="T35" fmla="*/ 15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176">
                    <a:moveTo>
                      <a:pt x="202" y="156"/>
                    </a:moveTo>
                    <a:cubicBezTo>
                      <a:pt x="202" y="156"/>
                      <a:pt x="178" y="171"/>
                      <a:pt x="156" y="174"/>
                    </a:cubicBezTo>
                    <a:cubicBezTo>
                      <a:pt x="154" y="174"/>
                      <a:pt x="151" y="174"/>
                      <a:pt x="149" y="175"/>
                    </a:cubicBezTo>
                    <a:cubicBezTo>
                      <a:pt x="135" y="175"/>
                      <a:pt x="120" y="172"/>
                      <a:pt x="105" y="167"/>
                    </a:cubicBezTo>
                    <a:cubicBezTo>
                      <a:pt x="98" y="164"/>
                      <a:pt x="91" y="161"/>
                      <a:pt x="84" y="157"/>
                    </a:cubicBezTo>
                    <a:cubicBezTo>
                      <a:pt x="97" y="157"/>
                      <a:pt x="108" y="155"/>
                      <a:pt x="108" y="155"/>
                    </a:cubicBezTo>
                    <a:cubicBezTo>
                      <a:pt x="108" y="155"/>
                      <a:pt x="80" y="156"/>
                      <a:pt x="39" y="111"/>
                    </a:cubicBezTo>
                    <a:cubicBezTo>
                      <a:pt x="14" y="82"/>
                      <a:pt x="0" y="34"/>
                      <a:pt x="0" y="34"/>
                    </a:cubicBezTo>
                    <a:cubicBezTo>
                      <a:pt x="0" y="34"/>
                      <a:pt x="12" y="47"/>
                      <a:pt x="48" y="43"/>
                    </a:cubicBezTo>
                    <a:cubicBezTo>
                      <a:pt x="78" y="39"/>
                      <a:pt x="133" y="0"/>
                      <a:pt x="202" y="12"/>
                    </a:cubicBezTo>
                    <a:cubicBezTo>
                      <a:pt x="306" y="30"/>
                      <a:pt x="324" y="144"/>
                      <a:pt x="324" y="144"/>
                    </a:cubicBezTo>
                    <a:cubicBezTo>
                      <a:pt x="324" y="144"/>
                      <a:pt x="313" y="114"/>
                      <a:pt x="255" y="83"/>
                    </a:cubicBezTo>
                    <a:cubicBezTo>
                      <a:pt x="192" y="50"/>
                      <a:pt x="115" y="72"/>
                      <a:pt x="115" y="72"/>
                    </a:cubicBezTo>
                    <a:cubicBezTo>
                      <a:pt x="115" y="72"/>
                      <a:pt x="195" y="57"/>
                      <a:pt x="251" y="89"/>
                    </a:cubicBezTo>
                    <a:cubicBezTo>
                      <a:pt x="289" y="112"/>
                      <a:pt x="307" y="139"/>
                      <a:pt x="314" y="149"/>
                    </a:cubicBezTo>
                    <a:cubicBezTo>
                      <a:pt x="310" y="145"/>
                      <a:pt x="302" y="139"/>
                      <a:pt x="282" y="140"/>
                    </a:cubicBezTo>
                    <a:cubicBezTo>
                      <a:pt x="253" y="141"/>
                      <a:pt x="223" y="167"/>
                      <a:pt x="181" y="176"/>
                    </a:cubicBezTo>
                    <a:cubicBezTo>
                      <a:pt x="194" y="166"/>
                      <a:pt x="202" y="156"/>
                      <a:pt x="202" y="1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8" name="iŝlíḋê">
                <a:extLst>
                  <a:ext uri="{FF2B5EF4-FFF2-40B4-BE49-F238E27FC236}">
                    <a16:creationId xmlns:a16="http://schemas.microsoft.com/office/drawing/2014/main" xmlns="" id="{1CFF4E73-7893-C043-9286-3F0E1AA2C70E}"/>
                  </a:ext>
                </a:extLst>
              </p:cNvPr>
              <p:cNvSpPr/>
              <p:nvPr/>
            </p:nvSpPr>
            <p:spPr bwMode="auto">
              <a:xfrm>
                <a:off x="6119312" y="2451793"/>
                <a:ext cx="847742" cy="1062505"/>
              </a:xfrm>
              <a:custGeom>
                <a:avLst/>
                <a:gdLst>
                  <a:gd name="T0" fmla="*/ 196 w 253"/>
                  <a:gd name="T1" fmla="*/ 236 h 317"/>
                  <a:gd name="T2" fmla="*/ 237 w 253"/>
                  <a:gd name="T3" fmla="*/ 196 h 317"/>
                  <a:gd name="T4" fmla="*/ 252 w 253"/>
                  <a:gd name="T5" fmla="*/ 139 h 317"/>
                  <a:gd name="T6" fmla="*/ 236 w 253"/>
                  <a:gd name="T7" fmla="*/ 154 h 317"/>
                  <a:gd name="T8" fmla="*/ 239 w 253"/>
                  <a:gd name="T9" fmla="*/ 81 h 317"/>
                  <a:gd name="T10" fmla="*/ 215 w 253"/>
                  <a:gd name="T11" fmla="*/ 23 h 317"/>
                  <a:gd name="T12" fmla="*/ 198 w 253"/>
                  <a:gd name="T13" fmla="*/ 0 h 317"/>
                  <a:gd name="T14" fmla="*/ 184 w 253"/>
                  <a:gd name="T15" fmla="*/ 44 h 317"/>
                  <a:gd name="T16" fmla="*/ 64 w 253"/>
                  <a:gd name="T17" fmla="*/ 116 h 317"/>
                  <a:gd name="T18" fmla="*/ 23 w 253"/>
                  <a:gd name="T19" fmla="*/ 270 h 317"/>
                  <a:gd name="T20" fmla="*/ 31 w 253"/>
                  <a:gd name="T21" fmla="*/ 317 h 317"/>
                  <a:gd name="T22" fmla="*/ 55 w 253"/>
                  <a:gd name="T23" fmla="*/ 225 h 317"/>
                  <a:gd name="T24" fmla="*/ 141 w 253"/>
                  <a:gd name="T25" fmla="*/ 153 h 317"/>
                  <a:gd name="T26" fmla="*/ 65 w 253"/>
                  <a:gd name="T27" fmla="*/ 240 h 317"/>
                  <a:gd name="T28" fmla="*/ 51 w 253"/>
                  <a:gd name="T29" fmla="*/ 317 h 317"/>
                  <a:gd name="T30" fmla="*/ 152 w 253"/>
                  <a:gd name="T31" fmla="*/ 278 h 317"/>
                  <a:gd name="T32" fmla="*/ 224 w 253"/>
                  <a:gd name="T33" fmla="*/ 233 h 317"/>
                  <a:gd name="T34" fmla="*/ 196 w 253"/>
                  <a:gd name="T35" fmla="*/ 236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3" h="317">
                    <a:moveTo>
                      <a:pt x="196" y="236"/>
                    </a:moveTo>
                    <a:cubicBezTo>
                      <a:pt x="196" y="236"/>
                      <a:pt x="221" y="224"/>
                      <a:pt x="237" y="196"/>
                    </a:cubicBezTo>
                    <a:cubicBezTo>
                      <a:pt x="253" y="167"/>
                      <a:pt x="252" y="139"/>
                      <a:pt x="252" y="139"/>
                    </a:cubicBezTo>
                    <a:cubicBezTo>
                      <a:pt x="236" y="154"/>
                      <a:pt x="236" y="154"/>
                      <a:pt x="236" y="154"/>
                    </a:cubicBezTo>
                    <a:cubicBezTo>
                      <a:pt x="236" y="154"/>
                      <a:pt x="248" y="131"/>
                      <a:pt x="239" y="81"/>
                    </a:cubicBezTo>
                    <a:cubicBezTo>
                      <a:pt x="235" y="58"/>
                      <a:pt x="225" y="37"/>
                      <a:pt x="215" y="23"/>
                    </a:cubicBezTo>
                    <a:cubicBezTo>
                      <a:pt x="206" y="9"/>
                      <a:pt x="198" y="0"/>
                      <a:pt x="198" y="0"/>
                    </a:cubicBezTo>
                    <a:cubicBezTo>
                      <a:pt x="198" y="0"/>
                      <a:pt x="204" y="18"/>
                      <a:pt x="184" y="44"/>
                    </a:cubicBezTo>
                    <a:cubicBezTo>
                      <a:pt x="152" y="86"/>
                      <a:pt x="123" y="74"/>
                      <a:pt x="64" y="116"/>
                    </a:cubicBezTo>
                    <a:cubicBezTo>
                      <a:pt x="0" y="161"/>
                      <a:pt x="13" y="236"/>
                      <a:pt x="23" y="270"/>
                    </a:cubicBezTo>
                    <a:cubicBezTo>
                      <a:pt x="30" y="295"/>
                      <a:pt x="31" y="311"/>
                      <a:pt x="31" y="317"/>
                    </a:cubicBezTo>
                    <a:cubicBezTo>
                      <a:pt x="32" y="306"/>
                      <a:pt x="36" y="269"/>
                      <a:pt x="55" y="225"/>
                    </a:cubicBezTo>
                    <a:cubicBezTo>
                      <a:pt x="78" y="172"/>
                      <a:pt x="141" y="153"/>
                      <a:pt x="141" y="153"/>
                    </a:cubicBezTo>
                    <a:cubicBezTo>
                      <a:pt x="141" y="153"/>
                      <a:pt x="84" y="176"/>
                      <a:pt x="65" y="240"/>
                    </a:cubicBezTo>
                    <a:cubicBezTo>
                      <a:pt x="54" y="279"/>
                      <a:pt x="51" y="317"/>
                      <a:pt x="51" y="317"/>
                    </a:cubicBezTo>
                    <a:cubicBezTo>
                      <a:pt x="51" y="317"/>
                      <a:pt x="74" y="297"/>
                      <a:pt x="152" y="278"/>
                    </a:cubicBezTo>
                    <a:cubicBezTo>
                      <a:pt x="177" y="271"/>
                      <a:pt x="204" y="255"/>
                      <a:pt x="224" y="233"/>
                    </a:cubicBezTo>
                    <a:cubicBezTo>
                      <a:pt x="202" y="241"/>
                      <a:pt x="196" y="236"/>
                      <a:pt x="196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9" name="îṩ1îḋe">
                <a:extLst>
                  <a:ext uri="{FF2B5EF4-FFF2-40B4-BE49-F238E27FC236}">
                    <a16:creationId xmlns:a16="http://schemas.microsoft.com/office/drawing/2014/main" xmlns="" id="{D524E3D7-870E-8049-8A17-36C059025ECF}"/>
                  </a:ext>
                </a:extLst>
              </p:cNvPr>
              <p:cNvSpPr/>
              <p:nvPr/>
            </p:nvSpPr>
            <p:spPr bwMode="auto">
              <a:xfrm>
                <a:off x="5174081" y="2595910"/>
                <a:ext cx="847742" cy="918388"/>
              </a:xfrm>
              <a:custGeom>
                <a:avLst/>
                <a:gdLst>
                  <a:gd name="T0" fmla="*/ 108 w 253"/>
                  <a:gd name="T1" fmla="*/ 47 h 274"/>
                  <a:gd name="T2" fmla="*/ 124 w 253"/>
                  <a:gd name="T3" fmla="*/ 66 h 274"/>
                  <a:gd name="T4" fmla="*/ 94 w 253"/>
                  <a:gd name="T5" fmla="*/ 58 h 274"/>
                  <a:gd name="T6" fmla="*/ 34 w 253"/>
                  <a:gd name="T7" fmla="*/ 0 h 274"/>
                  <a:gd name="T8" fmla="*/ 21 w 253"/>
                  <a:gd name="T9" fmla="*/ 138 h 274"/>
                  <a:gd name="T10" fmla="*/ 65 w 253"/>
                  <a:gd name="T11" fmla="*/ 211 h 274"/>
                  <a:gd name="T12" fmla="*/ 52 w 253"/>
                  <a:gd name="T13" fmla="*/ 210 h 274"/>
                  <a:gd name="T14" fmla="*/ 149 w 253"/>
                  <a:gd name="T15" fmla="*/ 250 h 274"/>
                  <a:gd name="T16" fmla="*/ 238 w 253"/>
                  <a:gd name="T17" fmla="*/ 274 h 274"/>
                  <a:gd name="T18" fmla="*/ 239 w 253"/>
                  <a:gd name="T19" fmla="*/ 273 h 274"/>
                  <a:gd name="T20" fmla="*/ 222 w 253"/>
                  <a:gd name="T21" fmla="*/ 224 h 274"/>
                  <a:gd name="T22" fmla="*/ 131 w 253"/>
                  <a:gd name="T23" fmla="*/ 135 h 274"/>
                  <a:gd name="T24" fmla="*/ 213 w 253"/>
                  <a:gd name="T25" fmla="*/ 184 h 274"/>
                  <a:gd name="T26" fmla="*/ 249 w 253"/>
                  <a:gd name="T27" fmla="*/ 238 h 274"/>
                  <a:gd name="T28" fmla="*/ 240 w 253"/>
                  <a:gd name="T29" fmla="*/ 153 h 274"/>
                  <a:gd name="T30" fmla="*/ 237 w 253"/>
                  <a:gd name="T31" fmla="*/ 144 h 274"/>
                  <a:gd name="T32" fmla="*/ 108 w 253"/>
                  <a:gd name="T33" fmla="*/ 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3" h="274">
                    <a:moveTo>
                      <a:pt x="108" y="47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13" y="63"/>
                      <a:pt x="102" y="61"/>
                      <a:pt x="94" y="58"/>
                    </a:cubicBezTo>
                    <a:cubicBezTo>
                      <a:pt x="55" y="47"/>
                      <a:pt x="34" y="0"/>
                      <a:pt x="34" y="0"/>
                    </a:cubicBezTo>
                    <a:cubicBezTo>
                      <a:pt x="34" y="0"/>
                      <a:pt x="0" y="69"/>
                      <a:pt x="21" y="138"/>
                    </a:cubicBezTo>
                    <a:cubicBezTo>
                      <a:pt x="31" y="168"/>
                      <a:pt x="46" y="192"/>
                      <a:pt x="65" y="211"/>
                    </a:cubicBezTo>
                    <a:cubicBezTo>
                      <a:pt x="61" y="211"/>
                      <a:pt x="57" y="210"/>
                      <a:pt x="52" y="210"/>
                    </a:cubicBezTo>
                    <a:cubicBezTo>
                      <a:pt x="77" y="239"/>
                      <a:pt x="116" y="247"/>
                      <a:pt x="149" y="250"/>
                    </a:cubicBezTo>
                    <a:cubicBezTo>
                      <a:pt x="209" y="254"/>
                      <a:pt x="238" y="274"/>
                      <a:pt x="238" y="274"/>
                    </a:cubicBezTo>
                    <a:cubicBezTo>
                      <a:pt x="238" y="274"/>
                      <a:pt x="239" y="274"/>
                      <a:pt x="239" y="273"/>
                    </a:cubicBezTo>
                    <a:cubicBezTo>
                      <a:pt x="235" y="259"/>
                      <a:pt x="230" y="243"/>
                      <a:pt x="222" y="224"/>
                    </a:cubicBezTo>
                    <a:cubicBezTo>
                      <a:pt x="194" y="161"/>
                      <a:pt x="131" y="135"/>
                      <a:pt x="131" y="135"/>
                    </a:cubicBezTo>
                    <a:cubicBezTo>
                      <a:pt x="131" y="135"/>
                      <a:pt x="176" y="149"/>
                      <a:pt x="213" y="184"/>
                    </a:cubicBezTo>
                    <a:cubicBezTo>
                      <a:pt x="227" y="197"/>
                      <a:pt x="239" y="217"/>
                      <a:pt x="249" y="238"/>
                    </a:cubicBezTo>
                    <a:cubicBezTo>
                      <a:pt x="253" y="216"/>
                      <a:pt x="253" y="186"/>
                      <a:pt x="240" y="153"/>
                    </a:cubicBezTo>
                    <a:cubicBezTo>
                      <a:pt x="239" y="150"/>
                      <a:pt x="238" y="147"/>
                      <a:pt x="237" y="144"/>
                    </a:cubicBezTo>
                    <a:cubicBezTo>
                      <a:pt x="209" y="82"/>
                      <a:pt x="146" y="58"/>
                      <a:pt x="108" y="4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50" name="íṩliḑé">
                <a:extLst>
                  <a:ext uri="{FF2B5EF4-FFF2-40B4-BE49-F238E27FC236}">
                    <a16:creationId xmlns:a16="http://schemas.microsoft.com/office/drawing/2014/main" xmlns="" id="{EC9C1D30-7C00-2648-B43A-9D514C5AC8CA}"/>
                  </a:ext>
                </a:extLst>
              </p:cNvPr>
              <p:cNvSpPr/>
              <p:nvPr/>
            </p:nvSpPr>
            <p:spPr bwMode="auto">
              <a:xfrm>
                <a:off x="4582074" y="3353227"/>
                <a:ext cx="1443988" cy="948059"/>
              </a:xfrm>
              <a:custGeom>
                <a:avLst/>
                <a:gdLst>
                  <a:gd name="T0" fmla="*/ 350 w 431"/>
                  <a:gd name="T1" fmla="*/ 166 h 283"/>
                  <a:gd name="T2" fmla="*/ 428 w 431"/>
                  <a:gd name="T3" fmla="*/ 280 h 283"/>
                  <a:gd name="T4" fmla="*/ 358 w 431"/>
                  <a:gd name="T5" fmla="*/ 78 h 283"/>
                  <a:gd name="T6" fmla="*/ 360 w 431"/>
                  <a:gd name="T7" fmla="*/ 96 h 283"/>
                  <a:gd name="T8" fmla="*/ 288 w 431"/>
                  <a:gd name="T9" fmla="*/ 35 h 283"/>
                  <a:gd name="T10" fmla="*/ 148 w 431"/>
                  <a:gd name="T11" fmla="*/ 13 h 283"/>
                  <a:gd name="T12" fmla="*/ 165 w 431"/>
                  <a:gd name="T13" fmla="*/ 24 h 283"/>
                  <a:gd name="T14" fmla="*/ 66 w 431"/>
                  <a:gd name="T15" fmla="*/ 30 h 283"/>
                  <a:gd name="T16" fmla="*/ 0 w 431"/>
                  <a:gd name="T17" fmla="*/ 0 h 283"/>
                  <a:gd name="T18" fmla="*/ 28 w 431"/>
                  <a:gd name="T19" fmla="*/ 125 h 283"/>
                  <a:gd name="T20" fmla="*/ 111 w 431"/>
                  <a:gd name="T21" fmla="*/ 215 h 283"/>
                  <a:gd name="T22" fmla="*/ 76 w 431"/>
                  <a:gd name="T23" fmla="*/ 209 h 283"/>
                  <a:gd name="T24" fmla="*/ 102 w 431"/>
                  <a:gd name="T25" fmla="*/ 231 h 283"/>
                  <a:gd name="T26" fmla="*/ 209 w 431"/>
                  <a:gd name="T27" fmla="*/ 273 h 283"/>
                  <a:gd name="T28" fmla="*/ 369 w 431"/>
                  <a:gd name="T29" fmla="*/ 259 h 283"/>
                  <a:gd name="T30" fmla="*/ 411 w 431"/>
                  <a:gd name="T31" fmla="*/ 283 h 283"/>
                  <a:gd name="T32" fmla="*/ 343 w 431"/>
                  <a:gd name="T33" fmla="*/ 174 h 283"/>
                  <a:gd name="T34" fmla="*/ 152 w 431"/>
                  <a:gd name="T35" fmla="*/ 98 h 283"/>
                  <a:gd name="T36" fmla="*/ 350 w 431"/>
                  <a:gd name="T37" fmla="*/ 16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283">
                    <a:moveTo>
                      <a:pt x="350" y="166"/>
                    </a:moveTo>
                    <a:cubicBezTo>
                      <a:pt x="423" y="232"/>
                      <a:pt x="428" y="280"/>
                      <a:pt x="428" y="280"/>
                    </a:cubicBezTo>
                    <a:cubicBezTo>
                      <a:pt x="428" y="280"/>
                      <a:pt x="431" y="148"/>
                      <a:pt x="358" y="78"/>
                    </a:cubicBezTo>
                    <a:cubicBezTo>
                      <a:pt x="363" y="91"/>
                      <a:pt x="360" y="96"/>
                      <a:pt x="360" y="96"/>
                    </a:cubicBezTo>
                    <a:cubicBezTo>
                      <a:pt x="360" y="96"/>
                      <a:pt x="331" y="54"/>
                      <a:pt x="288" y="35"/>
                    </a:cubicBezTo>
                    <a:cubicBezTo>
                      <a:pt x="211" y="1"/>
                      <a:pt x="148" y="13"/>
                      <a:pt x="148" y="13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34" y="29"/>
                      <a:pt x="103" y="34"/>
                      <a:pt x="66" y="30"/>
                    </a:cubicBezTo>
                    <a:cubicBezTo>
                      <a:pt x="12" y="24"/>
                      <a:pt x="0" y="0"/>
                      <a:pt x="0" y="0"/>
                    </a:cubicBezTo>
                    <a:cubicBezTo>
                      <a:pt x="0" y="0"/>
                      <a:pt x="2" y="75"/>
                      <a:pt x="28" y="125"/>
                    </a:cubicBezTo>
                    <a:cubicBezTo>
                      <a:pt x="70" y="206"/>
                      <a:pt x="111" y="215"/>
                      <a:pt x="111" y="215"/>
                    </a:cubicBezTo>
                    <a:cubicBezTo>
                      <a:pt x="111" y="215"/>
                      <a:pt x="95" y="213"/>
                      <a:pt x="76" y="209"/>
                    </a:cubicBezTo>
                    <a:cubicBezTo>
                      <a:pt x="83" y="217"/>
                      <a:pt x="92" y="225"/>
                      <a:pt x="102" y="231"/>
                    </a:cubicBezTo>
                    <a:cubicBezTo>
                      <a:pt x="122" y="245"/>
                      <a:pt x="175" y="271"/>
                      <a:pt x="209" y="273"/>
                    </a:cubicBezTo>
                    <a:cubicBezTo>
                      <a:pt x="266" y="278"/>
                      <a:pt x="325" y="249"/>
                      <a:pt x="369" y="259"/>
                    </a:cubicBezTo>
                    <a:cubicBezTo>
                      <a:pt x="397" y="265"/>
                      <a:pt x="407" y="276"/>
                      <a:pt x="411" y="283"/>
                    </a:cubicBezTo>
                    <a:cubicBezTo>
                      <a:pt x="406" y="266"/>
                      <a:pt x="390" y="220"/>
                      <a:pt x="343" y="174"/>
                    </a:cubicBezTo>
                    <a:cubicBezTo>
                      <a:pt x="273" y="105"/>
                      <a:pt x="152" y="98"/>
                      <a:pt x="152" y="98"/>
                    </a:cubicBezTo>
                    <a:cubicBezTo>
                      <a:pt x="152" y="98"/>
                      <a:pt x="272" y="95"/>
                      <a:pt x="350" y="1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</p:grpSp>
        <p:grpSp>
          <p:nvGrpSpPr>
            <p:cNvPr id="7" name="ísliḑe">
              <a:extLst>
                <a:ext uri="{FF2B5EF4-FFF2-40B4-BE49-F238E27FC236}">
                  <a16:creationId xmlns:a16="http://schemas.microsoft.com/office/drawing/2014/main" xmlns="" id="{9FC063B3-BA70-47D5-B250-77DFFD0ABE02}"/>
                </a:ext>
              </a:extLst>
            </p:cNvPr>
            <p:cNvGrpSpPr/>
            <p:nvPr/>
          </p:nvGrpSpPr>
          <p:grpSpPr>
            <a:xfrm>
              <a:off x="673100" y="1924927"/>
              <a:ext cx="3370676" cy="3427246"/>
              <a:chOff x="673100" y="1924927"/>
              <a:chExt cx="3370676" cy="3427246"/>
            </a:xfrm>
          </p:grpSpPr>
          <p:grpSp>
            <p:nvGrpSpPr>
              <p:cNvPr id="24" name="iṩļïďè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1924927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35" name="íśļïḓê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6" name="îṩ1îḍ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iṩļíďè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5" name="îŝ1îḓè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3068894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31" name="iṥḻiḋê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2" name="íŝḷídê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îṥḷíḓé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" name="îṥľiḓe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4212860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27" name="isḻíḑé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8" name="ïš1îḍê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íšļïde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íṧľïḋe">
              <a:extLst>
                <a:ext uri="{FF2B5EF4-FFF2-40B4-BE49-F238E27FC236}">
                  <a16:creationId xmlns:a16="http://schemas.microsoft.com/office/drawing/2014/main" xmlns="" id="{CBE73CE9-A88E-4477-A7D7-4A1CBFB93302}"/>
                </a:ext>
              </a:extLst>
            </p:cNvPr>
            <p:cNvGrpSpPr/>
            <p:nvPr/>
          </p:nvGrpSpPr>
          <p:grpSpPr>
            <a:xfrm>
              <a:off x="8148224" y="1924927"/>
              <a:ext cx="3370676" cy="3427246"/>
              <a:chOff x="8148224" y="1924927"/>
              <a:chExt cx="3370676" cy="3427246"/>
            </a:xfrm>
          </p:grpSpPr>
          <p:grpSp>
            <p:nvGrpSpPr>
              <p:cNvPr id="9" name="íS1íḑé">
                <a:extLst>
                  <a:ext uri="{FF2B5EF4-FFF2-40B4-BE49-F238E27FC236}">
                    <a16:creationId xmlns:a16="http://schemas.microsoft.com/office/drawing/2014/main" xmlns="" id="{C63E4202-4292-469A-B82F-84EAB51B25F7}"/>
                  </a:ext>
                </a:extLst>
              </p:cNvPr>
              <p:cNvGrpSpPr/>
              <p:nvPr/>
            </p:nvGrpSpPr>
            <p:grpSpPr>
              <a:xfrm>
                <a:off x="8148224" y="1924927"/>
                <a:ext cx="3370676" cy="1139313"/>
                <a:chOff x="8148224" y="1924927"/>
                <a:chExt cx="3370676" cy="1139313"/>
              </a:xfrm>
            </p:grpSpPr>
            <p:sp>
              <p:nvSpPr>
                <p:cNvPr id="20" name="îś1îḑê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2432758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1" name="iṩľidê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1924927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2432758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ïṧḷiḍé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2103418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0" name="íşḻíḓê">
                <a:extLst>
                  <a:ext uri="{FF2B5EF4-FFF2-40B4-BE49-F238E27FC236}">
                    <a16:creationId xmlns:a16="http://schemas.microsoft.com/office/drawing/2014/main" xmlns="" id="{679D170E-AC0B-4F44-8CE7-27A9748BAB51}"/>
                  </a:ext>
                </a:extLst>
              </p:cNvPr>
              <p:cNvGrpSpPr/>
              <p:nvPr/>
            </p:nvGrpSpPr>
            <p:grpSpPr>
              <a:xfrm>
                <a:off x="8148224" y="3068894"/>
                <a:ext cx="3370676" cy="1139313"/>
                <a:chOff x="8148224" y="3068894"/>
                <a:chExt cx="3370676" cy="1139313"/>
              </a:xfrm>
            </p:grpSpPr>
            <p:sp>
              <p:nvSpPr>
                <p:cNvPr id="16" name="íŝḻiḋè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3576725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7" name="ïṧlïḓe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3068894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3576725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íṧľîḑé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3247385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1" name="ïsļîde">
                <a:extLst>
                  <a:ext uri="{FF2B5EF4-FFF2-40B4-BE49-F238E27FC236}">
                    <a16:creationId xmlns:a16="http://schemas.microsoft.com/office/drawing/2014/main" xmlns="" id="{C09F11A4-B30A-4FC0-B2AA-C8BE2B84EB97}"/>
                  </a:ext>
                </a:extLst>
              </p:cNvPr>
              <p:cNvGrpSpPr/>
              <p:nvPr/>
            </p:nvGrpSpPr>
            <p:grpSpPr>
              <a:xfrm>
                <a:off x="8148224" y="4212860"/>
                <a:ext cx="3370676" cy="1139313"/>
                <a:chOff x="8148224" y="4212860"/>
                <a:chExt cx="3370676" cy="1139313"/>
              </a:xfrm>
            </p:grpSpPr>
            <p:sp>
              <p:nvSpPr>
                <p:cNvPr id="12" name="íṡļïḋe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4720691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3" name="íṧḷiḓ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4212860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4720691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iṩļïḍè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4391351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39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45c7a49b-c53a-4b94-9178-ad89efb420b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92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BB915B"/>
      </a:accent1>
      <a:accent2>
        <a:srgbClr val="CD3927"/>
      </a:accent2>
      <a:accent3>
        <a:srgbClr val="D86E27"/>
      </a:accent3>
      <a:accent4>
        <a:srgbClr val="475059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B915B"/>
    </a:accent1>
    <a:accent2>
      <a:srgbClr val="CD3927"/>
    </a:accent2>
    <a:accent3>
      <a:srgbClr val="D86E27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B915B"/>
    </a:accent1>
    <a:accent2>
      <a:srgbClr val="CD3927"/>
    </a:accent2>
    <a:accent3>
      <a:srgbClr val="D86E27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BB915B"/>
    </a:accent1>
    <a:accent2>
      <a:srgbClr val="CD3927"/>
    </a:accent2>
    <a:accent3>
      <a:srgbClr val="D86E27"/>
    </a:accent3>
    <a:accent4>
      <a:srgbClr val="47505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34</TotalTime>
  <Words>3460</Words>
  <Application>Microsoft Office PowerPoint</Application>
  <PresentationFormat>宽屏</PresentationFormat>
  <Paragraphs>546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Adobe 宋体 Std L</vt:lpstr>
      <vt:lpstr>TypeLand.com 康熙字典體 試用版</vt:lpstr>
      <vt:lpstr>方正清刻本悦宋简体</vt:lpstr>
      <vt:lpstr>宋体</vt:lpstr>
      <vt:lpstr>微软雅黑</vt:lpstr>
      <vt:lpstr>Arial</vt:lpstr>
      <vt:lpstr>Calibri</vt:lpstr>
      <vt:lpstr>Impact</vt:lpstr>
      <vt:lpstr>Wingdings</vt:lpstr>
      <vt:lpstr>主题5</vt:lpstr>
      <vt:lpstr>中华传统戏曲插画 文化传承主题模板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2018-04-22T16:00:00Z</cp:lastPrinted>
  <dcterms:created xsi:type="dcterms:W3CDTF">2018-04-22T16:00:00Z</dcterms:created>
  <dcterms:modified xsi:type="dcterms:W3CDTF">2018-09-25T15:57:16Z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