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239" r:id="rId2"/>
    <p:sldId id="3227" r:id="rId3"/>
    <p:sldId id="3240" r:id="rId4"/>
    <p:sldId id="3171" r:id="rId5"/>
    <p:sldId id="3170" r:id="rId6"/>
    <p:sldId id="3190" r:id="rId7"/>
    <p:sldId id="3179" r:id="rId8"/>
    <p:sldId id="3241" r:id="rId9"/>
    <p:sldId id="3177" r:id="rId10"/>
    <p:sldId id="3192" r:id="rId11"/>
    <p:sldId id="3173" r:id="rId12"/>
    <p:sldId id="3191" r:id="rId13"/>
    <p:sldId id="3242" r:id="rId14"/>
    <p:sldId id="3193" r:id="rId15"/>
    <p:sldId id="3169" r:id="rId16"/>
    <p:sldId id="3178" r:id="rId17"/>
    <p:sldId id="3172" r:id="rId18"/>
    <p:sldId id="3243" r:id="rId19"/>
    <p:sldId id="3176" r:id="rId20"/>
    <p:sldId id="3175" r:id="rId21"/>
    <p:sldId id="3174" r:id="rId22"/>
    <p:sldId id="3244" r:id="rId23"/>
    <p:sldId id="3245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8769"/>
    <a:srgbClr val="F16904"/>
    <a:srgbClr val="223D5E"/>
    <a:srgbClr val="EC206C"/>
    <a:srgbClr val="BC148E"/>
    <a:srgbClr val="0A1A3B"/>
    <a:srgbClr val="CE000D"/>
    <a:srgbClr val="FE67BE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66" autoAdjust="0"/>
    <p:restoredTop sz="93031" autoAdjust="0"/>
  </p:normalViewPr>
  <p:slideViewPr>
    <p:cSldViewPr>
      <p:cViewPr>
        <p:scale>
          <a:sx n="125" d="100"/>
          <a:sy n="125" d="100"/>
        </p:scale>
        <p:origin x="1878" y="576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100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14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893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1610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801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12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63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990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138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653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067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091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1117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9468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257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027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087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490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7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711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2730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5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" y="1083"/>
            <a:ext cx="12857578" cy="723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75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2" y="5791"/>
            <a:ext cx="12855388" cy="722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79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-756782" y="1227345"/>
            <a:ext cx="16716260" cy="2035266"/>
          </a:xfrm>
          <a:custGeom>
            <a:avLst/>
            <a:gdLst>
              <a:gd name="connsiteX0" fmla="*/ 0 w 9575800"/>
              <a:gd name="connsiteY0" fmla="*/ 144875 h 764207"/>
              <a:gd name="connsiteX1" fmla="*/ 1642534 w 9575800"/>
              <a:gd name="connsiteY1" fmla="*/ 762942 h 764207"/>
              <a:gd name="connsiteX2" fmla="*/ 3242734 w 9575800"/>
              <a:gd name="connsiteY2" fmla="*/ 942 h 764207"/>
              <a:gd name="connsiteX3" fmla="*/ 5003800 w 9575800"/>
              <a:gd name="connsiteY3" fmla="*/ 593608 h 764207"/>
              <a:gd name="connsiteX4" fmla="*/ 6629400 w 9575800"/>
              <a:gd name="connsiteY4" fmla="*/ 34808 h 764207"/>
              <a:gd name="connsiteX5" fmla="*/ 8111067 w 9575800"/>
              <a:gd name="connsiteY5" fmla="*/ 627475 h 764207"/>
              <a:gd name="connsiteX6" fmla="*/ 9575800 w 9575800"/>
              <a:gd name="connsiteY6" fmla="*/ 34808 h 764207"/>
              <a:gd name="connsiteX7" fmla="*/ 9575800 w 9575800"/>
              <a:gd name="connsiteY7" fmla="*/ 34808 h 764207"/>
              <a:gd name="connsiteX0" fmla="*/ 0 w 9575800"/>
              <a:gd name="connsiteY0" fmla="*/ 144875 h 763062"/>
              <a:gd name="connsiteX1" fmla="*/ 1642534 w 9575800"/>
              <a:gd name="connsiteY1" fmla="*/ 762942 h 763062"/>
              <a:gd name="connsiteX2" fmla="*/ 3242734 w 9575800"/>
              <a:gd name="connsiteY2" fmla="*/ 942 h 763062"/>
              <a:gd name="connsiteX3" fmla="*/ 5003800 w 9575800"/>
              <a:gd name="connsiteY3" fmla="*/ 593608 h 763062"/>
              <a:gd name="connsiteX4" fmla="*/ 6629400 w 9575800"/>
              <a:gd name="connsiteY4" fmla="*/ 34808 h 763062"/>
              <a:gd name="connsiteX5" fmla="*/ 8111067 w 9575800"/>
              <a:gd name="connsiteY5" fmla="*/ 627475 h 763062"/>
              <a:gd name="connsiteX6" fmla="*/ 9575800 w 9575800"/>
              <a:gd name="connsiteY6" fmla="*/ 34808 h 763062"/>
              <a:gd name="connsiteX7" fmla="*/ 9575800 w 9575800"/>
              <a:gd name="connsiteY7" fmla="*/ 34808 h 763062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11067 w 9575800"/>
              <a:gd name="connsiteY5" fmla="*/ 626608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5532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95333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10667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7 h 763339"/>
              <a:gd name="connsiteX1" fmla="*/ 1642534 w 9575800"/>
              <a:gd name="connsiteY1" fmla="*/ 762074 h 763339"/>
              <a:gd name="connsiteX2" fmla="*/ 3285067 w 9575800"/>
              <a:gd name="connsiteY2" fmla="*/ 74 h 763339"/>
              <a:gd name="connsiteX3" fmla="*/ 4910667 w 9575800"/>
              <a:gd name="connsiteY3" fmla="*/ 711274 h 763339"/>
              <a:gd name="connsiteX4" fmla="*/ 6553200 w 9575800"/>
              <a:gd name="connsiteY4" fmla="*/ 33940 h 763339"/>
              <a:gd name="connsiteX5" fmla="*/ 8246534 w 9575800"/>
              <a:gd name="connsiteY5" fmla="*/ 728206 h 763339"/>
              <a:gd name="connsiteX6" fmla="*/ 9575800 w 9575800"/>
              <a:gd name="connsiteY6" fmla="*/ 33940 h 763339"/>
              <a:gd name="connsiteX7" fmla="*/ 9575800 w 9575800"/>
              <a:gd name="connsiteY7" fmla="*/ 33940 h 763339"/>
              <a:gd name="connsiteX0" fmla="*/ 0 w 10337800"/>
              <a:gd name="connsiteY0" fmla="*/ 186797 h 806129"/>
              <a:gd name="connsiteX1" fmla="*/ 1642534 w 10337800"/>
              <a:gd name="connsiteY1" fmla="*/ 804864 h 806129"/>
              <a:gd name="connsiteX2" fmla="*/ 3285067 w 10337800"/>
              <a:gd name="connsiteY2" fmla="*/ 42864 h 806129"/>
              <a:gd name="connsiteX3" fmla="*/ 4910667 w 10337800"/>
              <a:gd name="connsiteY3" fmla="*/ 754064 h 806129"/>
              <a:gd name="connsiteX4" fmla="*/ 6553200 w 10337800"/>
              <a:gd name="connsiteY4" fmla="*/ 76730 h 806129"/>
              <a:gd name="connsiteX5" fmla="*/ 8246534 w 10337800"/>
              <a:gd name="connsiteY5" fmla="*/ 770996 h 806129"/>
              <a:gd name="connsiteX6" fmla="*/ 9575800 w 10337800"/>
              <a:gd name="connsiteY6" fmla="*/ 76730 h 806129"/>
              <a:gd name="connsiteX7" fmla="*/ 10337800 w 10337800"/>
              <a:gd name="connsiteY7" fmla="*/ 530 h 806129"/>
              <a:gd name="connsiteX0" fmla="*/ 0 w 10556875"/>
              <a:gd name="connsiteY0" fmla="*/ 181741 h 801073"/>
              <a:gd name="connsiteX1" fmla="*/ 1642534 w 10556875"/>
              <a:gd name="connsiteY1" fmla="*/ 799808 h 801073"/>
              <a:gd name="connsiteX2" fmla="*/ 3285067 w 10556875"/>
              <a:gd name="connsiteY2" fmla="*/ 37808 h 801073"/>
              <a:gd name="connsiteX3" fmla="*/ 4910667 w 10556875"/>
              <a:gd name="connsiteY3" fmla="*/ 749008 h 801073"/>
              <a:gd name="connsiteX4" fmla="*/ 6553200 w 10556875"/>
              <a:gd name="connsiteY4" fmla="*/ 71674 h 801073"/>
              <a:gd name="connsiteX5" fmla="*/ 8246534 w 10556875"/>
              <a:gd name="connsiteY5" fmla="*/ 765940 h 801073"/>
              <a:gd name="connsiteX6" fmla="*/ 9575800 w 10556875"/>
              <a:gd name="connsiteY6" fmla="*/ 71674 h 801073"/>
              <a:gd name="connsiteX7" fmla="*/ 10556875 w 10556875"/>
              <a:gd name="connsiteY7" fmla="*/ 4999 h 801073"/>
              <a:gd name="connsiteX0" fmla="*/ 0 w 10556875"/>
              <a:gd name="connsiteY0" fmla="*/ 224093 h 843425"/>
              <a:gd name="connsiteX1" fmla="*/ 1642534 w 10556875"/>
              <a:gd name="connsiteY1" fmla="*/ 842160 h 843425"/>
              <a:gd name="connsiteX2" fmla="*/ 3285067 w 10556875"/>
              <a:gd name="connsiteY2" fmla="*/ 80160 h 843425"/>
              <a:gd name="connsiteX3" fmla="*/ 4910667 w 10556875"/>
              <a:gd name="connsiteY3" fmla="*/ 791360 h 843425"/>
              <a:gd name="connsiteX4" fmla="*/ 6553200 w 10556875"/>
              <a:gd name="connsiteY4" fmla="*/ 114026 h 843425"/>
              <a:gd name="connsiteX5" fmla="*/ 8246534 w 10556875"/>
              <a:gd name="connsiteY5" fmla="*/ 808292 h 843425"/>
              <a:gd name="connsiteX6" fmla="*/ 9575800 w 10556875"/>
              <a:gd name="connsiteY6" fmla="*/ 114026 h 843425"/>
              <a:gd name="connsiteX7" fmla="*/ 10556875 w 10556875"/>
              <a:gd name="connsiteY7" fmla="*/ 47351 h 843425"/>
              <a:gd name="connsiteX0" fmla="*/ 0 w 10556875"/>
              <a:gd name="connsiteY0" fmla="*/ 226862 h 846194"/>
              <a:gd name="connsiteX1" fmla="*/ 1642534 w 10556875"/>
              <a:gd name="connsiteY1" fmla="*/ 844929 h 846194"/>
              <a:gd name="connsiteX2" fmla="*/ 3285067 w 10556875"/>
              <a:gd name="connsiteY2" fmla="*/ 82929 h 846194"/>
              <a:gd name="connsiteX3" fmla="*/ 4910667 w 10556875"/>
              <a:gd name="connsiteY3" fmla="*/ 794129 h 846194"/>
              <a:gd name="connsiteX4" fmla="*/ 6553200 w 10556875"/>
              <a:gd name="connsiteY4" fmla="*/ 116795 h 846194"/>
              <a:gd name="connsiteX5" fmla="*/ 8246534 w 10556875"/>
              <a:gd name="connsiteY5" fmla="*/ 811061 h 846194"/>
              <a:gd name="connsiteX6" fmla="*/ 9575800 w 10556875"/>
              <a:gd name="connsiteY6" fmla="*/ 116795 h 846194"/>
              <a:gd name="connsiteX7" fmla="*/ 10556875 w 10556875"/>
              <a:gd name="connsiteY7" fmla="*/ 50120 h 846194"/>
              <a:gd name="connsiteX0" fmla="*/ 0 w 10947400"/>
              <a:gd name="connsiteY0" fmla="*/ 0 h 952369"/>
              <a:gd name="connsiteX1" fmla="*/ 2033059 w 10947400"/>
              <a:gd name="connsiteY1" fmla="*/ 951442 h 952369"/>
              <a:gd name="connsiteX2" fmla="*/ 3675592 w 10947400"/>
              <a:gd name="connsiteY2" fmla="*/ 189442 h 952369"/>
              <a:gd name="connsiteX3" fmla="*/ 5301192 w 10947400"/>
              <a:gd name="connsiteY3" fmla="*/ 900642 h 952369"/>
              <a:gd name="connsiteX4" fmla="*/ 6943725 w 10947400"/>
              <a:gd name="connsiteY4" fmla="*/ 223308 h 952369"/>
              <a:gd name="connsiteX5" fmla="*/ 8637059 w 10947400"/>
              <a:gd name="connsiteY5" fmla="*/ 917574 h 952369"/>
              <a:gd name="connsiteX6" fmla="*/ 9966325 w 10947400"/>
              <a:gd name="connsiteY6" fmla="*/ 223308 h 952369"/>
              <a:gd name="connsiteX7" fmla="*/ 10947400 w 10947400"/>
              <a:gd name="connsiteY7" fmla="*/ 156633 h 952369"/>
              <a:gd name="connsiteX0" fmla="*/ 0 w 10947400"/>
              <a:gd name="connsiteY0" fmla="*/ 0 h 952369"/>
              <a:gd name="connsiteX1" fmla="*/ 2033059 w 10947400"/>
              <a:gd name="connsiteY1" fmla="*/ 951442 h 952369"/>
              <a:gd name="connsiteX2" fmla="*/ 3675592 w 10947400"/>
              <a:gd name="connsiteY2" fmla="*/ 189442 h 952369"/>
              <a:gd name="connsiteX3" fmla="*/ 5301192 w 10947400"/>
              <a:gd name="connsiteY3" fmla="*/ 900642 h 952369"/>
              <a:gd name="connsiteX4" fmla="*/ 6943725 w 10947400"/>
              <a:gd name="connsiteY4" fmla="*/ 223308 h 952369"/>
              <a:gd name="connsiteX5" fmla="*/ 8637059 w 10947400"/>
              <a:gd name="connsiteY5" fmla="*/ 917574 h 952369"/>
              <a:gd name="connsiteX6" fmla="*/ 9966325 w 10947400"/>
              <a:gd name="connsiteY6" fmla="*/ 223308 h 952369"/>
              <a:gd name="connsiteX7" fmla="*/ 10947400 w 10947400"/>
              <a:gd name="connsiteY7" fmla="*/ 156633 h 952369"/>
              <a:gd name="connsiteX0" fmla="*/ 0 w 10833100"/>
              <a:gd name="connsiteY0" fmla="*/ 0 h 952369"/>
              <a:gd name="connsiteX1" fmla="*/ 1918759 w 10833100"/>
              <a:gd name="connsiteY1" fmla="*/ 951442 h 952369"/>
              <a:gd name="connsiteX2" fmla="*/ 3561292 w 10833100"/>
              <a:gd name="connsiteY2" fmla="*/ 189442 h 952369"/>
              <a:gd name="connsiteX3" fmla="*/ 5186892 w 10833100"/>
              <a:gd name="connsiteY3" fmla="*/ 900642 h 952369"/>
              <a:gd name="connsiteX4" fmla="*/ 6829425 w 10833100"/>
              <a:gd name="connsiteY4" fmla="*/ 223308 h 952369"/>
              <a:gd name="connsiteX5" fmla="*/ 8522759 w 10833100"/>
              <a:gd name="connsiteY5" fmla="*/ 917574 h 952369"/>
              <a:gd name="connsiteX6" fmla="*/ 9852025 w 10833100"/>
              <a:gd name="connsiteY6" fmla="*/ 223308 h 952369"/>
              <a:gd name="connsiteX7" fmla="*/ 10833100 w 10833100"/>
              <a:gd name="connsiteY7" fmla="*/ 156633 h 952369"/>
              <a:gd name="connsiteX0" fmla="*/ 0 w 10833100"/>
              <a:gd name="connsiteY0" fmla="*/ 0 h 952369"/>
              <a:gd name="connsiteX1" fmla="*/ 1918759 w 10833100"/>
              <a:gd name="connsiteY1" fmla="*/ 951442 h 952369"/>
              <a:gd name="connsiteX2" fmla="*/ 3561292 w 10833100"/>
              <a:gd name="connsiteY2" fmla="*/ 189442 h 952369"/>
              <a:gd name="connsiteX3" fmla="*/ 5186892 w 10833100"/>
              <a:gd name="connsiteY3" fmla="*/ 900642 h 952369"/>
              <a:gd name="connsiteX4" fmla="*/ 6829425 w 10833100"/>
              <a:gd name="connsiteY4" fmla="*/ 223308 h 952369"/>
              <a:gd name="connsiteX5" fmla="*/ 8522759 w 10833100"/>
              <a:gd name="connsiteY5" fmla="*/ 917574 h 952369"/>
              <a:gd name="connsiteX6" fmla="*/ 9852025 w 10833100"/>
              <a:gd name="connsiteY6" fmla="*/ 223308 h 952369"/>
              <a:gd name="connsiteX7" fmla="*/ 10833100 w 10833100"/>
              <a:gd name="connsiteY7" fmla="*/ 156633 h 952369"/>
              <a:gd name="connsiteX0" fmla="*/ 0 w 10899775"/>
              <a:gd name="connsiteY0" fmla="*/ 0 h 1077698"/>
              <a:gd name="connsiteX1" fmla="*/ 1985434 w 10899775"/>
              <a:gd name="connsiteY1" fmla="*/ 1075267 h 1077698"/>
              <a:gd name="connsiteX2" fmla="*/ 3627967 w 10899775"/>
              <a:gd name="connsiteY2" fmla="*/ 313267 h 1077698"/>
              <a:gd name="connsiteX3" fmla="*/ 5253567 w 10899775"/>
              <a:gd name="connsiteY3" fmla="*/ 1024467 h 1077698"/>
              <a:gd name="connsiteX4" fmla="*/ 6896100 w 10899775"/>
              <a:gd name="connsiteY4" fmla="*/ 347133 h 1077698"/>
              <a:gd name="connsiteX5" fmla="*/ 8589434 w 10899775"/>
              <a:gd name="connsiteY5" fmla="*/ 1041399 h 1077698"/>
              <a:gd name="connsiteX6" fmla="*/ 9918700 w 10899775"/>
              <a:gd name="connsiteY6" fmla="*/ 347133 h 1077698"/>
              <a:gd name="connsiteX7" fmla="*/ 10899775 w 10899775"/>
              <a:gd name="connsiteY7" fmla="*/ 280458 h 1077698"/>
              <a:gd name="connsiteX0" fmla="*/ 0 w 10899775"/>
              <a:gd name="connsiteY0" fmla="*/ 0 h 1077698"/>
              <a:gd name="connsiteX1" fmla="*/ 1985434 w 10899775"/>
              <a:gd name="connsiteY1" fmla="*/ 1075267 h 1077698"/>
              <a:gd name="connsiteX2" fmla="*/ 3627967 w 10899775"/>
              <a:gd name="connsiteY2" fmla="*/ 313267 h 1077698"/>
              <a:gd name="connsiteX3" fmla="*/ 5253567 w 10899775"/>
              <a:gd name="connsiteY3" fmla="*/ 1024467 h 1077698"/>
              <a:gd name="connsiteX4" fmla="*/ 6896100 w 10899775"/>
              <a:gd name="connsiteY4" fmla="*/ 347133 h 1077698"/>
              <a:gd name="connsiteX5" fmla="*/ 8589434 w 10899775"/>
              <a:gd name="connsiteY5" fmla="*/ 1041399 h 1077698"/>
              <a:gd name="connsiteX6" fmla="*/ 9918700 w 10899775"/>
              <a:gd name="connsiteY6" fmla="*/ 347133 h 1077698"/>
              <a:gd name="connsiteX7" fmla="*/ 10899775 w 10899775"/>
              <a:gd name="connsiteY7" fmla="*/ 280458 h 1077698"/>
              <a:gd name="connsiteX0" fmla="*/ 0 w 10899775"/>
              <a:gd name="connsiteY0" fmla="*/ 0 h 1075459"/>
              <a:gd name="connsiteX1" fmla="*/ 1985434 w 10899775"/>
              <a:gd name="connsiteY1" fmla="*/ 1075267 h 1075459"/>
              <a:gd name="connsiteX2" fmla="*/ 3627967 w 10899775"/>
              <a:gd name="connsiteY2" fmla="*/ 313267 h 1075459"/>
              <a:gd name="connsiteX3" fmla="*/ 5253567 w 10899775"/>
              <a:gd name="connsiteY3" fmla="*/ 1024467 h 1075459"/>
              <a:gd name="connsiteX4" fmla="*/ 6896100 w 10899775"/>
              <a:gd name="connsiteY4" fmla="*/ 347133 h 1075459"/>
              <a:gd name="connsiteX5" fmla="*/ 8589434 w 10899775"/>
              <a:gd name="connsiteY5" fmla="*/ 1041399 h 1075459"/>
              <a:gd name="connsiteX6" fmla="*/ 9918700 w 10899775"/>
              <a:gd name="connsiteY6" fmla="*/ 347133 h 1075459"/>
              <a:gd name="connsiteX7" fmla="*/ 10899775 w 10899775"/>
              <a:gd name="connsiteY7" fmla="*/ 280458 h 1075459"/>
              <a:gd name="connsiteX0" fmla="*/ 0 w 10899775"/>
              <a:gd name="connsiteY0" fmla="*/ 0 h 1065936"/>
              <a:gd name="connsiteX1" fmla="*/ 2099734 w 10899775"/>
              <a:gd name="connsiteY1" fmla="*/ 1065742 h 1065936"/>
              <a:gd name="connsiteX2" fmla="*/ 3627967 w 10899775"/>
              <a:gd name="connsiteY2" fmla="*/ 313267 h 1065936"/>
              <a:gd name="connsiteX3" fmla="*/ 5253567 w 10899775"/>
              <a:gd name="connsiteY3" fmla="*/ 1024467 h 1065936"/>
              <a:gd name="connsiteX4" fmla="*/ 6896100 w 10899775"/>
              <a:gd name="connsiteY4" fmla="*/ 347133 h 1065936"/>
              <a:gd name="connsiteX5" fmla="*/ 8589434 w 10899775"/>
              <a:gd name="connsiteY5" fmla="*/ 1041399 h 1065936"/>
              <a:gd name="connsiteX6" fmla="*/ 9918700 w 10899775"/>
              <a:gd name="connsiteY6" fmla="*/ 347133 h 1065936"/>
              <a:gd name="connsiteX7" fmla="*/ 10899775 w 10899775"/>
              <a:gd name="connsiteY7" fmla="*/ 280458 h 1065936"/>
              <a:gd name="connsiteX0" fmla="*/ 0 w 10899775"/>
              <a:gd name="connsiteY0" fmla="*/ 0 h 1065936"/>
              <a:gd name="connsiteX1" fmla="*/ 2099734 w 10899775"/>
              <a:gd name="connsiteY1" fmla="*/ 1065742 h 1065936"/>
              <a:gd name="connsiteX2" fmla="*/ 3627967 w 10899775"/>
              <a:gd name="connsiteY2" fmla="*/ 313267 h 1065936"/>
              <a:gd name="connsiteX3" fmla="*/ 5253567 w 10899775"/>
              <a:gd name="connsiteY3" fmla="*/ 1024467 h 1065936"/>
              <a:gd name="connsiteX4" fmla="*/ 6896100 w 10899775"/>
              <a:gd name="connsiteY4" fmla="*/ 347133 h 1065936"/>
              <a:gd name="connsiteX5" fmla="*/ 8589434 w 10899775"/>
              <a:gd name="connsiteY5" fmla="*/ 1041399 h 1065936"/>
              <a:gd name="connsiteX6" fmla="*/ 9918700 w 10899775"/>
              <a:gd name="connsiteY6" fmla="*/ 347133 h 1065936"/>
              <a:gd name="connsiteX7" fmla="*/ 10899775 w 10899775"/>
              <a:gd name="connsiteY7" fmla="*/ 280458 h 1065936"/>
              <a:gd name="connsiteX0" fmla="*/ 0 w 10899775"/>
              <a:gd name="connsiteY0" fmla="*/ 0 h 1065936"/>
              <a:gd name="connsiteX1" fmla="*/ 2099734 w 10899775"/>
              <a:gd name="connsiteY1" fmla="*/ 1065742 h 1065936"/>
              <a:gd name="connsiteX2" fmla="*/ 3627967 w 10899775"/>
              <a:gd name="connsiteY2" fmla="*/ 313267 h 1065936"/>
              <a:gd name="connsiteX3" fmla="*/ 5253567 w 10899775"/>
              <a:gd name="connsiteY3" fmla="*/ 1024467 h 1065936"/>
              <a:gd name="connsiteX4" fmla="*/ 6896100 w 10899775"/>
              <a:gd name="connsiteY4" fmla="*/ 347133 h 1065936"/>
              <a:gd name="connsiteX5" fmla="*/ 8507932 w 10899775"/>
              <a:gd name="connsiteY5" fmla="*/ 1041399 h 1065936"/>
              <a:gd name="connsiteX6" fmla="*/ 9918700 w 10899775"/>
              <a:gd name="connsiteY6" fmla="*/ 347133 h 1065936"/>
              <a:gd name="connsiteX7" fmla="*/ 10899775 w 10899775"/>
              <a:gd name="connsiteY7" fmla="*/ 280458 h 1065936"/>
              <a:gd name="connsiteX0" fmla="*/ 0 w 10899775"/>
              <a:gd name="connsiteY0" fmla="*/ 0 h 1071785"/>
              <a:gd name="connsiteX1" fmla="*/ 2099734 w 10899775"/>
              <a:gd name="connsiteY1" fmla="*/ 1065742 h 1071785"/>
              <a:gd name="connsiteX2" fmla="*/ 3627967 w 10899775"/>
              <a:gd name="connsiteY2" fmla="*/ 313267 h 1071785"/>
              <a:gd name="connsiteX3" fmla="*/ 5253567 w 10899775"/>
              <a:gd name="connsiteY3" fmla="*/ 1024467 h 1071785"/>
              <a:gd name="connsiteX4" fmla="*/ 6896100 w 10899775"/>
              <a:gd name="connsiteY4" fmla="*/ 347133 h 1071785"/>
              <a:gd name="connsiteX5" fmla="*/ 8507932 w 10899775"/>
              <a:gd name="connsiteY5" fmla="*/ 1041399 h 1071785"/>
              <a:gd name="connsiteX6" fmla="*/ 9918700 w 10899775"/>
              <a:gd name="connsiteY6" fmla="*/ 347133 h 1071785"/>
              <a:gd name="connsiteX7" fmla="*/ 10899775 w 10899775"/>
              <a:gd name="connsiteY7" fmla="*/ 280458 h 107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99775" h="1071785">
                <a:moveTo>
                  <a:pt x="0" y="0"/>
                </a:moveTo>
                <a:cubicBezTo>
                  <a:pt x="808214" y="721078"/>
                  <a:pt x="1427333" y="1126857"/>
                  <a:pt x="2099734" y="1065742"/>
                </a:cubicBezTo>
                <a:cubicBezTo>
                  <a:pt x="2772135" y="1004627"/>
                  <a:pt x="3102328" y="320146"/>
                  <a:pt x="3627967" y="313267"/>
                </a:cubicBezTo>
                <a:cubicBezTo>
                  <a:pt x="4153606" y="306388"/>
                  <a:pt x="4556478" y="1027289"/>
                  <a:pt x="5253567" y="1024467"/>
                </a:cubicBezTo>
                <a:cubicBezTo>
                  <a:pt x="5950656" y="1021645"/>
                  <a:pt x="6353706" y="344311"/>
                  <a:pt x="6896100" y="347133"/>
                </a:cubicBezTo>
                <a:cubicBezTo>
                  <a:pt x="7438494" y="349955"/>
                  <a:pt x="8004165" y="1041399"/>
                  <a:pt x="8507932" y="1041399"/>
                </a:cubicBezTo>
                <a:cubicBezTo>
                  <a:pt x="9011699" y="1041399"/>
                  <a:pt x="9520060" y="473956"/>
                  <a:pt x="9918700" y="347133"/>
                </a:cubicBezTo>
                <a:cubicBezTo>
                  <a:pt x="10317340" y="220310"/>
                  <a:pt x="10636250" y="201083"/>
                  <a:pt x="10899775" y="280458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980325" y="1517688"/>
            <a:ext cx="14685768" cy="1449542"/>
          </a:xfrm>
          <a:custGeom>
            <a:avLst/>
            <a:gdLst>
              <a:gd name="connsiteX0" fmla="*/ 0 w 9575800"/>
              <a:gd name="connsiteY0" fmla="*/ 144875 h 764207"/>
              <a:gd name="connsiteX1" fmla="*/ 1642534 w 9575800"/>
              <a:gd name="connsiteY1" fmla="*/ 762942 h 764207"/>
              <a:gd name="connsiteX2" fmla="*/ 3242734 w 9575800"/>
              <a:gd name="connsiteY2" fmla="*/ 942 h 764207"/>
              <a:gd name="connsiteX3" fmla="*/ 5003800 w 9575800"/>
              <a:gd name="connsiteY3" fmla="*/ 593608 h 764207"/>
              <a:gd name="connsiteX4" fmla="*/ 6629400 w 9575800"/>
              <a:gd name="connsiteY4" fmla="*/ 34808 h 764207"/>
              <a:gd name="connsiteX5" fmla="*/ 8111067 w 9575800"/>
              <a:gd name="connsiteY5" fmla="*/ 627475 h 764207"/>
              <a:gd name="connsiteX6" fmla="*/ 9575800 w 9575800"/>
              <a:gd name="connsiteY6" fmla="*/ 34808 h 764207"/>
              <a:gd name="connsiteX7" fmla="*/ 9575800 w 9575800"/>
              <a:gd name="connsiteY7" fmla="*/ 34808 h 764207"/>
              <a:gd name="connsiteX0" fmla="*/ 0 w 9575800"/>
              <a:gd name="connsiteY0" fmla="*/ 144875 h 763062"/>
              <a:gd name="connsiteX1" fmla="*/ 1642534 w 9575800"/>
              <a:gd name="connsiteY1" fmla="*/ 762942 h 763062"/>
              <a:gd name="connsiteX2" fmla="*/ 3242734 w 9575800"/>
              <a:gd name="connsiteY2" fmla="*/ 942 h 763062"/>
              <a:gd name="connsiteX3" fmla="*/ 5003800 w 9575800"/>
              <a:gd name="connsiteY3" fmla="*/ 593608 h 763062"/>
              <a:gd name="connsiteX4" fmla="*/ 6629400 w 9575800"/>
              <a:gd name="connsiteY4" fmla="*/ 34808 h 763062"/>
              <a:gd name="connsiteX5" fmla="*/ 8111067 w 9575800"/>
              <a:gd name="connsiteY5" fmla="*/ 627475 h 763062"/>
              <a:gd name="connsiteX6" fmla="*/ 9575800 w 9575800"/>
              <a:gd name="connsiteY6" fmla="*/ 34808 h 763062"/>
              <a:gd name="connsiteX7" fmla="*/ 9575800 w 9575800"/>
              <a:gd name="connsiteY7" fmla="*/ 34808 h 763062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11067 w 9575800"/>
              <a:gd name="connsiteY5" fmla="*/ 626608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5532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95333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10667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7 h 763339"/>
              <a:gd name="connsiteX1" fmla="*/ 1642534 w 9575800"/>
              <a:gd name="connsiteY1" fmla="*/ 762074 h 763339"/>
              <a:gd name="connsiteX2" fmla="*/ 3285067 w 9575800"/>
              <a:gd name="connsiteY2" fmla="*/ 74 h 763339"/>
              <a:gd name="connsiteX3" fmla="*/ 4910667 w 9575800"/>
              <a:gd name="connsiteY3" fmla="*/ 711274 h 763339"/>
              <a:gd name="connsiteX4" fmla="*/ 6553200 w 9575800"/>
              <a:gd name="connsiteY4" fmla="*/ 33940 h 763339"/>
              <a:gd name="connsiteX5" fmla="*/ 8246534 w 9575800"/>
              <a:gd name="connsiteY5" fmla="*/ 728206 h 763339"/>
              <a:gd name="connsiteX6" fmla="*/ 9575800 w 9575800"/>
              <a:gd name="connsiteY6" fmla="*/ 33940 h 763339"/>
              <a:gd name="connsiteX7" fmla="*/ 9575800 w 9575800"/>
              <a:gd name="connsiteY7" fmla="*/ 33940 h 76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75800" h="763339">
                <a:moveTo>
                  <a:pt x="0" y="144007"/>
                </a:moveTo>
                <a:cubicBezTo>
                  <a:pt x="551039" y="465035"/>
                  <a:pt x="1095023" y="786063"/>
                  <a:pt x="1642534" y="762074"/>
                </a:cubicBezTo>
                <a:cubicBezTo>
                  <a:pt x="2190045" y="738085"/>
                  <a:pt x="2740378" y="8541"/>
                  <a:pt x="3285067" y="74"/>
                </a:cubicBezTo>
                <a:cubicBezTo>
                  <a:pt x="3829756" y="-8393"/>
                  <a:pt x="4213578" y="714096"/>
                  <a:pt x="4910667" y="711274"/>
                </a:cubicBezTo>
                <a:cubicBezTo>
                  <a:pt x="5607756" y="708452"/>
                  <a:pt x="5997222" y="31118"/>
                  <a:pt x="6553200" y="33940"/>
                </a:cubicBezTo>
                <a:cubicBezTo>
                  <a:pt x="7109178" y="36762"/>
                  <a:pt x="7742767" y="728206"/>
                  <a:pt x="8246534" y="728206"/>
                </a:cubicBezTo>
                <a:cubicBezTo>
                  <a:pt x="8750301" y="728206"/>
                  <a:pt x="9354256" y="149651"/>
                  <a:pt x="9575800" y="33940"/>
                </a:cubicBezTo>
                <a:lnTo>
                  <a:pt x="9575800" y="3394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23"/>
          <p:cNvSpPr txBox="1"/>
          <p:nvPr/>
        </p:nvSpPr>
        <p:spPr>
          <a:xfrm>
            <a:off x="3945413" y="5809309"/>
            <a:ext cx="4565131" cy="499065"/>
          </a:xfrm>
          <a:prstGeom prst="rect">
            <a:avLst/>
          </a:prstGeom>
          <a:noFill/>
        </p:spPr>
        <p:txBody>
          <a:bodyPr wrap="none" lIns="128478" tIns="64239" rIns="128478" bIns="64239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竞聘述职</a:t>
            </a:r>
            <a:r>
              <a:rPr lang="en-US" altLang="zh-CN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|</a:t>
            </a:r>
            <a:r>
              <a:rPr lang="zh-CN" altLang="en-US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个人简历</a:t>
            </a:r>
            <a:r>
              <a:rPr lang="en-US" altLang="zh-CN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|</a:t>
            </a:r>
            <a:r>
              <a:rPr lang="zh-CN" altLang="en-US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职业规划</a:t>
            </a:r>
            <a:r>
              <a:rPr lang="en-US" altLang="zh-CN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|</a:t>
            </a:r>
            <a:r>
              <a:rPr lang="zh-CN" altLang="en-US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自我介绍</a:t>
            </a:r>
            <a:endParaRPr lang="zh-CN" altLang="zh-CN" sz="2000" cap="all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4110493" y="5063651"/>
            <a:ext cx="4637764" cy="806841"/>
          </a:xfrm>
          <a:prstGeom prst="rect">
            <a:avLst/>
          </a:prstGeom>
          <a:noFill/>
        </p:spPr>
        <p:txBody>
          <a:bodyPr wrap="square" lIns="128478" tIns="64239" rIns="128478" bIns="64239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+mn-lt"/>
              </a:rPr>
              <a:t>个人简历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96665" y="2995308"/>
            <a:ext cx="624860" cy="62486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3" name="椭圆 1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19821" y="590402"/>
            <a:ext cx="624860" cy="624860"/>
            <a:chOff x="5252030" y="2008764"/>
            <a:chExt cx="809336" cy="809336"/>
          </a:xfrm>
          <a:solidFill>
            <a:schemeClr val="accent3"/>
          </a:solidFill>
        </p:grpSpPr>
        <p:sp>
          <p:nvSpPr>
            <p:cNvPr id="23" name="椭圆 2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63928" y="4117937"/>
            <a:ext cx="462023" cy="46202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452490" y="3183195"/>
            <a:ext cx="922660" cy="9226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15479" y="1545954"/>
            <a:ext cx="396991" cy="39699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26657" y="1077528"/>
            <a:ext cx="483217" cy="48321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02980" y="3804309"/>
            <a:ext cx="307053" cy="3070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31104" y="3053848"/>
            <a:ext cx="311855" cy="311855"/>
            <a:chOff x="5252030" y="2008764"/>
            <a:chExt cx="809336" cy="809336"/>
          </a:xfrm>
          <a:solidFill>
            <a:schemeClr val="accent4"/>
          </a:solidFill>
        </p:grpSpPr>
        <p:sp>
          <p:nvSpPr>
            <p:cNvPr id="41" name="椭圆 4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4023" y="1266711"/>
            <a:ext cx="311855" cy="31185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4" name="椭圆 4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381853" y="4273908"/>
            <a:ext cx="311855" cy="311855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47" name="椭圆 4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335906" y="3860132"/>
            <a:ext cx="231855" cy="231855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50" name="椭圆 4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648576" y="2308095"/>
            <a:ext cx="452283" cy="452283"/>
            <a:chOff x="5252030" y="2008764"/>
            <a:chExt cx="809336" cy="809336"/>
          </a:xfrm>
          <a:solidFill>
            <a:schemeClr val="accent3"/>
          </a:solidFill>
        </p:grpSpPr>
        <p:sp>
          <p:nvSpPr>
            <p:cNvPr id="53" name="椭圆 5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318928" y="1942945"/>
            <a:ext cx="226141" cy="226141"/>
            <a:chOff x="5252030" y="2008764"/>
            <a:chExt cx="809336" cy="809336"/>
          </a:xfrm>
          <a:solidFill>
            <a:schemeClr val="accent4"/>
          </a:solidFill>
        </p:grpSpPr>
        <p:sp>
          <p:nvSpPr>
            <p:cNvPr id="56" name="椭圆 5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800400" y="1855032"/>
            <a:ext cx="1282619" cy="12826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121272" y="1298455"/>
            <a:ext cx="2288601" cy="2288601"/>
            <a:chOff x="5252030" y="2008764"/>
            <a:chExt cx="809336" cy="809336"/>
          </a:xfrm>
          <a:solidFill>
            <a:schemeClr val="accent6"/>
          </a:solidFill>
        </p:grpSpPr>
        <p:sp>
          <p:nvSpPr>
            <p:cNvPr id="62" name="椭圆 6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8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ME</a:t>
              </a:r>
              <a:endParaRPr lang="zh-CN" altLang="en-US" sz="4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944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474"/>
    </mc:Choice>
    <mc:Fallback xmlns="">
      <p:transition advTm="6474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6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8000" fill="hold" nodeType="withEffect" p14:presetBounceEnd="5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3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4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7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8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8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1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72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81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2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91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92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1" grpId="0" animBg="1"/>
          <p:bldP spid="22" grpId="0" animBg="1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6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1" grpId="0" animBg="1"/>
          <p:bldP spid="22" grpId="0" animBg="1"/>
          <p:bldP spid="19" grpId="0"/>
          <p:bldP spid="2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983677"/>
            <a:ext cx="4028238" cy="289062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15256" y="98367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35965" y="983677"/>
            <a:ext cx="4028238" cy="289062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4547" y="394943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15256" y="3949436"/>
            <a:ext cx="4028238" cy="289062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35965" y="394943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20547" y="1894979"/>
            <a:ext cx="3332686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676776" y="4978162"/>
            <a:ext cx="3284430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019088" y="4978162"/>
            <a:ext cx="3535197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矩形 32"/>
          <p:cNvSpPr/>
          <p:nvPr/>
        </p:nvSpPr>
        <p:spPr>
          <a:xfrm flipH="1">
            <a:off x="4415256" y="290694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32"/>
          <p:cNvSpPr/>
          <p:nvPr/>
        </p:nvSpPr>
        <p:spPr>
          <a:xfrm>
            <a:off x="3391426" y="587270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32"/>
          <p:cNvSpPr/>
          <p:nvPr/>
        </p:nvSpPr>
        <p:spPr>
          <a:xfrm rot="16200000">
            <a:off x="8553966" y="393143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791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4920966" y="5286062"/>
            <a:ext cx="559550" cy="558194"/>
            <a:chOff x="4448949" y="5252205"/>
            <a:chExt cx="610979" cy="609498"/>
          </a:xfrm>
          <a:solidFill>
            <a:schemeClr val="accent3"/>
          </a:solidFill>
        </p:grpSpPr>
        <p:sp>
          <p:nvSpPr>
            <p:cNvPr id="20" name="Freeform 505"/>
            <p:cNvSpPr>
              <a:spLocks noEditPoints="1"/>
            </p:cNvSpPr>
            <p:nvPr/>
          </p:nvSpPr>
          <p:spPr bwMode="auto">
            <a:xfrm>
              <a:off x="4625207" y="5403284"/>
              <a:ext cx="259203" cy="404357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06"/>
            <p:cNvSpPr>
              <a:spLocks/>
            </p:cNvSpPr>
            <p:nvPr/>
          </p:nvSpPr>
          <p:spPr bwMode="auto">
            <a:xfrm>
              <a:off x="4704449" y="5692110"/>
              <a:ext cx="99978" cy="10146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507"/>
            <p:cNvSpPr>
              <a:spLocks/>
            </p:cNvSpPr>
            <p:nvPr/>
          </p:nvSpPr>
          <p:spPr bwMode="auto">
            <a:xfrm>
              <a:off x="4740737" y="5620274"/>
              <a:ext cx="28142" cy="128120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508"/>
            <p:cNvSpPr>
              <a:spLocks/>
            </p:cNvSpPr>
            <p:nvPr/>
          </p:nvSpPr>
          <p:spPr bwMode="auto">
            <a:xfrm>
              <a:off x="4699265" y="5511408"/>
              <a:ext cx="102941" cy="143673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09"/>
            <p:cNvSpPr>
              <a:spLocks/>
            </p:cNvSpPr>
            <p:nvPr/>
          </p:nvSpPr>
          <p:spPr bwMode="auto">
            <a:xfrm>
              <a:off x="4704449" y="5494375"/>
              <a:ext cx="92573" cy="31104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10"/>
            <p:cNvSpPr>
              <a:spLocks/>
            </p:cNvSpPr>
            <p:nvPr/>
          </p:nvSpPr>
          <p:spPr bwMode="auto">
            <a:xfrm>
              <a:off x="4564479" y="5643232"/>
              <a:ext cx="8516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11"/>
            <p:cNvSpPr>
              <a:spLocks/>
            </p:cNvSpPr>
            <p:nvPr/>
          </p:nvSpPr>
          <p:spPr bwMode="auto">
            <a:xfrm>
              <a:off x="4862193" y="5340334"/>
              <a:ext cx="8590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12"/>
            <p:cNvSpPr>
              <a:spLocks/>
            </p:cNvSpPr>
            <p:nvPr/>
          </p:nvSpPr>
          <p:spPr bwMode="auto">
            <a:xfrm>
              <a:off x="4555592" y="5350702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513"/>
            <p:cNvSpPr>
              <a:spLocks/>
            </p:cNvSpPr>
            <p:nvPr/>
          </p:nvSpPr>
          <p:spPr bwMode="auto">
            <a:xfrm>
              <a:off x="4868858" y="5635826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514"/>
            <p:cNvSpPr>
              <a:spLocks/>
            </p:cNvSpPr>
            <p:nvPr/>
          </p:nvSpPr>
          <p:spPr bwMode="auto">
            <a:xfrm>
              <a:off x="4488940" y="5525479"/>
              <a:ext cx="110346" cy="17774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515"/>
            <p:cNvSpPr>
              <a:spLocks/>
            </p:cNvSpPr>
            <p:nvPr/>
          </p:nvSpPr>
          <p:spPr bwMode="auto">
            <a:xfrm>
              <a:off x="4912552" y="5525479"/>
              <a:ext cx="110346" cy="17774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516"/>
            <p:cNvSpPr>
              <a:spLocks/>
            </p:cNvSpPr>
            <p:nvPr/>
          </p:nvSpPr>
          <p:spPr bwMode="auto">
            <a:xfrm>
              <a:off x="4748143" y="5289234"/>
              <a:ext cx="15552" cy="94794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17"/>
            <p:cNvSpPr>
              <a:spLocks/>
            </p:cNvSpPr>
            <p:nvPr/>
          </p:nvSpPr>
          <p:spPr bwMode="auto">
            <a:xfrm>
              <a:off x="4448949" y="5252205"/>
              <a:ext cx="610979" cy="609498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04769" y="2479768"/>
            <a:ext cx="1515473" cy="1515473"/>
            <a:chOff x="4247511" y="1566336"/>
            <a:chExt cx="2152126" cy="2152127"/>
          </a:xfrm>
        </p:grpSpPr>
        <p:sp>
          <p:nvSpPr>
            <p:cNvPr id="5" name="Freeform 490"/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492"/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493"/>
            <p:cNvSpPr>
              <a:spLocks/>
            </p:cNvSpPr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494"/>
            <p:cNvSpPr>
              <a:spLocks/>
            </p:cNvSpPr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22"/>
            <p:cNvSpPr>
              <a:spLocks/>
            </p:cNvSpPr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523"/>
            <p:cNvSpPr>
              <a:spLocks/>
            </p:cNvSpPr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524"/>
            <p:cNvSpPr>
              <a:spLocks/>
            </p:cNvSpPr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525"/>
            <p:cNvSpPr>
              <a:spLocks/>
            </p:cNvSpPr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26"/>
            <p:cNvSpPr>
              <a:spLocks/>
            </p:cNvSpPr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527"/>
            <p:cNvSpPr>
              <a:spLocks/>
            </p:cNvSpPr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34"/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35"/>
            <p:cNvSpPr>
              <a:spLocks/>
            </p:cNvSpPr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6"/>
            <p:cNvSpPr>
              <a:spLocks/>
            </p:cNvSpPr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37"/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38"/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03593" y="3841239"/>
            <a:ext cx="2102678" cy="2111024"/>
            <a:chOff x="4958468" y="3328177"/>
            <a:chExt cx="2986020" cy="2997870"/>
          </a:xfrm>
        </p:grpSpPr>
        <p:sp>
          <p:nvSpPr>
            <p:cNvPr id="6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495"/>
            <p:cNvSpPr>
              <a:spLocks/>
            </p:cNvSpPr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496"/>
            <p:cNvSpPr>
              <a:spLocks/>
            </p:cNvSpPr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97"/>
            <p:cNvSpPr>
              <a:spLocks/>
            </p:cNvSpPr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498"/>
            <p:cNvSpPr>
              <a:spLocks/>
            </p:cNvSpPr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500"/>
            <p:cNvSpPr>
              <a:spLocks/>
            </p:cNvSpPr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01"/>
            <p:cNvSpPr>
              <a:spLocks/>
            </p:cNvSpPr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503"/>
            <p:cNvSpPr>
              <a:spLocks/>
            </p:cNvSpPr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28"/>
            <p:cNvSpPr>
              <a:spLocks/>
            </p:cNvSpPr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529"/>
            <p:cNvSpPr>
              <a:spLocks/>
            </p:cNvSpPr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530"/>
            <p:cNvSpPr>
              <a:spLocks/>
            </p:cNvSpPr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531"/>
            <p:cNvSpPr>
              <a:spLocks/>
            </p:cNvSpPr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532"/>
            <p:cNvSpPr>
              <a:spLocks/>
            </p:cNvSpPr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33"/>
            <p:cNvSpPr>
              <a:spLocks/>
            </p:cNvSpPr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39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40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1920" y="2733158"/>
            <a:ext cx="559550" cy="560228"/>
            <a:chOff x="6557381" y="2464660"/>
            <a:chExt cx="610979" cy="611720"/>
          </a:xfrm>
          <a:solidFill>
            <a:schemeClr val="accent1"/>
          </a:solidFill>
        </p:grpSpPr>
        <p:sp>
          <p:nvSpPr>
            <p:cNvPr id="52" name="Freeform 541"/>
            <p:cNvSpPr>
              <a:spLocks/>
            </p:cNvSpPr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solidFill>
              <a:srgbClr val="FFFFFF"/>
            </a:solidFill>
            <a:ln w="68263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42"/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43"/>
            <p:cNvSpPr>
              <a:spLocks/>
            </p:cNvSpPr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44"/>
            <p:cNvSpPr>
              <a:spLocks/>
            </p:cNvSpPr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62328" y="2467054"/>
            <a:ext cx="3206968" cy="559484"/>
            <a:chOff x="7813899" y="2232029"/>
            <a:chExt cx="3501728" cy="610908"/>
          </a:xfrm>
        </p:grpSpPr>
        <p:sp>
          <p:nvSpPr>
            <p:cNvPr id="56" name="Rectangle 55"/>
            <p:cNvSpPr/>
            <p:nvPr/>
          </p:nvSpPr>
          <p:spPr>
            <a:xfrm>
              <a:off x="7813899" y="2534177"/>
              <a:ext cx="35017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890898" y="2232029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 flipH="1">
            <a:off x="1888237" y="5090712"/>
            <a:ext cx="2854350" cy="559484"/>
            <a:chOff x="7813899" y="2232029"/>
            <a:chExt cx="3116698" cy="610905"/>
          </a:xfrm>
        </p:grpSpPr>
        <p:sp>
          <p:nvSpPr>
            <p:cNvPr id="68" name="Rectangle 67"/>
            <p:cNvSpPr/>
            <p:nvPr/>
          </p:nvSpPr>
          <p:spPr>
            <a:xfrm>
              <a:off x="7813899" y="2534175"/>
              <a:ext cx="3116698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815154" y="2232029"/>
              <a:ext cx="1372264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906200" y="4650599"/>
            <a:ext cx="2980192" cy="1126447"/>
            <a:chOff x="8451972" y="4944509"/>
            <a:chExt cx="3254106" cy="1229981"/>
          </a:xfrm>
        </p:grpSpPr>
        <p:sp>
          <p:nvSpPr>
            <p:cNvPr id="74" name="Rectangle 73"/>
            <p:cNvSpPr/>
            <p:nvPr/>
          </p:nvSpPr>
          <p:spPr>
            <a:xfrm>
              <a:off x="8451972" y="4944509"/>
              <a:ext cx="3254106" cy="12299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9680532" y="529285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46102" y="5312787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6417" y="5570149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091984" y="2620965"/>
            <a:ext cx="2980192" cy="1126447"/>
            <a:chOff x="741238" y="2041048"/>
            <a:chExt cx="3254106" cy="1229981"/>
          </a:xfrm>
        </p:grpSpPr>
        <p:sp>
          <p:nvSpPr>
            <p:cNvPr id="78" name="Rectangle 77"/>
            <p:cNvSpPr/>
            <p:nvPr/>
          </p:nvSpPr>
          <p:spPr>
            <a:xfrm>
              <a:off x="741238" y="2041048"/>
              <a:ext cx="3254106" cy="1229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945131" y="237374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68609" y="2416106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2687" y="2662067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068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324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4973" y="1868948"/>
            <a:ext cx="4304243" cy="4304243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066" y="1440684"/>
            <a:ext cx="1174986" cy="1174986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8667" y="2743954"/>
            <a:ext cx="3036854" cy="2554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8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6598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06117" y="2954948"/>
            <a:ext cx="3416320" cy="699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27" y="3971740"/>
            <a:ext cx="1939292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39827" y="4429277"/>
            <a:ext cx="210187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8334383" y="3976321"/>
            <a:ext cx="1939292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8334387" y="4434490"/>
            <a:ext cx="193928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indent="0"/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41052" lvl="1" indent="-241052">
              <a:buFont typeface="Wingdings" pitchFamily="2" charset="2"/>
              <a:buChar char="l"/>
            </a:pP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17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/>
          </p:cNvSpPr>
          <p:nvPr/>
        </p:nvSpPr>
        <p:spPr bwMode="auto">
          <a:xfrm>
            <a:off x="5074369" y="3915453"/>
            <a:ext cx="2803768" cy="2797072"/>
          </a:xfrm>
          <a:custGeom>
            <a:avLst/>
            <a:gdLst>
              <a:gd name="T0" fmla="*/ 627 w 1256"/>
              <a:gd name="T1" fmla="*/ 0 h 1253"/>
              <a:gd name="T2" fmla="*/ 1256 w 1256"/>
              <a:gd name="T3" fmla="*/ 626 h 1253"/>
              <a:gd name="T4" fmla="*/ 627 w 1256"/>
              <a:gd name="T5" fmla="*/ 1253 h 1253"/>
              <a:gd name="T6" fmla="*/ 0 w 1256"/>
              <a:gd name="T7" fmla="*/ 626 h 1253"/>
              <a:gd name="T8" fmla="*/ 627 w 1256"/>
              <a:gd name="T9" fmla="*/ 0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6" h="1253">
                <a:moveTo>
                  <a:pt x="627" y="0"/>
                </a:moveTo>
                <a:lnTo>
                  <a:pt x="1256" y="626"/>
                </a:lnTo>
                <a:lnTo>
                  <a:pt x="627" y="1253"/>
                </a:lnTo>
                <a:lnTo>
                  <a:pt x="0" y="626"/>
                </a:lnTo>
                <a:lnTo>
                  <a:pt x="6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5761917" y="2252390"/>
            <a:ext cx="1424207" cy="1421975"/>
          </a:xfrm>
          <a:custGeom>
            <a:avLst/>
            <a:gdLst>
              <a:gd name="T0" fmla="*/ 319 w 638"/>
              <a:gd name="T1" fmla="*/ 0 h 637"/>
              <a:gd name="T2" fmla="*/ 638 w 638"/>
              <a:gd name="T3" fmla="*/ 319 h 637"/>
              <a:gd name="T4" fmla="*/ 319 w 638"/>
              <a:gd name="T5" fmla="*/ 637 h 637"/>
              <a:gd name="T6" fmla="*/ 0 w 638"/>
              <a:gd name="T7" fmla="*/ 319 h 637"/>
              <a:gd name="T8" fmla="*/ 319 w 638"/>
              <a:gd name="T9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637">
                <a:moveTo>
                  <a:pt x="319" y="0"/>
                </a:moveTo>
                <a:lnTo>
                  <a:pt x="638" y="319"/>
                </a:lnTo>
                <a:lnTo>
                  <a:pt x="319" y="637"/>
                </a:lnTo>
                <a:lnTo>
                  <a:pt x="0" y="319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244165" y="2649740"/>
            <a:ext cx="633973" cy="629508"/>
          </a:xfrm>
          <a:custGeom>
            <a:avLst/>
            <a:gdLst>
              <a:gd name="T0" fmla="*/ 143 w 284"/>
              <a:gd name="T1" fmla="*/ 0 h 282"/>
              <a:gd name="T2" fmla="*/ 284 w 284"/>
              <a:gd name="T3" fmla="*/ 141 h 282"/>
              <a:gd name="T4" fmla="*/ 143 w 284"/>
              <a:gd name="T5" fmla="*/ 282 h 282"/>
              <a:gd name="T6" fmla="*/ 0 w 284"/>
              <a:gd name="T7" fmla="*/ 141 h 282"/>
              <a:gd name="T8" fmla="*/ 143 w 284"/>
              <a:gd name="T9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82">
                <a:moveTo>
                  <a:pt x="143" y="0"/>
                </a:moveTo>
                <a:lnTo>
                  <a:pt x="284" y="141"/>
                </a:lnTo>
                <a:lnTo>
                  <a:pt x="143" y="282"/>
                </a:lnTo>
                <a:lnTo>
                  <a:pt x="0" y="14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-59920" y="2232"/>
            <a:ext cx="6464739" cy="7237116"/>
          </a:xfrm>
          <a:custGeom>
            <a:avLst/>
            <a:gdLst>
              <a:gd name="T0" fmla="*/ 0 w 2896"/>
              <a:gd name="T1" fmla="*/ 0 h 3242"/>
              <a:gd name="T2" fmla="*/ 1194 w 2896"/>
              <a:gd name="T3" fmla="*/ 0 h 3242"/>
              <a:gd name="T4" fmla="*/ 2896 w 2896"/>
              <a:gd name="T5" fmla="*/ 1700 h 3242"/>
              <a:gd name="T6" fmla="*/ 1351 w 2896"/>
              <a:gd name="T7" fmla="*/ 3242 h 3242"/>
              <a:gd name="T8" fmla="*/ 0 w 2896"/>
              <a:gd name="T9" fmla="*/ 3242 h 3242"/>
              <a:gd name="T10" fmla="*/ 0 w 2896"/>
              <a:gd name="T11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6" h="3242">
                <a:moveTo>
                  <a:pt x="0" y="0"/>
                </a:moveTo>
                <a:lnTo>
                  <a:pt x="1194" y="0"/>
                </a:lnTo>
                <a:lnTo>
                  <a:pt x="2896" y="1700"/>
                </a:lnTo>
                <a:lnTo>
                  <a:pt x="1351" y="3242"/>
                </a:lnTo>
                <a:lnTo>
                  <a:pt x="0" y="324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                                          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671101" y="3279248"/>
            <a:ext cx="377595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1100" y="1672109"/>
            <a:ext cx="37759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ea typeface="Cambria Math" panose="02040503050406030204" pitchFamily="18" charset="0"/>
              </a:rPr>
              <a:t>ADD RELATED</a:t>
            </a:r>
          </a:p>
          <a:p>
            <a:r>
              <a:rPr lang="en-US" altLang="zh-CN" sz="4800" dirty="0">
                <a:solidFill>
                  <a:schemeClr val="accent1"/>
                </a:solidFill>
                <a:latin typeface="Impact" panose="020B0806030902050204" pitchFamily="34" charset="0"/>
                <a:ea typeface="Cambria Math" panose="02040503050406030204" pitchFamily="18" charset="0"/>
              </a:rPr>
              <a:t>TITLE WORDS</a:t>
            </a:r>
            <a:endParaRPr lang="zh-CN" altLang="en-US" sz="4800" dirty="0">
              <a:solidFill>
                <a:schemeClr val="accent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982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887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559121" y="2793857"/>
            <a:ext cx="5645383" cy="2212249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463" y="3217331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463" y="4311353"/>
            <a:ext cx="3270252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463" y="5405375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463" y="2939770"/>
            <a:ext cx="1916711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463" y="5157993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463" y="4048882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080" y="3999336"/>
            <a:ext cx="3680083" cy="1884573"/>
            <a:chOff x="1047907" y="3811318"/>
            <a:chExt cx="3673475" cy="18811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371" y="2975152"/>
            <a:ext cx="2488907" cy="1544235"/>
            <a:chOff x="1659095" y="2788969"/>
            <a:chExt cx="2484437" cy="1541462"/>
          </a:xfrm>
        </p:grpSpPr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3859363" y="1820546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just" defTabSz="916084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043" y="3813718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420" y="2553902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470" y="5174136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417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882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4973" y="1868948"/>
            <a:ext cx="4304243" cy="4304243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066" y="1440684"/>
            <a:ext cx="1174986" cy="1174986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8667" y="2743954"/>
            <a:ext cx="3036854" cy="2554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8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6598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06117" y="2954948"/>
            <a:ext cx="3416320" cy="699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27" y="3971740"/>
            <a:ext cx="1939292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39827" y="4429277"/>
            <a:ext cx="210187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8334383" y="3976321"/>
            <a:ext cx="1939292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8334387" y="4434490"/>
            <a:ext cx="193928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indent="0"/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41052" lvl="1" indent="-241052">
              <a:buFont typeface="Wingdings" pitchFamily="2" charset="2"/>
              <a:buChar char="l"/>
            </a:pP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0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4514" y="2980162"/>
            <a:ext cx="4956699" cy="1348764"/>
            <a:chOff x="-939773" y="2734405"/>
            <a:chExt cx="5411981" cy="1472650"/>
          </a:xfrm>
        </p:grpSpPr>
        <p:grpSp>
          <p:nvGrpSpPr>
            <p:cNvPr id="15" name="Group 14"/>
            <p:cNvGrpSpPr/>
            <p:nvPr/>
          </p:nvGrpSpPr>
          <p:grpSpPr>
            <a:xfrm>
              <a:off x="-939773" y="2734405"/>
              <a:ext cx="5411981" cy="1472650"/>
              <a:chOff x="-939773" y="2903219"/>
              <a:chExt cx="5411981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-939773" y="2903219"/>
                <a:ext cx="4653644" cy="14726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17"/>
            <p:cNvSpPr>
              <a:spLocks/>
            </p:cNvSpPr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69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94416" y="2862197"/>
              <a:ext cx="2475011" cy="913704"/>
              <a:chOff x="578142" y="3091663"/>
              <a:chExt cx="2475011" cy="913704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573817" cy="3830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5708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endParaRPr lang="en-GB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488634" y="1145184"/>
            <a:ext cx="9756306" cy="5018726"/>
            <a:chOff x="0" y="730879"/>
            <a:chExt cx="10652441" cy="547970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911576" y="2036133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GB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21217" y="3261651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GB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25247" y="4478807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GB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1985453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175850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28125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2520131" y="5602816"/>
            <a:ext cx="772480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366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1"/>
          <p:cNvGrpSpPr>
            <a:grpSpLocks/>
          </p:cNvGrpSpPr>
          <p:nvPr/>
        </p:nvGrpSpPr>
        <p:grpSpPr bwMode="auto">
          <a:xfrm>
            <a:off x="382199" y="723593"/>
            <a:ext cx="4954141" cy="1034344"/>
            <a:chOff x="3886200" y="188686"/>
            <a:chExt cx="4699000" cy="979713"/>
          </a:xfrm>
        </p:grpSpPr>
        <p:sp>
          <p:nvSpPr>
            <p:cNvPr id="12" name="任意多边形 11"/>
            <p:cNvSpPr/>
            <p:nvPr/>
          </p:nvSpPr>
          <p:spPr>
            <a:xfrm>
              <a:off x="3886200" y="188686"/>
              <a:ext cx="4495800" cy="884595"/>
            </a:xfrm>
            <a:custGeom>
              <a:avLst/>
              <a:gdLst>
                <a:gd name="connsiteX0" fmla="*/ 0 w 4495800"/>
                <a:gd name="connsiteY0" fmla="*/ 285750 h 1981200"/>
                <a:gd name="connsiteX1" fmla="*/ 419100 w 4495800"/>
                <a:gd name="connsiteY1" fmla="*/ 1866900 h 1981200"/>
                <a:gd name="connsiteX2" fmla="*/ 4114800 w 4495800"/>
                <a:gd name="connsiteY2" fmla="*/ 1981200 h 1981200"/>
                <a:gd name="connsiteX3" fmla="*/ 4495800 w 4495800"/>
                <a:gd name="connsiteY3" fmla="*/ 0 h 1981200"/>
                <a:gd name="connsiteX4" fmla="*/ 0 w 4495800"/>
                <a:gd name="connsiteY4" fmla="*/ 28575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5800" h="1981200">
                  <a:moveTo>
                    <a:pt x="0" y="285750"/>
                  </a:moveTo>
                  <a:lnTo>
                    <a:pt x="419100" y="1866900"/>
                  </a:lnTo>
                  <a:lnTo>
                    <a:pt x="4114800" y="1981200"/>
                  </a:lnTo>
                  <a:lnTo>
                    <a:pt x="4495800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089400" y="283804"/>
              <a:ext cx="4495800" cy="884595"/>
            </a:xfrm>
            <a:custGeom>
              <a:avLst/>
              <a:gdLst>
                <a:gd name="connsiteX0" fmla="*/ 0 w 4495800"/>
                <a:gd name="connsiteY0" fmla="*/ 285750 h 1981200"/>
                <a:gd name="connsiteX1" fmla="*/ 419100 w 4495800"/>
                <a:gd name="connsiteY1" fmla="*/ 1866900 h 1981200"/>
                <a:gd name="connsiteX2" fmla="*/ 4114800 w 4495800"/>
                <a:gd name="connsiteY2" fmla="*/ 1981200 h 1981200"/>
                <a:gd name="connsiteX3" fmla="*/ 4495800 w 4495800"/>
                <a:gd name="connsiteY3" fmla="*/ 0 h 1981200"/>
                <a:gd name="connsiteX4" fmla="*/ 0 w 4495800"/>
                <a:gd name="connsiteY4" fmla="*/ 28575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5800" h="1981200">
                  <a:moveTo>
                    <a:pt x="0" y="285750"/>
                  </a:moveTo>
                  <a:lnTo>
                    <a:pt x="419100" y="1866900"/>
                  </a:lnTo>
                  <a:lnTo>
                    <a:pt x="4114800" y="1981200"/>
                  </a:lnTo>
                  <a:lnTo>
                    <a:pt x="4495800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375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目录</a:t>
              </a:r>
              <a:r>
                <a:rPr lang="zh-CN" altLang="en-US" sz="3375" b="1" dirty="0"/>
                <a:t> </a:t>
              </a:r>
              <a:r>
                <a:rPr lang="en-US" altLang="zh-CN" sz="3375" b="1" dirty="0"/>
                <a:t>/</a:t>
              </a:r>
              <a:r>
                <a:rPr lang="en-US" altLang="zh-CN" sz="3200" dirty="0"/>
                <a:t>CONTENTS</a:t>
              </a:r>
              <a:endParaRPr lang="zh-CN" altLang="en-US" sz="3200" dirty="0"/>
            </a:p>
          </p:txBody>
        </p:sp>
      </p:grpSp>
      <p:grpSp>
        <p:nvGrpSpPr>
          <p:cNvPr id="15" name="组合 41"/>
          <p:cNvGrpSpPr>
            <a:grpSpLocks/>
          </p:cNvGrpSpPr>
          <p:nvPr/>
        </p:nvGrpSpPr>
        <p:grpSpPr bwMode="auto">
          <a:xfrm>
            <a:off x="4815195" y="2968334"/>
            <a:ext cx="613818" cy="555771"/>
            <a:chOff x="2727102" y="1805798"/>
            <a:chExt cx="789301" cy="714855"/>
          </a:xfrm>
        </p:grpSpPr>
        <p:grpSp>
          <p:nvGrpSpPr>
            <p:cNvPr id="16" name="组合 35"/>
            <p:cNvGrpSpPr>
              <a:grpSpLocks/>
            </p:cNvGrpSpPr>
            <p:nvPr/>
          </p:nvGrpSpPr>
          <p:grpSpPr bwMode="auto">
            <a:xfrm>
              <a:off x="2727102" y="1809520"/>
              <a:ext cx="789301" cy="711133"/>
              <a:chOff x="3696385" y="1762464"/>
              <a:chExt cx="2543112" cy="237943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855008" y="1760639"/>
                <a:ext cx="2379374" cy="2381261"/>
              </a:xfrm>
              <a:prstGeom prst="rect">
                <a:avLst/>
              </a:prstGeom>
              <a:solidFill>
                <a:schemeClr val="accent2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" name="矩形 34"/>
              <p:cNvSpPr/>
              <p:nvPr/>
            </p:nvSpPr>
            <p:spPr>
              <a:xfrm>
                <a:off x="3696385" y="1803162"/>
                <a:ext cx="2543112" cy="1041802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716" h="371837">
                    <a:moveTo>
                      <a:pt x="45292" y="0"/>
                    </a:moveTo>
                    <a:lnTo>
                      <a:pt x="703716" y="0"/>
                    </a:lnTo>
                    <a:lnTo>
                      <a:pt x="703716" y="286509"/>
                    </a:lnTo>
                    <a:cubicBezTo>
                      <a:pt x="458841" y="527809"/>
                      <a:pt x="219475" y="180681"/>
                      <a:pt x="0" y="180681"/>
                    </a:cubicBezTo>
                    <a:lnTo>
                      <a:pt x="45292" y="0"/>
                    </a:ln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" name="文本框 39"/>
            <p:cNvSpPr txBox="1">
              <a:spLocks noChangeArrowheads="1"/>
            </p:cNvSpPr>
            <p:nvPr/>
          </p:nvSpPr>
          <p:spPr bwMode="auto">
            <a:xfrm>
              <a:off x="2816060" y="1805798"/>
              <a:ext cx="659860" cy="67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时尚中黑简体" pitchFamily="2" charset="-122"/>
                  <a:cs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42"/>
          <p:cNvGrpSpPr>
            <a:grpSpLocks/>
          </p:cNvGrpSpPr>
          <p:nvPr/>
        </p:nvGrpSpPr>
        <p:grpSpPr bwMode="auto">
          <a:xfrm>
            <a:off x="5703930" y="2970533"/>
            <a:ext cx="3980560" cy="553573"/>
            <a:chOff x="3859762" y="1809521"/>
            <a:chExt cx="5116559" cy="711133"/>
          </a:xfrm>
        </p:grpSpPr>
        <p:grpSp>
          <p:nvGrpSpPr>
            <p:cNvPr id="21" name="组合 36"/>
            <p:cNvGrpSpPr>
              <a:grpSpLocks/>
            </p:cNvGrpSpPr>
            <p:nvPr/>
          </p:nvGrpSpPr>
          <p:grpSpPr bwMode="auto">
            <a:xfrm>
              <a:off x="3859762" y="1809521"/>
              <a:ext cx="5116559" cy="711133"/>
              <a:chOff x="3856314" y="1762464"/>
              <a:chExt cx="2383183" cy="2379436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chemeClr val="accent2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  <a:gd name="connsiteX0" fmla="*/ 45292 w 703716"/>
                  <a:gd name="connsiteY0" fmla="*/ 0 h 525639"/>
                  <a:gd name="connsiteX1" fmla="*/ 703716 w 703716"/>
                  <a:gd name="connsiteY1" fmla="*/ 0 h 525639"/>
                  <a:gd name="connsiteX2" fmla="*/ 703716 w 703716"/>
                  <a:gd name="connsiteY2" fmla="*/ 286509 h 525639"/>
                  <a:gd name="connsiteX3" fmla="*/ 0 w 703716"/>
                  <a:gd name="connsiteY3" fmla="*/ 180681 h 525639"/>
                  <a:gd name="connsiteX4" fmla="*/ 45292 w 703716"/>
                  <a:gd name="connsiteY4" fmla="*/ 0 h 525639"/>
                  <a:gd name="connsiteX0" fmla="*/ 45292 w 703716"/>
                  <a:gd name="connsiteY0" fmla="*/ 0 h 286509"/>
                  <a:gd name="connsiteX1" fmla="*/ 703716 w 703716"/>
                  <a:gd name="connsiteY1" fmla="*/ 0 h 286509"/>
                  <a:gd name="connsiteX2" fmla="*/ 703716 w 703716"/>
                  <a:gd name="connsiteY2" fmla="*/ 286509 h 286509"/>
                  <a:gd name="connsiteX3" fmla="*/ 0 w 703716"/>
                  <a:gd name="connsiteY3" fmla="*/ 180681 h 286509"/>
                  <a:gd name="connsiteX4" fmla="*/ 45292 w 703716"/>
                  <a:gd name="connsiteY4" fmla="*/ 0 h 286509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8579"/>
                  <a:gd name="connsiteX1" fmla="*/ 658424 w 658424"/>
                  <a:gd name="connsiteY1" fmla="*/ 0 h 478579"/>
                  <a:gd name="connsiteX2" fmla="*/ 658424 w 658424"/>
                  <a:gd name="connsiteY2" fmla="*/ 286509 h 478579"/>
                  <a:gd name="connsiteX3" fmla="*/ 2177 w 658424"/>
                  <a:gd name="connsiteY3" fmla="*/ 474648 h 478579"/>
                  <a:gd name="connsiteX4" fmla="*/ 0 w 658424"/>
                  <a:gd name="connsiteY4" fmla="*/ 0 h 478579"/>
                  <a:gd name="connsiteX0" fmla="*/ 0 w 658424"/>
                  <a:gd name="connsiteY0" fmla="*/ 0 h 477010"/>
                  <a:gd name="connsiteX1" fmla="*/ 658424 w 658424"/>
                  <a:gd name="connsiteY1" fmla="*/ 0 h 477010"/>
                  <a:gd name="connsiteX2" fmla="*/ 658424 w 658424"/>
                  <a:gd name="connsiteY2" fmla="*/ 286509 h 477010"/>
                  <a:gd name="connsiteX3" fmla="*/ 2177 w 658424"/>
                  <a:gd name="connsiteY3" fmla="*/ 474648 h 477010"/>
                  <a:gd name="connsiteX4" fmla="*/ 0 w 658424"/>
                  <a:gd name="connsiteY4" fmla="*/ 0 h 477010"/>
                  <a:gd name="connsiteX0" fmla="*/ 0 w 658424"/>
                  <a:gd name="connsiteY0" fmla="*/ 0 h 505769"/>
                  <a:gd name="connsiteX1" fmla="*/ 658424 w 658424"/>
                  <a:gd name="connsiteY1" fmla="*/ 0 h 505769"/>
                  <a:gd name="connsiteX2" fmla="*/ 658424 w 658424"/>
                  <a:gd name="connsiteY2" fmla="*/ 286509 h 505769"/>
                  <a:gd name="connsiteX3" fmla="*/ 2177 w 658424"/>
                  <a:gd name="connsiteY3" fmla="*/ 474648 h 505769"/>
                  <a:gd name="connsiteX4" fmla="*/ 0 w 658424"/>
                  <a:gd name="connsiteY4" fmla="*/ 0 h 505769"/>
                  <a:gd name="connsiteX0" fmla="*/ 0 w 658424"/>
                  <a:gd name="connsiteY0" fmla="*/ 0 h 525981"/>
                  <a:gd name="connsiteX1" fmla="*/ 658424 w 658424"/>
                  <a:gd name="connsiteY1" fmla="*/ 0 h 525981"/>
                  <a:gd name="connsiteX2" fmla="*/ 658424 w 658424"/>
                  <a:gd name="connsiteY2" fmla="*/ 286509 h 525981"/>
                  <a:gd name="connsiteX3" fmla="*/ 2177 w 658424"/>
                  <a:gd name="connsiteY3" fmla="*/ 474648 h 525981"/>
                  <a:gd name="connsiteX4" fmla="*/ 0 w 658424"/>
                  <a:gd name="connsiteY4" fmla="*/ 0 h 525981"/>
                  <a:gd name="connsiteX0" fmla="*/ 0 w 658424"/>
                  <a:gd name="connsiteY0" fmla="*/ 0 h 436868"/>
                  <a:gd name="connsiteX1" fmla="*/ 658424 w 658424"/>
                  <a:gd name="connsiteY1" fmla="*/ 0 h 436868"/>
                  <a:gd name="connsiteX2" fmla="*/ 658424 w 658424"/>
                  <a:gd name="connsiteY2" fmla="*/ 286509 h 436868"/>
                  <a:gd name="connsiteX3" fmla="*/ 2177 w 658424"/>
                  <a:gd name="connsiteY3" fmla="*/ 251233 h 436868"/>
                  <a:gd name="connsiteX4" fmla="*/ 0 w 658424"/>
                  <a:gd name="connsiteY4" fmla="*/ 0 h 43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943773" y="1868801"/>
              <a:ext cx="3005908" cy="592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58" name="组合 41"/>
          <p:cNvGrpSpPr>
            <a:grpSpLocks/>
          </p:cNvGrpSpPr>
          <p:nvPr/>
        </p:nvGrpSpPr>
        <p:grpSpPr bwMode="auto">
          <a:xfrm>
            <a:off x="4815195" y="3692056"/>
            <a:ext cx="613818" cy="555771"/>
            <a:chOff x="2727102" y="1805798"/>
            <a:chExt cx="789301" cy="714855"/>
          </a:xfrm>
        </p:grpSpPr>
        <p:grpSp>
          <p:nvGrpSpPr>
            <p:cNvPr id="59" name="组合 35"/>
            <p:cNvGrpSpPr>
              <a:grpSpLocks/>
            </p:cNvGrpSpPr>
            <p:nvPr/>
          </p:nvGrpSpPr>
          <p:grpSpPr bwMode="auto">
            <a:xfrm>
              <a:off x="2727102" y="1809520"/>
              <a:ext cx="789301" cy="711133"/>
              <a:chOff x="3696385" y="1762464"/>
              <a:chExt cx="2543112" cy="2379436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3855008" y="1760639"/>
                <a:ext cx="2379374" cy="2381261"/>
              </a:xfrm>
              <a:prstGeom prst="rect">
                <a:avLst/>
              </a:prstGeom>
              <a:solidFill>
                <a:schemeClr val="accent1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2" name="矩形 34"/>
              <p:cNvSpPr/>
              <p:nvPr/>
            </p:nvSpPr>
            <p:spPr>
              <a:xfrm>
                <a:off x="3696385" y="1803162"/>
                <a:ext cx="2543112" cy="1041802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716" h="371837">
                    <a:moveTo>
                      <a:pt x="45292" y="0"/>
                    </a:moveTo>
                    <a:lnTo>
                      <a:pt x="703716" y="0"/>
                    </a:lnTo>
                    <a:lnTo>
                      <a:pt x="703716" y="286509"/>
                    </a:lnTo>
                    <a:cubicBezTo>
                      <a:pt x="458841" y="527809"/>
                      <a:pt x="219475" y="180681"/>
                      <a:pt x="0" y="180681"/>
                    </a:cubicBezTo>
                    <a:lnTo>
                      <a:pt x="45292" y="0"/>
                    </a:ln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0" name="文本框 39"/>
            <p:cNvSpPr txBox="1">
              <a:spLocks noChangeArrowheads="1"/>
            </p:cNvSpPr>
            <p:nvPr/>
          </p:nvSpPr>
          <p:spPr bwMode="auto">
            <a:xfrm>
              <a:off x="2788239" y="1805798"/>
              <a:ext cx="715502" cy="67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时尚中黑简体" pitchFamily="2" charset="-122"/>
                  <a:cs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42"/>
          <p:cNvGrpSpPr>
            <a:grpSpLocks/>
          </p:cNvGrpSpPr>
          <p:nvPr/>
        </p:nvGrpSpPr>
        <p:grpSpPr bwMode="auto">
          <a:xfrm>
            <a:off x="5703930" y="3694254"/>
            <a:ext cx="3980560" cy="553573"/>
            <a:chOff x="3859762" y="1809521"/>
            <a:chExt cx="5116559" cy="711133"/>
          </a:xfrm>
        </p:grpSpPr>
        <p:grpSp>
          <p:nvGrpSpPr>
            <p:cNvPr id="64" name="组合 36"/>
            <p:cNvGrpSpPr>
              <a:grpSpLocks/>
            </p:cNvGrpSpPr>
            <p:nvPr/>
          </p:nvGrpSpPr>
          <p:grpSpPr bwMode="auto">
            <a:xfrm>
              <a:off x="3859762" y="1809521"/>
              <a:ext cx="5116559" cy="711133"/>
              <a:chOff x="3856314" y="1762464"/>
              <a:chExt cx="2383183" cy="2379436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chemeClr val="accent1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7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  <a:gd name="connsiteX0" fmla="*/ 45292 w 703716"/>
                  <a:gd name="connsiteY0" fmla="*/ 0 h 525639"/>
                  <a:gd name="connsiteX1" fmla="*/ 703716 w 703716"/>
                  <a:gd name="connsiteY1" fmla="*/ 0 h 525639"/>
                  <a:gd name="connsiteX2" fmla="*/ 703716 w 703716"/>
                  <a:gd name="connsiteY2" fmla="*/ 286509 h 525639"/>
                  <a:gd name="connsiteX3" fmla="*/ 0 w 703716"/>
                  <a:gd name="connsiteY3" fmla="*/ 180681 h 525639"/>
                  <a:gd name="connsiteX4" fmla="*/ 45292 w 703716"/>
                  <a:gd name="connsiteY4" fmla="*/ 0 h 525639"/>
                  <a:gd name="connsiteX0" fmla="*/ 45292 w 703716"/>
                  <a:gd name="connsiteY0" fmla="*/ 0 h 286509"/>
                  <a:gd name="connsiteX1" fmla="*/ 703716 w 703716"/>
                  <a:gd name="connsiteY1" fmla="*/ 0 h 286509"/>
                  <a:gd name="connsiteX2" fmla="*/ 703716 w 703716"/>
                  <a:gd name="connsiteY2" fmla="*/ 286509 h 286509"/>
                  <a:gd name="connsiteX3" fmla="*/ 0 w 703716"/>
                  <a:gd name="connsiteY3" fmla="*/ 180681 h 286509"/>
                  <a:gd name="connsiteX4" fmla="*/ 45292 w 703716"/>
                  <a:gd name="connsiteY4" fmla="*/ 0 h 286509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8579"/>
                  <a:gd name="connsiteX1" fmla="*/ 658424 w 658424"/>
                  <a:gd name="connsiteY1" fmla="*/ 0 h 478579"/>
                  <a:gd name="connsiteX2" fmla="*/ 658424 w 658424"/>
                  <a:gd name="connsiteY2" fmla="*/ 286509 h 478579"/>
                  <a:gd name="connsiteX3" fmla="*/ 2177 w 658424"/>
                  <a:gd name="connsiteY3" fmla="*/ 474648 h 478579"/>
                  <a:gd name="connsiteX4" fmla="*/ 0 w 658424"/>
                  <a:gd name="connsiteY4" fmla="*/ 0 h 478579"/>
                  <a:gd name="connsiteX0" fmla="*/ 0 w 658424"/>
                  <a:gd name="connsiteY0" fmla="*/ 0 h 477010"/>
                  <a:gd name="connsiteX1" fmla="*/ 658424 w 658424"/>
                  <a:gd name="connsiteY1" fmla="*/ 0 h 477010"/>
                  <a:gd name="connsiteX2" fmla="*/ 658424 w 658424"/>
                  <a:gd name="connsiteY2" fmla="*/ 286509 h 477010"/>
                  <a:gd name="connsiteX3" fmla="*/ 2177 w 658424"/>
                  <a:gd name="connsiteY3" fmla="*/ 474648 h 477010"/>
                  <a:gd name="connsiteX4" fmla="*/ 0 w 658424"/>
                  <a:gd name="connsiteY4" fmla="*/ 0 h 477010"/>
                  <a:gd name="connsiteX0" fmla="*/ 0 w 658424"/>
                  <a:gd name="connsiteY0" fmla="*/ 0 h 505769"/>
                  <a:gd name="connsiteX1" fmla="*/ 658424 w 658424"/>
                  <a:gd name="connsiteY1" fmla="*/ 0 h 505769"/>
                  <a:gd name="connsiteX2" fmla="*/ 658424 w 658424"/>
                  <a:gd name="connsiteY2" fmla="*/ 286509 h 505769"/>
                  <a:gd name="connsiteX3" fmla="*/ 2177 w 658424"/>
                  <a:gd name="connsiteY3" fmla="*/ 474648 h 505769"/>
                  <a:gd name="connsiteX4" fmla="*/ 0 w 658424"/>
                  <a:gd name="connsiteY4" fmla="*/ 0 h 505769"/>
                  <a:gd name="connsiteX0" fmla="*/ 0 w 658424"/>
                  <a:gd name="connsiteY0" fmla="*/ 0 h 525981"/>
                  <a:gd name="connsiteX1" fmla="*/ 658424 w 658424"/>
                  <a:gd name="connsiteY1" fmla="*/ 0 h 525981"/>
                  <a:gd name="connsiteX2" fmla="*/ 658424 w 658424"/>
                  <a:gd name="connsiteY2" fmla="*/ 286509 h 525981"/>
                  <a:gd name="connsiteX3" fmla="*/ 2177 w 658424"/>
                  <a:gd name="connsiteY3" fmla="*/ 474648 h 525981"/>
                  <a:gd name="connsiteX4" fmla="*/ 0 w 658424"/>
                  <a:gd name="connsiteY4" fmla="*/ 0 h 525981"/>
                  <a:gd name="connsiteX0" fmla="*/ 0 w 658424"/>
                  <a:gd name="connsiteY0" fmla="*/ 0 h 436868"/>
                  <a:gd name="connsiteX1" fmla="*/ 658424 w 658424"/>
                  <a:gd name="connsiteY1" fmla="*/ 0 h 436868"/>
                  <a:gd name="connsiteX2" fmla="*/ 658424 w 658424"/>
                  <a:gd name="connsiteY2" fmla="*/ 286509 h 436868"/>
                  <a:gd name="connsiteX3" fmla="*/ 2177 w 658424"/>
                  <a:gd name="connsiteY3" fmla="*/ 251233 h 436868"/>
                  <a:gd name="connsiteX4" fmla="*/ 0 w 658424"/>
                  <a:gd name="connsiteY4" fmla="*/ 0 h 43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4943773" y="1868801"/>
              <a:ext cx="3005908" cy="592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8" name="组合 41"/>
          <p:cNvGrpSpPr>
            <a:grpSpLocks/>
          </p:cNvGrpSpPr>
          <p:nvPr/>
        </p:nvGrpSpPr>
        <p:grpSpPr bwMode="auto">
          <a:xfrm>
            <a:off x="4815195" y="4434822"/>
            <a:ext cx="613818" cy="555771"/>
            <a:chOff x="2727102" y="1805798"/>
            <a:chExt cx="789301" cy="714855"/>
          </a:xfrm>
        </p:grpSpPr>
        <p:grpSp>
          <p:nvGrpSpPr>
            <p:cNvPr id="69" name="组合 35"/>
            <p:cNvGrpSpPr>
              <a:grpSpLocks/>
            </p:cNvGrpSpPr>
            <p:nvPr/>
          </p:nvGrpSpPr>
          <p:grpSpPr bwMode="auto">
            <a:xfrm>
              <a:off x="2727102" y="1809520"/>
              <a:ext cx="789301" cy="711133"/>
              <a:chOff x="3696385" y="1762464"/>
              <a:chExt cx="2543112" cy="2379436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3855008" y="1760639"/>
                <a:ext cx="2379374" cy="2381261"/>
              </a:xfrm>
              <a:prstGeom prst="rect">
                <a:avLst/>
              </a:prstGeom>
              <a:solidFill>
                <a:schemeClr val="accent2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矩形 34"/>
              <p:cNvSpPr/>
              <p:nvPr/>
            </p:nvSpPr>
            <p:spPr>
              <a:xfrm>
                <a:off x="3696385" y="1803162"/>
                <a:ext cx="2543112" cy="1041802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716" h="371837">
                    <a:moveTo>
                      <a:pt x="45292" y="0"/>
                    </a:moveTo>
                    <a:lnTo>
                      <a:pt x="703716" y="0"/>
                    </a:lnTo>
                    <a:lnTo>
                      <a:pt x="703716" y="286509"/>
                    </a:lnTo>
                    <a:cubicBezTo>
                      <a:pt x="458841" y="527809"/>
                      <a:pt x="219475" y="180681"/>
                      <a:pt x="0" y="180681"/>
                    </a:cubicBezTo>
                    <a:lnTo>
                      <a:pt x="45292" y="0"/>
                    </a:ln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0" name="文本框 39"/>
            <p:cNvSpPr txBox="1">
              <a:spLocks noChangeArrowheads="1"/>
            </p:cNvSpPr>
            <p:nvPr/>
          </p:nvSpPr>
          <p:spPr bwMode="auto">
            <a:xfrm>
              <a:off x="2781026" y="1805798"/>
              <a:ext cx="729926" cy="67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时尚中黑简体" pitchFamily="2" charset="-122"/>
                  <a:cs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3" name="组合 42"/>
          <p:cNvGrpSpPr>
            <a:grpSpLocks/>
          </p:cNvGrpSpPr>
          <p:nvPr/>
        </p:nvGrpSpPr>
        <p:grpSpPr bwMode="auto">
          <a:xfrm>
            <a:off x="5703930" y="4437021"/>
            <a:ext cx="3980560" cy="553573"/>
            <a:chOff x="3859762" y="1809521"/>
            <a:chExt cx="5116559" cy="711133"/>
          </a:xfrm>
        </p:grpSpPr>
        <p:grpSp>
          <p:nvGrpSpPr>
            <p:cNvPr id="74" name="组合 36"/>
            <p:cNvGrpSpPr>
              <a:grpSpLocks/>
            </p:cNvGrpSpPr>
            <p:nvPr/>
          </p:nvGrpSpPr>
          <p:grpSpPr bwMode="auto">
            <a:xfrm>
              <a:off x="3859762" y="1809521"/>
              <a:ext cx="5116559" cy="711133"/>
              <a:chOff x="3856314" y="1762464"/>
              <a:chExt cx="2383183" cy="2379436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chemeClr val="accent2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7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  <a:gd name="connsiteX0" fmla="*/ 45292 w 703716"/>
                  <a:gd name="connsiteY0" fmla="*/ 0 h 525639"/>
                  <a:gd name="connsiteX1" fmla="*/ 703716 w 703716"/>
                  <a:gd name="connsiteY1" fmla="*/ 0 h 525639"/>
                  <a:gd name="connsiteX2" fmla="*/ 703716 w 703716"/>
                  <a:gd name="connsiteY2" fmla="*/ 286509 h 525639"/>
                  <a:gd name="connsiteX3" fmla="*/ 0 w 703716"/>
                  <a:gd name="connsiteY3" fmla="*/ 180681 h 525639"/>
                  <a:gd name="connsiteX4" fmla="*/ 45292 w 703716"/>
                  <a:gd name="connsiteY4" fmla="*/ 0 h 525639"/>
                  <a:gd name="connsiteX0" fmla="*/ 45292 w 703716"/>
                  <a:gd name="connsiteY0" fmla="*/ 0 h 286509"/>
                  <a:gd name="connsiteX1" fmla="*/ 703716 w 703716"/>
                  <a:gd name="connsiteY1" fmla="*/ 0 h 286509"/>
                  <a:gd name="connsiteX2" fmla="*/ 703716 w 703716"/>
                  <a:gd name="connsiteY2" fmla="*/ 286509 h 286509"/>
                  <a:gd name="connsiteX3" fmla="*/ 0 w 703716"/>
                  <a:gd name="connsiteY3" fmla="*/ 180681 h 286509"/>
                  <a:gd name="connsiteX4" fmla="*/ 45292 w 703716"/>
                  <a:gd name="connsiteY4" fmla="*/ 0 h 286509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8579"/>
                  <a:gd name="connsiteX1" fmla="*/ 658424 w 658424"/>
                  <a:gd name="connsiteY1" fmla="*/ 0 h 478579"/>
                  <a:gd name="connsiteX2" fmla="*/ 658424 w 658424"/>
                  <a:gd name="connsiteY2" fmla="*/ 286509 h 478579"/>
                  <a:gd name="connsiteX3" fmla="*/ 2177 w 658424"/>
                  <a:gd name="connsiteY3" fmla="*/ 474648 h 478579"/>
                  <a:gd name="connsiteX4" fmla="*/ 0 w 658424"/>
                  <a:gd name="connsiteY4" fmla="*/ 0 h 478579"/>
                  <a:gd name="connsiteX0" fmla="*/ 0 w 658424"/>
                  <a:gd name="connsiteY0" fmla="*/ 0 h 477010"/>
                  <a:gd name="connsiteX1" fmla="*/ 658424 w 658424"/>
                  <a:gd name="connsiteY1" fmla="*/ 0 h 477010"/>
                  <a:gd name="connsiteX2" fmla="*/ 658424 w 658424"/>
                  <a:gd name="connsiteY2" fmla="*/ 286509 h 477010"/>
                  <a:gd name="connsiteX3" fmla="*/ 2177 w 658424"/>
                  <a:gd name="connsiteY3" fmla="*/ 474648 h 477010"/>
                  <a:gd name="connsiteX4" fmla="*/ 0 w 658424"/>
                  <a:gd name="connsiteY4" fmla="*/ 0 h 477010"/>
                  <a:gd name="connsiteX0" fmla="*/ 0 w 658424"/>
                  <a:gd name="connsiteY0" fmla="*/ 0 h 505769"/>
                  <a:gd name="connsiteX1" fmla="*/ 658424 w 658424"/>
                  <a:gd name="connsiteY1" fmla="*/ 0 h 505769"/>
                  <a:gd name="connsiteX2" fmla="*/ 658424 w 658424"/>
                  <a:gd name="connsiteY2" fmla="*/ 286509 h 505769"/>
                  <a:gd name="connsiteX3" fmla="*/ 2177 w 658424"/>
                  <a:gd name="connsiteY3" fmla="*/ 474648 h 505769"/>
                  <a:gd name="connsiteX4" fmla="*/ 0 w 658424"/>
                  <a:gd name="connsiteY4" fmla="*/ 0 h 505769"/>
                  <a:gd name="connsiteX0" fmla="*/ 0 w 658424"/>
                  <a:gd name="connsiteY0" fmla="*/ 0 h 525981"/>
                  <a:gd name="connsiteX1" fmla="*/ 658424 w 658424"/>
                  <a:gd name="connsiteY1" fmla="*/ 0 h 525981"/>
                  <a:gd name="connsiteX2" fmla="*/ 658424 w 658424"/>
                  <a:gd name="connsiteY2" fmla="*/ 286509 h 525981"/>
                  <a:gd name="connsiteX3" fmla="*/ 2177 w 658424"/>
                  <a:gd name="connsiteY3" fmla="*/ 474648 h 525981"/>
                  <a:gd name="connsiteX4" fmla="*/ 0 w 658424"/>
                  <a:gd name="connsiteY4" fmla="*/ 0 h 525981"/>
                  <a:gd name="connsiteX0" fmla="*/ 0 w 658424"/>
                  <a:gd name="connsiteY0" fmla="*/ 0 h 436868"/>
                  <a:gd name="connsiteX1" fmla="*/ 658424 w 658424"/>
                  <a:gd name="connsiteY1" fmla="*/ 0 h 436868"/>
                  <a:gd name="connsiteX2" fmla="*/ 658424 w 658424"/>
                  <a:gd name="connsiteY2" fmla="*/ 286509 h 436868"/>
                  <a:gd name="connsiteX3" fmla="*/ 2177 w 658424"/>
                  <a:gd name="connsiteY3" fmla="*/ 251233 h 436868"/>
                  <a:gd name="connsiteX4" fmla="*/ 0 w 658424"/>
                  <a:gd name="connsiteY4" fmla="*/ 0 h 43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4943773" y="1868801"/>
              <a:ext cx="3005908" cy="592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78" name="组合 41"/>
          <p:cNvGrpSpPr>
            <a:grpSpLocks/>
          </p:cNvGrpSpPr>
          <p:nvPr/>
        </p:nvGrpSpPr>
        <p:grpSpPr bwMode="auto">
          <a:xfrm>
            <a:off x="4815195" y="5215680"/>
            <a:ext cx="613818" cy="555771"/>
            <a:chOff x="2727102" y="1805798"/>
            <a:chExt cx="789301" cy="714855"/>
          </a:xfrm>
        </p:grpSpPr>
        <p:grpSp>
          <p:nvGrpSpPr>
            <p:cNvPr id="79" name="组合 35"/>
            <p:cNvGrpSpPr>
              <a:grpSpLocks/>
            </p:cNvGrpSpPr>
            <p:nvPr/>
          </p:nvGrpSpPr>
          <p:grpSpPr bwMode="auto">
            <a:xfrm>
              <a:off x="2727102" y="1809520"/>
              <a:ext cx="789301" cy="711133"/>
              <a:chOff x="3696385" y="1762464"/>
              <a:chExt cx="2543112" cy="2379436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3855008" y="1760639"/>
                <a:ext cx="2379374" cy="2381261"/>
              </a:xfrm>
              <a:prstGeom prst="rect">
                <a:avLst/>
              </a:prstGeom>
              <a:solidFill>
                <a:schemeClr val="accent1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2" name="矩形 34"/>
              <p:cNvSpPr/>
              <p:nvPr/>
            </p:nvSpPr>
            <p:spPr>
              <a:xfrm>
                <a:off x="3696385" y="1803162"/>
                <a:ext cx="2543112" cy="1041802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716" h="371837">
                    <a:moveTo>
                      <a:pt x="45292" y="0"/>
                    </a:moveTo>
                    <a:lnTo>
                      <a:pt x="703716" y="0"/>
                    </a:lnTo>
                    <a:lnTo>
                      <a:pt x="703716" y="286509"/>
                    </a:lnTo>
                    <a:cubicBezTo>
                      <a:pt x="458841" y="527809"/>
                      <a:pt x="219475" y="180681"/>
                      <a:pt x="0" y="180681"/>
                    </a:cubicBezTo>
                    <a:lnTo>
                      <a:pt x="45292" y="0"/>
                    </a:ln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0" name="文本框 39"/>
            <p:cNvSpPr txBox="1">
              <a:spLocks noChangeArrowheads="1"/>
            </p:cNvSpPr>
            <p:nvPr/>
          </p:nvSpPr>
          <p:spPr bwMode="auto">
            <a:xfrm>
              <a:off x="2788239" y="1805798"/>
              <a:ext cx="715502" cy="67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时尚中黑简体" pitchFamily="2" charset="-122"/>
                  <a:cs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3" name="组合 42"/>
          <p:cNvGrpSpPr>
            <a:grpSpLocks/>
          </p:cNvGrpSpPr>
          <p:nvPr/>
        </p:nvGrpSpPr>
        <p:grpSpPr bwMode="auto">
          <a:xfrm>
            <a:off x="5703930" y="5217878"/>
            <a:ext cx="3980560" cy="553573"/>
            <a:chOff x="3859762" y="1809521"/>
            <a:chExt cx="5116559" cy="711133"/>
          </a:xfrm>
        </p:grpSpPr>
        <p:grpSp>
          <p:nvGrpSpPr>
            <p:cNvPr id="84" name="组合 36"/>
            <p:cNvGrpSpPr>
              <a:grpSpLocks/>
            </p:cNvGrpSpPr>
            <p:nvPr/>
          </p:nvGrpSpPr>
          <p:grpSpPr bwMode="auto">
            <a:xfrm>
              <a:off x="3859762" y="1809521"/>
              <a:ext cx="5116559" cy="711133"/>
              <a:chOff x="3856314" y="1762464"/>
              <a:chExt cx="2383183" cy="2379436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3856314" y="1763631"/>
                <a:ext cx="2379486" cy="2378269"/>
              </a:xfrm>
              <a:prstGeom prst="rect">
                <a:avLst/>
              </a:prstGeom>
              <a:solidFill>
                <a:schemeClr val="accent1">
                  <a:alpha val="89000"/>
                </a:schemeClr>
              </a:solidFill>
              <a:ln w="9525">
                <a:solidFill>
                  <a:schemeClr val="bg1"/>
                </a:solidFill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7" name="矩形 34"/>
              <p:cNvSpPr/>
              <p:nvPr/>
            </p:nvSpPr>
            <p:spPr>
              <a:xfrm>
                <a:off x="3860011" y="1806100"/>
                <a:ext cx="2379486" cy="1576663"/>
              </a:xfrm>
              <a:custGeom>
                <a:avLst/>
                <a:gdLst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286509"/>
                  <a:gd name="connsiteX1" fmla="*/ 658424 w 658424"/>
                  <a:gd name="connsiteY1" fmla="*/ 0 h 286509"/>
                  <a:gd name="connsiteX2" fmla="*/ 658424 w 658424"/>
                  <a:gd name="connsiteY2" fmla="*/ 286509 h 286509"/>
                  <a:gd name="connsiteX3" fmla="*/ 0 w 658424"/>
                  <a:gd name="connsiteY3" fmla="*/ 286509 h 286509"/>
                  <a:gd name="connsiteX4" fmla="*/ 0 w 658424"/>
                  <a:gd name="connsiteY4" fmla="*/ 0 h 286509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410686"/>
                  <a:gd name="connsiteX1" fmla="*/ 658424 w 658424"/>
                  <a:gd name="connsiteY1" fmla="*/ 0 h 410686"/>
                  <a:gd name="connsiteX2" fmla="*/ 658424 w 658424"/>
                  <a:gd name="connsiteY2" fmla="*/ 286509 h 410686"/>
                  <a:gd name="connsiteX3" fmla="*/ 0 w 658424"/>
                  <a:gd name="connsiteY3" fmla="*/ 286509 h 410686"/>
                  <a:gd name="connsiteX4" fmla="*/ 0 w 658424"/>
                  <a:gd name="connsiteY4" fmla="*/ 0 h 410686"/>
                  <a:gd name="connsiteX0" fmla="*/ 0 w 658424"/>
                  <a:gd name="connsiteY0" fmla="*/ 0 h 393753"/>
                  <a:gd name="connsiteX1" fmla="*/ 658424 w 658424"/>
                  <a:gd name="connsiteY1" fmla="*/ 0 h 393753"/>
                  <a:gd name="connsiteX2" fmla="*/ 658424 w 658424"/>
                  <a:gd name="connsiteY2" fmla="*/ 286509 h 393753"/>
                  <a:gd name="connsiteX3" fmla="*/ 0 w 658424"/>
                  <a:gd name="connsiteY3" fmla="*/ 286509 h 393753"/>
                  <a:gd name="connsiteX4" fmla="*/ 0 w 658424"/>
                  <a:gd name="connsiteY4" fmla="*/ 0 h 393753"/>
                  <a:gd name="connsiteX0" fmla="*/ 45292 w 703716"/>
                  <a:gd name="connsiteY0" fmla="*/ 0 h 371837"/>
                  <a:gd name="connsiteX1" fmla="*/ 703716 w 703716"/>
                  <a:gd name="connsiteY1" fmla="*/ 0 h 371837"/>
                  <a:gd name="connsiteX2" fmla="*/ 703716 w 703716"/>
                  <a:gd name="connsiteY2" fmla="*/ 286509 h 371837"/>
                  <a:gd name="connsiteX3" fmla="*/ 0 w 703716"/>
                  <a:gd name="connsiteY3" fmla="*/ 180681 h 371837"/>
                  <a:gd name="connsiteX4" fmla="*/ 45292 w 703716"/>
                  <a:gd name="connsiteY4" fmla="*/ 0 h 371837"/>
                  <a:gd name="connsiteX0" fmla="*/ 45292 w 703716"/>
                  <a:gd name="connsiteY0" fmla="*/ 0 h 525639"/>
                  <a:gd name="connsiteX1" fmla="*/ 703716 w 703716"/>
                  <a:gd name="connsiteY1" fmla="*/ 0 h 525639"/>
                  <a:gd name="connsiteX2" fmla="*/ 703716 w 703716"/>
                  <a:gd name="connsiteY2" fmla="*/ 286509 h 525639"/>
                  <a:gd name="connsiteX3" fmla="*/ 0 w 703716"/>
                  <a:gd name="connsiteY3" fmla="*/ 180681 h 525639"/>
                  <a:gd name="connsiteX4" fmla="*/ 45292 w 703716"/>
                  <a:gd name="connsiteY4" fmla="*/ 0 h 525639"/>
                  <a:gd name="connsiteX0" fmla="*/ 45292 w 703716"/>
                  <a:gd name="connsiteY0" fmla="*/ 0 h 286509"/>
                  <a:gd name="connsiteX1" fmla="*/ 703716 w 703716"/>
                  <a:gd name="connsiteY1" fmla="*/ 0 h 286509"/>
                  <a:gd name="connsiteX2" fmla="*/ 703716 w 703716"/>
                  <a:gd name="connsiteY2" fmla="*/ 286509 h 286509"/>
                  <a:gd name="connsiteX3" fmla="*/ 0 w 703716"/>
                  <a:gd name="connsiteY3" fmla="*/ 180681 h 286509"/>
                  <a:gd name="connsiteX4" fmla="*/ 45292 w 703716"/>
                  <a:gd name="connsiteY4" fmla="*/ 0 h 286509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4648"/>
                  <a:gd name="connsiteX1" fmla="*/ 658424 w 658424"/>
                  <a:gd name="connsiteY1" fmla="*/ 0 h 474648"/>
                  <a:gd name="connsiteX2" fmla="*/ 658424 w 658424"/>
                  <a:gd name="connsiteY2" fmla="*/ 286509 h 474648"/>
                  <a:gd name="connsiteX3" fmla="*/ 2177 w 658424"/>
                  <a:gd name="connsiteY3" fmla="*/ 474648 h 474648"/>
                  <a:gd name="connsiteX4" fmla="*/ 0 w 658424"/>
                  <a:gd name="connsiteY4" fmla="*/ 0 h 474648"/>
                  <a:gd name="connsiteX0" fmla="*/ 0 w 658424"/>
                  <a:gd name="connsiteY0" fmla="*/ 0 h 478579"/>
                  <a:gd name="connsiteX1" fmla="*/ 658424 w 658424"/>
                  <a:gd name="connsiteY1" fmla="*/ 0 h 478579"/>
                  <a:gd name="connsiteX2" fmla="*/ 658424 w 658424"/>
                  <a:gd name="connsiteY2" fmla="*/ 286509 h 478579"/>
                  <a:gd name="connsiteX3" fmla="*/ 2177 w 658424"/>
                  <a:gd name="connsiteY3" fmla="*/ 474648 h 478579"/>
                  <a:gd name="connsiteX4" fmla="*/ 0 w 658424"/>
                  <a:gd name="connsiteY4" fmla="*/ 0 h 478579"/>
                  <a:gd name="connsiteX0" fmla="*/ 0 w 658424"/>
                  <a:gd name="connsiteY0" fmla="*/ 0 h 477010"/>
                  <a:gd name="connsiteX1" fmla="*/ 658424 w 658424"/>
                  <a:gd name="connsiteY1" fmla="*/ 0 h 477010"/>
                  <a:gd name="connsiteX2" fmla="*/ 658424 w 658424"/>
                  <a:gd name="connsiteY2" fmla="*/ 286509 h 477010"/>
                  <a:gd name="connsiteX3" fmla="*/ 2177 w 658424"/>
                  <a:gd name="connsiteY3" fmla="*/ 474648 h 477010"/>
                  <a:gd name="connsiteX4" fmla="*/ 0 w 658424"/>
                  <a:gd name="connsiteY4" fmla="*/ 0 h 477010"/>
                  <a:gd name="connsiteX0" fmla="*/ 0 w 658424"/>
                  <a:gd name="connsiteY0" fmla="*/ 0 h 505769"/>
                  <a:gd name="connsiteX1" fmla="*/ 658424 w 658424"/>
                  <a:gd name="connsiteY1" fmla="*/ 0 h 505769"/>
                  <a:gd name="connsiteX2" fmla="*/ 658424 w 658424"/>
                  <a:gd name="connsiteY2" fmla="*/ 286509 h 505769"/>
                  <a:gd name="connsiteX3" fmla="*/ 2177 w 658424"/>
                  <a:gd name="connsiteY3" fmla="*/ 474648 h 505769"/>
                  <a:gd name="connsiteX4" fmla="*/ 0 w 658424"/>
                  <a:gd name="connsiteY4" fmla="*/ 0 h 505769"/>
                  <a:gd name="connsiteX0" fmla="*/ 0 w 658424"/>
                  <a:gd name="connsiteY0" fmla="*/ 0 h 525981"/>
                  <a:gd name="connsiteX1" fmla="*/ 658424 w 658424"/>
                  <a:gd name="connsiteY1" fmla="*/ 0 h 525981"/>
                  <a:gd name="connsiteX2" fmla="*/ 658424 w 658424"/>
                  <a:gd name="connsiteY2" fmla="*/ 286509 h 525981"/>
                  <a:gd name="connsiteX3" fmla="*/ 2177 w 658424"/>
                  <a:gd name="connsiteY3" fmla="*/ 474648 h 525981"/>
                  <a:gd name="connsiteX4" fmla="*/ 0 w 658424"/>
                  <a:gd name="connsiteY4" fmla="*/ 0 h 525981"/>
                  <a:gd name="connsiteX0" fmla="*/ 0 w 658424"/>
                  <a:gd name="connsiteY0" fmla="*/ 0 h 436868"/>
                  <a:gd name="connsiteX1" fmla="*/ 658424 w 658424"/>
                  <a:gd name="connsiteY1" fmla="*/ 0 h 436868"/>
                  <a:gd name="connsiteX2" fmla="*/ 658424 w 658424"/>
                  <a:gd name="connsiteY2" fmla="*/ 286509 h 436868"/>
                  <a:gd name="connsiteX3" fmla="*/ 2177 w 658424"/>
                  <a:gd name="connsiteY3" fmla="*/ 251233 h 436868"/>
                  <a:gd name="connsiteX4" fmla="*/ 0 w 658424"/>
                  <a:gd name="connsiteY4" fmla="*/ 0 h 43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24" h="436868">
                    <a:moveTo>
                      <a:pt x="0" y="0"/>
                    </a:moveTo>
                    <a:lnTo>
                      <a:pt x="658424" y="0"/>
                    </a:lnTo>
                    <a:lnTo>
                      <a:pt x="658424" y="286509"/>
                    </a:lnTo>
                    <a:cubicBezTo>
                      <a:pt x="356259" y="621878"/>
                      <a:pt x="90702" y="298268"/>
                      <a:pt x="2177" y="251233"/>
                    </a:cubicBezTo>
                    <a:cubicBezTo>
                      <a:pt x="1451" y="93017"/>
                      <a:pt x="726" y="1582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5" name="矩形 84"/>
            <p:cNvSpPr/>
            <p:nvPr/>
          </p:nvSpPr>
          <p:spPr>
            <a:xfrm>
              <a:off x="4943773" y="1868801"/>
              <a:ext cx="3005908" cy="5929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123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338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721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-756782" y="1227345"/>
            <a:ext cx="16716260" cy="2035266"/>
          </a:xfrm>
          <a:custGeom>
            <a:avLst/>
            <a:gdLst>
              <a:gd name="connsiteX0" fmla="*/ 0 w 9575800"/>
              <a:gd name="connsiteY0" fmla="*/ 144875 h 764207"/>
              <a:gd name="connsiteX1" fmla="*/ 1642534 w 9575800"/>
              <a:gd name="connsiteY1" fmla="*/ 762942 h 764207"/>
              <a:gd name="connsiteX2" fmla="*/ 3242734 w 9575800"/>
              <a:gd name="connsiteY2" fmla="*/ 942 h 764207"/>
              <a:gd name="connsiteX3" fmla="*/ 5003800 w 9575800"/>
              <a:gd name="connsiteY3" fmla="*/ 593608 h 764207"/>
              <a:gd name="connsiteX4" fmla="*/ 6629400 w 9575800"/>
              <a:gd name="connsiteY4" fmla="*/ 34808 h 764207"/>
              <a:gd name="connsiteX5" fmla="*/ 8111067 w 9575800"/>
              <a:gd name="connsiteY5" fmla="*/ 627475 h 764207"/>
              <a:gd name="connsiteX6" fmla="*/ 9575800 w 9575800"/>
              <a:gd name="connsiteY6" fmla="*/ 34808 h 764207"/>
              <a:gd name="connsiteX7" fmla="*/ 9575800 w 9575800"/>
              <a:gd name="connsiteY7" fmla="*/ 34808 h 764207"/>
              <a:gd name="connsiteX0" fmla="*/ 0 w 9575800"/>
              <a:gd name="connsiteY0" fmla="*/ 144875 h 763062"/>
              <a:gd name="connsiteX1" fmla="*/ 1642534 w 9575800"/>
              <a:gd name="connsiteY1" fmla="*/ 762942 h 763062"/>
              <a:gd name="connsiteX2" fmla="*/ 3242734 w 9575800"/>
              <a:gd name="connsiteY2" fmla="*/ 942 h 763062"/>
              <a:gd name="connsiteX3" fmla="*/ 5003800 w 9575800"/>
              <a:gd name="connsiteY3" fmla="*/ 593608 h 763062"/>
              <a:gd name="connsiteX4" fmla="*/ 6629400 w 9575800"/>
              <a:gd name="connsiteY4" fmla="*/ 34808 h 763062"/>
              <a:gd name="connsiteX5" fmla="*/ 8111067 w 9575800"/>
              <a:gd name="connsiteY5" fmla="*/ 627475 h 763062"/>
              <a:gd name="connsiteX6" fmla="*/ 9575800 w 9575800"/>
              <a:gd name="connsiteY6" fmla="*/ 34808 h 763062"/>
              <a:gd name="connsiteX7" fmla="*/ 9575800 w 9575800"/>
              <a:gd name="connsiteY7" fmla="*/ 34808 h 763062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11067 w 9575800"/>
              <a:gd name="connsiteY5" fmla="*/ 626608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5532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95333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10667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7 h 763339"/>
              <a:gd name="connsiteX1" fmla="*/ 1642534 w 9575800"/>
              <a:gd name="connsiteY1" fmla="*/ 762074 h 763339"/>
              <a:gd name="connsiteX2" fmla="*/ 3285067 w 9575800"/>
              <a:gd name="connsiteY2" fmla="*/ 74 h 763339"/>
              <a:gd name="connsiteX3" fmla="*/ 4910667 w 9575800"/>
              <a:gd name="connsiteY3" fmla="*/ 711274 h 763339"/>
              <a:gd name="connsiteX4" fmla="*/ 6553200 w 9575800"/>
              <a:gd name="connsiteY4" fmla="*/ 33940 h 763339"/>
              <a:gd name="connsiteX5" fmla="*/ 8246534 w 9575800"/>
              <a:gd name="connsiteY5" fmla="*/ 728206 h 763339"/>
              <a:gd name="connsiteX6" fmla="*/ 9575800 w 9575800"/>
              <a:gd name="connsiteY6" fmla="*/ 33940 h 763339"/>
              <a:gd name="connsiteX7" fmla="*/ 9575800 w 9575800"/>
              <a:gd name="connsiteY7" fmla="*/ 33940 h 763339"/>
              <a:gd name="connsiteX0" fmla="*/ 0 w 10337800"/>
              <a:gd name="connsiteY0" fmla="*/ 186797 h 806129"/>
              <a:gd name="connsiteX1" fmla="*/ 1642534 w 10337800"/>
              <a:gd name="connsiteY1" fmla="*/ 804864 h 806129"/>
              <a:gd name="connsiteX2" fmla="*/ 3285067 w 10337800"/>
              <a:gd name="connsiteY2" fmla="*/ 42864 h 806129"/>
              <a:gd name="connsiteX3" fmla="*/ 4910667 w 10337800"/>
              <a:gd name="connsiteY3" fmla="*/ 754064 h 806129"/>
              <a:gd name="connsiteX4" fmla="*/ 6553200 w 10337800"/>
              <a:gd name="connsiteY4" fmla="*/ 76730 h 806129"/>
              <a:gd name="connsiteX5" fmla="*/ 8246534 w 10337800"/>
              <a:gd name="connsiteY5" fmla="*/ 770996 h 806129"/>
              <a:gd name="connsiteX6" fmla="*/ 9575800 w 10337800"/>
              <a:gd name="connsiteY6" fmla="*/ 76730 h 806129"/>
              <a:gd name="connsiteX7" fmla="*/ 10337800 w 10337800"/>
              <a:gd name="connsiteY7" fmla="*/ 530 h 806129"/>
              <a:gd name="connsiteX0" fmla="*/ 0 w 10556875"/>
              <a:gd name="connsiteY0" fmla="*/ 181741 h 801073"/>
              <a:gd name="connsiteX1" fmla="*/ 1642534 w 10556875"/>
              <a:gd name="connsiteY1" fmla="*/ 799808 h 801073"/>
              <a:gd name="connsiteX2" fmla="*/ 3285067 w 10556875"/>
              <a:gd name="connsiteY2" fmla="*/ 37808 h 801073"/>
              <a:gd name="connsiteX3" fmla="*/ 4910667 w 10556875"/>
              <a:gd name="connsiteY3" fmla="*/ 749008 h 801073"/>
              <a:gd name="connsiteX4" fmla="*/ 6553200 w 10556875"/>
              <a:gd name="connsiteY4" fmla="*/ 71674 h 801073"/>
              <a:gd name="connsiteX5" fmla="*/ 8246534 w 10556875"/>
              <a:gd name="connsiteY5" fmla="*/ 765940 h 801073"/>
              <a:gd name="connsiteX6" fmla="*/ 9575800 w 10556875"/>
              <a:gd name="connsiteY6" fmla="*/ 71674 h 801073"/>
              <a:gd name="connsiteX7" fmla="*/ 10556875 w 10556875"/>
              <a:gd name="connsiteY7" fmla="*/ 4999 h 801073"/>
              <a:gd name="connsiteX0" fmla="*/ 0 w 10556875"/>
              <a:gd name="connsiteY0" fmla="*/ 224093 h 843425"/>
              <a:gd name="connsiteX1" fmla="*/ 1642534 w 10556875"/>
              <a:gd name="connsiteY1" fmla="*/ 842160 h 843425"/>
              <a:gd name="connsiteX2" fmla="*/ 3285067 w 10556875"/>
              <a:gd name="connsiteY2" fmla="*/ 80160 h 843425"/>
              <a:gd name="connsiteX3" fmla="*/ 4910667 w 10556875"/>
              <a:gd name="connsiteY3" fmla="*/ 791360 h 843425"/>
              <a:gd name="connsiteX4" fmla="*/ 6553200 w 10556875"/>
              <a:gd name="connsiteY4" fmla="*/ 114026 h 843425"/>
              <a:gd name="connsiteX5" fmla="*/ 8246534 w 10556875"/>
              <a:gd name="connsiteY5" fmla="*/ 808292 h 843425"/>
              <a:gd name="connsiteX6" fmla="*/ 9575800 w 10556875"/>
              <a:gd name="connsiteY6" fmla="*/ 114026 h 843425"/>
              <a:gd name="connsiteX7" fmla="*/ 10556875 w 10556875"/>
              <a:gd name="connsiteY7" fmla="*/ 47351 h 843425"/>
              <a:gd name="connsiteX0" fmla="*/ 0 w 10556875"/>
              <a:gd name="connsiteY0" fmla="*/ 226862 h 846194"/>
              <a:gd name="connsiteX1" fmla="*/ 1642534 w 10556875"/>
              <a:gd name="connsiteY1" fmla="*/ 844929 h 846194"/>
              <a:gd name="connsiteX2" fmla="*/ 3285067 w 10556875"/>
              <a:gd name="connsiteY2" fmla="*/ 82929 h 846194"/>
              <a:gd name="connsiteX3" fmla="*/ 4910667 w 10556875"/>
              <a:gd name="connsiteY3" fmla="*/ 794129 h 846194"/>
              <a:gd name="connsiteX4" fmla="*/ 6553200 w 10556875"/>
              <a:gd name="connsiteY4" fmla="*/ 116795 h 846194"/>
              <a:gd name="connsiteX5" fmla="*/ 8246534 w 10556875"/>
              <a:gd name="connsiteY5" fmla="*/ 811061 h 846194"/>
              <a:gd name="connsiteX6" fmla="*/ 9575800 w 10556875"/>
              <a:gd name="connsiteY6" fmla="*/ 116795 h 846194"/>
              <a:gd name="connsiteX7" fmla="*/ 10556875 w 10556875"/>
              <a:gd name="connsiteY7" fmla="*/ 50120 h 846194"/>
              <a:gd name="connsiteX0" fmla="*/ 0 w 10947400"/>
              <a:gd name="connsiteY0" fmla="*/ 0 h 952369"/>
              <a:gd name="connsiteX1" fmla="*/ 2033059 w 10947400"/>
              <a:gd name="connsiteY1" fmla="*/ 951442 h 952369"/>
              <a:gd name="connsiteX2" fmla="*/ 3675592 w 10947400"/>
              <a:gd name="connsiteY2" fmla="*/ 189442 h 952369"/>
              <a:gd name="connsiteX3" fmla="*/ 5301192 w 10947400"/>
              <a:gd name="connsiteY3" fmla="*/ 900642 h 952369"/>
              <a:gd name="connsiteX4" fmla="*/ 6943725 w 10947400"/>
              <a:gd name="connsiteY4" fmla="*/ 223308 h 952369"/>
              <a:gd name="connsiteX5" fmla="*/ 8637059 w 10947400"/>
              <a:gd name="connsiteY5" fmla="*/ 917574 h 952369"/>
              <a:gd name="connsiteX6" fmla="*/ 9966325 w 10947400"/>
              <a:gd name="connsiteY6" fmla="*/ 223308 h 952369"/>
              <a:gd name="connsiteX7" fmla="*/ 10947400 w 10947400"/>
              <a:gd name="connsiteY7" fmla="*/ 156633 h 952369"/>
              <a:gd name="connsiteX0" fmla="*/ 0 w 10947400"/>
              <a:gd name="connsiteY0" fmla="*/ 0 h 952369"/>
              <a:gd name="connsiteX1" fmla="*/ 2033059 w 10947400"/>
              <a:gd name="connsiteY1" fmla="*/ 951442 h 952369"/>
              <a:gd name="connsiteX2" fmla="*/ 3675592 w 10947400"/>
              <a:gd name="connsiteY2" fmla="*/ 189442 h 952369"/>
              <a:gd name="connsiteX3" fmla="*/ 5301192 w 10947400"/>
              <a:gd name="connsiteY3" fmla="*/ 900642 h 952369"/>
              <a:gd name="connsiteX4" fmla="*/ 6943725 w 10947400"/>
              <a:gd name="connsiteY4" fmla="*/ 223308 h 952369"/>
              <a:gd name="connsiteX5" fmla="*/ 8637059 w 10947400"/>
              <a:gd name="connsiteY5" fmla="*/ 917574 h 952369"/>
              <a:gd name="connsiteX6" fmla="*/ 9966325 w 10947400"/>
              <a:gd name="connsiteY6" fmla="*/ 223308 h 952369"/>
              <a:gd name="connsiteX7" fmla="*/ 10947400 w 10947400"/>
              <a:gd name="connsiteY7" fmla="*/ 156633 h 952369"/>
              <a:gd name="connsiteX0" fmla="*/ 0 w 10833100"/>
              <a:gd name="connsiteY0" fmla="*/ 0 h 952369"/>
              <a:gd name="connsiteX1" fmla="*/ 1918759 w 10833100"/>
              <a:gd name="connsiteY1" fmla="*/ 951442 h 952369"/>
              <a:gd name="connsiteX2" fmla="*/ 3561292 w 10833100"/>
              <a:gd name="connsiteY2" fmla="*/ 189442 h 952369"/>
              <a:gd name="connsiteX3" fmla="*/ 5186892 w 10833100"/>
              <a:gd name="connsiteY3" fmla="*/ 900642 h 952369"/>
              <a:gd name="connsiteX4" fmla="*/ 6829425 w 10833100"/>
              <a:gd name="connsiteY4" fmla="*/ 223308 h 952369"/>
              <a:gd name="connsiteX5" fmla="*/ 8522759 w 10833100"/>
              <a:gd name="connsiteY5" fmla="*/ 917574 h 952369"/>
              <a:gd name="connsiteX6" fmla="*/ 9852025 w 10833100"/>
              <a:gd name="connsiteY6" fmla="*/ 223308 h 952369"/>
              <a:gd name="connsiteX7" fmla="*/ 10833100 w 10833100"/>
              <a:gd name="connsiteY7" fmla="*/ 156633 h 952369"/>
              <a:gd name="connsiteX0" fmla="*/ 0 w 10833100"/>
              <a:gd name="connsiteY0" fmla="*/ 0 h 952369"/>
              <a:gd name="connsiteX1" fmla="*/ 1918759 w 10833100"/>
              <a:gd name="connsiteY1" fmla="*/ 951442 h 952369"/>
              <a:gd name="connsiteX2" fmla="*/ 3561292 w 10833100"/>
              <a:gd name="connsiteY2" fmla="*/ 189442 h 952369"/>
              <a:gd name="connsiteX3" fmla="*/ 5186892 w 10833100"/>
              <a:gd name="connsiteY3" fmla="*/ 900642 h 952369"/>
              <a:gd name="connsiteX4" fmla="*/ 6829425 w 10833100"/>
              <a:gd name="connsiteY4" fmla="*/ 223308 h 952369"/>
              <a:gd name="connsiteX5" fmla="*/ 8522759 w 10833100"/>
              <a:gd name="connsiteY5" fmla="*/ 917574 h 952369"/>
              <a:gd name="connsiteX6" fmla="*/ 9852025 w 10833100"/>
              <a:gd name="connsiteY6" fmla="*/ 223308 h 952369"/>
              <a:gd name="connsiteX7" fmla="*/ 10833100 w 10833100"/>
              <a:gd name="connsiteY7" fmla="*/ 156633 h 952369"/>
              <a:gd name="connsiteX0" fmla="*/ 0 w 10899775"/>
              <a:gd name="connsiteY0" fmla="*/ 0 h 1077698"/>
              <a:gd name="connsiteX1" fmla="*/ 1985434 w 10899775"/>
              <a:gd name="connsiteY1" fmla="*/ 1075267 h 1077698"/>
              <a:gd name="connsiteX2" fmla="*/ 3627967 w 10899775"/>
              <a:gd name="connsiteY2" fmla="*/ 313267 h 1077698"/>
              <a:gd name="connsiteX3" fmla="*/ 5253567 w 10899775"/>
              <a:gd name="connsiteY3" fmla="*/ 1024467 h 1077698"/>
              <a:gd name="connsiteX4" fmla="*/ 6896100 w 10899775"/>
              <a:gd name="connsiteY4" fmla="*/ 347133 h 1077698"/>
              <a:gd name="connsiteX5" fmla="*/ 8589434 w 10899775"/>
              <a:gd name="connsiteY5" fmla="*/ 1041399 h 1077698"/>
              <a:gd name="connsiteX6" fmla="*/ 9918700 w 10899775"/>
              <a:gd name="connsiteY6" fmla="*/ 347133 h 1077698"/>
              <a:gd name="connsiteX7" fmla="*/ 10899775 w 10899775"/>
              <a:gd name="connsiteY7" fmla="*/ 280458 h 1077698"/>
              <a:gd name="connsiteX0" fmla="*/ 0 w 10899775"/>
              <a:gd name="connsiteY0" fmla="*/ 0 h 1077698"/>
              <a:gd name="connsiteX1" fmla="*/ 1985434 w 10899775"/>
              <a:gd name="connsiteY1" fmla="*/ 1075267 h 1077698"/>
              <a:gd name="connsiteX2" fmla="*/ 3627967 w 10899775"/>
              <a:gd name="connsiteY2" fmla="*/ 313267 h 1077698"/>
              <a:gd name="connsiteX3" fmla="*/ 5253567 w 10899775"/>
              <a:gd name="connsiteY3" fmla="*/ 1024467 h 1077698"/>
              <a:gd name="connsiteX4" fmla="*/ 6896100 w 10899775"/>
              <a:gd name="connsiteY4" fmla="*/ 347133 h 1077698"/>
              <a:gd name="connsiteX5" fmla="*/ 8589434 w 10899775"/>
              <a:gd name="connsiteY5" fmla="*/ 1041399 h 1077698"/>
              <a:gd name="connsiteX6" fmla="*/ 9918700 w 10899775"/>
              <a:gd name="connsiteY6" fmla="*/ 347133 h 1077698"/>
              <a:gd name="connsiteX7" fmla="*/ 10899775 w 10899775"/>
              <a:gd name="connsiteY7" fmla="*/ 280458 h 1077698"/>
              <a:gd name="connsiteX0" fmla="*/ 0 w 10899775"/>
              <a:gd name="connsiteY0" fmla="*/ 0 h 1075459"/>
              <a:gd name="connsiteX1" fmla="*/ 1985434 w 10899775"/>
              <a:gd name="connsiteY1" fmla="*/ 1075267 h 1075459"/>
              <a:gd name="connsiteX2" fmla="*/ 3627967 w 10899775"/>
              <a:gd name="connsiteY2" fmla="*/ 313267 h 1075459"/>
              <a:gd name="connsiteX3" fmla="*/ 5253567 w 10899775"/>
              <a:gd name="connsiteY3" fmla="*/ 1024467 h 1075459"/>
              <a:gd name="connsiteX4" fmla="*/ 6896100 w 10899775"/>
              <a:gd name="connsiteY4" fmla="*/ 347133 h 1075459"/>
              <a:gd name="connsiteX5" fmla="*/ 8589434 w 10899775"/>
              <a:gd name="connsiteY5" fmla="*/ 1041399 h 1075459"/>
              <a:gd name="connsiteX6" fmla="*/ 9918700 w 10899775"/>
              <a:gd name="connsiteY6" fmla="*/ 347133 h 1075459"/>
              <a:gd name="connsiteX7" fmla="*/ 10899775 w 10899775"/>
              <a:gd name="connsiteY7" fmla="*/ 280458 h 1075459"/>
              <a:gd name="connsiteX0" fmla="*/ 0 w 10899775"/>
              <a:gd name="connsiteY0" fmla="*/ 0 h 1065936"/>
              <a:gd name="connsiteX1" fmla="*/ 2099734 w 10899775"/>
              <a:gd name="connsiteY1" fmla="*/ 1065742 h 1065936"/>
              <a:gd name="connsiteX2" fmla="*/ 3627967 w 10899775"/>
              <a:gd name="connsiteY2" fmla="*/ 313267 h 1065936"/>
              <a:gd name="connsiteX3" fmla="*/ 5253567 w 10899775"/>
              <a:gd name="connsiteY3" fmla="*/ 1024467 h 1065936"/>
              <a:gd name="connsiteX4" fmla="*/ 6896100 w 10899775"/>
              <a:gd name="connsiteY4" fmla="*/ 347133 h 1065936"/>
              <a:gd name="connsiteX5" fmla="*/ 8589434 w 10899775"/>
              <a:gd name="connsiteY5" fmla="*/ 1041399 h 1065936"/>
              <a:gd name="connsiteX6" fmla="*/ 9918700 w 10899775"/>
              <a:gd name="connsiteY6" fmla="*/ 347133 h 1065936"/>
              <a:gd name="connsiteX7" fmla="*/ 10899775 w 10899775"/>
              <a:gd name="connsiteY7" fmla="*/ 280458 h 1065936"/>
              <a:gd name="connsiteX0" fmla="*/ 0 w 10899775"/>
              <a:gd name="connsiteY0" fmla="*/ 0 h 1065936"/>
              <a:gd name="connsiteX1" fmla="*/ 2099734 w 10899775"/>
              <a:gd name="connsiteY1" fmla="*/ 1065742 h 1065936"/>
              <a:gd name="connsiteX2" fmla="*/ 3627967 w 10899775"/>
              <a:gd name="connsiteY2" fmla="*/ 313267 h 1065936"/>
              <a:gd name="connsiteX3" fmla="*/ 5253567 w 10899775"/>
              <a:gd name="connsiteY3" fmla="*/ 1024467 h 1065936"/>
              <a:gd name="connsiteX4" fmla="*/ 6896100 w 10899775"/>
              <a:gd name="connsiteY4" fmla="*/ 347133 h 1065936"/>
              <a:gd name="connsiteX5" fmla="*/ 8589434 w 10899775"/>
              <a:gd name="connsiteY5" fmla="*/ 1041399 h 1065936"/>
              <a:gd name="connsiteX6" fmla="*/ 9918700 w 10899775"/>
              <a:gd name="connsiteY6" fmla="*/ 347133 h 1065936"/>
              <a:gd name="connsiteX7" fmla="*/ 10899775 w 10899775"/>
              <a:gd name="connsiteY7" fmla="*/ 280458 h 1065936"/>
              <a:gd name="connsiteX0" fmla="*/ 0 w 10899775"/>
              <a:gd name="connsiteY0" fmla="*/ 0 h 1065936"/>
              <a:gd name="connsiteX1" fmla="*/ 2099734 w 10899775"/>
              <a:gd name="connsiteY1" fmla="*/ 1065742 h 1065936"/>
              <a:gd name="connsiteX2" fmla="*/ 3627967 w 10899775"/>
              <a:gd name="connsiteY2" fmla="*/ 313267 h 1065936"/>
              <a:gd name="connsiteX3" fmla="*/ 5253567 w 10899775"/>
              <a:gd name="connsiteY3" fmla="*/ 1024467 h 1065936"/>
              <a:gd name="connsiteX4" fmla="*/ 6896100 w 10899775"/>
              <a:gd name="connsiteY4" fmla="*/ 347133 h 1065936"/>
              <a:gd name="connsiteX5" fmla="*/ 8507932 w 10899775"/>
              <a:gd name="connsiteY5" fmla="*/ 1041399 h 1065936"/>
              <a:gd name="connsiteX6" fmla="*/ 9918700 w 10899775"/>
              <a:gd name="connsiteY6" fmla="*/ 347133 h 1065936"/>
              <a:gd name="connsiteX7" fmla="*/ 10899775 w 10899775"/>
              <a:gd name="connsiteY7" fmla="*/ 280458 h 1065936"/>
              <a:gd name="connsiteX0" fmla="*/ 0 w 10899775"/>
              <a:gd name="connsiteY0" fmla="*/ 0 h 1071785"/>
              <a:gd name="connsiteX1" fmla="*/ 2099734 w 10899775"/>
              <a:gd name="connsiteY1" fmla="*/ 1065742 h 1071785"/>
              <a:gd name="connsiteX2" fmla="*/ 3627967 w 10899775"/>
              <a:gd name="connsiteY2" fmla="*/ 313267 h 1071785"/>
              <a:gd name="connsiteX3" fmla="*/ 5253567 w 10899775"/>
              <a:gd name="connsiteY3" fmla="*/ 1024467 h 1071785"/>
              <a:gd name="connsiteX4" fmla="*/ 6896100 w 10899775"/>
              <a:gd name="connsiteY4" fmla="*/ 347133 h 1071785"/>
              <a:gd name="connsiteX5" fmla="*/ 8507932 w 10899775"/>
              <a:gd name="connsiteY5" fmla="*/ 1041399 h 1071785"/>
              <a:gd name="connsiteX6" fmla="*/ 9918700 w 10899775"/>
              <a:gd name="connsiteY6" fmla="*/ 347133 h 1071785"/>
              <a:gd name="connsiteX7" fmla="*/ 10899775 w 10899775"/>
              <a:gd name="connsiteY7" fmla="*/ 280458 h 107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99775" h="1071785">
                <a:moveTo>
                  <a:pt x="0" y="0"/>
                </a:moveTo>
                <a:cubicBezTo>
                  <a:pt x="808214" y="721078"/>
                  <a:pt x="1427333" y="1126857"/>
                  <a:pt x="2099734" y="1065742"/>
                </a:cubicBezTo>
                <a:cubicBezTo>
                  <a:pt x="2772135" y="1004627"/>
                  <a:pt x="3102328" y="320146"/>
                  <a:pt x="3627967" y="313267"/>
                </a:cubicBezTo>
                <a:cubicBezTo>
                  <a:pt x="4153606" y="306388"/>
                  <a:pt x="4556478" y="1027289"/>
                  <a:pt x="5253567" y="1024467"/>
                </a:cubicBezTo>
                <a:cubicBezTo>
                  <a:pt x="5950656" y="1021645"/>
                  <a:pt x="6353706" y="344311"/>
                  <a:pt x="6896100" y="347133"/>
                </a:cubicBezTo>
                <a:cubicBezTo>
                  <a:pt x="7438494" y="349955"/>
                  <a:pt x="8004165" y="1041399"/>
                  <a:pt x="8507932" y="1041399"/>
                </a:cubicBezTo>
                <a:cubicBezTo>
                  <a:pt x="9011699" y="1041399"/>
                  <a:pt x="9520060" y="473956"/>
                  <a:pt x="9918700" y="347133"/>
                </a:cubicBezTo>
                <a:cubicBezTo>
                  <a:pt x="10317340" y="220310"/>
                  <a:pt x="10636250" y="201083"/>
                  <a:pt x="10899775" y="280458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980325" y="1517688"/>
            <a:ext cx="14685768" cy="1449542"/>
          </a:xfrm>
          <a:custGeom>
            <a:avLst/>
            <a:gdLst>
              <a:gd name="connsiteX0" fmla="*/ 0 w 9575800"/>
              <a:gd name="connsiteY0" fmla="*/ 144875 h 764207"/>
              <a:gd name="connsiteX1" fmla="*/ 1642534 w 9575800"/>
              <a:gd name="connsiteY1" fmla="*/ 762942 h 764207"/>
              <a:gd name="connsiteX2" fmla="*/ 3242734 w 9575800"/>
              <a:gd name="connsiteY2" fmla="*/ 942 h 764207"/>
              <a:gd name="connsiteX3" fmla="*/ 5003800 w 9575800"/>
              <a:gd name="connsiteY3" fmla="*/ 593608 h 764207"/>
              <a:gd name="connsiteX4" fmla="*/ 6629400 w 9575800"/>
              <a:gd name="connsiteY4" fmla="*/ 34808 h 764207"/>
              <a:gd name="connsiteX5" fmla="*/ 8111067 w 9575800"/>
              <a:gd name="connsiteY5" fmla="*/ 627475 h 764207"/>
              <a:gd name="connsiteX6" fmla="*/ 9575800 w 9575800"/>
              <a:gd name="connsiteY6" fmla="*/ 34808 h 764207"/>
              <a:gd name="connsiteX7" fmla="*/ 9575800 w 9575800"/>
              <a:gd name="connsiteY7" fmla="*/ 34808 h 764207"/>
              <a:gd name="connsiteX0" fmla="*/ 0 w 9575800"/>
              <a:gd name="connsiteY0" fmla="*/ 144875 h 763062"/>
              <a:gd name="connsiteX1" fmla="*/ 1642534 w 9575800"/>
              <a:gd name="connsiteY1" fmla="*/ 762942 h 763062"/>
              <a:gd name="connsiteX2" fmla="*/ 3242734 w 9575800"/>
              <a:gd name="connsiteY2" fmla="*/ 942 h 763062"/>
              <a:gd name="connsiteX3" fmla="*/ 5003800 w 9575800"/>
              <a:gd name="connsiteY3" fmla="*/ 593608 h 763062"/>
              <a:gd name="connsiteX4" fmla="*/ 6629400 w 9575800"/>
              <a:gd name="connsiteY4" fmla="*/ 34808 h 763062"/>
              <a:gd name="connsiteX5" fmla="*/ 8111067 w 9575800"/>
              <a:gd name="connsiteY5" fmla="*/ 627475 h 763062"/>
              <a:gd name="connsiteX6" fmla="*/ 9575800 w 9575800"/>
              <a:gd name="connsiteY6" fmla="*/ 34808 h 763062"/>
              <a:gd name="connsiteX7" fmla="*/ 9575800 w 9575800"/>
              <a:gd name="connsiteY7" fmla="*/ 34808 h 763062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11067 w 9575800"/>
              <a:gd name="connsiteY5" fmla="*/ 626608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144934 w 9575800"/>
              <a:gd name="connsiteY5" fmla="*/ 736674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6294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2195"/>
              <a:gd name="connsiteX1" fmla="*/ 1642534 w 9575800"/>
              <a:gd name="connsiteY1" fmla="*/ 762075 h 762195"/>
              <a:gd name="connsiteX2" fmla="*/ 3242734 w 9575800"/>
              <a:gd name="connsiteY2" fmla="*/ 75 h 762195"/>
              <a:gd name="connsiteX3" fmla="*/ 4995333 w 9575800"/>
              <a:gd name="connsiteY3" fmla="*/ 711275 h 762195"/>
              <a:gd name="connsiteX4" fmla="*/ 6553200 w 9575800"/>
              <a:gd name="connsiteY4" fmla="*/ 33941 h 762195"/>
              <a:gd name="connsiteX5" fmla="*/ 8246534 w 9575800"/>
              <a:gd name="connsiteY5" fmla="*/ 728207 h 762195"/>
              <a:gd name="connsiteX6" fmla="*/ 9575800 w 9575800"/>
              <a:gd name="connsiteY6" fmla="*/ 33941 h 762195"/>
              <a:gd name="connsiteX7" fmla="*/ 9575800 w 9575800"/>
              <a:gd name="connsiteY7" fmla="*/ 33941 h 762195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95333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8 h 763340"/>
              <a:gd name="connsiteX1" fmla="*/ 1642534 w 9575800"/>
              <a:gd name="connsiteY1" fmla="*/ 762075 h 763340"/>
              <a:gd name="connsiteX2" fmla="*/ 3285067 w 9575800"/>
              <a:gd name="connsiteY2" fmla="*/ 75 h 763340"/>
              <a:gd name="connsiteX3" fmla="*/ 4910667 w 9575800"/>
              <a:gd name="connsiteY3" fmla="*/ 711275 h 763340"/>
              <a:gd name="connsiteX4" fmla="*/ 6553200 w 9575800"/>
              <a:gd name="connsiteY4" fmla="*/ 33941 h 763340"/>
              <a:gd name="connsiteX5" fmla="*/ 8246534 w 9575800"/>
              <a:gd name="connsiteY5" fmla="*/ 728207 h 763340"/>
              <a:gd name="connsiteX6" fmla="*/ 9575800 w 9575800"/>
              <a:gd name="connsiteY6" fmla="*/ 33941 h 763340"/>
              <a:gd name="connsiteX7" fmla="*/ 9575800 w 9575800"/>
              <a:gd name="connsiteY7" fmla="*/ 33941 h 763340"/>
              <a:gd name="connsiteX0" fmla="*/ 0 w 9575800"/>
              <a:gd name="connsiteY0" fmla="*/ 144007 h 763339"/>
              <a:gd name="connsiteX1" fmla="*/ 1642534 w 9575800"/>
              <a:gd name="connsiteY1" fmla="*/ 762074 h 763339"/>
              <a:gd name="connsiteX2" fmla="*/ 3285067 w 9575800"/>
              <a:gd name="connsiteY2" fmla="*/ 74 h 763339"/>
              <a:gd name="connsiteX3" fmla="*/ 4910667 w 9575800"/>
              <a:gd name="connsiteY3" fmla="*/ 711274 h 763339"/>
              <a:gd name="connsiteX4" fmla="*/ 6553200 w 9575800"/>
              <a:gd name="connsiteY4" fmla="*/ 33940 h 763339"/>
              <a:gd name="connsiteX5" fmla="*/ 8246534 w 9575800"/>
              <a:gd name="connsiteY5" fmla="*/ 728206 h 763339"/>
              <a:gd name="connsiteX6" fmla="*/ 9575800 w 9575800"/>
              <a:gd name="connsiteY6" fmla="*/ 33940 h 763339"/>
              <a:gd name="connsiteX7" fmla="*/ 9575800 w 9575800"/>
              <a:gd name="connsiteY7" fmla="*/ 33940 h 76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75800" h="763339">
                <a:moveTo>
                  <a:pt x="0" y="144007"/>
                </a:moveTo>
                <a:cubicBezTo>
                  <a:pt x="551039" y="465035"/>
                  <a:pt x="1095023" y="786063"/>
                  <a:pt x="1642534" y="762074"/>
                </a:cubicBezTo>
                <a:cubicBezTo>
                  <a:pt x="2190045" y="738085"/>
                  <a:pt x="2740378" y="8541"/>
                  <a:pt x="3285067" y="74"/>
                </a:cubicBezTo>
                <a:cubicBezTo>
                  <a:pt x="3829756" y="-8393"/>
                  <a:pt x="4213578" y="714096"/>
                  <a:pt x="4910667" y="711274"/>
                </a:cubicBezTo>
                <a:cubicBezTo>
                  <a:pt x="5607756" y="708452"/>
                  <a:pt x="5997222" y="31118"/>
                  <a:pt x="6553200" y="33940"/>
                </a:cubicBezTo>
                <a:cubicBezTo>
                  <a:pt x="7109178" y="36762"/>
                  <a:pt x="7742767" y="728206"/>
                  <a:pt x="8246534" y="728206"/>
                </a:cubicBezTo>
                <a:cubicBezTo>
                  <a:pt x="8750301" y="728206"/>
                  <a:pt x="9354256" y="149651"/>
                  <a:pt x="9575800" y="33940"/>
                </a:cubicBezTo>
                <a:lnTo>
                  <a:pt x="9575800" y="3394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23"/>
          <p:cNvSpPr txBox="1"/>
          <p:nvPr/>
        </p:nvSpPr>
        <p:spPr>
          <a:xfrm>
            <a:off x="4093079" y="5809309"/>
            <a:ext cx="4565131" cy="499065"/>
          </a:xfrm>
          <a:prstGeom prst="rect">
            <a:avLst/>
          </a:prstGeom>
          <a:noFill/>
        </p:spPr>
        <p:txBody>
          <a:bodyPr wrap="none" lIns="128478" tIns="64239" rIns="128478" bIns="64239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竞聘述职</a:t>
            </a:r>
            <a:r>
              <a:rPr lang="en-US" altLang="zh-CN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|</a:t>
            </a:r>
            <a:r>
              <a:rPr lang="zh-CN" altLang="en-US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个人简历</a:t>
            </a:r>
            <a:r>
              <a:rPr lang="en-US" altLang="zh-CN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|</a:t>
            </a:r>
            <a:r>
              <a:rPr lang="zh-CN" altLang="en-US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职业规划</a:t>
            </a:r>
            <a:r>
              <a:rPr lang="en-US" altLang="zh-CN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|</a:t>
            </a:r>
            <a:r>
              <a:rPr lang="zh-CN" altLang="en-US" sz="2000" cap="all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自我介绍</a:t>
            </a:r>
            <a:endParaRPr lang="zh-CN" altLang="zh-CN" sz="2000" cap="all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3389378" y="5063651"/>
            <a:ext cx="5893055" cy="806841"/>
          </a:xfrm>
          <a:prstGeom prst="rect">
            <a:avLst/>
          </a:prstGeom>
          <a:noFill/>
        </p:spPr>
        <p:txBody>
          <a:bodyPr wrap="square" lIns="128478" tIns="64239" rIns="128478" bIns="64239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+mn-lt"/>
              </a:rPr>
              <a:t>感谢聆听 批评指导</a:t>
            </a:r>
            <a:endParaRPr lang="zh-CN" altLang="en-US" sz="4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96665" y="2995308"/>
            <a:ext cx="624860" cy="62486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3" name="椭圆 1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19821" y="590402"/>
            <a:ext cx="624860" cy="624860"/>
            <a:chOff x="5252030" y="2008764"/>
            <a:chExt cx="809336" cy="809336"/>
          </a:xfrm>
          <a:solidFill>
            <a:schemeClr val="accent3"/>
          </a:solidFill>
        </p:grpSpPr>
        <p:sp>
          <p:nvSpPr>
            <p:cNvPr id="23" name="椭圆 2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63928" y="4117937"/>
            <a:ext cx="462023" cy="46202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452490" y="3183195"/>
            <a:ext cx="922660" cy="9226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15479" y="1545954"/>
            <a:ext cx="396991" cy="39699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26657" y="1077528"/>
            <a:ext cx="483217" cy="48321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02980" y="3804309"/>
            <a:ext cx="307053" cy="3070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31104" y="3053848"/>
            <a:ext cx="311855" cy="311855"/>
            <a:chOff x="5252030" y="2008764"/>
            <a:chExt cx="809336" cy="809336"/>
          </a:xfrm>
          <a:solidFill>
            <a:schemeClr val="accent4"/>
          </a:solidFill>
        </p:grpSpPr>
        <p:sp>
          <p:nvSpPr>
            <p:cNvPr id="41" name="椭圆 4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4023" y="1266711"/>
            <a:ext cx="311855" cy="31185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4" name="椭圆 4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381853" y="4273908"/>
            <a:ext cx="311855" cy="311855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47" name="椭圆 4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335906" y="3860132"/>
            <a:ext cx="231855" cy="231855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50" name="椭圆 4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648576" y="2308095"/>
            <a:ext cx="452283" cy="452283"/>
            <a:chOff x="5252030" y="2008764"/>
            <a:chExt cx="809336" cy="809336"/>
          </a:xfrm>
          <a:solidFill>
            <a:schemeClr val="accent3"/>
          </a:solidFill>
        </p:grpSpPr>
        <p:sp>
          <p:nvSpPr>
            <p:cNvPr id="53" name="椭圆 5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318928" y="1942945"/>
            <a:ext cx="226141" cy="226141"/>
            <a:chOff x="5252030" y="2008764"/>
            <a:chExt cx="809336" cy="809336"/>
          </a:xfrm>
          <a:solidFill>
            <a:schemeClr val="accent4"/>
          </a:solidFill>
        </p:grpSpPr>
        <p:sp>
          <p:nvSpPr>
            <p:cNvPr id="56" name="椭圆 5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800400" y="1855032"/>
            <a:ext cx="1282619" cy="128261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121272" y="1298455"/>
            <a:ext cx="2288601" cy="2288601"/>
            <a:chOff x="5252030" y="2008764"/>
            <a:chExt cx="809336" cy="809336"/>
          </a:xfrm>
          <a:solidFill>
            <a:schemeClr val="accent6"/>
          </a:solidFill>
        </p:grpSpPr>
        <p:sp>
          <p:nvSpPr>
            <p:cNvPr id="62" name="椭圆 6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57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8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latin typeface="Arial" panose="020B0604020202020204" pitchFamily="34" charset="0"/>
                  <a:cs typeface="Arial" panose="020B0604020202020204" pitchFamily="34" charset="0"/>
                </a:rPr>
                <a:t>ME</a:t>
              </a:r>
              <a:endParaRPr lang="zh-CN" altLang="en-US" sz="4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47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474">
        <p14:gallery dir="l"/>
      </p:transition>
    </mc:Choice>
    <mc:Fallback xmlns="">
      <p:transition spd="slow" advTm="647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6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17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517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8000" fill="hold" nodeType="withEffect" p14:presetBounceEnd="5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3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4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7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8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8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1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72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81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2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91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92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1" grpId="0" animBg="1"/>
          <p:bldP spid="22" grpId="0" animBg="1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3333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6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17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517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1" grpId="0" animBg="1"/>
          <p:bldP spid="22" grpId="0" animBg="1"/>
          <p:bldP spid="19" grpId="0"/>
          <p:bldP spid="2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8935" y="4048373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0363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4973" y="1868948"/>
            <a:ext cx="4304243" cy="4304243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066" y="1440684"/>
            <a:ext cx="1174986" cy="1174986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8667" y="2743954"/>
            <a:ext cx="3036854" cy="2554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8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6598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06117" y="2954948"/>
            <a:ext cx="3416320" cy="699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27" y="3971740"/>
            <a:ext cx="1939292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39827" y="4429277"/>
            <a:ext cx="210187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8334383" y="3976321"/>
            <a:ext cx="1939292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8334387" y="4434490"/>
            <a:ext cx="193928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indent="0"/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41052" lvl="1" indent="-241052">
              <a:buFont typeface="Wingdings" pitchFamily="2" charset="2"/>
              <a:buChar char="l"/>
            </a:pP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68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213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941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277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5710386" y="2562285"/>
            <a:ext cx="4537939" cy="2923503"/>
            <a:chOff x="6598556" y="1837747"/>
            <a:chExt cx="4954757" cy="3192032"/>
          </a:xfrm>
        </p:grpSpPr>
        <p:sp>
          <p:nvSpPr>
            <p:cNvPr id="21" name="Rounded Rectangle 20"/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5710383" y="4276661"/>
            <a:ext cx="360580" cy="12155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7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2272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512964" y="3843965"/>
            <a:ext cx="360580" cy="1648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4853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96780" y="4723315"/>
            <a:ext cx="360580" cy="768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8669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199361" y="4409261"/>
            <a:ext cx="360580" cy="108290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1251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083177" y="3292626"/>
            <a:ext cx="360580" cy="21995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95067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885759" y="3892818"/>
            <a:ext cx="360580" cy="159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97648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20199" y="3409697"/>
            <a:ext cx="2725951" cy="16250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id-ID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20198" y="3063857"/>
            <a:ext cx="188004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5247442" y="2678313"/>
            <a:ext cx="5493" cy="300391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251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43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4973" y="1868948"/>
            <a:ext cx="4304243" cy="4304243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066" y="1440684"/>
            <a:ext cx="1174986" cy="1174986"/>
          </a:xfrm>
          <a:prstGeom prst="ellipse">
            <a:avLst/>
          </a:pr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8667" y="2743954"/>
            <a:ext cx="3036854" cy="2554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8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6598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906117" y="2954948"/>
            <a:ext cx="3416320" cy="699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939827" y="3971740"/>
            <a:ext cx="1939292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939827" y="4429277"/>
            <a:ext cx="2101876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8334383" y="3976321"/>
            <a:ext cx="1939292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8334387" y="4434490"/>
            <a:ext cx="193928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indent="0"/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241052" lvl="1" indent="-241052">
              <a:buFont typeface="Wingdings" pitchFamily="2" charset="2"/>
              <a:buChar char="l"/>
            </a:pP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30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761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605AED1-6D48-4286-A3C5-9E504241747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483.pptx"/>
</p:tagLst>
</file>

<file path=ppt/theme/theme1.xml><?xml version="1.0" encoding="utf-8"?>
<a:theme xmlns:a="http://schemas.openxmlformats.org/drawingml/2006/main" name="第一PPT，www.1ppt.com">
  <a:themeElements>
    <a:clrScheme name="自定义 3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A5A5A5"/>
      </a:accent2>
      <a:accent3>
        <a:srgbClr val="7030A0"/>
      </a:accent3>
      <a:accent4>
        <a:srgbClr val="A5A5A5"/>
      </a:accent4>
      <a:accent5>
        <a:srgbClr val="7030A0"/>
      </a:accent5>
      <a:accent6>
        <a:srgbClr val="A5A5A5"/>
      </a:accent6>
      <a:hlink>
        <a:srgbClr val="7030A0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2920</Words>
  <Application>Microsoft Office PowerPoint</Application>
  <PresentationFormat>自定义</PresentationFormat>
  <Paragraphs>225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DFMincho-SU</vt:lpstr>
      <vt:lpstr>맑은 고딕</vt:lpstr>
      <vt:lpstr>方正正中黑简体</vt:lpstr>
      <vt:lpstr>时尚中黑简体</vt:lpstr>
      <vt:lpstr>宋体</vt:lpstr>
      <vt:lpstr>微软雅黑</vt:lpstr>
      <vt:lpstr>Arial</vt:lpstr>
      <vt:lpstr>Calibri</vt:lpstr>
      <vt:lpstr>Calibri Light</vt:lpstr>
      <vt:lpstr>Cambria Math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个人简历</dc:title>
  <dc:creator/>
  <cp:keywords>user</cp:keywords>
  <cp:lastModifiedBy/>
  <cp:revision>1</cp:revision>
  <dcterms:created xsi:type="dcterms:W3CDTF">2016-10-17T14:00:15Z</dcterms:created>
  <dcterms:modified xsi:type="dcterms:W3CDTF">2018-09-26T13:55:37Z</dcterms:modified>
</cp:coreProperties>
</file>