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9" r:id="rId3"/>
    <p:sldId id="258" r:id="rId4"/>
    <p:sldId id="273" r:id="rId5"/>
    <p:sldId id="274" r:id="rId6"/>
    <p:sldId id="275" r:id="rId7"/>
    <p:sldId id="276" r:id="rId8"/>
    <p:sldId id="277" r:id="rId9"/>
    <p:sldId id="294" r:id="rId10"/>
    <p:sldId id="278" r:id="rId11"/>
    <p:sldId id="270" r:id="rId12"/>
    <p:sldId id="279" r:id="rId13"/>
    <p:sldId id="280" r:id="rId14"/>
    <p:sldId id="281" r:id="rId15"/>
    <p:sldId id="283" r:id="rId16"/>
    <p:sldId id="284" r:id="rId17"/>
    <p:sldId id="271" r:id="rId18"/>
    <p:sldId id="285" r:id="rId19"/>
    <p:sldId id="286" r:id="rId20"/>
    <p:sldId id="287" r:id="rId21"/>
    <p:sldId id="288" r:id="rId22"/>
    <p:sldId id="296" r:id="rId23"/>
    <p:sldId id="289" r:id="rId24"/>
    <p:sldId id="272" r:id="rId25"/>
    <p:sldId id="290" r:id="rId26"/>
    <p:sldId id="297" r:id="rId27"/>
    <p:sldId id="291" r:id="rId28"/>
    <p:sldId id="292" r:id="rId29"/>
    <p:sldId id="293" r:id="rId30"/>
    <p:sldId id="282" r:id="rId31"/>
    <p:sldId id="295" r:id="rId32"/>
    <p:sldId id="261" r:id="rId33"/>
    <p:sldId id="266" r:id="rId34"/>
    <p:sldId id="259" r:id="rId35"/>
    <p:sldId id="260" r:id="rId36"/>
    <p:sldId id="267" r:id="rId37"/>
    <p:sldId id="262" r:id="rId38"/>
    <p:sldId id="263" r:id="rId39"/>
    <p:sldId id="265" r:id="rId40"/>
    <p:sldId id="268" r:id="rId41"/>
    <p:sldId id="29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C0C5"/>
    <a:srgbClr val="10CA9B"/>
    <a:srgbClr val="A20000"/>
    <a:srgbClr val="A40000"/>
    <a:srgbClr val="9E0000"/>
    <a:srgbClr val="C7450B"/>
    <a:srgbClr val="E24E0C"/>
    <a:srgbClr val="DC6140"/>
    <a:srgbClr val="E6000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0" autoAdjust="0"/>
    <p:restoredTop sz="96201" autoAdjust="0"/>
  </p:normalViewPr>
  <p:slideViewPr>
    <p:cSldViewPr snapToGrid="0">
      <p:cViewPr>
        <p:scale>
          <a:sx n="66" d="100"/>
          <a:sy n="66" d="100"/>
        </p:scale>
        <p:origin x="1310" y="46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2" name="Rectangle 1000">
            <a:extLst>
              <a:ext uri="{FF2B5EF4-FFF2-40B4-BE49-F238E27FC236}">
                <a16:creationId xmlns:a16="http://schemas.microsoft.com/office/drawing/2014/main" xmlns="" id="{D3A335DB-95E7-4D10-8CF4-F2114D372C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4762"/>
            <a:ext cx="12193588" cy="68532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9" name="Rectangle 1017">
            <a:extLst>
              <a:ext uri="{FF2B5EF4-FFF2-40B4-BE49-F238E27FC236}">
                <a16:creationId xmlns:a16="http://schemas.microsoft.com/office/drawing/2014/main" xmlns="" id="{B9C1211E-ED2E-47EA-9CE6-8F90BE3A2DB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00100" y="1106488"/>
            <a:ext cx="10514013" cy="4583113"/>
          </a:xfrm>
          <a:prstGeom prst="rect">
            <a:avLst/>
          </a:prstGeom>
          <a:noFill/>
          <a:ln w="381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2247339" y="3074477"/>
            <a:ext cx="7855511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247339" y="2375886"/>
            <a:ext cx="7855511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247339" y="4698547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247339" y="5009332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2093" name="Freeform 1001">
            <a:extLst>
              <a:ext uri="{FF2B5EF4-FFF2-40B4-BE49-F238E27FC236}">
                <a16:creationId xmlns:a16="http://schemas.microsoft.com/office/drawing/2014/main" xmlns="" id="{B1F473EF-201B-4910-B95F-2BAEA8FE6DD2}"/>
              </a:ext>
            </a:extLst>
          </p:cNvPr>
          <p:cNvSpPr>
            <a:spLocks/>
          </p:cNvSpPr>
          <p:nvPr userDrawn="1"/>
        </p:nvSpPr>
        <p:spPr bwMode="auto">
          <a:xfrm>
            <a:off x="1550988" y="2817813"/>
            <a:ext cx="392113" cy="930275"/>
          </a:xfrm>
          <a:custGeom>
            <a:avLst/>
            <a:gdLst>
              <a:gd name="T0" fmla="*/ 81 w 206"/>
              <a:gd name="T1" fmla="*/ 189 h 489"/>
              <a:gd name="T2" fmla="*/ 13 w 206"/>
              <a:gd name="T3" fmla="*/ 335 h 489"/>
              <a:gd name="T4" fmla="*/ 40 w 206"/>
              <a:gd name="T5" fmla="*/ 489 h 489"/>
              <a:gd name="T6" fmla="*/ 133 w 206"/>
              <a:gd name="T7" fmla="*/ 343 h 489"/>
              <a:gd name="T8" fmla="*/ 185 w 206"/>
              <a:gd name="T9" fmla="*/ 228 h 489"/>
              <a:gd name="T10" fmla="*/ 193 w 206"/>
              <a:gd name="T11" fmla="*/ 0 h 489"/>
              <a:gd name="T12" fmla="*/ 81 w 206"/>
              <a:gd name="T13" fmla="*/ 1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489">
                <a:moveTo>
                  <a:pt x="81" y="189"/>
                </a:moveTo>
                <a:cubicBezTo>
                  <a:pt x="53" y="235"/>
                  <a:pt x="25" y="282"/>
                  <a:pt x="13" y="335"/>
                </a:cubicBezTo>
                <a:cubicBezTo>
                  <a:pt x="0" y="388"/>
                  <a:pt x="6" y="447"/>
                  <a:pt x="40" y="489"/>
                </a:cubicBezTo>
                <a:cubicBezTo>
                  <a:pt x="74" y="442"/>
                  <a:pt x="105" y="393"/>
                  <a:pt x="133" y="343"/>
                </a:cubicBezTo>
                <a:cubicBezTo>
                  <a:pt x="154" y="306"/>
                  <a:pt x="174" y="268"/>
                  <a:pt x="185" y="228"/>
                </a:cubicBezTo>
                <a:cubicBezTo>
                  <a:pt x="206" y="154"/>
                  <a:pt x="200" y="76"/>
                  <a:pt x="193" y="0"/>
                </a:cubicBezTo>
                <a:cubicBezTo>
                  <a:pt x="156" y="63"/>
                  <a:pt x="118" y="126"/>
                  <a:pt x="81" y="189"/>
                </a:cubicBezTo>
                <a:close/>
              </a:path>
            </a:pathLst>
          </a:custGeom>
          <a:solidFill>
            <a:srgbClr val="F6C0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4" name="Freeform 1002">
            <a:extLst>
              <a:ext uri="{FF2B5EF4-FFF2-40B4-BE49-F238E27FC236}">
                <a16:creationId xmlns:a16="http://schemas.microsoft.com/office/drawing/2014/main" xmlns="" id="{F3EF4220-BF4E-4EC5-A633-AD5F859DE254}"/>
              </a:ext>
            </a:extLst>
          </p:cNvPr>
          <p:cNvSpPr>
            <a:spLocks/>
          </p:cNvSpPr>
          <p:nvPr userDrawn="1"/>
        </p:nvSpPr>
        <p:spPr bwMode="auto">
          <a:xfrm>
            <a:off x="1354138" y="3629025"/>
            <a:ext cx="949325" cy="669925"/>
          </a:xfrm>
          <a:custGeom>
            <a:avLst/>
            <a:gdLst>
              <a:gd name="T0" fmla="*/ 175 w 498"/>
              <a:gd name="T1" fmla="*/ 295 h 352"/>
              <a:gd name="T2" fmla="*/ 248 w 498"/>
              <a:gd name="T3" fmla="*/ 268 h 352"/>
              <a:gd name="T4" fmla="*/ 498 w 498"/>
              <a:gd name="T5" fmla="*/ 0 h 352"/>
              <a:gd name="T6" fmla="*/ 142 w 498"/>
              <a:gd name="T7" fmla="*/ 188 h 352"/>
              <a:gd name="T8" fmla="*/ 60 w 498"/>
              <a:gd name="T9" fmla="*/ 278 h 352"/>
              <a:gd name="T10" fmla="*/ 0 w 498"/>
              <a:gd name="T11" fmla="*/ 352 h 352"/>
              <a:gd name="T12" fmla="*/ 175 w 498"/>
              <a:gd name="T13" fmla="*/ 295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8" h="352">
                <a:moveTo>
                  <a:pt x="175" y="295"/>
                </a:moveTo>
                <a:cubicBezTo>
                  <a:pt x="200" y="287"/>
                  <a:pt x="225" y="279"/>
                  <a:pt x="248" y="268"/>
                </a:cubicBezTo>
                <a:cubicBezTo>
                  <a:pt x="361" y="216"/>
                  <a:pt x="432" y="104"/>
                  <a:pt x="498" y="0"/>
                </a:cubicBezTo>
                <a:cubicBezTo>
                  <a:pt x="383" y="71"/>
                  <a:pt x="243" y="99"/>
                  <a:pt x="142" y="188"/>
                </a:cubicBezTo>
                <a:cubicBezTo>
                  <a:pt x="111" y="215"/>
                  <a:pt x="85" y="247"/>
                  <a:pt x="60" y="278"/>
                </a:cubicBezTo>
                <a:cubicBezTo>
                  <a:pt x="40" y="303"/>
                  <a:pt x="20" y="327"/>
                  <a:pt x="0" y="352"/>
                </a:cubicBezTo>
                <a:cubicBezTo>
                  <a:pt x="58" y="333"/>
                  <a:pt x="117" y="314"/>
                  <a:pt x="175" y="295"/>
                </a:cubicBezTo>
                <a:close/>
              </a:path>
            </a:pathLst>
          </a:custGeom>
          <a:solidFill>
            <a:srgbClr val="F6C0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5" name="Freeform 1003">
            <a:extLst>
              <a:ext uri="{FF2B5EF4-FFF2-40B4-BE49-F238E27FC236}">
                <a16:creationId xmlns:a16="http://schemas.microsoft.com/office/drawing/2014/main" xmlns="" id="{4932A004-F4C7-47C0-9875-0A58133F260B}"/>
              </a:ext>
            </a:extLst>
          </p:cNvPr>
          <p:cNvSpPr>
            <a:spLocks/>
          </p:cNvSpPr>
          <p:nvPr userDrawn="1"/>
        </p:nvSpPr>
        <p:spPr bwMode="auto">
          <a:xfrm>
            <a:off x="1398588" y="4032250"/>
            <a:ext cx="508000" cy="228600"/>
          </a:xfrm>
          <a:custGeom>
            <a:avLst/>
            <a:gdLst>
              <a:gd name="T0" fmla="*/ 0 w 267"/>
              <a:gd name="T1" fmla="*/ 120 h 120"/>
              <a:gd name="T2" fmla="*/ 12 w 267"/>
              <a:gd name="T3" fmla="*/ 115 h 120"/>
              <a:gd name="T4" fmla="*/ 43 w 267"/>
              <a:gd name="T5" fmla="*/ 104 h 120"/>
              <a:gd name="T6" fmla="*/ 64 w 267"/>
              <a:gd name="T7" fmla="*/ 97 h 120"/>
              <a:gd name="T8" fmla="*/ 87 w 267"/>
              <a:gd name="T9" fmla="*/ 87 h 120"/>
              <a:gd name="T10" fmla="*/ 136 w 267"/>
              <a:gd name="T11" fmla="*/ 66 h 120"/>
              <a:gd name="T12" fmla="*/ 185 w 267"/>
              <a:gd name="T13" fmla="*/ 44 h 120"/>
              <a:gd name="T14" fmla="*/ 207 w 267"/>
              <a:gd name="T15" fmla="*/ 32 h 120"/>
              <a:gd name="T16" fmla="*/ 227 w 267"/>
              <a:gd name="T17" fmla="*/ 22 h 120"/>
              <a:gd name="T18" fmla="*/ 256 w 267"/>
              <a:gd name="T19" fmla="*/ 6 h 120"/>
              <a:gd name="T20" fmla="*/ 267 w 267"/>
              <a:gd name="T21" fmla="*/ 0 h 120"/>
              <a:gd name="T22" fmla="*/ 257 w 267"/>
              <a:gd name="T23" fmla="*/ 7 h 120"/>
              <a:gd name="T24" fmla="*/ 244 w 267"/>
              <a:gd name="T25" fmla="*/ 14 h 120"/>
              <a:gd name="T26" fmla="*/ 228 w 267"/>
              <a:gd name="T27" fmla="*/ 24 h 120"/>
              <a:gd name="T28" fmla="*/ 209 w 267"/>
              <a:gd name="T29" fmla="*/ 35 h 120"/>
              <a:gd name="T30" fmla="*/ 187 w 267"/>
              <a:gd name="T31" fmla="*/ 46 h 120"/>
              <a:gd name="T32" fmla="*/ 138 w 267"/>
              <a:gd name="T33" fmla="*/ 70 h 120"/>
              <a:gd name="T34" fmla="*/ 88 w 267"/>
              <a:gd name="T35" fmla="*/ 90 h 120"/>
              <a:gd name="T36" fmla="*/ 65 w 267"/>
              <a:gd name="T37" fmla="*/ 99 h 120"/>
              <a:gd name="T38" fmla="*/ 44 w 267"/>
              <a:gd name="T39" fmla="*/ 106 h 120"/>
              <a:gd name="T40" fmla="*/ 26 w 267"/>
              <a:gd name="T41" fmla="*/ 112 h 120"/>
              <a:gd name="T42" fmla="*/ 12 w 267"/>
              <a:gd name="T43" fmla="*/ 116 h 120"/>
              <a:gd name="T44" fmla="*/ 0 w 267"/>
              <a:gd name="T45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7" h="120">
                <a:moveTo>
                  <a:pt x="0" y="120"/>
                </a:moveTo>
                <a:cubicBezTo>
                  <a:pt x="0" y="120"/>
                  <a:pt x="4" y="118"/>
                  <a:pt x="12" y="115"/>
                </a:cubicBezTo>
                <a:cubicBezTo>
                  <a:pt x="19" y="113"/>
                  <a:pt x="30" y="109"/>
                  <a:pt x="43" y="104"/>
                </a:cubicBezTo>
                <a:cubicBezTo>
                  <a:pt x="50" y="102"/>
                  <a:pt x="57" y="99"/>
                  <a:pt x="64" y="97"/>
                </a:cubicBezTo>
                <a:cubicBezTo>
                  <a:pt x="71" y="94"/>
                  <a:pt x="79" y="91"/>
                  <a:pt x="87" y="87"/>
                </a:cubicBezTo>
                <a:cubicBezTo>
                  <a:pt x="103" y="81"/>
                  <a:pt x="120" y="74"/>
                  <a:pt x="136" y="66"/>
                </a:cubicBezTo>
                <a:cubicBezTo>
                  <a:pt x="153" y="59"/>
                  <a:pt x="170" y="51"/>
                  <a:pt x="185" y="44"/>
                </a:cubicBezTo>
                <a:cubicBezTo>
                  <a:pt x="193" y="40"/>
                  <a:pt x="200" y="36"/>
                  <a:pt x="207" y="32"/>
                </a:cubicBezTo>
                <a:cubicBezTo>
                  <a:pt x="214" y="29"/>
                  <a:pt x="221" y="25"/>
                  <a:pt x="227" y="22"/>
                </a:cubicBezTo>
                <a:cubicBezTo>
                  <a:pt x="239" y="16"/>
                  <a:pt x="249" y="10"/>
                  <a:pt x="256" y="6"/>
                </a:cubicBezTo>
                <a:cubicBezTo>
                  <a:pt x="263" y="2"/>
                  <a:pt x="267" y="0"/>
                  <a:pt x="267" y="0"/>
                </a:cubicBezTo>
                <a:cubicBezTo>
                  <a:pt x="267" y="0"/>
                  <a:pt x="263" y="3"/>
                  <a:pt x="257" y="7"/>
                </a:cubicBezTo>
                <a:cubicBezTo>
                  <a:pt x="253" y="9"/>
                  <a:pt x="249" y="11"/>
                  <a:pt x="244" y="14"/>
                </a:cubicBezTo>
                <a:cubicBezTo>
                  <a:pt x="240" y="17"/>
                  <a:pt x="234" y="21"/>
                  <a:pt x="228" y="24"/>
                </a:cubicBezTo>
                <a:cubicBezTo>
                  <a:pt x="222" y="27"/>
                  <a:pt x="216" y="31"/>
                  <a:pt x="209" y="35"/>
                </a:cubicBezTo>
                <a:cubicBezTo>
                  <a:pt x="202" y="39"/>
                  <a:pt x="194" y="42"/>
                  <a:pt x="187" y="46"/>
                </a:cubicBezTo>
                <a:cubicBezTo>
                  <a:pt x="171" y="54"/>
                  <a:pt x="155" y="62"/>
                  <a:pt x="138" y="70"/>
                </a:cubicBezTo>
                <a:cubicBezTo>
                  <a:pt x="121" y="77"/>
                  <a:pt x="104" y="84"/>
                  <a:pt x="88" y="90"/>
                </a:cubicBezTo>
                <a:cubicBezTo>
                  <a:pt x="80" y="94"/>
                  <a:pt x="72" y="96"/>
                  <a:pt x="65" y="99"/>
                </a:cubicBezTo>
                <a:cubicBezTo>
                  <a:pt x="57" y="102"/>
                  <a:pt x="50" y="104"/>
                  <a:pt x="44" y="106"/>
                </a:cubicBezTo>
                <a:cubicBezTo>
                  <a:pt x="37" y="109"/>
                  <a:pt x="31" y="110"/>
                  <a:pt x="26" y="112"/>
                </a:cubicBezTo>
                <a:cubicBezTo>
                  <a:pt x="20" y="114"/>
                  <a:pt x="16" y="115"/>
                  <a:pt x="12" y="116"/>
                </a:cubicBezTo>
                <a:cubicBezTo>
                  <a:pt x="4" y="118"/>
                  <a:pt x="0" y="120"/>
                  <a:pt x="0" y="120"/>
                </a:cubicBezTo>
                <a:close/>
              </a:path>
            </a:pathLst>
          </a:custGeom>
          <a:solidFill>
            <a:schemeClr val="accent3">
              <a:lumMod val="75000"/>
              <a:alpha val="7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6" name="Freeform 1004">
            <a:extLst>
              <a:ext uri="{FF2B5EF4-FFF2-40B4-BE49-F238E27FC236}">
                <a16:creationId xmlns:a16="http://schemas.microsoft.com/office/drawing/2014/main" xmlns="" id="{46AE05EF-4FE8-46E7-9CC2-92EB56E9CC6B}"/>
              </a:ext>
            </a:extLst>
          </p:cNvPr>
          <p:cNvSpPr>
            <a:spLocks/>
          </p:cNvSpPr>
          <p:nvPr userDrawn="1"/>
        </p:nvSpPr>
        <p:spPr bwMode="auto">
          <a:xfrm>
            <a:off x="1408113" y="4032250"/>
            <a:ext cx="325438" cy="219075"/>
          </a:xfrm>
          <a:custGeom>
            <a:avLst/>
            <a:gdLst>
              <a:gd name="T0" fmla="*/ 0 w 171"/>
              <a:gd name="T1" fmla="*/ 115 h 115"/>
              <a:gd name="T2" fmla="*/ 26 w 171"/>
              <a:gd name="T3" fmla="*/ 87 h 115"/>
              <a:gd name="T4" fmla="*/ 54 w 171"/>
              <a:gd name="T5" fmla="*/ 61 h 115"/>
              <a:gd name="T6" fmla="*/ 83 w 171"/>
              <a:gd name="T7" fmla="*/ 36 h 115"/>
              <a:gd name="T8" fmla="*/ 113 w 171"/>
              <a:gd name="T9" fmla="*/ 13 h 115"/>
              <a:gd name="T10" fmla="*/ 116 w 171"/>
              <a:gd name="T11" fmla="*/ 13 h 115"/>
              <a:gd name="T12" fmla="*/ 116 w 171"/>
              <a:gd name="T13" fmla="*/ 15 h 115"/>
              <a:gd name="T14" fmla="*/ 90 w 171"/>
              <a:gd name="T15" fmla="*/ 48 h 115"/>
              <a:gd name="T16" fmla="*/ 61 w 171"/>
              <a:gd name="T17" fmla="*/ 77 h 115"/>
              <a:gd name="T18" fmla="*/ 59 w 171"/>
              <a:gd name="T19" fmla="*/ 74 h 115"/>
              <a:gd name="T20" fmla="*/ 74 w 171"/>
              <a:gd name="T21" fmla="*/ 67 h 115"/>
              <a:gd name="T22" fmla="*/ 89 w 171"/>
              <a:gd name="T23" fmla="*/ 59 h 115"/>
              <a:gd name="T24" fmla="*/ 118 w 171"/>
              <a:gd name="T25" fmla="*/ 41 h 115"/>
              <a:gd name="T26" fmla="*/ 132 w 171"/>
              <a:gd name="T27" fmla="*/ 32 h 115"/>
              <a:gd name="T28" fmla="*/ 145 w 171"/>
              <a:gd name="T29" fmla="*/ 22 h 115"/>
              <a:gd name="T30" fmla="*/ 158 w 171"/>
              <a:gd name="T31" fmla="*/ 11 h 115"/>
              <a:gd name="T32" fmla="*/ 171 w 171"/>
              <a:gd name="T33" fmla="*/ 0 h 115"/>
              <a:gd name="T34" fmla="*/ 159 w 171"/>
              <a:gd name="T35" fmla="*/ 12 h 115"/>
              <a:gd name="T36" fmla="*/ 146 w 171"/>
              <a:gd name="T37" fmla="*/ 23 h 115"/>
              <a:gd name="T38" fmla="*/ 133 w 171"/>
              <a:gd name="T39" fmla="*/ 33 h 115"/>
              <a:gd name="T40" fmla="*/ 119 w 171"/>
              <a:gd name="T41" fmla="*/ 43 h 115"/>
              <a:gd name="T42" fmla="*/ 91 w 171"/>
              <a:gd name="T43" fmla="*/ 62 h 115"/>
              <a:gd name="T44" fmla="*/ 76 w 171"/>
              <a:gd name="T45" fmla="*/ 70 h 115"/>
              <a:gd name="T46" fmla="*/ 61 w 171"/>
              <a:gd name="T47" fmla="*/ 77 h 115"/>
              <a:gd name="T48" fmla="*/ 59 w 171"/>
              <a:gd name="T49" fmla="*/ 77 h 115"/>
              <a:gd name="T50" fmla="*/ 59 w 171"/>
              <a:gd name="T51" fmla="*/ 75 h 115"/>
              <a:gd name="T52" fmla="*/ 88 w 171"/>
              <a:gd name="T53" fmla="*/ 45 h 115"/>
              <a:gd name="T54" fmla="*/ 101 w 171"/>
              <a:gd name="T55" fmla="*/ 30 h 115"/>
              <a:gd name="T56" fmla="*/ 113 w 171"/>
              <a:gd name="T57" fmla="*/ 13 h 115"/>
              <a:gd name="T58" fmla="*/ 115 w 171"/>
              <a:gd name="T59" fmla="*/ 15 h 115"/>
              <a:gd name="T60" fmla="*/ 85 w 171"/>
              <a:gd name="T61" fmla="*/ 38 h 115"/>
              <a:gd name="T62" fmla="*/ 55 w 171"/>
              <a:gd name="T63" fmla="*/ 63 h 115"/>
              <a:gd name="T64" fmla="*/ 27 w 171"/>
              <a:gd name="T65" fmla="*/ 88 h 115"/>
              <a:gd name="T66" fmla="*/ 0 w 171"/>
              <a:gd name="T67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1" h="115">
                <a:moveTo>
                  <a:pt x="0" y="115"/>
                </a:moveTo>
                <a:cubicBezTo>
                  <a:pt x="8" y="105"/>
                  <a:pt x="17" y="96"/>
                  <a:pt x="26" y="87"/>
                </a:cubicBezTo>
                <a:cubicBezTo>
                  <a:pt x="35" y="78"/>
                  <a:pt x="44" y="69"/>
                  <a:pt x="54" y="61"/>
                </a:cubicBezTo>
                <a:cubicBezTo>
                  <a:pt x="63" y="52"/>
                  <a:pt x="73" y="44"/>
                  <a:pt x="83" y="36"/>
                </a:cubicBezTo>
                <a:cubicBezTo>
                  <a:pt x="93" y="28"/>
                  <a:pt x="103" y="20"/>
                  <a:pt x="113" y="13"/>
                </a:cubicBezTo>
                <a:cubicBezTo>
                  <a:pt x="114" y="12"/>
                  <a:pt x="115" y="12"/>
                  <a:pt x="116" y="13"/>
                </a:cubicBezTo>
                <a:cubicBezTo>
                  <a:pt x="116" y="14"/>
                  <a:pt x="116" y="14"/>
                  <a:pt x="116" y="15"/>
                </a:cubicBezTo>
                <a:cubicBezTo>
                  <a:pt x="108" y="27"/>
                  <a:pt x="100" y="38"/>
                  <a:pt x="90" y="48"/>
                </a:cubicBezTo>
                <a:cubicBezTo>
                  <a:pt x="81" y="58"/>
                  <a:pt x="71" y="67"/>
                  <a:pt x="61" y="77"/>
                </a:cubicBezTo>
                <a:cubicBezTo>
                  <a:pt x="59" y="74"/>
                  <a:pt x="59" y="74"/>
                  <a:pt x="59" y="74"/>
                </a:cubicBezTo>
                <a:cubicBezTo>
                  <a:pt x="64" y="72"/>
                  <a:pt x="69" y="69"/>
                  <a:pt x="74" y="67"/>
                </a:cubicBezTo>
                <a:cubicBezTo>
                  <a:pt x="79" y="64"/>
                  <a:pt x="84" y="62"/>
                  <a:pt x="89" y="59"/>
                </a:cubicBezTo>
                <a:cubicBezTo>
                  <a:pt x="99" y="53"/>
                  <a:pt x="108" y="48"/>
                  <a:pt x="118" y="41"/>
                </a:cubicBezTo>
                <a:cubicBezTo>
                  <a:pt x="122" y="38"/>
                  <a:pt x="127" y="35"/>
                  <a:pt x="132" y="32"/>
                </a:cubicBezTo>
                <a:cubicBezTo>
                  <a:pt x="136" y="29"/>
                  <a:pt x="141" y="25"/>
                  <a:pt x="145" y="22"/>
                </a:cubicBezTo>
                <a:cubicBezTo>
                  <a:pt x="149" y="18"/>
                  <a:pt x="154" y="15"/>
                  <a:pt x="158" y="11"/>
                </a:cubicBezTo>
                <a:cubicBezTo>
                  <a:pt x="162" y="8"/>
                  <a:pt x="167" y="4"/>
                  <a:pt x="171" y="0"/>
                </a:cubicBezTo>
                <a:cubicBezTo>
                  <a:pt x="167" y="4"/>
                  <a:pt x="163" y="8"/>
                  <a:pt x="159" y="12"/>
                </a:cubicBezTo>
                <a:cubicBezTo>
                  <a:pt x="154" y="16"/>
                  <a:pt x="150" y="19"/>
                  <a:pt x="146" y="23"/>
                </a:cubicBezTo>
                <a:cubicBezTo>
                  <a:pt x="142" y="26"/>
                  <a:pt x="137" y="30"/>
                  <a:pt x="133" y="33"/>
                </a:cubicBezTo>
                <a:cubicBezTo>
                  <a:pt x="128" y="37"/>
                  <a:pt x="124" y="40"/>
                  <a:pt x="119" y="43"/>
                </a:cubicBezTo>
                <a:cubicBezTo>
                  <a:pt x="110" y="50"/>
                  <a:pt x="100" y="56"/>
                  <a:pt x="91" y="62"/>
                </a:cubicBezTo>
                <a:cubicBezTo>
                  <a:pt x="86" y="64"/>
                  <a:pt x="81" y="67"/>
                  <a:pt x="76" y="70"/>
                </a:cubicBezTo>
                <a:cubicBezTo>
                  <a:pt x="71" y="72"/>
                  <a:pt x="66" y="75"/>
                  <a:pt x="61" y="77"/>
                </a:cubicBezTo>
                <a:cubicBezTo>
                  <a:pt x="60" y="78"/>
                  <a:pt x="59" y="77"/>
                  <a:pt x="59" y="77"/>
                </a:cubicBezTo>
                <a:cubicBezTo>
                  <a:pt x="58" y="76"/>
                  <a:pt x="58" y="75"/>
                  <a:pt x="59" y="75"/>
                </a:cubicBezTo>
                <a:cubicBezTo>
                  <a:pt x="69" y="65"/>
                  <a:pt x="78" y="55"/>
                  <a:pt x="88" y="45"/>
                </a:cubicBezTo>
                <a:cubicBezTo>
                  <a:pt x="92" y="40"/>
                  <a:pt x="97" y="35"/>
                  <a:pt x="101" y="30"/>
                </a:cubicBezTo>
                <a:cubicBezTo>
                  <a:pt x="105" y="24"/>
                  <a:pt x="109" y="19"/>
                  <a:pt x="113" y="13"/>
                </a:cubicBezTo>
                <a:cubicBezTo>
                  <a:pt x="115" y="15"/>
                  <a:pt x="115" y="15"/>
                  <a:pt x="115" y="15"/>
                </a:cubicBezTo>
                <a:cubicBezTo>
                  <a:pt x="105" y="23"/>
                  <a:pt x="95" y="30"/>
                  <a:pt x="85" y="38"/>
                </a:cubicBezTo>
                <a:cubicBezTo>
                  <a:pt x="75" y="46"/>
                  <a:pt x="65" y="54"/>
                  <a:pt x="55" y="63"/>
                </a:cubicBezTo>
                <a:cubicBezTo>
                  <a:pt x="46" y="71"/>
                  <a:pt x="36" y="79"/>
                  <a:pt x="27" y="88"/>
                </a:cubicBezTo>
                <a:cubicBezTo>
                  <a:pt x="18" y="97"/>
                  <a:pt x="9" y="106"/>
                  <a:pt x="0" y="115"/>
                </a:cubicBezTo>
                <a:close/>
              </a:path>
            </a:pathLst>
          </a:custGeom>
          <a:solidFill>
            <a:schemeClr val="accent3">
              <a:lumMod val="75000"/>
              <a:alpha val="7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7" name="Freeform 1005">
            <a:extLst>
              <a:ext uri="{FF2B5EF4-FFF2-40B4-BE49-F238E27FC236}">
                <a16:creationId xmlns:a16="http://schemas.microsoft.com/office/drawing/2014/main" xmlns="" id="{EFE30BE3-5B9E-450A-A207-C6DEA57482EC}"/>
              </a:ext>
            </a:extLst>
          </p:cNvPr>
          <p:cNvSpPr>
            <a:spLocks/>
          </p:cNvSpPr>
          <p:nvPr userDrawn="1"/>
        </p:nvSpPr>
        <p:spPr bwMode="auto">
          <a:xfrm>
            <a:off x="1854200" y="1717675"/>
            <a:ext cx="152400" cy="142875"/>
          </a:xfrm>
          <a:custGeom>
            <a:avLst/>
            <a:gdLst>
              <a:gd name="T0" fmla="*/ 56 w 80"/>
              <a:gd name="T1" fmla="*/ 1 h 75"/>
              <a:gd name="T2" fmla="*/ 76 w 80"/>
              <a:gd name="T3" fmla="*/ 12 h 75"/>
              <a:gd name="T4" fmla="*/ 78 w 80"/>
              <a:gd name="T5" fmla="*/ 13 h 75"/>
              <a:gd name="T6" fmla="*/ 76 w 80"/>
              <a:gd name="T7" fmla="*/ 20 h 75"/>
              <a:gd name="T8" fmla="*/ 32 w 80"/>
              <a:gd name="T9" fmla="*/ 75 h 75"/>
              <a:gd name="T10" fmla="*/ 0 w 80"/>
              <a:gd name="T11" fmla="*/ 66 h 75"/>
              <a:gd name="T12" fmla="*/ 51 w 80"/>
              <a:gd name="T13" fmla="*/ 3 h 75"/>
              <a:gd name="T14" fmla="*/ 54 w 80"/>
              <a:gd name="T15" fmla="*/ 0 h 75"/>
              <a:gd name="T16" fmla="*/ 56 w 80"/>
              <a:gd name="T17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75">
                <a:moveTo>
                  <a:pt x="56" y="1"/>
                </a:moveTo>
                <a:cubicBezTo>
                  <a:pt x="63" y="4"/>
                  <a:pt x="70" y="8"/>
                  <a:pt x="76" y="12"/>
                </a:cubicBezTo>
                <a:cubicBezTo>
                  <a:pt x="77" y="12"/>
                  <a:pt x="78" y="13"/>
                  <a:pt x="78" y="13"/>
                </a:cubicBezTo>
                <a:cubicBezTo>
                  <a:pt x="80" y="15"/>
                  <a:pt x="78" y="18"/>
                  <a:pt x="76" y="20"/>
                </a:cubicBezTo>
                <a:cubicBezTo>
                  <a:pt x="62" y="38"/>
                  <a:pt x="47" y="57"/>
                  <a:pt x="32" y="75"/>
                </a:cubicBezTo>
                <a:cubicBezTo>
                  <a:pt x="21" y="72"/>
                  <a:pt x="11" y="69"/>
                  <a:pt x="0" y="66"/>
                </a:cubicBezTo>
                <a:cubicBezTo>
                  <a:pt x="22" y="50"/>
                  <a:pt x="40" y="28"/>
                  <a:pt x="51" y="3"/>
                </a:cubicBezTo>
                <a:cubicBezTo>
                  <a:pt x="51" y="2"/>
                  <a:pt x="52" y="0"/>
                  <a:pt x="54" y="0"/>
                </a:cubicBezTo>
                <a:cubicBezTo>
                  <a:pt x="55" y="0"/>
                  <a:pt x="55" y="0"/>
                  <a:pt x="56" y="1"/>
                </a:cubicBezTo>
                <a:close/>
              </a:path>
            </a:pathLst>
          </a:custGeom>
          <a:solidFill>
            <a:srgbClr val="F6C0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8" name="Freeform 1006">
            <a:extLst>
              <a:ext uri="{FF2B5EF4-FFF2-40B4-BE49-F238E27FC236}">
                <a16:creationId xmlns:a16="http://schemas.microsoft.com/office/drawing/2014/main" xmlns="" id="{68598339-0354-491D-8C9F-DF64AE332194}"/>
              </a:ext>
            </a:extLst>
          </p:cNvPr>
          <p:cNvSpPr>
            <a:spLocks/>
          </p:cNvSpPr>
          <p:nvPr userDrawn="1"/>
        </p:nvSpPr>
        <p:spPr bwMode="auto">
          <a:xfrm>
            <a:off x="1901825" y="754063"/>
            <a:ext cx="642938" cy="1011238"/>
          </a:xfrm>
          <a:custGeom>
            <a:avLst/>
            <a:gdLst>
              <a:gd name="T0" fmla="*/ 4 w 338"/>
              <a:gd name="T1" fmla="*/ 475 h 531"/>
              <a:gd name="T2" fmla="*/ 65 w 338"/>
              <a:gd name="T3" fmla="*/ 328 h 531"/>
              <a:gd name="T4" fmla="*/ 329 w 338"/>
              <a:gd name="T5" fmla="*/ 0 h 531"/>
              <a:gd name="T6" fmla="*/ 207 w 338"/>
              <a:gd name="T7" fmla="*/ 370 h 531"/>
              <a:gd name="T8" fmla="*/ 88 w 338"/>
              <a:gd name="T9" fmla="*/ 512 h 531"/>
              <a:gd name="T10" fmla="*/ 36 w 338"/>
              <a:gd name="T11" fmla="*/ 526 h 531"/>
              <a:gd name="T12" fmla="*/ 4 w 338"/>
              <a:gd name="T13" fmla="*/ 475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531">
                <a:moveTo>
                  <a:pt x="4" y="475"/>
                </a:moveTo>
                <a:cubicBezTo>
                  <a:pt x="0" y="421"/>
                  <a:pt x="33" y="371"/>
                  <a:pt x="65" y="328"/>
                </a:cubicBezTo>
                <a:cubicBezTo>
                  <a:pt x="148" y="214"/>
                  <a:pt x="236" y="105"/>
                  <a:pt x="329" y="0"/>
                </a:cubicBezTo>
                <a:cubicBezTo>
                  <a:pt x="338" y="132"/>
                  <a:pt x="275" y="257"/>
                  <a:pt x="207" y="370"/>
                </a:cubicBezTo>
                <a:cubicBezTo>
                  <a:pt x="174" y="423"/>
                  <a:pt x="139" y="476"/>
                  <a:pt x="88" y="512"/>
                </a:cubicBezTo>
                <a:cubicBezTo>
                  <a:pt x="73" y="522"/>
                  <a:pt x="54" y="531"/>
                  <a:pt x="36" y="526"/>
                </a:cubicBezTo>
                <a:cubicBezTo>
                  <a:pt x="16" y="520"/>
                  <a:pt x="6" y="496"/>
                  <a:pt x="4" y="475"/>
                </a:cubicBezTo>
                <a:close/>
              </a:path>
            </a:pathLst>
          </a:custGeom>
          <a:solidFill>
            <a:srgbClr val="F6C0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9" name="Freeform 1007">
            <a:extLst>
              <a:ext uri="{FF2B5EF4-FFF2-40B4-BE49-F238E27FC236}">
                <a16:creationId xmlns:a16="http://schemas.microsoft.com/office/drawing/2014/main" xmlns="" id="{5E6B2B5C-2144-488E-820C-FA18C1535853}"/>
              </a:ext>
            </a:extLst>
          </p:cNvPr>
          <p:cNvSpPr>
            <a:spLocks/>
          </p:cNvSpPr>
          <p:nvPr userDrawn="1"/>
        </p:nvSpPr>
        <p:spPr bwMode="auto">
          <a:xfrm>
            <a:off x="1985963" y="1154113"/>
            <a:ext cx="415925" cy="552450"/>
          </a:xfrm>
          <a:custGeom>
            <a:avLst/>
            <a:gdLst>
              <a:gd name="T0" fmla="*/ 0 w 219"/>
              <a:gd name="T1" fmla="*/ 290 h 290"/>
              <a:gd name="T2" fmla="*/ 12 w 219"/>
              <a:gd name="T3" fmla="*/ 280 h 290"/>
              <a:gd name="T4" fmla="*/ 25 w 219"/>
              <a:gd name="T5" fmla="*/ 267 h 290"/>
              <a:gd name="T6" fmla="*/ 32 w 219"/>
              <a:gd name="T7" fmla="*/ 259 h 290"/>
              <a:gd name="T8" fmla="*/ 41 w 219"/>
              <a:gd name="T9" fmla="*/ 251 h 290"/>
              <a:gd name="T10" fmla="*/ 50 w 219"/>
              <a:gd name="T11" fmla="*/ 241 h 290"/>
              <a:gd name="T12" fmla="*/ 60 w 219"/>
              <a:gd name="T13" fmla="*/ 230 h 290"/>
              <a:gd name="T14" fmla="*/ 69 w 219"/>
              <a:gd name="T15" fmla="*/ 219 h 290"/>
              <a:gd name="T16" fmla="*/ 79 w 219"/>
              <a:gd name="T17" fmla="*/ 207 h 290"/>
              <a:gd name="T18" fmla="*/ 100 w 219"/>
              <a:gd name="T19" fmla="*/ 181 h 290"/>
              <a:gd name="T20" fmla="*/ 120 w 219"/>
              <a:gd name="T21" fmla="*/ 153 h 290"/>
              <a:gd name="T22" fmla="*/ 139 w 219"/>
              <a:gd name="T23" fmla="*/ 125 h 290"/>
              <a:gd name="T24" fmla="*/ 157 w 219"/>
              <a:gd name="T25" fmla="*/ 98 h 290"/>
              <a:gd name="T26" fmla="*/ 174 w 219"/>
              <a:gd name="T27" fmla="*/ 72 h 290"/>
              <a:gd name="T28" fmla="*/ 189 w 219"/>
              <a:gd name="T29" fmla="*/ 48 h 290"/>
              <a:gd name="T30" fmla="*/ 219 w 219"/>
              <a:gd name="T31" fmla="*/ 0 h 290"/>
              <a:gd name="T32" fmla="*/ 211 w 219"/>
              <a:gd name="T33" fmla="*/ 14 h 290"/>
              <a:gd name="T34" fmla="*/ 190 w 219"/>
              <a:gd name="T35" fmla="*/ 49 h 290"/>
              <a:gd name="T36" fmla="*/ 160 w 219"/>
              <a:gd name="T37" fmla="*/ 100 h 290"/>
              <a:gd name="T38" fmla="*/ 142 w 219"/>
              <a:gd name="T39" fmla="*/ 127 h 290"/>
              <a:gd name="T40" fmla="*/ 123 w 219"/>
              <a:gd name="T41" fmla="*/ 155 h 290"/>
              <a:gd name="T42" fmla="*/ 102 w 219"/>
              <a:gd name="T43" fmla="*/ 183 h 290"/>
              <a:gd name="T44" fmla="*/ 82 w 219"/>
              <a:gd name="T45" fmla="*/ 209 h 290"/>
              <a:gd name="T46" fmla="*/ 62 w 219"/>
              <a:gd name="T47" fmla="*/ 232 h 290"/>
              <a:gd name="T48" fmla="*/ 52 w 219"/>
              <a:gd name="T49" fmla="*/ 242 h 290"/>
              <a:gd name="T50" fmla="*/ 42 w 219"/>
              <a:gd name="T51" fmla="*/ 252 h 290"/>
              <a:gd name="T52" fmla="*/ 34 w 219"/>
              <a:gd name="T53" fmla="*/ 261 h 290"/>
              <a:gd name="T54" fmla="*/ 25 w 219"/>
              <a:gd name="T55" fmla="*/ 268 h 290"/>
              <a:gd name="T56" fmla="*/ 12 w 219"/>
              <a:gd name="T57" fmla="*/ 280 h 290"/>
              <a:gd name="T58" fmla="*/ 0 w 219"/>
              <a:gd name="T5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9" h="290">
                <a:moveTo>
                  <a:pt x="0" y="290"/>
                </a:moveTo>
                <a:cubicBezTo>
                  <a:pt x="0" y="290"/>
                  <a:pt x="4" y="286"/>
                  <a:pt x="12" y="280"/>
                </a:cubicBezTo>
                <a:cubicBezTo>
                  <a:pt x="15" y="276"/>
                  <a:pt x="20" y="272"/>
                  <a:pt x="25" y="267"/>
                </a:cubicBezTo>
                <a:cubicBezTo>
                  <a:pt x="27" y="265"/>
                  <a:pt x="30" y="262"/>
                  <a:pt x="32" y="259"/>
                </a:cubicBezTo>
                <a:cubicBezTo>
                  <a:pt x="35" y="257"/>
                  <a:pt x="38" y="254"/>
                  <a:pt x="41" y="251"/>
                </a:cubicBezTo>
                <a:cubicBezTo>
                  <a:pt x="44" y="247"/>
                  <a:pt x="47" y="244"/>
                  <a:pt x="50" y="241"/>
                </a:cubicBezTo>
                <a:cubicBezTo>
                  <a:pt x="53" y="237"/>
                  <a:pt x="56" y="234"/>
                  <a:pt x="60" y="230"/>
                </a:cubicBezTo>
                <a:cubicBezTo>
                  <a:pt x="63" y="227"/>
                  <a:pt x="66" y="223"/>
                  <a:pt x="69" y="219"/>
                </a:cubicBezTo>
                <a:cubicBezTo>
                  <a:pt x="73" y="215"/>
                  <a:pt x="76" y="211"/>
                  <a:pt x="79" y="207"/>
                </a:cubicBezTo>
                <a:cubicBezTo>
                  <a:pt x="86" y="198"/>
                  <a:pt x="93" y="190"/>
                  <a:pt x="100" y="181"/>
                </a:cubicBezTo>
                <a:cubicBezTo>
                  <a:pt x="107" y="172"/>
                  <a:pt x="113" y="163"/>
                  <a:pt x="120" y="153"/>
                </a:cubicBezTo>
                <a:cubicBezTo>
                  <a:pt x="126" y="144"/>
                  <a:pt x="133" y="135"/>
                  <a:pt x="139" y="125"/>
                </a:cubicBezTo>
                <a:cubicBezTo>
                  <a:pt x="146" y="116"/>
                  <a:pt x="151" y="107"/>
                  <a:pt x="157" y="98"/>
                </a:cubicBezTo>
                <a:cubicBezTo>
                  <a:pt x="163" y="89"/>
                  <a:pt x="169" y="80"/>
                  <a:pt x="174" y="72"/>
                </a:cubicBezTo>
                <a:cubicBezTo>
                  <a:pt x="179" y="63"/>
                  <a:pt x="184" y="56"/>
                  <a:pt x="189" y="48"/>
                </a:cubicBezTo>
                <a:cubicBezTo>
                  <a:pt x="207" y="19"/>
                  <a:pt x="219" y="0"/>
                  <a:pt x="219" y="0"/>
                </a:cubicBezTo>
                <a:cubicBezTo>
                  <a:pt x="219" y="0"/>
                  <a:pt x="216" y="5"/>
                  <a:pt x="211" y="14"/>
                </a:cubicBezTo>
                <a:cubicBezTo>
                  <a:pt x="206" y="22"/>
                  <a:pt x="199" y="35"/>
                  <a:pt x="190" y="49"/>
                </a:cubicBezTo>
                <a:cubicBezTo>
                  <a:pt x="182" y="64"/>
                  <a:pt x="171" y="81"/>
                  <a:pt x="160" y="100"/>
                </a:cubicBezTo>
                <a:cubicBezTo>
                  <a:pt x="154" y="109"/>
                  <a:pt x="148" y="118"/>
                  <a:pt x="142" y="127"/>
                </a:cubicBezTo>
                <a:cubicBezTo>
                  <a:pt x="136" y="137"/>
                  <a:pt x="129" y="146"/>
                  <a:pt x="123" y="155"/>
                </a:cubicBezTo>
                <a:cubicBezTo>
                  <a:pt x="116" y="165"/>
                  <a:pt x="109" y="174"/>
                  <a:pt x="102" y="183"/>
                </a:cubicBezTo>
                <a:cubicBezTo>
                  <a:pt x="96" y="192"/>
                  <a:pt x="89" y="200"/>
                  <a:pt x="82" y="209"/>
                </a:cubicBezTo>
                <a:cubicBezTo>
                  <a:pt x="75" y="217"/>
                  <a:pt x="68" y="225"/>
                  <a:pt x="62" y="232"/>
                </a:cubicBezTo>
                <a:cubicBezTo>
                  <a:pt x="58" y="236"/>
                  <a:pt x="55" y="239"/>
                  <a:pt x="52" y="242"/>
                </a:cubicBezTo>
                <a:cubicBezTo>
                  <a:pt x="49" y="246"/>
                  <a:pt x="45" y="249"/>
                  <a:pt x="42" y="252"/>
                </a:cubicBezTo>
                <a:cubicBezTo>
                  <a:pt x="39" y="255"/>
                  <a:pt x="36" y="258"/>
                  <a:pt x="34" y="261"/>
                </a:cubicBezTo>
                <a:cubicBezTo>
                  <a:pt x="31" y="263"/>
                  <a:pt x="28" y="266"/>
                  <a:pt x="25" y="268"/>
                </a:cubicBezTo>
                <a:cubicBezTo>
                  <a:pt x="20" y="273"/>
                  <a:pt x="16" y="277"/>
                  <a:pt x="12" y="280"/>
                </a:cubicBezTo>
                <a:cubicBezTo>
                  <a:pt x="4" y="287"/>
                  <a:pt x="0" y="290"/>
                  <a:pt x="0" y="290"/>
                </a:cubicBez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0" name="Freeform 1008">
            <a:extLst>
              <a:ext uri="{FF2B5EF4-FFF2-40B4-BE49-F238E27FC236}">
                <a16:creationId xmlns:a16="http://schemas.microsoft.com/office/drawing/2014/main" xmlns="" id="{DA726714-610B-4144-9C6B-D73A23275D39}"/>
              </a:ext>
            </a:extLst>
          </p:cNvPr>
          <p:cNvSpPr>
            <a:spLocks/>
          </p:cNvSpPr>
          <p:nvPr userDrawn="1"/>
        </p:nvSpPr>
        <p:spPr bwMode="auto">
          <a:xfrm>
            <a:off x="1963738" y="1531938"/>
            <a:ext cx="241300" cy="200025"/>
          </a:xfrm>
          <a:custGeom>
            <a:avLst/>
            <a:gdLst>
              <a:gd name="T0" fmla="*/ 0 w 126"/>
              <a:gd name="T1" fmla="*/ 105 h 105"/>
              <a:gd name="T2" fmla="*/ 1 w 126"/>
              <a:gd name="T3" fmla="*/ 105 h 105"/>
              <a:gd name="T4" fmla="*/ 7 w 126"/>
              <a:gd name="T5" fmla="*/ 104 h 105"/>
              <a:gd name="T6" fmla="*/ 15 w 126"/>
              <a:gd name="T7" fmla="*/ 102 h 105"/>
              <a:gd name="T8" fmla="*/ 25 w 126"/>
              <a:gd name="T9" fmla="*/ 98 h 105"/>
              <a:gd name="T10" fmla="*/ 36 w 126"/>
              <a:gd name="T11" fmla="*/ 93 h 105"/>
              <a:gd name="T12" fmla="*/ 49 w 126"/>
              <a:gd name="T13" fmla="*/ 86 h 105"/>
              <a:gd name="T14" fmla="*/ 73 w 126"/>
              <a:gd name="T15" fmla="*/ 66 h 105"/>
              <a:gd name="T16" fmla="*/ 94 w 126"/>
              <a:gd name="T17" fmla="*/ 44 h 105"/>
              <a:gd name="T18" fmla="*/ 110 w 126"/>
              <a:gd name="T19" fmla="*/ 22 h 105"/>
              <a:gd name="T20" fmla="*/ 126 w 126"/>
              <a:gd name="T21" fmla="*/ 0 h 105"/>
              <a:gd name="T22" fmla="*/ 122 w 126"/>
              <a:gd name="T23" fmla="*/ 7 h 105"/>
              <a:gd name="T24" fmla="*/ 112 w 126"/>
              <a:gd name="T25" fmla="*/ 23 h 105"/>
              <a:gd name="T26" fmla="*/ 96 w 126"/>
              <a:gd name="T27" fmla="*/ 46 h 105"/>
              <a:gd name="T28" fmla="*/ 75 w 126"/>
              <a:gd name="T29" fmla="*/ 69 h 105"/>
              <a:gd name="T30" fmla="*/ 50 w 126"/>
              <a:gd name="T31" fmla="*/ 88 h 105"/>
              <a:gd name="T32" fmla="*/ 26 w 126"/>
              <a:gd name="T33" fmla="*/ 100 h 105"/>
              <a:gd name="T34" fmla="*/ 15 w 126"/>
              <a:gd name="T35" fmla="*/ 103 h 105"/>
              <a:gd name="T36" fmla="*/ 7 w 126"/>
              <a:gd name="T37" fmla="*/ 104 h 105"/>
              <a:gd name="T38" fmla="*/ 1 w 126"/>
              <a:gd name="T39" fmla="*/ 105 h 105"/>
              <a:gd name="T40" fmla="*/ 0 w 126"/>
              <a:gd name="T41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6" h="105">
                <a:moveTo>
                  <a:pt x="0" y="105"/>
                </a:moveTo>
                <a:cubicBezTo>
                  <a:pt x="0" y="105"/>
                  <a:pt x="0" y="105"/>
                  <a:pt x="1" y="105"/>
                </a:cubicBezTo>
                <a:cubicBezTo>
                  <a:pt x="3" y="105"/>
                  <a:pt x="4" y="104"/>
                  <a:pt x="7" y="104"/>
                </a:cubicBezTo>
                <a:cubicBezTo>
                  <a:pt x="9" y="103"/>
                  <a:pt x="12" y="103"/>
                  <a:pt x="15" y="102"/>
                </a:cubicBezTo>
                <a:cubicBezTo>
                  <a:pt x="18" y="101"/>
                  <a:pt x="21" y="99"/>
                  <a:pt x="25" y="98"/>
                </a:cubicBezTo>
                <a:cubicBezTo>
                  <a:pt x="29" y="97"/>
                  <a:pt x="33" y="95"/>
                  <a:pt x="36" y="93"/>
                </a:cubicBezTo>
                <a:cubicBezTo>
                  <a:pt x="41" y="91"/>
                  <a:pt x="45" y="88"/>
                  <a:pt x="49" y="86"/>
                </a:cubicBezTo>
                <a:cubicBezTo>
                  <a:pt x="57" y="80"/>
                  <a:pt x="65" y="74"/>
                  <a:pt x="73" y="66"/>
                </a:cubicBezTo>
                <a:cubicBezTo>
                  <a:pt x="80" y="59"/>
                  <a:pt x="87" y="51"/>
                  <a:pt x="94" y="44"/>
                </a:cubicBezTo>
                <a:cubicBezTo>
                  <a:pt x="100" y="36"/>
                  <a:pt x="106" y="29"/>
                  <a:pt x="110" y="22"/>
                </a:cubicBezTo>
                <a:cubicBezTo>
                  <a:pt x="119" y="9"/>
                  <a:pt x="126" y="0"/>
                  <a:pt x="126" y="0"/>
                </a:cubicBezTo>
                <a:cubicBezTo>
                  <a:pt x="126" y="0"/>
                  <a:pt x="124" y="3"/>
                  <a:pt x="122" y="7"/>
                </a:cubicBezTo>
                <a:cubicBezTo>
                  <a:pt x="120" y="11"/>
                  <a:pt x="116" y="17"/>
                  <a:pt x="112" y="23"/>
                </a:cubicBezTo>
                <a:cubicBezTo>
                  <a:pt x="108" y="30"/>
                  <a:pt x="102" y="38"/>
                  <a:pt x="96" y="46"/>
                </a:cubicBezTo>
                <a:cubicBezTo>
                  <a:pt x="90" y="53"/>
                  <a:pt x="83" y="62"/>
                  <a:pt x="75" y="69"/>
                </a:cubicBezTo>
                <a:cubicBezTo>
                  <a:pt x="67" y="76"/>
                  <a:pt x="59" y="83"/>
                  <a:pt x="50" y="88"/>
                </a:cubicBezTo>
                <a:cubicBezTo>
                  <a:pt x="42" y="94"/>
                  <a:pt x="33" y="97"/>
                  <a:pt x="26" y="100"/>
                </a:cubicBezTo>
                <a:cubicBezTo>
                  <a:pt x="22" y="101"/>
                  <a:pt x="18" y="102"/>
                  <a:pt x="15" y="103"/>
                </a:cubicBezTo>
                <a:cubicBezTo>
                  <a:pt x="12" y="104"/>
                  <a:pt x="9" y="104"/>
                  <a:pt x="7" y="104"/>
                </a:cubicBezTo>
                <a:cubicBezTo>
                  <a:pt x="5" y="105"/>
                  <a:pt x="3" y="105"/>
                  <a:pt x="1" y="105"/>
                </a:cubicBezTo>
                <a:cubicBezTo>
                  <a:pt x="0" y="105"/>
                  <a:pt x="0" y="105"/>
                  <a:pt x="0" y="105"/>
                </a:cubicBez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1" name="Freeform 1009">
            <a:extLst>
              <a:ext uri="{FF2B5EF4-FFF2-40B4-BE49-F238E27FC236}">
                <a16:creationId xmlns:a16="http://schemas.microsoft.com/office/drawing/2014/main" xmlns="" id="{7EC15BA8-7087-47B6-8696-1210ECF35F18}"/>
              </a:ext>
            </a:extLst>
          </p:cNvPr>
          <p:cNvSpPr>
            <a:spLocks/>
          </p:cNvSpPr>
          <p:nvPr userDrawn="1"/>
        </p:nvSpPr>
        <p:spPr bwMode="auto">
          <a:xfrm>
            <a:off x="2011363" y="960438"/>
            <a:ext cx="461963" cy="690563"/>
          </a:xfrm>
          <a:custGeom>
            <a:avLst/>
            <a:gdLst>
              <a:gd name="T0" fmla="*/ 0 w 242"/>
              <a:gd name="T1" fmla="*/ 363 h 363"/>
              <a:gd name="T2" fmla="*/ 12 w 242"/>
              <a:gd name="T3" fmla="*/ 349 h 363"/>
              <a:gd name="T4" fmla="*/ 27 w 242"/>
              <a:gd name="T5" fmla="*/ 332 h 363"/>
              <a:gd name="T6" fmla="*/ 44 w 242"/>
              <a:gd name="T7" fmla="*/ 311 h 363"/>
              <a:gd name="T8" fmla="*/ 65 w 242"/>
              <a:gd name="T9" fmla="*/ 285 h 363"/>
              <a:gd name="T10" fmla="*/ 88 w 242"/>
              <a:gd name="T11" fmla="*/ 256 h 363"/>
              <a:gd name="T12" fmla="*/ 111 w 242"/>
              <a:gd name="T13" fmla="*/ 224 h 363"/>
              <a:gd name="T14" fmla="*/ 134 w 242"/>
              <a:gd name="T15" fmla="*/ 190 h 363"/>
              <a:gd name="T16" fmla="*/ 156 w 242"/>
              <a:gd name="T17" fmla="*/ 156 h 363"/>
              <a:gd name="T18" fmla="*/ 177 w 242"/>
              <a:gd name="T19" fmla="*/ 122 h 363"/>
              <a:gd name="T20" fmla="*/ 195 w 242"/>
              <a:gd name="T21" fmla="*/ 90 h 363"/>
              <a:gd name="T22" fmla="*/ 211 w 242"/>
              <a:gd name="T23" fmla="*/ 61 h 363"/>
              <a:gd name="T24" fmla="*/ 224 w 242"/>
              <a:gd name="T25" fmla="*/ 36 h 363"/>
              <a:gd name="T26" fmla="*/ 233 w 242"/>
              <a:gd name="T27" fmla="*/ 17 h 363"/>
              <a:gd name="T28" fmla="*/ 242 w 242"/>
              <a:gd name="T29" fmla="*/ 0 h 363"/>
              <a:gd name="T30" fmla="*/ 234 w 242"/>
              <a:gd name="T31" fmla="*/ 17 h 363"/>
              <a:gd name="T32" fmla="*/ 224 w 242"/>
              <a:gd name="T33" fmla="*/ 37 h 363"/>
              <a:gd name="T34" fmla="*/ 218 w 242"/>
              <a:gd name="T35" fmla="*/ 49 h 363"/>
              <a:gd name="T36" fmla="*/ 212 w 242"/>
              <a:gd name="T37" fmla="*/ 62 h 363"/>
              <a:gd name="T38" fmla="*/ 196 w 242"/>
              <a:gd name="T39" fmla="*/ 91 h 363"/>
              <a:gd name="T40" fmla="*/ 178 w 242"/>
              <a:gd name="T41" fmla="*/ 123 h 363"/>
              <a:gd name="T42" fmla="*/ 157 w 242"/>
              <a:gd name="T43" fmla="*/ 157 h 363"/>
              <a:gd name="T44" fmla="*/ 135 w 242"/>
              <a:gd name="T45" fmla="*/ 191 h 363"/>
              <a:gd name="T46" fmla="*/ 112 w 242"/>
              <a:gd name="T47" fmla="*/ 225 h 363"/>
              <a:gd name="T48" fmla="*/ 89 w 242"/>
              <a:gd name="T49" fmla="*/ 257 h 363"/>
              <a:gd name="T50" fmla="*/ 66 w 242"/>
              <a:gd name="T51" fmla="*/ 286 h 363"/>
              <a:gd name="T52" fmla="*/ 45 w 242"/>
              <a:gd name="T53" fmla="*/ 312 h 363"/>
              <a:gd name="T54" fmla="*/ 27 w 242"/>
              <a:gd name="T55" fmla="*/ 333 h 363"/>
              <a:gd name="T56" fmla="*/ 13 w 242"/>
              <a:gd name="T57" fmla="*/ 349 h 363"/>
              <a:gd name="T58" fmla="*/ 0 w 242"/>
              <a:gd name="T5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2" h="363">
                <a:moveTo>
                  <a:pt x="0" y="363"/>
                </a:moveTo>
                <a:cubicBezTo>
                  <a:pt x="0" y="363"/>
                  <a:pt x="5" y="358"/>
                  <a:pt x="12" y="349"/>
                </a:cubicBezTo>
                <a:cubicBezTo>
                  <a:pt x="16" y="344"/>
                  <a:pt x="21" y="339"/>
                  <a:pt x="27" y="332"/>
                </a:cubicBezTo>
                <a:cubicBezTo>
                  <a:pt x="32" y="326"/>
                  <a:pt x="38" y="319"/>
                  <a:pt x="44" y="311"/>
                </a:cubicBezTo>
                <a:cubicBezTo>
                  <a:pt x="51" y="303"/>
                  <a:pt x="58" y="294"/>
                  <a:pt x="65" y="285"/>
                </a:cubicBezTo>
                <a:cubicBezTo>
                  <a:pt x="73" y="276"/>
                  <a:pt x="80" y="266"/>
                  <a:pt x="88" y="256"/>
                </a:cubicBezTo>
                <a:cubicBezTo>
                  <a:pt x="95" y="246"/>
                  <a:pt x="103" y="235"/>
                  <a:pt x="111" y="224"/>
                </a:cubicBezTo>
                <a:cubicBezTo>
                  <a:pt x="119" y="213"/>
                  <a:pt x="126" y="202"/>
                  <a:pt x="134" y="190"/>
                </a:cubicBezTo>
                <a:cubicBezTo>
                  <a:pt x="141" y="179"/>
                  <a:pt x="149" y="167"/>
                  <a:pt x="156" y="156"/>
                </a:cubicBezTo>
                <a:cubicBezTo>
                  <a:pt x="163" y="145"/>
                  <a:pt x="170" y="133"/>
                  <a:pt x="177" y="122"/>
                </a:cubicBezTo>
                <a:cubicBezTo>
                  <a:pt x="183" y="111"/>
                  <a:pt x="189" y="101"/>
                  <a:pt x="195" y="90"/>
                </a:cubicBezTo>
                <a:cubicBezTo>
                  <a:pt x="201" y="80"/>
                  <a:pt x="206" y="70"/>
                  <a:pt x="211" y="61"/>
                </a:cubicBezTo>
                <a:cubicBezTo>
                  <a:pt x="216" y="52"/>
                  <a:pt x="220" y="44"/>
                  <a:pt x="224" y="36"/>
                </a:cubicBezTo>
                <a:cubicBezTo>
                  <a:pt x="228" y="29"/>
                  <a:pt x="231" y="22"/>
                  <a:pt x="233" y="17"/>
                </a:cubicBezTo>
                <a:cubicBezTo>
                  <a:pt x="239" y="6"/>
                  <a:pt x="242" y="0"/>
                  <a:pt x="242" y="0"/>
                </a:cubicBezTo>
                <a:cubicBezTo>
                  <a:pt x="242" y="0"/>
                  <a:pt x="239" y="6"/>
                  <a:pt x="234" y="17"/>
                </a:cubicBezTo>
                <a:cubicBezTo>
                  <a:pt x="231" y="23"/>
                  <a:pt x="228" y="29"/>
                  <a:pt x="224" y="37"/>
                </a:cubicBezTo>
                <a:cubicBezTo>
                  <a:pt x="222" y="40"/>
                  <a:pt x="221" y="44"/>
                  <a:pt x="218" y="49"/>
                </a:cubicBezTo>
                <a:cubicBezTo>
                  <a:pt x="216" y="53"/>
                  <a:pt x="214" y="57"/>
                  <a:pt x="212" y="62"/>
                </a:cubicBezTo>
                <a:cubicBezTo>
                  <a:pt x="207" y="71"/>
                  <a:pt x="202" y="81"/>
                  <a:pt x="196" y="91"/>
                </a:cubicBezTo>
                <a:cubicBezTo>
                  <a:pt x="191" y="101"/>
                  <a:pt x="184" y="112"/>
                  <a:pt x="178" y="123"/>
                </a:cubicBezTo>
                <a:cubicBezTo>
                  <a:pt x="171" y="134"/>
                  <a:pt x="165" y="145"/>
                  <a:pt x="157" y="157"/>
                </a:cubicBezTo>
                <a:cubicBezTo>
                  <a:pt x="150" y="168"/>
                  <a:pt x="143" y="180"/>
                  <a:pt x="135" y="191"/>
                </a:cubicBezTo>
                <a:cubicBezTo>
                  <a:pt x="128" y="203"/>
                  <a:pt x="120" y="214"/>
                  <a:pt x="112" y="225"/>
                </a:cubicBezTo>
                <a:cubicBezTo>
                  <a:pt x="104" y="236"/>
                  <a:pt x="96" y="246"/>
                  <a:pt x="89" y="257"/>
                </a:cubicBezTo>
                <a:cubicBezTo>
                  <a:pt x="81" y="267"/>
                  <a:pt x="74" y="277"/>
                  <a:pt x="66" y="286"/>
                </a:cubicBezTo>
                <a:cubicBezTo>
                  <a:pt x="59" y="295"/>
                  <a:pt x="52" y="304"/>
                  <a:pt x="45" y="312"/>
                </a:cubicBezTo>
                <a:cubicBezTo>
                  <a:pt x="39" y="319"/>
                  <a:pt x="33" y="327"/>
                  <a:pt x="27" y="333"/>
                </a:cubicBezTo>
                <a:cubicBezTo>
                  <a:pt x="22" y="339"/>
                  <a:pt x="17" y="345"/>
                  <a:pt x="13" y="349"/>
                </a:cubicBezTo>
                <a:cubicBezTo>
                  <a:pt x="5" y="358"/>
                  <a:pt x="0" y="363"/>
                  <a:pt x="0" y="363"/>
                </a:cubicBez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2" name="Freeform 1010">
            <a:extLst>
              <a:ext uri="{FF2B5EF4-FFF2-40B4-BE49-F238E27FC236}">
                <a16:creationId xmlns:a16="http://schemas.microsoft.com/office/drawing/2014/main" xmlns="" id="{4B0E2C41-85E9-4766-A61D-4111AC5FF7B3}"/>
              </a:ext>
            </a:extLst>
          </p:cNvPr>
          <p:cNvSpPr>
            <a:spLocks/>
          </p:cNvSpPr>
          <p:nvPr userDrawn="1"/>
        </p:nvSpPr>
        <p:spPr bwMode="auto">
          <a:xfrm>
            <a:off x="1954213" y="1255713"/>
            <a:ext cx="209550" cy="357188"/>
          </a:xfrm>
          <a:custGeom>
            <a:avLst/>
            <a:gdLst>
              <a:gd name="T0" fmla="*/ 110 w 110"/>
              <a:gd name="T1" fmla="*/ 0 h 188"/>
              <a:gd name="T2" fmla="*/ 103 w 110"/>
              <a:gd name="T3" fmla="*/ 9 h 188"/>
              <a:gd name="T4" fmla="*/ 86 w 110"/>
              <a:gd name="T5" fmla="*/ 33 h 188"/>
              <a:gd name="T6" fmla="*/ 61 w 110"/>
              <a:gd name="T7" fmla="*/ 67 h 188"/>
              <a:gd name="T8" fmla="*/ 33 w 110"/>
              <a:gd name="T9" fmla="*/ 106 h 188"/>
              <a:gd name="T10" fmla="*/ 9 w 110"/>
              <a:gd name="T11" fmla="*/ 147 h 188"/>
              <a:gd name="T12" fmla="*/ 3 w 110"/>
              <a:gd name="T13" fmla="*/ 168 h 188"/>
              <a:gd name="T14" fmla="*/ 3 w 110"/>
              <a:gd name="T15" fmla="*/ 177 h 188"/>
              <a:gd name="T16" fmla="*/ 7 w 110"/>
              <a:gd name="T17" fmla="*/ 185 h 188"/>
              <a:gd name="T18" fmla="*/ 15 w 110"/>
              <a:gd name="T19" fmla="*/ 185 h 188"/>
              <a:gd name="T20" fmla="*/ 21 w 110"/>
              <a:gd name="T21" fmla="*/ 181 h 188"/>
              <a:gd name="T22" fmla="*/ 31 w 110"/>
              <a:gd name="T23" fmla="*/ 173 h 188"/>
              <a:gd name="T24" fmla="*/ 36 w 110"/>
              <a:gd name="T25" fmla="*/ 167 h 188"/>
              <a:gd name="T26" fmla="*/ 38 w 110"/>
              <a:gd name="T27" fmla="*/ 164 h 188"/>
              <a:gd name="T28" fmla="*/ 37 w 110"/>
              <a:gd name="T29" fmla="*/ 167 h 188"/>
              <a:gd name="T30" fmla="*/ 32 w 110"/>
              <a:gd name="T31" fmla="*/ 174 h 188"/>
              <a:gd name="T32" fmla="*/ 22 w 110"/>
              <a:gd name="T33" fmla="*/ 183 h 188"/>
              <a:gd name="T34" fmla="*/ 15 w 110"/>
              <a:gd name="T35" fmla="*/ 187 h 188"/>
              <a:gd name="T36" fmla="*/ 6 w 110"/>
              <a:gd name="T37" fmla="*/ 187 h 188"/>
              <a:gd name="T38" fmla="*/ 1 w 110"/>
              <a:gd name="T39" fmla="*/ 178 h 188"/>
              <a:gd name="T40" fmla="*/ 0 w 110"/>
              <a:gd name="T41" fmla="*/ 167 h 188"/>
              <a:gd name="T42" fmla="*/ 6 w 110"/>
              <a:gd name="T43" fmla="*/ 146 h 188"/>
              <a:gd name="T44" fmla="*/ 30 w 110"/>
              <a:gd name="T45" fmla="*/ 104 h 188"/>
              <a:gd name="T46" fmla="*/ 59 w 110"/>
              <a:gd name="T47" fmla="*/ 65 h 188"/>
              <a:gd name="T48" fmla="*/ 84 w 110"/>
              <a:gd name="T49" fmla="*/ 32 h 188"/>
              <a:gd name="T50" fmla="*/ 103 w 110"/>
              <a:gd name="T51" fmla="*/ 9 h 188"/>
              <a:gd name="T52" fmla="*/ 110 w 110"/>
              <a:gd name="T5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88">
                <a:moveTo>
                  <a:pt x="110" y="0"/>
                </a:moveTo>
                <a:cubicBezTo>
                  <a:pt x="110" y="0"/>
                  <a:pt x="107" y="3"/>
                  <a:pt x="103" y="9"/>
                </a:cubicBezTo>
                <a:cubicBezTo>
                  <a:pt x="99" y="15"/>
                  <a:pt x="93" y="23"/>
                  <a:pt x="86" y="33"/>
                </a:cubicBezTo>
                <a:cubicBezTo>
                  <a:pt x="79" y="43"/>
                  <a:pt x="70" y="55"/>
                  <a:pt x="61" y="67"/>
                </a:cubicBezTo>
                <a:cubicBezTo>
                  <a:pt x="52" y="79"/>
                  <a:pt x="42" y="93"/>
                  <a:pt x="33" y="106"/>
                </a:cubicBezTo>
                <a:cubicBezTo>
                  <a:pt x="23" y="119"/>
                  <a:pt x="14" y="133"/>
                  <a:pt x="9" y="147"/>
                </a:cubicBezTo>
                <a:cubicBezTo>
                  <a:pt x="6" y="154"/>
                  <a:pt x="4" y="161"/>
                  <a:pt x="3" y="168"/>
                </a:cubicBezTo>
                <a:cubicBezTo>
                  <a:pt x="2" y="171"/>
                  <a:pt x="2" y="174"/>
                  <a:pt x="3" y="177"/>
                </a:cubicBezTo>
                <a:cubicBezTo>
                  <a:pt x="4" y="180"/>
                  <a:pt x="5" y="183"/>
                  <a:pt x="7" y="185"/>
                </a:cubicBezTo>
                <a:cubicBezTo>
                  <a:pt x="9" y="186"/>
                  <a:pt x="12" y="186"/>
                  <a:pt x="15" y="185"/>
                </a:cubicBezTo>
                <a:cubicBezTo>
                  <a:pt x="17" y="184"/>
                  <a:pt x="19" y="183"/>
                  <a:pt x="21" y="181"/>
                </a:cubicBezTo>
                <a:cubicBezTo>
                  <a:pt x="25" y="179"/>
                  <a:pt x="29" y="176"/>
                  <a:pt x="31" y="173"/>
                </a:cubicBezTo>
                <a:cubicBezTo>
                  <a:pt x="34" y="170"/>
                  <a:pt x="35" y="168"/>
                  <a:pt x="36" y="167"/>
                </a:cubicBezTo>
                <a:cubicBezTo>
                  <a:pt x="38" y="165"/>
                  <a:pt x="38" y="164"/>
                  <a:pt x="38" y="164"/>
                </a:cubicBezTo>
                <a:cubicBezTo>
                  <a:pt x="38" y="164"/>
                  <a:pt x="38" y="165"/>
                  <a:pt x="37" y="167"/>
                </a:cubicBezTo>
                <a:cubicBezTo>
                  <a:pt x="36" y="168"/>
                  <a:pt x="34" y="171"/>
                  <a:pt x="32" y="174"/>
                </a:cubicBezTo>
                <a:cubicBezTo>
                  <a:pt x="29" y="176"/>
                  <a:pt x="26" y="179"/>
                  <a:pt x="22" y="183"/>
                </a:cubicBezTo>
                <a:cubicBezTo>
                  <a:pt x="20" y="184"/>
                  <a:pt x="18" y="186"/>
                  <a:pt x="15" y="187"/>
                </a:cubicBezTo>
                <a:cubicBezTo>
                  <a:pt x="13" y="188"/>
                  <a:pt x="9" y="188"/>
                  <a:pt x="6" y="187"/>
                </a:cubicBezTo>
                <a:cubicBezTo>
                  <a:pt x="3" y="185"/>
                  <a:pt x="1" y="181"/>
                  <a:pt x="1" y="178"/>
                </a:cubicBezTo>
                <a:cubicBezTo>
                  <a:pt x="0" y="175"/>
                  <a:pt x="0" y="171"/>
                  <a:pt x="0" y="167"/>
                </a:cubicBezTo>
                <a:cubicBezTo>
                  <a:pt x="1" y="160"/>
                  <a:pt x="3" y="153"/>
                  <a:pt x="6" y="146"/>
                </a:cubicBezTo>
                <a:cubicBezTo>
                  <a:pt x="11" y="131"/>
                  <a:pt x="20" y="117"/>
                  <a:pt x="30" y="104"/>
                </a:cubicBezTo>
                <a:cubicBezTo>
                  <a:pt x="39" y="90"/>
                  <a:pt x="49" y="77"/>
                  <a:pt x="59" y="65"/>
                </a:cubicBezTo>
                <a:cubicBezTo>
                  <a:pt x="68" y="53"/>
                  <a:pt x="77" y="42"/>
                  <a:pt x="84" y="32"/>
                </a:cubicBezTo>
                <a:cubicBezTo>
                  <a:pt x="92" y="22"/>
                  <a:pt x="98" y="14"/>
                  <a:pt x="103" y="9"/>
                </a:cubicBezTo>
                <a:cubicBezTo>
                  <a:pt x="107" y="3"/>
                  <a:pt x="110" y="0"/>
                  <a:pt x="110" y="0"/>
                </a:cubicBezTo>
                <a:close/>
              </a:path>
            </a:pathLst>
          </a:custGeom>
          <a:solidFill>
            <a:schemeClr val="accent3">
              <a:lumMod val="75000"/>
              <a:alpha val="7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3" name="Freeform 1011">
            <a:extLst>
              <a:ext uri="{FF2B5EF4-FFF2-40B4-BE49-F238E27FC236}">
                <a16:creationId xmlns:a16="http://schemas.microsoft.com/office/drawing/2014/main" xmlns="" id="{E8B5E85E-8AFB-4E25-8721-D837A882CF41}"/>
              </a:ext>
            </a:extLst>
          </p:cNvPr>
          <p:cNvSpPr>
            <a:spLocks/>
          </p:cNvSpPr>
          <p:nvPr userDrawn="1"/>
        </p:nvSpPr>
        <p:spPr bwMode="auto">
          <a:xfrm>
            <a:off x="3521075" y="6181725"/>
            <a:ext cx="88900" cy="157163"/>
          </a:xfrm>
          <a:custGeom>
            <a:avLst/>
            <a:gdLst>
              <a:gd name="T0" fmla="*/ 2 w 47"/>
              <a:gd name="T1" fmla="*/ 11 h 83"/>
              <a:gd name="T2" fmla="*/ 20 w 47"/>
              <a:gd name="T3" fmla="*/ 1 h 83"/>
              <a:gd name="T4" fmla="*/ 22 w 47"/>
              <a:gd name="T5" fmla="*/ 0 h 83"/>
              <a:gd name="T6" fmla="*/ 27 w 47"/>
              <a:gd name="T7" fmla="*/ 4 h 83"/>
              <a:gd name="T8" fmla="*/ 47 w 47"/>
              <a:gd name="T9" fmla="*/ 64 h 83"/>
              <a:gd name="T10" fmla="*/ 25 w 47"/>
              <a:gd name="T11" fmla="*/ 83 h 83"/>
              <a:gd name="T12" fmla="*/ 2 w 47"/>
              <a:gd name="T13" fmla="*/ 16 h 83"/>
              <a:gd name="T14" fmla="*/ 1 w 47"/>
              <a:gd name="T15" fmla="*/ 12 h 83"/>
              <a:gd name="T16" fmla="*/ 2 w 47"/>
              <a:gd name="T17" fmla="*/ 1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83">
                <a:moveTo>
                  <a:pt x="2" y="11"/>
                </a:moveTo>
                <a:cubicBezTo>
                  <a:pt x="8" y="7"/>
                  <a:pt x="14" y="4"/>
                  <a:pt x="20" y="1"/>
                </a:cubicBezTo>
                <a:cubicBezTo>
                  <a:pt x="21" y="0"/>
                  <a:pt x="22" y="0"/>
                  <a:pt x="22" y="0"/>
                </a:cubicBezTo>
                <a:cubicBezTo>
                  <a:pt x="24" y="0"/>
                  <a:pt x="26" y="2"/>
                  <a:pt x="27" y="4"/>
                </a:cubicBezTo>
                <a:cubicBezTo>
                  <a:pt x="33" y="24"/>
                  <a:pt x="40" y="44"/>
                  <a:pt x="47" y="64"/>
                </a:cubicBezTo>
                <a:cubicBezTo>
                  <a:pt x="40" y="70"/>
                  <a:pt x="33" y="77"/>
                  <a:pt x="25" y="83"/>
                </a:cubicBezTo>
                <a:cubicBezTo>
                  <a:pt x="24" y="59"/>
                  <a:pt x="16" y="36"/>
                  <a:pt x="2" y="16"/>
                </a:cubicBezTo>
                <a:cubicBezTo>
                  <a:pt x="1" y="15"/>
                  <a:pt x="0" y="13"/>
                  <a:pt x="1" y="12"/>
                </a:cubicBezTo>
                <a:cubicBezTo>
                  <a:pt x="1" y="11"/>
                  <a:pt x="2" y="11"/>
                  <a:pt x="2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4" name="Freeform 1012">
            <a:extLst>
              <a:ext uri="{FF2B5EF4-FFF2-40B4-BE49-F238E27FC236}">
                <a16:creationId xmlns:a16="http://schemas.microsoft.com/office/drawing/2014/main" xmlns="" id="{2902B4E1-4301-4892-A880-EB215BF4457B}"/>
              </a:ext>
            </a:extLst>
          </p:cNvPr>
          <p:cNvSpPr>
            <a:spLocks/>
          </p:cNvSpPr>
          <p:nvPr userDrawn="1"/>
        </p:nvSpPr>
        <p:spPr bwMode="auto">
          <a:xfrm>
            <a:off x="3063875" y="5321300"/>
            <a:ext cx="522288" cy="912813"/>
          </a:xfrm>
          <a:custGeom>
            <a:avLst/>
            <a:gdLst>
              <a:gd name="T0" fmla="*/ 206 w 274"/>
              <a:gd name="T1" fmla="*/ 468 h 480"/>
              <a:gd name="T2" fmla="*/ 123 w 274"/>
              <a:gd name="T3" fmla="*/ 353 h 480"/>
              <a:gd name="T4" fmla="*/ 0 w 274"/>
              <a:gd name="T5" fmla="*/ 0 h 480"/>
              <a:gd name="T6" fmla="*/ 222 w 274"/>
              <a:gd name="T7" fmla="*/ 266 h 480"/>
              <a:gd name="T8" fmla="*/ 273 w 274"/>
              <a:gd name="T9" fmla="*/ 422 h 480"/>
              <a:gd name="T10" fmla="*/ 260 w 274"/>
              <a:gd name="T11" fmla="*/ 468 h 480"/>
              <a:gd name="T12" fmla="*/ 206 w 274"/>
              <a:gd name="T13" fmla="*/ 468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4" h="480">
                <a:moveTo>
                  <a:pt x="206" y="468"/>
                </a:moveTo>
                <a:cubicBezTo>
                  <a:pt x="163" y="446"/>
                  <a:pt x="141" y="398"/>
                  <a:pt x="123" y="353"/>
                </a:cubicBezTo>
                <a:cubicBezTo>
                  <a:pt x="77" y="237"/>
                  <a:pt x="36" y="120"/>
                  <a:pt x="0" y="0"/>
                </a:cubicBezTo>
                <a:cubicBezTo>
                  <a:pt x="104" y="56"/>
                  <a:pt x="169" y="162"/>
                  <a:pt x="222" y="266"/>
                </a:cubicBezTo>
                <a:cubicBezTo>
                  <a:pt x="247" y="316"/>
                  <a:pt x="270" y="367"/>
                  <a:pt x="273" y="422"/>
                </a:cubicBezTo>
                <a:cubicBezTo>
                  <a:pt x="274" y="439"/>
                  <a:pt x="272" y="457"/>
                  <a:pt x="260" y="468"/>
                </a:cubicBezTo>
                <a:cubicBezTo>
                  <a:pt x="245" y="480"/>
                  <a:pt x="223" y="477"/>
                  <a:pt x="206" y="468"/>
                </a:cubicBezTo>
                <a:close/>
              </a:path>
            </a:pathLst>
          </a:custGeom>
          <a:solidFill>
            <a:srgbClr val="F6C0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5" name="Freeform 1013">
            <a:extLst>
              <a:ext uri="{FF2B5EF4-FFF2-40B4-BE49-F238E27FC236}">
                <a16:creationId xmlns:a16="http://schemas.microsoft.com/office/drawing/2014/main" xmlns="" id="{BA7FADBD-ECC6-4593-9C5E-992489587514}"/>
              </a:ext>
            </a:extLst>
          </p:cNvPr>
          <p:cNvSpPr>
            <a:spLocks/>
          </p:cNvSpPr>
          <p:nvPr userDrawn="1"/>
        </p:nvSpPr>
        <p:spPr bwMode="auto">
          <a:xfrm>
            <a:off x="3305175" y="5603875"/>
            <a:ext cx="223838" cy="573088"/>
          </a:xfrm>
          <a:custGeom>
            <a:avLst/>
            <a:gdLst>
              <a:gd name="T0" fmla="*/ 117 w 117"/>
              <a:gd name="T1" fmla="*/ 301 h 301"/>
              <a:gd name="T2" fmla="*/ 114 w 117"/>
              <a:gd name="T3" fmla="*/ 287 h 301"/>
              <a:gd name="T4" fmla="*/ 111 w 117"/>
              <a:gd name="T5" fmla="*/ 272 h 301"/>
              <a:gd name="T6" fmla="*/ 109 w 117"/>
              <a:gd name="T7" fmla="*/ 262 h 301"/>
              <a:gd name="T8" fmla="*/ 106 w 117"/>
              <a:gd name="T9" fmla="*/ 252 h 301"/>
              <a:gd name="T10" fmla="*/ 99 w 117"/>
              <a:gd name="T11" fmla="*/ 228 h 301"/>
              <a:gd name="T12" fmla="*/ 91 w 117"/>
              <a:gd name="T13" fmla="*/ 202 h 301"/>
              <a:gd name="T14" fmla="*/ 81 w 117"/>
              <a:gd name="T15" fmla="*/ 174 h 301"/>
              <a:gd name="T16" fmla="*/ 70 w 117"/>
              <a:gd name="T17" fmla="*/ 146 h 301"/>
              <a:gd name="T18" fmla="*/ 58 w 117"/>
              <a:gd name="T19" fmla="*/ 119 h 301"/>
              <a:gd name="T20" fmla="*/ 45 w 117"/>
              <a:gd name="T21" fmla="*/ 92 h 301"/>
              <a:gd name="T22" fmla="*/ 34 w 117"/>
              <a:gd name="T23" fmla="*/ 67 h 301"/>
              <a:gd name="T24" fmla="*/ 23 w 117"/>
              <a:gd name="T25" fmla="*/ 45 h 301"/>
              <a:gd name="T26" fmla="*/ 0 w 117"/>
              <a:gd name="T27" fmla="*/ 0 h 301"/>
              <a:gd name="T28" fmla="*/ 7 w 117"/>
              <a:gd name="T29" fmla="*/ 12 h 301"/>
              <a:gd name="T30" fmla="*/ 24 w 117"/>
              <a:gd name="T31" fmla="*/ 45 h 301"/>
              <a:gd name="T32" fmla="*/ 48 w 117"/>
              <a:gd name="T33" fmla="*/ 91 h 301"/>
              <a:gd name="T34" fmla="*/ 60 w 117"/>
              <a:gd name="T35" fmla="*/ 117 h 301"/>
              <a:gd name="T36" fmla="*/ 73 w 117"/>
              <a:gd name="T37" fmla="*/ 145 h 301"/>
              <a:gd name="T38" fmla="*/ 84 w 117"/>
              <a:gd name="T39" fmla="*/ 173 h 301"/>
              <a:gd name="T40" fmla="*/ 94 w 117"/>
              <a:gd name="T41" fmla="*/ 201 h 301"/>
              <a:gd name="T42" fmla="*/ 102 w 117"/>
              <a:gd name="T43" fmla="*/ 227 h 301"/>
              <a:gd name="T44" fmla="*/ 108 w 117"/>
              <a:gd name="T45" fmla="*/ 251 h 301"/>
              <a:gd name="T46" fmla="*/ 110 w 117"/>
              <a:gd name="T47" fmla="*/ 262 h 301"/>
              <a:gd name="T48" fmla="*/ 112 w 117"/>
              <a:gd name="T49" fmla="*/ 271 h 301"/>
              <a:gd name="T50" fmla="*/ 115 w 117"/>
              <a:gd name="T51" fmla="*/ 287 h 301"/>
              <a:gd name="T52" fmla="*/ 117 w 117"/>
              <a:gd name="T53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7" h="301">
                <a:moveTo>
                  <a:pt x="117" y="301"/>
                </a:moveTo>
                <a:cubicBezTo>
                  <a:pt x="117" y="301"/>
                  <a:pt x="116" y="296"/>
                  <a:pt x="114" y="287"/>
                </a:cubicBezTo>
                <a:cubicBezTo>
                  <a:pt x="113" y="283"/>
                  <a:pt x="112" y="278"/>
                  <a:pt x="111" y="272"/>
                </a:cubicBezTo>
                <a:cubicBezTo>
                  <a:pt x="110" y="269"/>
                  <a:pt x="109" y="265"/>
                  <a:pt x="109" y="262"/>
                </a:cubicBezTo>
                <a:cubicBezTo>
                  <a:pt x="108" y="259"/>
                  <a:pt x="107" y="255"/>
                  <a:pt x="106" y="252"/>
                </a:cubicBezTo>
                <a:cubicBezTo>
                  <a:pt x="104" y="244"/>
                  <a:pt x="102" y="236"/>
                  <a:pt x="99" y="228"/>
                </a:cubicBezTo>
                <a:cubicBezTo>
                  <a:pt x="97" y="220"/>
                  <a:pt x="94" y="211"/>
                  <a:pt x="91" y="202"/>
                </a:cubicBezTo>
                <a:cubicBezTo>
                  <a:pt x="88" y="193"/>
                  <a:pt x="85" y="184"/>
                  <a:pt x="81" y="174"/>
                </a:cubicBezTo>
                <a:cubicBezTo>
                  <a:pt x="77" y="165"/>
                  <a:pt x="73" y="156"/>
                  <a:pt x="70" y="146"/>
                </a:cubicBezTo>
                <a:cubicBezTo>
                  <a:pt x="66" y="137"/>
                  <a:pt x="62" y="128"/>
                  <a:pt x="58" y="119"/>
                </a:cubicBezTo>
                <a:cubicBezTo>
                  <a:pt x="54" y="110"/>
                  <a:pt x="49" y="101"/>
                  <a:pt x="45" y="92"/>
                </a:cubicBezTo>
                <a:cubicBezTo>
                  <a:pt x="41" y="84"/>
                  <a:pt x="37" y="75"/>
                  <a:pt x="34" y="67"/>
                </a:cubicBezTo>
                <a:cubicBezTo>
                  <a:pt x="30" y="60"/>
                  <a:pt x="26" y="52"/>
                  <a:pt x="23" y="45"/>
                </a:cubicBezTo>
                <a:cubicBezTo>
                  <a:pt x="9" y="18"/>
                  <a:pt x="0" y="0"/>
                  <a:pt x="0" y="0"/>
                </a:cubicBezTo>
                <a:cubicBezTo>
                  <a:pt x="0" y="0"/>
                  <a:pt x="3" y="4"/>
                  <a:pt x="7" y="12"/>
                </a:cubicBezTo>
                <a:cubicBezTo>
                  <a:pt x="11" y="20"/>
                  <a:pt x="17" y="31"/>
                  <a:pt x="24" y="45"/>
                </a:cubicBezTo>
                <a:cubicBezTo>
                  <a:pt x="31" y="58"/>
                  <a:pt x="40" y="74"/>
                  <a:pt x="48" y="91"/>
                </a:cubicBezTo>
                <a:cubicBezTo>
                  <a:pt x="52" y="99"/>
                  <a:pt x="56" y="108"/>
                  <a:pt x="60" y="117"/>
                </a:cubicBezTo>
                <a:cubicBezTo>
                  <a:pt x="65" y="126"/>
                  <a:pt x="69" y="136"/>
                  <a:pt x="73" y="145"/>
                </a:cubicBezTo>
                <a:cubicBezTo>
                  <a:pt x="76" y="155"/>
                  <a:pt x="80" y="164"/>
                  <a:pt x="84" y="173"/>
                </a:cubicBezTo>
                <a:cubicBezTo>
                  <a:pt x="87" y="183"/>
                  <a:pt x="91" y="192"/>
                  <a:pt x="94" y="201"/>
                </a:cubicBezTo>
                <a:cubicBezTo>
                  <a:pt x="97" y="210"/>
                  <a:pt x="99" y="219"/>
                  <a:pt x="102" y="227"/>
                </a:cubicBezTo>
                <a:cubicBezTo>
                  <a:pt x="104" y="236"/>
                  <a:pt x="106" y="244"/>
                  <a:pt x="108" y="251"/>
                </a:cubicBezTo>
                <a:cubicBezTo>
                  <a:pt x="109" y="255"/>
                  <a:pt x="110" y="258"/>
                  <a:pt x="110" y="262"/>
                </a:cubicBezTo>
                <a:cubicBezTo>
                  <a:pt x="111" y="265"/>
                  <a:pt x="111" y="268"/>
                  <a:pt x="112" y="271"/>
                </a:cubicBezTo>
                <a:cubicBezTo>
                  <a:pt x="113" y="277"/>
                  <a:pt x="114" y="283"/>
                  <a:pt x="115" y="287"/>
                </a:cubicBezTo>
                <a:cubicBezTo>
                  <a:pt x="116" y="296"/>
                  <a:pt x="117" y="301"/>
                  <a:pt x="117" y="301"/>
                </a:cubicBez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6" name="Freeform 1014">
            <a:extLst>
              <a:ext uri="{FF2B5EF4-FFF2-40B4-BE49-F238E27FC236}">
                <a16:creationId xmlns:a16="http://schemas.microsoft.com/office/drawing/2014/main" xmlns="" id="{B6907ADF-CB01-4400-A3C9-CC065FBD14F4}"/>
              </a:ext>
            </a:extLst>
          </p:cNvPr>
          <p:cNvSpPr>
            <a:spLocks/>
          </p:cNvSpPr>
          <p:nvPr userDrawn="1"/>
        </p:nvSpPr>
        <p:spPr bwMode="auto">
          <a:xfrm>
            <a:off x="3497263" y="5930900"/>
            <a:ext cx="60325" cy="274638"/>
          </a:xfrm>
          <a:custGeom>
            <a:avLst/>
            <a:gdLst>
              <a:gd name="T0" fmla="*/ 20 w 31"/>
              <a:gd name="T1" fmla="*/ 144 h 144"/>
              <a:gd name="T2" fmla="*/ 22 w 31"/>
              <a:gd name="T3" fmla="*/ 138 h 144"/>
              <a:gd name="T4" fmla="*/ 25 w 31"/>
              <a:gd name="T5" fmla="*/ 130 h 144"/>
              <a:gd name="T6" fmla="*/ 27 w 31"/>
              <a:gd name="T7" fmla="*/ 121 h 144"/>
              <a:gd name="T8" fmla="*/ 28 w 31"/>
              <a:gd name="T9" fmla="*/ 110 h 144"/>
              <a:gd name="T10" fmla="*/ 28 w 31"/>
              <a:gd name="T11" fmla="*/ 97 h 144"/>
              <a:gd name="T12" fmla="*/ 25 w 31"/>
              <a:gd name="T13" fmla="*/ 70 h 144"/>
              <a:gd name="T14" fmla="*/ 18 w 31"/>
              <a:gd name="T15" fmla="*/ 44 h 144"/>
              <a:gd name="T16" fmla="*/ 9 w 31"/>
              <a:gd name="T17" fmla="*/ 21 h 144"/>
              <a:gd name="T18" fmla="*/ 0 w 31"/>
              <a:gd name="T19" fmla="*/ 0 h 144"/>
              <a:gd name="T20" fmla="*/ 3 w 31"/>
              <a:gd name="T21" fmla="*/ 5 h 144"/>
              <a:gd name="T22" fmla="*/ 11 w 31"/>
              <a:gd name="T23" fmla="*/ 21 h 144"/>
              <a:gd name="T24" fmla="*/ 20 w 31"/>
              <a:gd name="T25" fmla="*/ 43 h 144"/>
              <a:gd name="T26" fmla="*/ 28 w 31"/>
              <a:gd name="T27" fmla="*/ 70 h 144"/>
              <a:gd name="T28" fmla="*/ 31 w 31"/>
              <a:gd name="T29" fmla="*/ 97 h 144"/>
              <a:gd name="T30" fmla="*/ 28 w 31"/>
              <a:gd name="T31" fmla="*/ 122 h 144"/>
              <a:gd name="T32" fmla="*/ 26 w 31"/>
              <a:gd name="T33" fmla="*/ 131 h 144"/>
              <a:gd name="T34" fmla="*/ 23 w 31"/>
              <a:gd name="T35" fmla="*/ 138 h 144"/>
              <a:gd name="T36" fmla="*/ 21 w 31"/>
              <a:gd name="T37" fmla="*/ 142 h 144"/>
              <a:gd name="T38" fmla="*/ 20 w 31"/>
              <a:gd name="T3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144">
                <a:moveTo>
                  <a:pt x="20" y="144"/>
                </a:moveTo>
                <a:cubicBezTo>
                  <a:pt x="20" y="144"/>
                  <a:pt x="21" y="141"/>
                  <a:pt x="22" y="138"/>
                </a:cubicBezTo>
                <a:cubicBezTo>
                  <a:pt x="23" y="136"/>
                  <a:pt x="24" y="133"/>
                  <a:pt x="25" y="130"/>
                </a:cubicBezTo>
                <a:cubicBezTo>
                  <a:pt x="25" y="128"/>
                  <a:pt x="26" y="125"/>
                  <a:pt x="27" y="121"/>
                </a:cubicBezTo>
                <a:cubicBezTo>
                  <a:pt x="27" y="118"/>
                  <a:pt x="28" y="114"/>
                  <a:pt x="28" y="110"/>
                </a:cubicBezTo>
                <a:cubicBezTo>
                  <a:pt x="28" y="106"/>
                  <a:pt x="28" y="102"/>
                  <a:pt x="28" y="97"/>
                </a:cubicBezTo>
                <a:cubicBezTo>
                  <a:pt x="28" y="89"/>
                  <a:pt x="27" y="79"/>
                  <a:pt x="25" y="70"/>
                </a:cubicBezTo>
                <a:cubicBezTo>
                  <a:pt x="23" y="61"/>
                  <a:pt x="21" y="52"/>
                  <a:pt x="18" y="44"/>
                </a:cubicBezTo>
                <a:cubicBezTo>
                  <a:pt x="15" y="35"/>
                  <a:pt x="12" y="28"/>
                  <a:pt x="9" y="21"/>
                </a:cubicBezTo>
                <a:cubicBezTo>
                  <a:pt x="4" y="8"/>
                  <a:pt x="0" y="0"/>
                  <a:pt x="0" y="0"/>
                </a:cubicBezTo>
                <a:cubicBezTo>
                  <a:pt x="0" y="0"/>
                  <a:pt x="1" y="2"/>
                  <a:pt x="3" y="5"/>
                </a:cubicBezTo>
                <a:cubicBezTo>
                  <a:pt x="5" y="9"/>
                  <a:pt x="8" y="14"/>
                  <a:pt x="11" y="21"/>
                </a:cubicBezTo>
                <a:cubicBezTo>
                  <a:pt x="14" y="27"/>
                  <a:pt x="17" y="34"/>
                  <a:pt x="20" y="43"/>
                </a:cubicBezTo>
                <a:cubicBezTo>
                  <a:pt x="24" y="51"/>
                  <a:pt x="26" y="60"/>
                  <a:pt x="28" y="70"/>
                </a:cubicBezTo>
                <a:cubicBezTo>
                  <a:pt x="30" y="79"/>
                  <a:pt x="31" y="88"/>
                  <a:pt x="31" y="97"/>
                </a:cubicBezTo>
                <a:cubicBezTo>
                  <a:pt x="31" y="106"/>
                  <a:pt x="30" y="115"/>
                  <a:pt x="28" y="122"/>
                </a:cubicBezTo>
                <a:cubicBezTo>
                  <a:pt x="28" y="125"/>
                  <a:pt x="27" y="128"/>
                  <a:pt x="26" y="131"/>
                </a:cubicBezTo>
                <a:cubicBezTo>
                  <a:pt x="25" y="134"/>
                  <a:pt x="24" y="136"/>
                  <a:pt x="23" y="138"/>
                </a:cubicBezTo>
                <a:cubicBezTo>
                  <a:pt x="22" y="140"/>
                  <a:pt x="21" y="141"/>
                  <a:pt x="21" y="142"/>
                </a:cubicBezTo>
                <a:cubicBezTo>
                  <a:pt x="20" y="143"/>
                  <a:pt x="20" y="144"/>
                  <a:pt x="20" y="144"/>
                </a:cubicBez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7" name="Freeform 1015">
            <a:extLst>
              <a:ext uri="{FF2B5EF4-FFF2-40B4-BE49-F238E27FC236}">
                <a16:creationId xmlns:a16="http://schemas.microsoft.com/office/drawing/2014/main" xmlns="" id="{F1958B8C-A321-47E6-9CD3-401B6674949E}"/>
              </a:ext>
            </a:extLst>
          </p:cNvPr>
          <p:cNvSpPr>
            <a:spLocks/>
          </p:cNvSpPr>
          <p:nvPr userDrawn="1"/>
        </p:nvSpPr>
        <p:spPr bwMode="auto">
          <a:xfrm>
            <a:off x="3192463" y="5461000"/>
            <a:ext cx="304800" cy="669925"/>
          </a:xfrm>
          <a:custGeom>
            <a:avLst/>
            <a:gdLst>
              <a:gd name="T0" fmla="*/ 160 w 160"/>
              <a:gd name="T1" fmla="*/ 352 h 352"/>
              <a:gd name="T2" fmla="*/ 155 w 160"/>
              <a:gd name="T3" fmla="*/ 336 h 352"/>
              <a:gd name="T4" fmla="*/ 150 w 160"/>
              <a:gd name="T5" fmla="*/ 317 h 352"/>
              <a:gd name="T6" fmla="*/ 142 w 160"/>
              <a:gd name="T7" fmla="*/ 294 h 352"/>
              <a:gd name="T8" fmla="*/ 132 w 160"/>
              <a:gd name="T9" fmla="*/ 266 h 352"/>
              <a:gd name="T10" fmla="*/ 121 w 160"/>
              <a:gd name="T11" fmla="*/ 235 h 352"/>
              <a:gd name="T12" fmla="*/ 107 w 160"/>
              <a:gd name="T13" fmla="*/ 203 h 352"/>
              <a:gd name="T14" fmla="*/ 93 w 160"/>
              <a:gd name="T15" fmla="*/ 170 h 352"/>
              <a:gd name="T16" fmla="*/ 77 w 160"/>
              <a:gd name="T17" fmla="*/ 137 h 352"/>
              <a:gd name="T18" fmla="*/ 62 w 160"/>
              <a:gd name="T19" fmla="*/ 106 h 352"/>
              <a:gd name="T20" fmla="*/ 46 w 160"/>
              <a:gd name="T21" fmla="*/ 77 h 352"/>
              <a:gd name="T22" fmla="*/ 32 w 160"/>
              <a:gd name="T23" fmla="*/ 51 h 352"/>
              <a:gd name="T24" fmla="*/ 19 w 160"/>
              <a:gd name="T25" fmla="*/ 30 h 352"/>
              <a:gd name="T26" fmla="*/ 9 w 160"/>
              <a:gd name="T27" fmla="*/ 14 h 352"/>
              <a:gd name="T28" fmla="*/ 0 w 160"/>
              <a:gd name="T29" fmla="*/ 0 h 352"/>
              <a:gd name="T30" fmla="*/ 9 w 160"/>
              <a:gd name="T31" fmla="*/ 13 h 352"/>
              <a:gd name="T32" fmla="*/ 19 w 160"/>
              <a:gd name="T33" fmla="*/ 30 h 352"/>
              <a:gd name="T34" fmla="*/ 32 w 160"/>
              <a:gd name="T35" fmla="*/ 51 h 352"/>
              <a:gd name="T36" fmla="*/ 47 w 160"/>
              <a:gd name="T37" fmla="*/ 76 h 352"/>
              <a:gd name="T38" fmla="*/ 63 w 160"/>
              <a:gd name="T39" fmla="*/ 105 h 352"/>
              <a:gd name="T40" fmla="*/ 79 w 160"/>
              <a:gd name="T41" fmla="*/ 136 h 352"/>
              <a:gd name="T42" fmla="*/ 94 w 160"/>
              <a:gd name="T43" fmla="*/ 169 h 352"/>
              <a:gd name="T44" fmla="*/ 109 w 160"/>
              <a:gd name="T45" fmla="*/ 202 h 352"/>
              <a:gd name="T46" fmla="*/ 122 w 160"/>
              <a:gd name="T47" fmla="*/ 235 h 352"/>
              <a:gd name="T48" fmla="*/ 133 w 160"/>
              <a:gd name="T49" fmla="*/ 266 h 352"/>
              <a:gd name="T50" fmla="*/ 143 w 160"/>
              <a:gd name="T51" fmla="*/ 293 h 352"/>
              <a:gd name="T52" fmla="*/ 150 w 160"/>
              <a:gd name="T53" fmla="*/ 317 h 352"/>
              <a:gd name="T54" fmla="*/ 156 w 160"/>
              <a:gd name="T55" fmla="*/ 336 h 352"/>
              <a:gd name="T56" fmla="*/ 160 w 160"/>
              <a:gd name="T57" fmla="*/ 35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0" h="352">
                <a:moveTo>
                  <a:pt x="160" y="352"/>
                </a:moveTo>
                <a:cubicBezTo>
                  <a:pt x="160" y="352"/>
                  <a:pt x="158" y="346"/>
                  <a:pt x="155" y="336"/>
                </a:cubicBezTo>
                <a:cubicBezTo>
                  <a:pt x="154" y="330"/>
                  <a:pt x="152" y="324"/>
                  <a:pt x="150" y="317"/>
                </a:cubicBezTo>
                <a:cubicBezTo>
                  <a:pt x="147" y="310"/>
                  <a:pt x="145" y="302"/>
                  <a:pt x="142" y="294"/>
                </a:cubicBezTo>
                <a:cubicBezTo>
                  <a:pt x="139" y="285"/>
                  <a:pt x="136" y="276"/>
                  <a:pt x="132" y="266"/>
                </a:cubicBezTo>
                <a:cubicBezTo>
                  <a:pt x="129" y="256"/>
                  <a:pt x="125" y="246"/>
                  <a:pt x="121" y="235"/>
                </a:cubicBezTo>
                <a:cubicBezTo>
                  <a:pt x="116" y="225"/>
                  <a:pt x="112" y="214"/>
                  <a:pt x="107" y="203"/>
                </a:cubicBezTo>
                <a:cubicBezTo>
                  <a:pt x="103" y="192"/>
                  <a:pt x="98" y="181"/>
                  <a:pt x="93" y="170"/>
                </a:cubicBezTo>
                <a:cubicBezTo>
                  <a:pt x="88" y="159"/>
                  <a:pt x="83" y="148"/>
                  <a:pt x="77" y="137"/>
                </a:cubicBezTo>
                <a:cubicBezTo>
                  <a:pt x="72" y="126"/>
                  <a:pt x="67" y="116"/>
                  <a:pt x="62" y="106"/>
                </a:cubicBezTo>
                <a:cubicBezTo>
                  <a:pt x="56" y="96"/>
                  <a:pt x="51" y="86"/>
                  <a:pt x="46" y="77"/>
                </a:cubicBezTo>
                <a:cubicBezTo>
                  <a:pt x="41" y="68"/>
                  <a:pt x="36" y="59"/>
                  <a:pt x="32" y="51"/>
                </a:cubicBezTo>
                <a:cubicBezTo>
                  <a:pt x="27" y="43"/>
                  <a:pt x="23" y="36"/>
                  <a:pt x="19" y="30"/>
                </a:cubicBezTo>
                <a:cubicBezTo>
                  <a:pt x="15" y="24"/>
                  <a:pt x="12" y="18"/>
                  <a:pt x="9" y="14"/>
                </a:cubicBezTo>
                <a:cubicBezTo>
                  <a:pt x="3" y="5"/>
                  <a:pt x="0" y="0"/>
                  <a:pt x="0" y="0"/>
                </a:cubicBezTo>
                <a:cubicBezTo>
                  <a:pt x="0" y="0"/>
                  <a:pt x="3" y="5"/>
                  <a:pt x="9" y="13"/>
                </a:cubicBezTo>
                <a:cubicBezTo>
                  <a:pt x="12" y="18"/>
                  <a:pt x="15" y="23"/>
                  <a:pt x="19" y="30"/>
                </a:cubicBezTo>
                <a:cubicBezTo>
                  <a:pt x="23" y="36"/>
                  <a:pt x="28" y="43"/>
                  <a:pt x="32" y="51"/>
                </a:cubicBezTo>
                <a:cubicBezTo>
                  <a:pt x="37" y="59"/>
                  <a:pt x="42" y="67"/>
                  <a:pt x="47" y="76"/>
                </a:cubicBezTo>
                <a:cubicBezTo>
                  <a:pt x="52" y="85"/>
                  <a:pt x="57" y="95"/>
                  <a:pt x="63" y="105"/>
                </a:cubicBezTo>
                <a:cubicBezTo>
                  <a:pt x="68" y="115"/>
                  <a:pt x="73" y="126"/>
                  <a:pt x="79" y="136"/>
                </a:cubicBezTo>
                <a:cubicBezTo>
                  <a:pt x="84" y="147"/>
                  <a:pt x="89" y="158"/>
                  <a:pt x="94" y="169"/>
                </a:cubicBezTo>
                <a:cubicBezTo>
                  <a:pt x="99" y="180"/>
                  <a:pt x="104" y="191"/>
                  <a:pt x="109" y="202"/>
                </a:cubicBezTo>
                <a:cubicBezTo>
                  <a:pt x="113" y="213"/>
                  <a:pt x="118" y="224"/>
                  <a:pt x="122" y="235"/>
                </a:cubicBezTo>
                <a:cubicBezTo>
                  <a:pt x="126" y="246"/>
                  <a:pt x="130" y="256"/>
                  <a:pt x="133" y="266"/>
                </a:cubicBezTo>
                <a:cubicBezTo>
                  <a:pt x="137" y="275"/>
                  <a:pt x="140" y="285"/>
                  <a:pt x="143" y="293"/>
                </a:cubicBezTo>
                <a:cubicBezTo>
                  <a:pt x="146" y="302"/>
                  <a:pt x="148" y="310"/>
                  <a:pt x="150" y="317"/>
                </a:cubicBezTo>
                <a:cubicBezTo>
                  <a:pt x="152" y="324"/>
                  <a:pt x="154" y="330"/>
                  <a:pt x="156" y="336"/>
                </a:cubicBezTo>
                <a:cubicBezTo>
                  <a:pt x="158" y="346"/>
                  <a:pt x="160" y="352"/>
                  <a:pt x="160" y="352"/>
                </a:cubicBez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8" name="Freeform 1016">
            <a:extLst>
              <a:ext uri="{FF2B5EF4-FFF2-40B4-BE49-F238E27FC236}">
                <a16:creationId xmlns:a16="http://schemas.microsoft.com/office/drawing/2014/main" xmlns="" id="{0285A22E-48ED-4E11-815B-F39FAB166F4D}"/>
              </a:ext>
            </a:extLst>
          </p:cNvPr>
          <p:cNvSpPr>
            <a:spLocks/>
          </p:cNvSpPr>
          <p:nvPr userDrawn="1"/>
        </p:nvSpPr>
        <p:spPr bwMode="auto">
          <a:xfrm>
            <a:off x="3271838" y="5830888"/>
            <a:ext cx="184150" cy="317500"/>
          </a:xfrm>
          <a:custGeom>
            <a:avLst/>
            <a:gdLst>
              <a:gd name="T0" fmla="*/ 0 w 97"/>
              <a:gd name="T1" fmla="*/ 0 h 167"/>
              <a:gd name="T2" fmla="*/ 14 w 97"/>
              <a:gd name="T3" fmla="*/ 34 h 167"/>
              <a:gd name="T4" fmla="*/ 28 w 97"/>
              <a:gd name="T5" fmla="*/ 68 h 167"/>
              <a:gd name="T6" fmla="*/ 43 w 97"/>
              <a:gd name="T7" fmla="*/ 108 h 167"/>
              <a:gd name="T8" fmla="*/ 63 w 97"/>
              <a:gd name="T9" fmla="*/ 145 h 167"/>
              <a:gd name="T10" fmla="*/ 76 w 97"/>
              <a:gd name="T11" fmla="*/ 159 h 167"/>
              <a:gd name="T12" fmla="*/ 84 w 97"/>
              <a:gd name="T13" fmla="*/ 164 h 167"/>
              <a:gd name="T14" fmla="*/ 91 w 97"/>
              <a:gd name="T15" fmla="*/ 164 h 167"/>
              <a:gd name="T16" fmla="*/ 95 w 97"/>
              <a:gd name="T17" fmla="*/ 158 h 167"/>
              <a:gd name="T18" fmla="*/ 95 w 97"/>
              <a:gd name="T19" fmla="*/ 152 h 167"/>
              <a:gd name="T20" fmla="*/ 93 w 97"/>
              <a:gd name="T21" fmla="*/ 140 h 167"/>
              <a:gd name="T22" fmla="*/ 91 w 97"/>
              <a:gd name="T23" fmla="*/ 133 h 167"/>
              <a:gd name="T24" fmla="*/ 90 w 97"/>
              <a:gd name="T25" fmla="*/ 131 h 167"/>
              <a:gd name="T26" fmla="*/ 91 w 97"/>
              <a:gd name="T27" fmla="*/ 133 h 167"/>
              <a:gd name="T28" fmla="*/ 94 w 97"/>
              <a:gd name="T29" fmla="*/ 140 h 167"/>
              <a:gd name="T30" fmla="*/ 96 w 97"/>
              <a:gd name="T31" fmla="*/ 152 h 167"/>
              <a:gd name="T32" fmla="*/ 96 w 97"/>
              <a:gd name="T33" fmla="*/ 159 h 167"/>
              <a:gd name="T34" fmla="*/ 92 w 97"/>
              <a:gd name="T35" fmla="*/ 166 h 167"/>
              <a:gd name="T36" fmla="*/ 83 w 97"/>
              <a:gd name="T37" fmla="*/ 166 h 167"/>
              <a:gd name="T38" fmla="*/ 75 w 97"/>
              <a:gd name="T39" fmla="*/ 161 h 167"/>
              <a:gd name="T40" fmla="*/ 61 w 97"/>
              <a:gd name="T41" fmla="*/ 147 h 167"/>
              <a:gd name="T42" fmla="*/ 40 w 97"/>
              <a:gd name="T43" fmla="*/ 109 h 167"/>
              <a:gd name="T44" fmla="*/ 25 w 97"/>
              <a:gd name="T45" fmla="*/ 69 h 167"/>
              <a:gd name="T46" fmla="*/ 12 w 97"/>
              <a:gd name="T47" fmla="*/ 34 h 167"/>
              <a:gd name="T48" fmla="*/ 0 w 97"/>
              <a:gd name="T4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7" h="167">
                <a:moveTo>
                  <a:pt x="0" y="0"/>
                </a:moveTo>
                <a:cubicBezTo>
                  <a:pt x="0" y="0"/>
                  <a:pt x="6" y="14"/>
                  <a:pt x="14" y="34"/>
                </a:cubicBezTo>
                <a:cubicBezTo>
                  <a:pt x="18" y="44"/>
                  <a:pt x="23" y="56"/>
                  <a:pt x="28" y="68"/>
                </a:cubicBezTo>
                <a:cubicBezTo>
                  <a:pt x="33" y="81"/>
                  <a:pt x="38" y="94"/>
                  <a:pt x="43" y="108"/>
                </a:cubicBezTo>
                <a:cubicBezTo>
                  <a:pt x="49" y="121"/>
                  <a:pt x="55" y="134"/>
                  <a:pt x="63" y="145"/>
                </a:cubicBezTo>
                <a:cubicBezTo>
                  <a:pt x="67" y="150"/>
                  <a:pt x="72" y="155"/>
                  <a:pt x="76" y="159"/>
                </a:cubicBezTo>
                <a:cubicBezTo>
                  <a:pt x="79" y="161"/>
                  <a:pt x="81" y="163"/>
                  <a:pt x="84" y="164"/>
                </a:cubicBezTo>
                <a:cubicBezTo>
                  <a:pt x="86" y="165"/>
                  <a:pt x="89" y="165"/>
                  <a:pt x="91" y="164"/>
                </a:cubicBezTo>
                <a:cubicBezTo>
                  <a:pt x="93" y="163"/>
                  <a:pt x="94" y="161"/>
                  <a:pt x="95" y="158"/>
                </a:cubicBezTo>
                <a:cubicBezTo>
                  <a:pt x="95" y="156"/>
                  <a:pt x="95" y="154"/>
                  <a:pt x="95" y="152"/>
                </a:cubicBezTo>
                <a:cubicBezTo>
                  <a:pt x="95" y="147"/>
                  <a:pt x="94" y="144"/>
                  <a:pt x="93" y="140"/>
                </a:cubicBezTo>
                <a:cubicBezTo>
                  <a:pt x="93" y="137"/>
                  <a:pt x="92" y="135"/>
                  <a:pt x="91" y="133"/>
                </a:cubicBezTo>
                <a:cubicBezTo>
                  <a:pt x="91" y="132"/>
                  <a:pt x="90" y="131"/>
                  <a:pt x="90" y="131"/>
                </a:cubicBezTo>
                <a:cubicBezTo>
                  <a:pt x="90" y="131"/>
                  <a:pt x="91" y="132"/>
                  <a:pt x="91" y="133"/>
                </a:cubicBezTo>
                <a:cubicBezTo>
                  <a:pt x="92" y="135"/>
                  <a:pt x="93" y="137"/>
                  <a:pt x="94" y="140"/>
                </a:cubicBezTo>
                <a:cubicBezTo>
                  <a:pt x="95" y="143"/>
                  <a:pt x="96" y="147"/>
                  <a:pt x="96" y="152"/>
                </a:cubicBezTo>
                <a:cubicBezTo>
                  <a:pt x="97" y="154"/>
                  <a:pt x="97" y="156"/>
                  <a:pt x="96" y="159"/>
                </a:cubicBezTo>
                <a:cubicBezTo>
                  <a:pt x="96" y="161"/>
                  <a:pt x="95" y="164"/>
                  <a:pt x="92" y="166"/>
                </a:cubicBezTo>
                <a:cubicBezTo>
                  <a:pt x="89" y="167"/>
                  <a:pt x="86" y="167"/>
                  <a:pt x="83" y="166"/>
                </a:cubicBezTo>
                <a:cubicBezTo>
                  <a:pt x="80" y="165"/>
                  <a:pt x="77" y="163"/>
                  <a:pt x="75" y="161"/>
                </a:cubicBezTo>
                <a:cubicBezTo>
                  <a:pt x="70" y="157"/>
                  <a:pt x="65" y="152"/>
                  <a:pt x="61" y="147"/>
                </a:cubicBezTo>
                <a:cubicBezTo>
                  <a:pt x="52" y="136"/>
                  <a:pt x="46" y="122"/>
                  <a:pt x="40" y="109"/>
                </a:cubicBezTo>
                <a:cubicBezTo>
                  <a:pt x="35" y="95"/>
                  <a:pt x="30" y="82"/>
                  <a:pt x="25" y="69"/>
                </a:cubicBezTo>
                <a:cubicBezTo>
                  <a:pt x="20" y="57"/>
                  <a:pt x="16" y="45"/>
                  <a:pt x="12" y="34"/>
                </a:cubicBezTo>
                <a:cubicBezTo>
                  <a:pt x="5" y="14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75000"/>
              <a:alpha val="7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3" name="Freeform 1021">
            <a:extLst>
              <a:ext uri="{FF2B5EF4-FFF2-40B4-BE49-F238E27FC236}">
                <a16:creationId xmlns:a16="http://schemas.microsoft.com/office/drawing/2014/main" xmlns="" id="{00E1F8BA-33D3-43C4-B85C-6B42EFD15700}"/>
              </a:ext>
            </a:extLst>
          </p:cNvPr>
          <p:cNvSpPr>
            <a:spLocks/>
          </p:cNvSpPr>
          <p:nvPr userDrawn="1"/>
        </p:nvSpPr>
        <p:spPr bwMode="auto">
          <a:xfrm>
            <a:off x="9931202" y="3106259"/>
            <a:ext cx="248152" cy="679498"/>
          </a:xfrm>
          <a:custGeom>
            <a:avLst/>
            <a:gdLst>
              <a:gd name="T0" fmla="*/ 216 w 226"/>
              <a:gd name="T1" fmla="*/ 421 h 620"/>
              <a:gd name="T2" fmla="*/ 209 w 226"/>
              <a:gd name="T3" fmla="*/ 337 h 620"/>
              <a:gd name="T4" fmla="*/ 0 w 226"/>
              <a:gd name="T5" fmla="*/ 0 h 620"/>
              <a:gd name="T6" fmla="*/ 95 w 226"/>
              <a:gd name="T7" fmla="*/ 426 h 620"/>
              <a:gd name="T8" fmla="*/ 166 w 226"/>
              <a:gd name="T9" fmla="*/ 537 h 620"/>
              <a:gd name="T10" fmla="*/ 226 w 226"/>
              <a:gd name="T11" fmla="*/ 620 h 620"/>
              <a:gd name="T12" fmla="*/ 216 w 226"/>
              <a:gd name="T13" fmla="*/ 421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620">
                <a:moveTo>
                  <a:pt x="216" y="421"/>
                </a:moveTo>
                <a:cubicBezTo>
                  <a:pt x="215" y="393"/>
                  <a:pt x="214" y="365"/>
                  <a:pt x="209" y="337"/>
                </a:cubicBezTo>
                <a:cubicBezTo>
                  <a:pt x="186" y="205"/>
                  <a:pt x="90" y="99"/>
                  <a:pt x="0" y="0"/>
                </a:cubicBezTo>
                <a:cubicBezTo>
                  <a:pt x="41" y="140"/>
                  <a:pt x="30" y="295"/>
                  <a:pt x="95" y="426"/>
                </a:cubicBezTo>
                <a:cubicBezTo>
                  <a:pt x="115" y="465"/>
                  <a:pt x="140" y="501"/>
                  <a:pt x="166" y="537"/>
                </a:cubicBezTo>
                <a:cubicBezTo>
                  <a:pt x="186" y="565"/>
                  <a:pt x="206" y="593"/>
                  <a:pt x="226" y="620"/>
                </a:cubicBezTo>
                <a:cubicBezTo>
                  <a:pt x="223" y="554"/>
                  <a:pt x="220" y="488"/>
                  <a:pt x="216" y="4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2114" name="Freeform 1022">
            <a:extLst>
              <a:ext uri="{FF2B5EF4-FFF2-40B4-BE49-F238E27FC236}">
                <a16:creationId xmlns:a16="http://schemas.microsoft.com/office/drawing/2014/main" xmlns="" id="{07D5A139-B71A-490B-9797-AA60ABBBBF86}"/>
              </a:ext>
            </a:extLst>
          </p:cNvPr>
          <p:cNvSpPr>
            <a:spLocks/>
          </p:cNvSpPr>
          <p:nvPr userDrawn="1"/>
        </p:nvSpPr>
        <p:spPr bwMode="auto">
          <a:xfrm>
            <a:off x="10109197" y="3408979"/>
            <a:ext cx="53268" cy="344296"/>
          </a:xfrm>
          <a:custGeom>
            <a:avLst/>
            <a:gdLst>
              <a:gd name="T0" fmla="*/ 49 w 49"/>
              <a:gd name="T1" fmla="*/ 314 h 314"/>
              <a:gd name="T2" fmla="*/ 43 w 49"/>
              <a:gd name="T3" fmla="*/ 235 h 314"/>
              <a:gd name="T4" fmla="*/ 32 w 49"/>
              <a:gd name="T5" fmla="*/ 156 h 314"/>
              <a:gd name="T6" fmla="*/ 18 w 49"/>
              <a:gd name="T7" fmla="*/ 78 h 314"/>
              <a:gd name="T8" fmla="*/ 14 w 49"/>
              <a:gd name="T9" fmla="*/ 58 h 314"/>
              <a:gd name="T10" fmla="*/ 10 w 49"/>
              <a:gd name="T11" fmla="*/ 39 h 314"/>
              <a:gd name="T12" fmla="*/ 5 w 49"/>
              <a:gd name="T13" fmla="*/ 20 h 314"/>
              <a:gd name="T14" fmla="*/ 0 w 49"/>
              <a:gd name="T15" fmla="*/ 0 h 314"/>
              <a:gd name="T16" fmla="*/ 12 w 49"/>
              <a:gd name="T17" fmla="*/ 39 h 314"/>
              <a:gd name="T18" fmla="*/ 17 w 49"/>
              <a:gd name="T19" fmla="*/ 58 h 314"/>
              <a:gd name="T20" fmla="*/ 21 w 49"/>
              <a:gd name="T21" fmla="*/ 77 h 314"/>
              <a:gd name="T22" fmla="*/ 36 w 49"/>
              <a:gd name="T23" fmla="*/ 155 h 314"/>
              <a:gd name="T24" fmla="*/ 46 w 49"/>
              <a:gd name="T25" fmla="*/ 234 h 314"/>
              <a:gd name="T26" fmla="*/ 49 w 49"/>
              <a:gd name="T27" fmla="*/ 314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9" h="314">
                <a:moveTo>
                  <a:pt x="49" y="314"/>
                </a:moveTo>
                <a:cubicBezTo>
                  <a:pt x="48" y="287"/>
                  <a:pt x="46" y="261"/>
                  <a:pt x="43" y="235"/>
                </a:cubicBezTo>
                <a:cubicBezTo>
                  <a:pt x="40" y="208"/>
                  <a:pt x="37" y="182"/>
                  <a:pt x="32" y="156"/>
                </a:cubicBezTo>
                <a:cubicBezTo>
                  <a:pt x="29" y="130"/>
                  <a:pt x="24" y="104"/>
                  <a:pt x="18" y="78"/>
                </a:cubicBezTo>
                <a:cubicBezTo>
                  <a:pt x="14" y="58"/>
                  <a:pt x="14" y="58"/>
                  <a:pt x="14" y="58"/>
                </a:cubicBezTo>
                <a:cubicBezTo>
                  <a:pt x="10" y="39"/>
                  <a:pt x="10" y="39"/>
                  <a:pt x="10" y="39"/>
                </a:cubicBezTo>
                <a:cubicBezTo>
                  <a:pt x="5" y="20"/>
                  <a:pt x="5" y="20"/>
                  <a:pt x="5" y="20"/>
                </a:cubicBezTo>
                <a:cubicBezTo>
                  <a:pt x="0" y="0"/>
                  <a:pt x="0" y="0"/>
                  <a:pt x="0" y="0"/>
                </a:cubicBezTo>
                <a:cubicBezTo>
                  <a:pt x="4" y="13"/>
                  <a:pt x="8" y="26"/>
                  <a:pt x="12" y="39"/>
                </a:cubicBezTo>
                <a:cubicBezTo>
                  <a:pt x="17" y="58"/>
                  <a:pt x="17" y="58"/>
                  <a:pt x="17" y="58"/>
                </a:cubicBezTo>
                <a:cubicBezTo>
                  <a:pt x="21" y="77"/>
                  <a:pt x="21" y="77"/>
                  <a:pt x="21" y="77"/>
                </a:cubicBezTo>
                <a:cubicBezTo>
                  <a:pt x="27" y="103"/>
                  <a:pt x="32" y="129"/>
                  <a:pt x="36" y="155"/>
                </a:cubicBezTo>
                <a:cubicBezTo>
                  <a:pt x="40" y="181"/>
                  <a:pt x="44" y="208"/>
                  <a:pt x="46" y="234"/>
                </a:cubicBezTo>
                <a:cubicBezTo>
                  <a:pt x="48" y="261"/>
                  <a:pt x="49" y="287"/>
                  <a:pt x="49" y="314"/>
                </a:cubicBezTo>
                <a:close/>
              </a:path>
            </a:pathLst>
          </a:custGeom>
          <a:solidFill>
            <a:srgbClr val="EC7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5" name="Freeform 1023">
            <a:extLst>
              <a:ext uri="{FF2B5EF4-FFF2-40B4-BE49-F238E27FC236}">
                <a16:creationId xmlns:a16="http://schemas.microsoft.com/office/drawing/2014/main" xmlns="" id="{B822B2E2-81DD-4D58-A274-5262DCBA5C4C}"/>
              </a:ext>
            </a:extLst>
          </p:cNvPr>
          <p:cNvSpPr>
            <a:spLocks/>
          </p:cNvSpPr>
          <p:nvPr userDrawn="1"/>
        </p:nvSpPr>
        <p:spPr bwMode="auto">
          <a:xfrm>
            <a:off x="10076715" y="3514217"/>
            <a:ext cx="83151" cy="232563"/>
          </a:xfrm>
          <a:custGeom>
            <a:avLst/>
            <a:gdLst>
              <a:gd name="T0" fmla="*/ 75 w 75"/>
              <a:gd name="T1" fmla="*/ 211 h 211"/>
              <a:gd name="T2" fmla="*/ 53 w 75"/>
              <a:gd name="T3" fmla="*/ 176 h 211"/>
              <a:gd name="T4" fmla="*/ 33 w 75"/>
              <a:gd name="T5" fmla="*/ 139 h 211"/>
              <a:gd name="T6" fmla="*/ 16 w 75"/>
              <a:gd name="T7" fmla="*/ 102 h 211"/>
              <a:gd name="T8" fmla="*/ 0 w 75"/>
              <a:gd name="T9" fmla="*/ 64 h 211"/>
              <a:gd name="T10" fmla="*/ 1 w 75"/>
              <a:gd name="T11" fmla="*/ 61 h 211"/>
              <a:gd name="T12" fmla="*/ 3 w 75"/>
              <a:gd name="T13" fmla="*/ 62 h 211"/>
              <a:gd name="T14" fmla="*/ 30 w 75"/>
              <a:gd name="T15" fmla="*/ 98 h 211"/>
              <a:gd name="T16" fmla="*/ 53 w 75"/>
              <a:gd name="T17" fmla="*/ 136 h 211"/>
              <a:gd name="T18" fmla="*/ 49 w 75"/>
              <a:gd name="T19" fmla="*/ 137 h 211"/>
              <a:gd name="T20" fmla="*/ 32 w 75"/>
              <a:gd name="T21" fmla="*/ 67 h 211"/>
              <a:gd name="T22" fmla="*/ 3 w 75"/>
              <a:gd name="T23" fmla="*/ 0 h 211"/>
              <a:gd name="T24" fmla="*/ 34 w 75"/>
              <a:gd name="T25" fmla="*/ 66 h 211"/>
              <a:gd name="T26" fmla="*/ 53 w 75"/>
              <a:gd name="T27" fmla="*/ 137 h 211"/>
              <a:gd name="T28" fmla="*/ 51 w 75"/>
              <a:gd name="T29" fmla="*/ 139 h 211"/>
              <a:gd name="T30" fmla="*/ 49 w 75"/>
              <a:gd name="T31" fmla="*/ 138 h 211"/>
              <a:gd name="T32" fmla="*/ 27 w 75"/>
              <a:gd name="T33" fmla="*/ 100 h 211"/>
              <a:gd name="T34" fmla="*/ 0 w 75"/>
              <a:gd name="T35" fmla="*/ 64 h 211"/>
              <a:gd name="T36" fmla="*/ 4 w 75"/>
              <a:gd name="T37" fmla="*/ 62 h 211"/>
              <a:gd name="T38" fmla="*/ 19 w 75"/>
              <a:gd name="T39" fmla="*/ 101 h 211"/>
              <a:gd name="T40" fmla="*/ 36 w 75"/>
              <a:gd name="T41" fmla="*/ 138 h 211"/>
              <a:gd name="T42" fmla="*/ 54 w 75"/>
              <a:gd name="T43" fmla="*/ 175 h 211"/>
              <a:gd name="T44" fmla="*/ 75 w 75"/>
              <a:gd name="T45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" h="211">
                <a:moveTo>
                  <a:pt x="75" y="211"/>
                </a:moveTo>
                <a:cubicBezTo>
                  <a:pt x="67" y="200"/>
                  <a:pt x="60" y="188"/>
                  <a:pt x="53" y="176"/>
                </a:cubicBezTo>
                <a:cubicBezTo>
                  <a:pt x="46" y="164"/>
                  <a:pt x="40" y="152"/>
                  <a:pt x="33" y="139"/>
                </a:cubicBezTo>
                <a:cubicBezTo>
                  <a:pt x="27" y="127"/>
                  <a:pt x="21" y="115"/>
                  <a:pt x="16" y="102"/>
                </a:cubicBezTo>
                <a:cubicBezTo>
                  <a:pt x="10" y="89"/>
                  <a:pt x="5" y="77"/>
                  <a:pt x="0" y="64"/>
                </a:cubicBezTo>
                <a:cubicBezTo>
                  <a:pt x="0" y="63"/>
                  <a:pt x="0" y="62"/>
                  <a:pt x="1" y="61"/>
                </a:cubicBezTo>
                <a:cubicBezTo>
                  <a:pt x="2" y="61"/>
                  <a:pt x="3" y="61"/>
                  <a:pt x="3" y="62"/>
                </a:cubicBezTo>
                <a:cubicBezTo>
                  <a:pt x="13" y="73"/>
                  <a:pt x="22" y="85"/>
                  <a:pt x="30" y="98"/>
                </a:cubicBezTo>
                <a:cubicBezTo>
                  <a:pt x="38" y="110"/>
                  <a:pt x="45" y="123"/>
                  <a:pt x="53" y="136"/>
                </a:cubicBezTo>
                <a:cubicBezTo>
                  <a:pt x="49" y="137"/>
                  <a:pt x="49" y="137"/>
                  <a:pt x="49" y="137"/>
                </a:cubicBezTo>
                <a:cubicBezTo>
                  <a:pt x="45" y="114"/>
                  <a:pt x="39" y="90"/>
                  <a:pt x="32" y="67"/>
                </a:cubicBezTo>
                <a:cubicBezTo>
                  <a:pt x="24" y="44"/>
                  <a:pt x="14" y="22"/>
                  <a:pt x="3" y="0"/>
                </a:cubicBezTo>
                <a:cubicBezTo>
                  <a:pt x="15" y="21"/>
                  <a:pt x="26" y="43"/>
                  <a:pt x="34" y="66"/>
                </a:cubicBezTo>
                <a:cubicBezTo>
                  <a:pt x="42" y="89"/>
                  <a:pt x="49" y="113"/>
                  <a:pt x="53" y="137"/>
                </a:cubicBezTo>
                <a:cubicBezTo>
                  <a:pt x="53" y="138"/>
                  <a:pt x="52" y="139"/>
                  <a:pt x="51" y="139"/>
                </a:cubicBezTo>
                <a:cubicBezTo>
                  <a:pt x="51" y="139"/>
                  <a:pt x="50" y="139"/>
                  <a:pt x="49" y="138"/>
                </a:cubicBezTo>
                <a:cubicBezTo>
                  <a:pt x="42" y="125"/>
                  <a:pt x="35" y="112"/>
                  <a:pt x="27" y="100"/>
                </a:cubicBezTo>
                <a:cubicBezTo>
                  <a:pt x="19" y="87"/>
                  <a:pt x="10" y="75"/>
                  <a:pt x="0" y="64"/>
                </a:cubicBezTo>
                <a:cubicBezTo>
                  <a:pt x="4" y="62"/>
                  <a:pt x="4" y="62"/>
                  <a:pt x="4" y="62"/>
                </a:cubicBezTo>
                <a:cubicBezTo>
                  <a:pt x="8" y="75"/>
                  <a:pt x="13" y="88"/>
                  <a:pt x="19" y="101"/>
                </a:cubicBezTo>
                <a:cubicBezTo>
                  <a:pt x="24" y="113"/>
                  <a:pt x="30" y="126"/>
                  <a:pt x="36" y="138"/>
                </a:cubicBezTo>
                <a:cubicBezTo>
                  <a:pt x="42" y="151"/>
                  <a:pt x="48" y="163"/>
                  <a:pt x="54" y="175"/>
                </a:cubicBezTo>
                <a:cubicBezTo>
                  <a:pt x="61" y="187"/>
                  <a:pt x="68" y="199"/>
                  <a:pt x="75" y="211"/>
                </a:cubicBezTo>
                <a:close/>
              </a:path>
            </a:pathLst>
          </a:custGeom>
          <a:solidFill>
            <a:schemeClr val="accent3">
              <a:lumMod val="75000"/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6" name="Freeform 1024">
            <a:extLst>
              <a:ext uri="{FF2B5EF4-FFF2-40B4-BE49-F238E27FC236}">
                <a16:creationId xmlns:a16="http://schemas.microsoft.com/office/drawing/2014/main" xmlns="" id="{1A47593A-8EBA-425B-B29D-40FEDA357FA7}"/>
              </a:ext>
            </a:extLst>
          </p:cNvPr>
          <p:cNvSpPr>
            <a:spLocks/>
          </p:cNvSpPr>
          <p:nvPr userDrawn="1"/>
        </p:nvSpPr>
        <p:spPr bwMode="auto">
          <a:xfrm>
            <a:off x="11265511" y="3829929"/>
            <a:ext cx="904264" cy="2256762"/>
          </a:xfrm>
          <a:custGeom>
            <a:avLst/>
            <a:gdLst>
              <a:gd name="T0" fmla="*/ 134 w 824"/>
              <a:gd name="T1" fmla="*/ 2058 h 2058"/>
              <a:gd name="T2" fmla="*/ 456 w 824"/>
              <a:gd name="T3" fmla="*/ 1243 h 2058"/>
              <a:gd name="T4" fmla="*/ 702 w 824"/>
              <a:gd name="T5" fmla="*/ 399 h 2058"/>
              <a:gd name="T6" fmla="*/ 796 w 824"/>
              <a:gd name="T7" fmla="*/ 0 h 2058"/>
              <a:gd name="T8" fmla="*/ 653 w 824"/>
              <a:gd name="T9" fmla="*/ 177 h 2058"/>
              <a:gd name="T10" fmla="*/ 0 w 824"/>
              <a:gd name="T11" fmla="*/ 1285 h 2058"/>
              <a:gd name="T12" fmla="*/ 134 w 824"/>
              <a:gd name="T13" fmla="*/ 2058 h 2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4" h="2058">
                <a:moveTo>
                  <a:pt x="134" y="2058"/>
                </a:moveTo>
                <a:cubicBezTo>
                  <a:pt x="294" y="1812"/>
                  <a:pt x="383" y="1527"/>
                  <a:pt x="456" y="1243"/>
                </a:cubicBezTo>
                <a:cubicBezTo>
                  <a:pt x="529" y="959"/>
                  <a:pt x="590" y="670"/>
                  <a:pt x="702" y="399"/>
                </a:cubicBezTo>
                <a:cubicBezTo>
                  <a:pt x="755" y="271"/>
                  <a:pt x="824" y="136"/>
                  <a:pt x="796" y="0"/>
                </a:cubicBezTo>
                <a:cubicBezTo>
                  <a:pt x="756" y="65"/>
                  <a:pt x="703" y="120"/>
                  <a:pt x="653" y="177"/>
                </a:cubicBezTo>
                <a:cubicBezTo>
                  <a:pt x="367" y="500"/>
                  <a:pt x="144" y="878"/>
                  <a:pt x="0" y="1285"/>
                </a:cubicBezTo>
                <a:cubicBezTo>
                  <a:pt x="0" y="1285"/>
                  <a:pt x="164" y="1750"/>
                  <a:pt x="134" y="2058"/>
                </a:cubicBezTo>
                <a:close/>
              </a:path>
            </a:pathLst>
          </a:custGeom>
          <a:solidFill>
            <a:srgbClr val="1073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7" name="Freeform 1025">
            <a:extLst>
              <a:ext uri="{FF2B5EF4-FFF2-40B4-BE49-F238E27FC236}">
                <a16:creationId xmlns:a16="http://schemas.microsoft.com/office/drawing/2014/main" xmlns="" id="{45C91F01-1997-4792-9DFD-B820ABA3532C}"/>
              </a:ext>
            </a:extLst>
          </p:cNvPr>
          <p:cNvSpPr>
            <a:spLocks/>
          </p:cNvSpPr>
          <p:nvPr userDrawn="1"/>
        </p:nvSpPr>
        <p:spPr bwMode="auto">
          <a:xfrm>
            <a:off x="11534451" y="4104067"/>
            <a:ext cx="569063" cy="1714983"/>
          </a:xfrm>
          <a:custGeom>
            <a:avLst/>
            <a:gdLst>
              <a:gd name="T0" fmla="*/ 10 w 518"/>
              <a:gd name="T1" fmla="*/ 1546 h 1564"/>
              <a:gd name="T2" fmla="*/ 25 w 518"/>
              <a:gd name="T3" fmla="*/ 1420 h 1564"/>
              <a:gd name="T4" fmla="*/ 183 w 518"/>
              <a:gd name="T5" fmla="*/ 1012 h 1564"/>
              <a:gd name="T6" fmla="*/ 208 w 518"/>
              <a:gd name="T7" fmla="*/ 841 h 1564"/>
              <a:gd name="T8" fmla="*/ 247 w 518"/>
              <a:gd name="T9" fmla="*/ 770 h 1564"/>
              <a:gd name="T10" fmla="*/ 283 w 518"/>
              <a:gd name="T11" fmla="*/ 581 h 1564"/>
              <a:gd name="T12" fmla="*/ 372 w 518"/>
              <a:gd name="T13" fmla="*/ 298 h 1564"/>
              <a:gd name="T14" fmla="*/ 518 w 518"/>
              <a:gd name="T15" fmla="*/ 0 h 1564"/>
              <a:gd name="T16" fmla="*/ 261 w 518"/>
              <a:gd name="T17" fmla="*/ 792 h 1564"/>
              <a:gd name="T18" fmla="*/ 25 w 518"/>
              <a:gd name="T19" fmla="*/ 1564 h 1564"/>
              <a:gd name="T20" fmla="*/ 28 w 518"/>
              <a:gd name="T21" fmla="*/ 1503 h 1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8" h="1564">
                <a:moveTo>
                  <a:pt x="10" y="1546"/>
                </a:moveTo>
                <a:cubicBezTo>
                  <a:pt x="27" y="1507"/>
                  <a:pt x="21" y="1462"/>
                  <a:pt x="25" y="1420"/>
                </a:cubicBezTo>
                <a:cubicBezTo>
                  <a:pt x="37" y="1274"/>
                  <a:pt x="160" y="1157"/>
                  <a:pt x="183" y="1012"/>
                </a:cubicBezTo>
                <a:cubicBezTo>
                  <a:pt x="192" y="955"/>
                  <a:pt x="185" y="895"/>
                  <a:pt x="208" y="841"/>
                </a:cubicBezTo>
                <a:cubicBezTo>
                  <a:pt x="219" y="816"/>
                  <a:pt x="235" y="794"/>
                  <a:pt x="247" y="770"/>
                </a:cubicBezTo>
                <a:cubicBezTo>
                  <a:pt x="275" y="712"/>
                  <a:pt x="275" y="645"/>
                  <a:pt x="283" y="581"/>
                </a:cubicBezTo>
                <a:cubicBezTo>
                  <a:pt x="294" y="482"/>
                  <a:pt x="325" y="386"/>
                  <a:pt x="372" y="298"/>
                </a:cubicBezTo>
                <a:cubicBezTo>
                  <a:pt x="427" y="197"/>
                  <a:pt x="456" y="93"/>
                  <a:pt x="518" y="0"/>
                </a:cubicBezTo>
                <a:cubicBezTo>
                  <a:pt x="418" y="256"/>
                  <a:pt x="328" y="526"/>
                  <a:pt x="261" y="792"/>
                </a:cubicBezTo>
                <a:cubicBezTo>
                  <a:pt x="192" y="1067"/>
                  <a:pt x="145" y="1321"/>
                  <a:pt x="25" y="1564"/>
                </a:cubicBezTo>
                <a:cubicBezTo>
                  <a:pt x="12" y="1540"/>
                  <a:pt x="0" y="1508"/>
                  <a:pt x="28" y="1503"/>
                </a:cubicBezTo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8" name="Freeform 1026">
            <a:extLst>
              <a:ext uri="{FF2B5EF4-FFF2-40B4-BE49-F238E27FC236}">
                <a16:creationId xmlns:a16="http://schemas.microsoft.com/office/drawing/2014/main" xmlns="" id="{3DF1AA45-7CF5-42F4-9132-ED38401AD691}"/>
              </a:ext>
            </a:extLst>
          </p:cNvPr>
          <p:cNvSpPr>
            <a:spLocks/>
          </p:cNvSpPr>
          <p:nvPr userDrawn="1"/>
        </p:nvSpPr>
        <p:spPr bwMode="auto">
          <a:xfrm>
            <a:off x="11361654" y="3989735"/>
            <a:ext cx="696387" cy="1465531"/>
          </a:xfrm>
          <a:custGeom>
            <a:avLst/>
            <a:gdLst>
              <a:gd name="T0" fmla="*/ 0 w 634"/>
              <a:gd name="T1" fmla="*/ 1337 h 1337"/>
              <a:gd name="T2" fmla="*/ 26 w 634"/>
              <a:gd name="T3" fmla="*/ 1247 h 1337"/>
              <a:gd name="T4" fmla="*/ 39 w 634"/>
              <a:gd name="T5" fmla="*/ 1203 h 1337"/>
              <a:gd name="T6" fmla="*/ 53 w 634"/>
              <a:gd name="T7" fmla="*/ 1159 h 1337"/>
              <a:gd name="T8" fmla="*/ 68 w 634"/>
              <a:gd name="T9" fmla="*/ 1115 h 1337"/>
              <a:gd name="T10" fmla="*/ 75 w 634"/>
              <a:gd name="T11" fmla="*/ 1093 h 1337"/>
              <a:gd name="T12" fmla="*/ 83 w 634"/>
              <a:gd name="T13" fmla="*/ 1071 h 1337"/>
              <a:gd name="T14" fmla="*/ 115 w 634"/>
              <a:gd name="T15" fmla="*/ 983 h 1337"/>
              <a:gd name="T16" fmla="*/ 262 w 634"/>
              <a:gd name="T17" fmla="*/ 642 h 1337"/>
              <a:gd name="T18" fmla="*/ 441 w 634"/>
              <a:gd name="T19" fmla="*/ 316 h 1337"/>
              <a:gd name="T20" fmla="*/ 541 w 634"/>
              <a:gd name="T21" fmla="*/ 160 h 1337"/>
              <a:gd name="T22" fmla="*/ 594 w 634"/>
              <a:gd name="T23" fmla="*/ 83 h 1337"/>
              <a:gd name="T24" fmla="*/ 634 w 634"/>
              <a:gd name="T25" fmla="*/ 0 h 1337"/>
              <a:gd name="T26" fmla="*/ 595 w 634"/>
              <a:gd name="T27" fmla="*/ 84 h 1337"/>
              <a:gd name="T28" fmla="*/ 543 w 634"/>
              <a:gd name="T29" fmla="*/ 161 h 1337"/>
              <a:gd name="T30" fmla="*/ 444 w 634"/>
              <a:gd name="T31" fmla="*/ 318 h 1337"/>
              <a:gd name="T32" fmla="*/ 267 w 634"/>
              <a:gd name="T33" fmla="*/ 645 h 1337"/>
              <a:gd name="T34" fmla="*/ 119 w 634"/>
              <a:gd name="T35" fmla="*/ 985 h 1337"/>
              <a:gd name="T36" fmla="*/ 56 w 634"/>
              <a:gd name="T37" fmla="*/ 1160 h 1337"/>
              <a:gd name="T38" fmla="*/ 41 w 634"/>
              <a:gd name="T39" fmla="*/ 1204 h 1337"/>
              <a:gd name="T40" fmla="*/ 27 w 634"/>
              <a:gd name="T41" fmla="*/ 1248 h 1337"/>
              <a:gd name="T42" fmla="*/ 0 w 634"/>
              <a:gd name="T43" fmla="*/ 1337 h 1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4" h="1337">
                <a:moveTo>
                  <a:pt x="0" y="1337"/>
                </a:moveTo>
                <a:cubicBezTo>
                  <a:pt x="9" y="1307"/>
                  <a:pt x="17" y="1277"/>
                  <a:pt x="26" y="1247"/>
                </a:cubicBezTo>
                <a:cubicBezTo>
                  <a:pt x="39" y="1203"/>
                  <a:pt x="39" y="1203"/>
                  <a:pt x="39" y="1203"/>
                </a:cubicBezTo>
                <a:cubicBezTo>
                  <a:pt x="44" y="1188"/>
                  <a:pt x="48" y="1173"/>
                  <a:pt x="53" y="1159"/>
                </a:cubicBezTo>
                <a:cubicBezTo>
                  <a:pt x="68" y="1115"/>
                  <a:pt x="68" y="1115"/>
                  <a:pt x="68" y="1115"/>
                </a:cubicBezTo>
                <a:cubicBezTo>
                  <a:pt x="75" y="1093"/>
                  <a:pt x="75" y="1093"/>
                  <a:pt x="75" y="1093"/>
                </a:cubicBezTo>
                <a:cubicBezTo>
                  <a:pt x="83" y="1071"/>
                  <a:pt x="83" y="1071"/>
                  <a:pt x="83" y="1071"/>
                </a:cubicBezTo>
                <a:cubicBezTo>
                  <a:pt x="94" y="1042"/>
                  <a:pt x="104" y="1012"/>
                  <a:pt x="115" y="983"/>
                </a:cubicBezTo>
                <a:cubicBezTo>
                  <a:pt x="159" y="868"/>
                  <a:pt x="208" y="754"/>
                  <a:pt x="262" y="642"/>
                </a:cubicBezTo>
                <a:cubicBezTo>
                  <a:pt x="317" y="531"/>
                  <a:pt x="376" y="422"/>
                  <a:pt x="441" y="316"/>
                </a:cubicBezTo>
                <a:cubicBezTo>
                  <a:pt x="473" y="263"/>
                  <a:pt x="506" y="211"/>
                  <a:pt x="541" y="160"/>
                </a:cubicBezTo>
                <a:cubicBezTo>
                  <a:pt x="594" y="83"/>
                  <a:pt x="594" y="83"/>
                  <a:pt x="594" y="83"/>
                </a:cubicBezTo>
                <a:cubicBezTo>
                  <a:pt x="611" y="57"/>
                  <a:pt x="626" y="30"/>
                  <a:pt x="634" y="0"/>
                </a:cubicBezTo>
                <a:cubicBezTo>
                  <a:pt x="627" y="30"/>
                  <a:pt x="611" y="58"/>
                  <a:pt x="595" y="84"/>
                </a:cubicBezTo>
                <a:cubicBezTo>
                  <a:pt x="543" y="161"/>
                  <a:pt x="543" y="161"/>
                  <a:pt x="543" y="161"/>
                </a:cubicBezTo>
                <a:cubicBezTo>
                  <a:pt x="509" y="213"/>
                  <a:pt x="476" y="265"/>
                  <a:pt x="444" y="318"/>
                </a:cubicBezTo>
                <a:cubicBezTo>
                  <a:pt x="381" y="424"/>
                  <a:pt x="321" y="533"/>
                  <a:pt x="267" y="645"/>
                </a:cubicBezTo>
                <a:cubicBezTo>
                  <a:pt x="213" y="756"/>
                  <a:pt x="164" y="869"/>
                  <a:pt x="119" y="985"/>
                </a:cubicBezTo>
                <a:cubicBezTo>
                  <a:pt x="97" y="1043"/>
                  <a:pt x="76" y="1101"/>
                  <a:pt x="56" y="1160"/>
                </a:cubicBezTo>
                <a:cubicBezTo>
                  <a:pt x="51" y="1174"/>
                  <a:pt x="46" y="1189"/>
                  <a:pt x="41" y="1204"/>
                </a:cubicBezTo>
                <a:cubicBezTo>
                  <a:pt x="27" y="1248"/>
                  <a:pt x="27" y="1248"/>
                  <a:pt x="27" y="1248"/>
                </a:cubicBezTo>
                <a:cubicBezTo>
                  <a:pt x="18" y="1277"/>
                  <a:pt x="9" y="1307"/>
                  <a:pt x="0" y="1337"/>
                </a:cubicBez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9" name="Freeform 1027">
            <a:extLst>
              <a:ext uri="{FF2B5EF4-FFF2-40B4-BE49-F238E27FC236}">
                <a16:creationId xmlns:a16="http://schemas.microsoft.com/office/drawing/2014/main" xmlns="" id="{0F6C2F35-6CDE-4996-A916-8D7E2329B31E}"/>
              </a:ext>
            </a:extLst>
          </p:cNvPr>
          <p:cNvSpPr>
            <a:spLocks/>
          </p:cNvSpPr>
          <p:nvPr userDrawn="1"/>
        </p:nvSpPr>
        <p:spPr bwMode="auto">
          <a:xfrm>
            <a:off x="11327874" y="4661436"/>
            <a:ext cx="297523" cy="793830"/>
          </a:xfrm>
          <a:custGeom>
            <a:avLst/>
            <a:gdLst>
              <a:gd name="T0" fmla="*/ 0 w 271"/>
              <a:gd name="T1" fmla="*/ 724 h 724"/>
              <a:gd name="T2" fmla="*/ 9 w 271"/>
              <a:gd name="T3" fmla="*/ 676 h 724"/>
              <a:gd name="T4" fmla="*/ 19 w 271"/>
              <a:gd name="T5" fmla="*/ 629 h 724"/>
              <a:gd name="T6" fmla="*/ 30 w 271"/>
              <a:gd name="T7" fmla="*/ 581 h 724"/>
              <a:gd name="T8" fmla="*/ 43 w 271"/>
              <a:gd name="T9" fmla="*/ 534 h 724"/>
              <a:gd name="T10" fmla="*/ 103 w 271"/>
              <a:gd name="T11" fmla="*/ 350 h 724"/>
              <a:gd name="T12" fmla="*/ 179 w 271"/>
              <a:gd name="T13" fmla="*/ 171 h 724"/>
              <a:gd name="T14" fmla="*/ 200 w 271"/>
              <a:gd name="T15" fmla="*/ 127 h 724"/>
              <a:gd name="T16" fmla="*/ 223 w 271"/>
              <a:gd name="T17" fmla="*/ 84 h 724"/>
              <a:gd name="T18" fmla="*/ 246 w 271"/>
              <a:gd name="T19" fmla="*/ 42 h 724"/>
              <a:gd name="T20" fmla="*/ 271 w 271"/>
              <a:gd name="T21" fmla="*/ 0 h 724"/>
              <a:gd name="T22" fmla="*/ 248 w 271"/>
              <a:gd name="T23" fmla="*/ 43 h 724"/>
              <a:gd name="T24" fmla="*/ 225 w 271"/>
              <a:gd name="T25" fmla="*/ 86 h 724"/>
              <a:gd name="T26" fmla="*/ 204 w 271"/>
              <a:gd name="T27" fmla="*/ 129 h 724"/>
              <a:gd name="T28" fmla="*/ 183 w 271"/>
              <a:gd name="T29" fmla="*/ 173 h 724"/>
              <a:gd name="T30" fmla="*/ 108 w 271"/>
              <a:gd name="T31" fmla="*/ 352 h 724"/>
              <a:gd name="T32" fmla="*/ 47 w 271"/>
              <a:gd name="T33" fmla="*/ 536 h 724"/>
              <a:gd name="T34" fmla="*/ 34 w 271"/>
              <a:gd name="T35" fmla="*/ 582 h 724"/>
              <a:gd name="T36" fmla="*/ 22 w 271"/>
              <a:gd name="T37" fmla="*/ 629 h 724"/>
              <a:gd name="T38" fmla="*/ 10 w 271"/>
              <a:gd name="T39" fmla="*/ 676 h 724"/>
              <a:gd name="T40" fmla="*/ 0 w 271"/>
              <a:gd name="T41" fmla="*/ 724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1" h="724">
                <a:moveTo>
                  <a:pt x="0" y="724"/>
                </a:moveTo>
                <a:cubicBezTo>
                  <a:pt x="9" y="676"/>
                  <a:pt x="9" y="676"/>
                  <a:pt x="9" y="676"/>
                </a:cubicBezTo>
                <a:cubicBezTo>
                  <a:pt x="19" y="629"/>
                  <a:pt x="19" y="629"/>
                  <a:pt x="19" y="629"/>
                </a:cubicBezTo>
                <a:cubicBezTo>
                  <a:pt x="30" y="581"/>
                  <a:pt x="30" y="581"/>
                  <a:pt x="30" y="581"/>
                </a:cubicBezTo>
                <a:cubicBezTo>
                  <a:pt x="43" y="534"/>
                  <a:pt x="43" y="534"/>
                  <a:pt x="43" y="534"/>
                </a:cubicBezTo>
                <a:cubicBezTo>
                  <a:pt x="60" y="472"/>
                  <a:pt x="80" y="410"/>
                  <a:pt x="103" y="350"/>
                </a:cubicBezTo>
                <a:cubicBezTo>
                  <a:pt x="126" y="289"/>
                  <a:pt x="151" y="229"/>
                  <a:pt x="179" y="171"/>
                </a:cubicBezTo>
                <a:cubicBezTo>
                  <a:pt x="200" y="127"/>
                  <a:pt x="200" y="127"/>
                  <a:pt x="200" y="127"/>
                </a:cubicBezTo>
                <a:cubicBezTo>
                  <a:pt x="223" y="84"/>
                  <a:pt x="223" y="84"/>
                  <a:pt x="223" y="84"/>
                </a:cubicBezTo>
                <a:cubicBezTo>
                  <a:pt x="246" y="42"/>
                  <a:pt x="246" y="42"/>
                  <a:pt x="246" y="42"/>
                </a:cubicBezTo>
                <a:cubicBezTo>
                  <a:pt x="271" y="0"/>
                  <a:pt x="271" y="0"/>
                  <a:pt x="271" y="0"/>
                </a:cubicBezTo>
                <a:cubicBezTo>
                  <a:pt x="248" y="43"/>
                  <a:pt x="248" y="43"/>
                  <a:pt x="248" y="43"/>
                </a:cubicBezTo>
                <a:cubicBezTo>
                  <a:pt x="225" y="86"/>
                  <a:pt x="225" y="86"/>
                  <a:pt x="225" y="86"/>
                </a:cubicBezTo>
                <a:cubicBezTo>
                  <a:pt x="204" y="129"/>
                  <a:pt x="204" y="129"/>
                  <a:pt x="204" y="129"/>
                </a:cubicBezTo>
                <a:cubicBezTo>
                  <a:pt x="183" y="173"/>
                  <a:pt x="183" y="173"/>
                  <a:pt x="183" y="173"/>
                </a:cubicBezTo>
                <a:cubicBezTo>
                  <a:pt x="156" y="231"/>
                  <a:pt x="130" y="291"/>
                  <a:pt x="108" y="352"/>
                </a:cubicBezTo>
                <a:cubicBezTo>
                  <a:pt x="85" y="412"/>
                  <a:pt x="65" y="474"/>
                  <a:pt x="47" y="536"/>
                </a:cubicBezTo>
                <a:cubicBezTo>
                  <a:pt x="34" y="582"/>
                  <a:pt x="34" y="582"/>
                  <a:pt x="34" y="582"/>
                </a:cubicBezTo>
                <a:cubicBezTo>
                  <a:pt x="22" y="629"/>
                  <a:pt x="22" y="629"/>
                  <a:pt x="22" y="629"/>
                </a:cubicBezTo>
                <a:cubicBezTo>
                  <a:pt x="10" y="676"/>
                  <a:pt x="10" y="676"/>
                  <a:pt x="10" y="676"/>
                </a:cubicBezTo>
                <a:lnTo>
                  <a:pt x="0" y="724"/>
                </a:ln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0" name="Freeform 1028">
            <a:extLst>
              <a:ext uri="{FF2B5EF4-FFF2-40B4-BE49-F238E27FC236}">
                <a16:creationId xmlns:a16="http://schemas.microsoft.com/office/drawing/2014/main" xmlns="" id="{224A3B86-4BF7-4F91-A79A-58578DBB4025}"/>
              </a:ext>
            </a:extLst>
          </p:cNvPr>
          <p:cNvSpPr>
            <a:spLocks/>
          </p:cNvSpPr>
          <p:nvPr userDrawn="1"/>
        </p:nvSpPr>
        <p:spPr bwMode="auto">
          <a:xfrm>
            <a:off x="11400631" y="4800454"/>
            <a:ext cx="320909" cy="1041982"/>
          </a:xfrm>
          <a:custGeom>
            <a:avLst/>
            <a:gdLst>
              <a:gd name="T0" fmla="*/ 0 w 292"/>
              <a:gd name="T1" fmla="*/ 951 h 951"/>
              <a:gd name="T2" fmla="*/ 15 w 292"/>
              <a:gd name="T3" fmla="*/ 890 h 951"/>
              <a:gd name="T4" fmla="*/ 30 w 292"/>
              <a:gd name="T5" fmla="*/ 830 h 951"/>
              <a:gd name="T6" fmla="*/ 46 w 292"/>
              <a:gd name="T7" fmla="*/ 770 h 951"/>
              <a:gd name="T8" fmla="*/ 62 w 292"/>
              <a:gd name="T9" fmla="*/ 710 h 951"/>
              <a:gd name="T10" fmla="*/ 131 w 292"/>
              <a:gd name="T11" fmla="*/ 471 h 951"/>
              <a:gd name="T12" fmla="*/ 208 w 292"/>
              <a:gd name="T13" fmla="*/ 234 h 951"/>
              <a:gd name="T14" fmla="*/ 229 w 292"/>
              <a:gd name="T15" fmla="*/ 175 h 951"/>
              <a:gd name="T16" fmla="*/ 249 w 292"/>
              <a:gd name="T17" fmla="*/ 117 h 951"/>
              <a:gd name="T18" fmla="*/ 271 w 292"/>
              <a:gd name="T19" fmla="*/ 58 h 951"/>
              <a:gd name="T20" fmla="*/ 292 w 292"/>
              <a:gd name="T21" fmla="*/ 0 h 951"/>
              <a:gd name="T22" fmla="*/ 272 w 292"/>
              <a:gd name="T23" fmla="*/ 59 h 951"/>
              <a:gd name="T24" fmla="*/ 252 w 292"/>
              <a:gd name="T25" fmla="*/ 118 h 951"/>
              <a:gd name="T26" fmla="*/ 232 w 292"/>
              <a:gd name="T27" fmla="*/ 177 h 951"/>
              <a:gd name="T28" fmla="*/ 212 w 292"/>
              <a:gd name="T29" fmla="*/ 236 h 951"/>
              <a:gd name="T30" fmla="*/ 137 w 292"/>
              <a:gd name="T31" fmla="*/ 472 h 951"/>
              <a:gd name="T32" fmla="*/ 66 w 292"/>
              <a:gd name="T33" fmla="*/ 711 h 951"/>
              <a:gd name="T34" fmla="*/ 49 w 292"/>
              <a:gd name="T35" fmla="*/ 771 h 951"/>
              <a:gd name="T36" fmla="*/ 33 w 292"/>
              <a:gd name="T37" fmla="*/ 831 h 951"/>
              <a:gd name="T38" fmla="*/ 16 w 292"/>
              <a:gd name="T39" fmla="*/ 891 h 951"/>
              <a:gd name="T40" fmla="*/ 0 w 292"/>
              <a:gd name="T41" fmla="*/ 951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2" h="951">
                <a:moveTo>
                  <a:pt x="0" y="951"/>
                </a:moveTo>
                <a:cubicBezTo>
                  <a:pt x="15" y="890"/>
                  <a:pt x="15" y="890"/>
                  <a:pt x="15" y="890"/>
                </a:cubicBezTo>
                <a:cubicBezTo>
                  <a:pt x="30" y="830"/>
                  <a:pt x="30" y="830"/>
                  <a:pt x="30" y="830"/>
                </a:cubicBezTo>
                <a:cubicBezTo>
                  <a:pt x="46" y="770"/>
                  <a:pt x="46" y="770"/>
                  <a:pt x="46" y="770"/>
                </a:cubicBezTo>
                <a:cubicBezTo>
                  <a:pt x="62" y="710"/>
                  <a:pt x="62" y="710"/>
                  <a:pt x="62" y="710"/>
                </a:cubicBezTo>
                <a:cubicBezTo>
                  <a:pt x="84" y="630"/>
                  <a:pt x="107" y="550"/>
                  <a:pt x="131" y="471"/>
                </a:cubicBezTo>
                <a:cubicBezTo>
                  <a:pt x="156" y="392"/>
                  <a:pt x="181" y="313"/>
                  <a:pt x="208" y="234"/>
                </a:cubicBezTo>
                <a:cubicBezTo>
                  <a:pt x="229" y="175"/>
                  <a:pt x="229" y="175"/>
                  <a:pt x="229" y="175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71" y="58"/>
                  <a:pt x="271" y="58"/>
                  <a:pt x="271" y="58"/>
                </a:cubicBezTo>
                <a:cubicBezTo>
                  <a:pt x="292" y="0"/>
                  <a:pt x="292" y="0"/>
                  <a:pt x="292" y="0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52" y="118"/>
                  <a:pt x="252" y="118"/>
                  <a:pt x="252" y="118"/>
                </a:cubicBezTo>
                <a:cubicBezTo>
                  <a:pt x="232" y="177"/>
                  <a:pt x="232" y="177"/>
                  <a:pt x="232" y="177"/>
                </a:cubicBezTo>
                <a:cubicBezTo>
                  <a:pt x="212" y="236"/>
                  <a:pt x="212" y="236"/>
                  <a:pt x="212" y="236"/>
                </a:cubicBezTo>
                <a:cubicBezTo>
                  <a:pt x="186" y="314"/>
                  <a:pt x="161" y="393"/>
                  <a:pt x="137" y="472"/>
                </a:cubicBezTo>
                <a:cubicBezTo>
                  <a:pt x="112" y="552"/>
                  <a:pt x="89" y="631"/>
                  <a:pt x="66" y="711"/>
                </a:cubicBezTo>
                <a:cubicBezTo>
                  <a:pt x="49" y="771"/>
                  <a:pt x="49" y="771"/>
                  <a:pt x="49" y="771"/>
                </a:cubicBezTo>
                <a:cubicBezTo>
                  <a:pt x="33" y="831"/>
                  <a:pt x="33" y="831"/>
                  <a:pt x="33" y="831"/>
                </a:cubicBezTo>
                <a:cubicBezTo>
                  <a:pt x="16" y="891"/>
                  <a:pt x="16" y="891"/>
                  <a:pt x="16" y="891"/>
                </a:cubicBezTo>
                <a:lnTo>
                  <a:pt x="0" y="951"/>
                </a:ln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1" name="Freeform 1029">
            <a:extLst>
              <a:ext uri="{FF2B5EF4-FFF2-40B4-BE49-F238E27FC236}">
                <a16:creationId xmlns:a16="http://schemas.microsoft.com/office/drawing/2014/main" xmlns="" id="{8A884B91-4BFC-41B2-96D3-75F38E1D2037}"/>
              </a:ext>
            </a:extLst>
          </p:cNvPr>
          <p:cNvSpPr>
            <a:spLocks/>
          </p:cNvSpPr>
          <p:nvPr userDrawn="1"/>
        </p:nvSpPr>
        <p:spPr bwMode="auto">
          <a:xfrm>
            <a:off x="11530554" y="4078082"/>
            <a:ext cx="426147" cy="647016"/>
          </a:xfrm>
          <a:custGeom>
            <a:avLst/>
            <a:gdLst>
              <a:gd name="T0" fmla="*/ 0 w 387"/>
              <a:gd name="T1" fmla="*/ 590 h 590"/>
              <a:gd name="T2" fmla="*/ 21 w 387"/>
              <a:gd name="T3" fmla="*/ 551 h 590"/>
              <a:gd name="T4" fmla="*/ 42 w 387"/>
              <a:gd name="T5" fmla="*/ 512 h 590"/>
              <a:gd name="T6" fmla="*/ 63 w 387"/>
              <a:gd name="T7" fmla="*/ 474 h 590"/>
              <a:gd name="T8" fmla="*/ 85 w 387"/>
              <a:gd name="T9" fmla="*/ 436 h 590"/>
              <a:gd name="T10" fmla="*/ 178 w 387"/>
              <a:gd name="T11" fmla="*/ 285 h 590"/>
              <a:gd name="T12" fmla="*/ 279 w 387"/>
              <a:gd name="T13" fmla="*/ 140 h 590"/>
              <a:gd name="T14" fmla="*/ 305 w 387"/>
              <a:gd name="T15" fmla="*/ 104 h 590"/>
              <a:gd name="T16" fmla="*/ 332 w 387"/>
              <a:gd name="T17" fmla="*/ 69 h 590"/>
              <a:gd name="T18" fmla="*/ 359 w 387"/>
              <a:gd name="T19" fmla="*/ 34 h 590"/>
              <a:gd name="T20" fmla="*/ 387 w 387"/>
              <a:gd name="T21" fmla="*/ 0 h 590"/>
              <a:gd name="T22" fmla="*/ 360 w 387"/>
              <a:gd name="T23" fmla="*/ 35 h 590"/>
              <a:gd name="T24" fmla="*/ 334 w 387"/>
              <a:gd name="T25" fmla="*/ 71 h 590"/>
              <a:gd name="T26" fmla="*/ 308 w 387"/>
              <a:gd name="T27" fmla="*/ 106 h 590"/>
              <a:gd name="T28" fmla="*/ 282 w 387"/>
              <a:gd name="T29" fmla="*/ 142 h 590"/>
              <a:gd name="T30" fmla="*/ 183 w 387"/>
              <a:gd name="T31" fmla="*/ 288 h 590"/>
              <a:gd name="T32" fmla="*/ 89 w 387"/>
              <a:gd name="T33" fmla="*/ 438 h 590"/>
              <a:gd name="T34" fmla="*/ 66 w 387"/>
              <a:gd name="T35" fmla="*/ 476 h 590"/>
              <a:gd name="T36" fmla="*/ 44 w 387"/>
              <a:gd name="T37" fmla="*/ 514 h 590"/>
              <a:gd name="T38" fmla="*/ 22 w 387"/>
              <a:gd name="T39" fmla="*/ 552 h 590"/>
              <a:gd name="T40" fmla="*/ 0 w 387"/>
              <a:gd name="T41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87" h="590">
                <a:moveTo>
                  <a:pt x="0" y="590"/>
                </a:moveTo>
                <a:cubicBezTo>
                  <a:pt x="21" y="551"/>
                  <a:pt x="21" y="551"/>
                  <a:pt x="21" y="551"/>
                </a:cubicBezTo>
                <a:cubicBezTo>
                  <a:pt x="42" y="512"/>
                  <a:pt x="42" y="512"/>
                  <a:pt x="42" y="512"/>
                </a:cubicBezTo>
                <a:cubicBezTo>
                  <a:pt x="63" y="474"/>
                  <a:pt x="63" y="474"/>
                  <a:pt x="63" y="474"/>
                </a:cubicBezTo>
                <a:cubicBezTo>
                  <a:pt x="85" y="436"/>
                  <a:pt x="85" y="436"/>
                  <a:pt x="85" y="436"/>
                </a:cubicBezTo>
                <a:cubicBezTo>
                  <a:pt x="115" y="385"/>
                  <a:pt x="146" y="335"/>
                  <a:pt x="178" y="285"/>
                </a:cubicBezTo>
                <a:cubicBezTo>
                  <a:pt x="211" y="236"/>
                  <a:pt x="244" y="187"/>
                  <a:pt x="279" y="140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32" y="69"/>
                  <a:pt x="332" y="69"/>
                  <a:pt x="332" y="69"/>
                </a:cubicBezTo>
                <a:cubicBezTo>
                  <a:pt x="359" y="34"/>
                  <a:pt x="359" y="34"/>
                  <a:pt x="359" y="34"/>
                </a:cubicBezTo>
                <a:cubicBezTo>
                  <a:pt x="387" y="0"/>
                  <a:pt x="387" y="0"/>
                  <a:pt x="387" y="0"/>
                </a:cubicBezTo>
                <a:cubicBezTo>
                  <a:pt x="360" y="35"/>
                  <a:pt x="360" y="35"/>
                  <a:pt x="360" y="35"/>
                </a:cubicBezTo>
                <a:cubicBezTo>
                  <a:pt x="334" y="71"/>
                  <a:pt x="334" y="71"/>
                  <a:pt x="334" y="71"/>
                </a:cubicBezTo>
                <a:cubicBezTo>
                  <a:pt x="308" y="106"/>
                  <a:pt x="308" y="106"/>
                  <a:pt x="308" y="106"/>
                </a:cubicBezTo>
                <a:cubicBezTo>
                  <a:pt x="282" y="142"/>
                  <a:pt x="282" y="142"/>
                  <a:pt x="282" y="142"/>
                </a:cubicBezTo>
                <a:cubicBezTo>
                  <a:pt x="248" y="190"/>
                  <a:pt x="215" y="239"/>
                  <a:pt x="183" y="288"/>
                </a:cubicBezTo>
                <a:cubicBezTo>
                  <a:pt x="151" y="337"/>
                  <a:pt x="120" y="387"/>
                  <a:pt x="89" y="438"/>
                </a:cubicBezTo>
                <a:cubicBezTo>
                  <a:pt x="66" y="476"/>
                  <a:pt x="66" y="476"/>
                  <a:pt x="66" y="476"/>
                </a:cubicBezTo>
                <a:cubicBezTo>
                  <a:pt x="44" y="514"/>
                  <a:pt x="44" y="514"/>
                  <a:pt x="44" y="514"/>
                </a:cubicBezTo>
                <a:cubicBezTo>
                  <a:pt x="22" y="552"/>
                  <a:pt x="22" y="552"/>
                  <a:pt x="22" y="552"/>
                </a:cubicBezTo>
                <a:lnTo>
                  <a:pt x="0" y="590"/>
                </a:ln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2" name="Freeform 1030">
            <a:extLst>
              <a:ext uri="{FF2B5EF4-FFF2-40B4-BE49-F238E27FC236}">
                <a16:creationId xmlns:a16="http://schemas.microsoft.com/office/drawing/2014/main" xmlns="" id="{F3D162F9-739B-43A0-A93F-465B9CBC0586}"/>
              </a:ext>
            </a:extLst>
          </p:cNvPr>
          <p:cNvSpPr>
            <a:spLocks/>
          </p:cNvSpPr>
          <p:nvPr userDrawn="1"/>
        </p:nvSpPr>
        <p:spPr bwMode="auto">
          <a:xfrm>
            <a:off x="10843261" y="3592170"/>
            <a:ext cx="567763" cy="3261067"/>
          </a:xfrm>
          <a:custGeom>
            <a:avLst/>
            <a:gdLst>
              <a:gd name="T0" fmla="*/ 474 w 517"/>
              <a:gd name="T1" fmla="*/ 2973 h 2973"/>
              <a:gd name="T2" fmla="*/ 451 w 517"/>
              <a:gd name="T3" fmla="*/ 1329 h 2973"/>
              <a:gd name="T4" fmla="*/ 504 w 517"/>
              <a:gd name="T5" fmla="*/ 0 h 2973"/>
              <a:gd name="T6" fmla="*/ 416 w 517"/>
              <a:gd name="T7" fmla="*/ 245 h 2973"/>
              <a:gd name="T8" fmla="*/ 200 w 517"/>
              <a:gd name="T9" fmla="*/ 729 h 2973"/>
              <a:gd name="T10" fmla="*/ 75 w 517"/>
              <a:gd name="T11" fmla="*/ 1073 h 2973"/>
              <a:gd name="T12" fmla="*/ 8 w 517"/>
              <a:gd name="T13" fmla="*/ 1539 h 2973"/>
              <a:gd name="T14" fmla="*/ 136 w 517"/>
              <a:gd name="T15" fmla="*/ 2132 h 2973"/>
              <a:gd name="T16" fmla="*/ 282 w 517"/>
              <a:gd name="T17" fmla="*/ 2331 h 2973"/>
              <a:gd name="T18" fmla="*/ 339 w 517"/>
              <a:gd name="T19" fmla="*/ 2538 h 2973"/>
              <a:gd name="T20" fmla="*/ 412 w 517"/>
              <a:gd name="T21" fmla="*/ 2973 h 2973"/>
              <a:gd name="T22" fmla="*/ 474 w 517"/>
              <a:gd name="T23" fmla="*/ 2973 h 2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7" h="2973">
                <a:moveTo>
                  <a:pt x="474" y="2973"/>
                </a:moveTo>
                <a:cubicBezTo>
                  <a:pt x="474" y="2973"/>
                  <a:pt x="384" y="2569"/>
                  <a:pt x="451" y="1329"/>
                </a:cubicBezTo>
                <a:cubicBezTo>
                  <a:pt x="517" y="92"/>
                  <a:pt x="504" y="0"/>
                  <a:pt x="504" y="0"/>
                </a:cubicBezTo>
                <a:cubicBezTo>
                  <a:pt x="492" y="86"/>
                  <a:pt x="453" y="166"/>
                  <a:pt x="416" y="245"/>
                </a:cubicBezTo>
                <a:cubicBezTo>
                  <a:pt x="340" y="404"/>
                  <a:pt x="268" y="566"/>
                  <a:pt x="200" y="729"/>
                </a:cubicBezTo>
                <a:cubicBezTo>
                  <a:pt x="152" y="841"/>
                  <a:pt x="107" y="955"/>
                  <a:pt x="75" y="1073"/>
                </a:cubicBezTo>
                <a:cubicBezTo>
                  <a:pt x="33" y="1225"/>
                  <a:pt x="14" y="1382"/>
                  <a:pt x="8" y="1539"/>
                </a:cubicBezTo>
                <a:cubicBezTo>
                  <a:pt x="0" y="1745"/>
                  <a:pt x="19" y="1962"/>
                  <a:pt x="136" y="2132"/>
                </a:cubicBezTo>
                <a:cubicBezTo>
                  <a:pt x="183" y="2199"/>
                  <a:pt x="244" y="2257"/>
                  <a:pt x="282" y="2331"/>
                </a:cubicBezTo>
                <a:cubicBezTo>
                  <a:pt x="315" y="2395"/>
                  <a:pt x="327" y="2467"/>
                  <a:pt x="339" y="2538"/>
                </a:cubicBezTo>
                <a:cubicBezTo>
                  <a:pt x="364" y="2685"/>
                  <a:pt x="388" y="2827"/>
                  <a:pt x="412" y="2973"/>
                </a:cubicBezTo>
                <a:lnTo>
                  <a:pt x="474" y="2973"/>
                </a:ln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3" name="Freeform 1031">
            <a:extLst>
              <a:ext uri="{FF2B5EF4-FFF2-40B4-BE49-F238E27FC236}">
                <a16:creationId xmlns:a16="http://schemas.microsoft.com/office/drawing/2014/main" xmlns="" id="{F94E3C82-A433-4436-9BE9-3DEA1F42F5E2}"/>
              </a:ext>
            </a:extLst>
          </p:cNvPr>
          <p:cNvSpPr>
            <a:spLocks/>
          </p:cNvSpPr>
          <p:nvPr userDrawn="1"/>
        </p:nvSpPr>
        <p:spPr bwMode="auto">
          <a:xfrm>
            <a:off x="10974484" y="2860704"/>
            <a:ext cx="600244" cy="422250"/>
          </a:xfrm>
          <a:custGeom>
            <a:avLst/>
            <a:gdLst>
              <a:gd name="T0" fmla="*/ 98 w 546"/>
              <a:gd name="T1" fmla="*/ 306 h 386"/>
              <a:gd name="T2" fmla="*/ 72 w 546"/>
              <a:gd name="T3" fmla="*/ 311 h 386"/>
              <a:gd name="T4" fmla="*/ 66 w 546"/>
              <a:gd name="T5" fmla="*/ 304 h 386"/>
              <a:gd name="T6" fmla="*/ 50 w 546"/>
              <a:gd name="T7" fmla="*/ 309 h 386"/>
              <a:gd name="T8" fmla="*/ 14 w 546"/>
              <a:gd name="T9" fmla="*/ 341 h 386"/>
              <a:gd name="T10" fmla="*/ 6 w 546"/>
              <a:gd name="T11" fmla="*/ 386 h 386"/>
              <a:gd name="T12" fmla="*/ 546 w 546"/>
              <a:gd name="T13" fmla="*/ 0 h 386"/>
              <a:gd name="T14" fmla="*/ 335 w 546"/>
              <a:gd name="T15" fmla="*/ 129 h 386"/>
              <a:gd name="T16" fmla="*/ 124 w 546"/>
              <a:gd name="T17" fmla="*/ 224 h 386"/>
              <a:gd name="T18" fmla="*/ 98 w 546"/>
              <a:gd name="T19" fmla="*/ 237 h 386"/>
              <a:gd name="T20" fmla="*/ 96 w 546"/>
              <a:gd name="T21" fmla="*/ 264 h 386"/>
              <a:gd name="T22" fmla="*/ 112 w 546"/>
              <a:gd name="T23" fmla="*/ 270 h 386"/>
              <a:gd name="T24" fmla="*/ 163 w 546"/>
              <a:gd name="T25" fmla="*/ 262 h 386"/>
              <a:gd name="T26" fmla="*/ 98 w 546"/>
              <a:gd name="T27" fmla="*/ 306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6" h="386">
                <a:moveTo>
                  <a:pt x="98" y="306"/>
                </a:moveTo>
                <a:cubicBezTo>
                  <a:pt x="91" y="311"/>
                  <a:pt x="80" y="317"/>
                  <a:pt x="72" y="311"/>
                </a:cubicBezTo>
                <a:cubicBezTo>
                  <a:pt x="70" y="309"/>
                  <a:pt x="68" y="306"/>
                  <a:pt x="66" y="304"/>
                </a:cubicBezTo>
                <a:cubicBezTo>
                  <a:pt x="61" y="302"/>
                  <a:pt x="55" y="305"/>
                  <a:pt x="50" y="309"/>
                </a:cubicBezTo>
                <a:cubicBezTo>
                  <a:pt x="37" y="318"/>
                  <a:pt x="24" y="328"/>
                  <a:pt x="14" y="341"/>
                </a:cubicBezTo>
                <a:cubicBezTo>
                  <a:pt x="5" y="354"/>
                  <a:pt x="0" y="371"/>
                  <a:pt x="6" y="386"/>
                </a:cubicBezTo>
                <a:cubicBezTo>
                  <a:pt x="188" y="261"/>
                  <a:pt x="368" y="132"/>
                  <a:pt x="546" y="0"/>
                </a:cubicBezTo>
                <a:cubicBezTo>
                  <a:pt x="466" y="21"/>
                  <a:pt x="404" y="83"/>
                  <a:pt x="335" y="129"/>
                </a:cubicBezTo>
                <a:cubicBezTo>
                  <a:pt x="271" y="172"/>
                  <a:pt x="198" y="201"/>
                  <a:pt x="124" y="224"/>
                </a:cubicBezTo>
                <a:cubicBezTo>
                  <a:pt x="115" y="227"/>
                  <a:pt x="105" y="230"/>
                  <a:pt x="98" y="237"/>
                </a:cubicBezTo>
                <a:cubicBezTo>
                  <a:pt x="91" y="244"/>
                  <a:pt x="88" y="257"/>
                  <a:pt x="96" y="264"/>
                </a:cubicBezTo>
                <a:cubicBezTo>
                  <a:pt x="100" y="268"/>
                  <a:pt x="106" y="269"/>
                  <a:pt x="112" y="270"/>
                </a:cubicBezTo>
                <a:cubicBezTo>
                  <a:pt x="130" y="271"/>
                  <a:pt x="147" y="268"/>
                  <a:pt x="163" y="262"/>
                </a:cubicBezTo>
                <a:cubicBezTo>
                  <a:pt x="142" y="277"/>
                  <a:pt x="120" y="292"/>
                  <a:pt x="98" y="306"/>
                </a:cubicBez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4" name="Freeform 1032">
            <a:extLst>
              <a:ext uri="{FF2B5EF4-FFF2-40B4-BE49-F238E27FC236}">
                <a16:creationId xmlns:a16="http://schemas.microsoft.com/office/drawing/2014/main" xmlns="" id="{0807CE17-A17D-403D-8E8F-8312D40B95AB}"/>
              </a:ext>
            </a:extLst>
          </p:cNvPr>
          <p:cNvSpPr>
            <a:spLocks/>
          </p:cNvSpPr>
          <p:nvPr userDrawn="1"/>
        </p:nvSpPr>
        <p:spPr bwMode="auto">
          <a:xfrm>
            <a:off x="9588205" y="3230985"/>
            <a:ext cx="667804" cy="639221"/>
          </a:xfrm>
          <a:custGeom>
            <a:avLst/>
            <a:gdLst>
              <a:gd name="T0" fmla="*/ 408 w 608"/>
              <a:gd name="T1" fmla="*/ 392 h 583"/>
              <a:gd name="T2" fmla="*/ 547 w 608"/>
              <a:gd name="T3" fmla="*/ 540 h 583"/>
              <a:gd name="T4" fmla="*/ 608 w 608"/>
              <a:gd name="T5" fmla="*/ 573 h 583"/>
              <a:gd name="T6" fmla="*/ 577 w 608"/>
              <a:gd name="T7" fmla="*/ 540 h 583"/>
              <a:gd name="T8" fmla="*/ 420 w 608"/>
              <a:gd name="T9" fmla="*/ 364 h 583"/>
              <a:gd name="T10" fmla="*/ 476 w 608"/>
              <a:gd name="T11" fmla="*/ 324 h 583"/>
              <a:gd name="T12" fmla="*/ 457 w 608"/>
              <a:gd name="T13" fmla="*/ 280 h 583"/>
              <a:gd name="T14" fmla="*/ 411 w 608"/>
              <a:gd name="T15" fmla="*/ 260 h 583"/>
              <a:gd name="T16" fmla="*/ 182 w 608"/>
              <a:gd name="T17" fmla="*/ 145 h 583"/>
              <a:gd name="T18" fmla="*/ 96 w 608"/>
              <a:gd name="T19" fmla="*/ 77 h 583"/>
              <a:gd name="T20" fmla="*/ 0 w 608"/>
              <a:gd name="T21" fmla="*/ 0 h 583"/>
              <a:gd name="T22" fmla="*/ 408 w 608"/>
              <a:gd name="T23" fmla="*/ 39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8" h="583">
                <a:moveTo>
                  <a:pt x="408" y="392"/>
                </a:moveTo>
                <a:cubicBezTo>
                  <a:pt x="457" y="439"/>
                  <a:pt x="506" y="486"/>
                  <a:pt x="547" y="540"/>
                </a:cubicBezTo>
                <a:cubicBezTo>
                  <a:pt x="562" y="560"/>
                  <a:pt x="585" y="583"/>
                  <a:pt x="608" y="573"/>
                </a:cubicBezTo>
                <a:cubicBezTo>
                  <a:pt x="598" y="562"/>
                  <a:pt x="587" y="551"/>
                  <a:pt x="577" y="540"/>
                </a:cubicBezTo>
                <a:cubicBezTo>
                  <a:pt x="523" y="483"/>
                  <a:pt x="471" y="424"/>
                  <a:pt x="420" y="364"/>
                </a:cubicBezTo>
                <a:cubicBezTo>
                  <a:pt x="444" y="358"/>
                  <a:pt x="471" y="347"/>
                  <a:pt x="476" y="324"/>
                </a:cubicBezTo>
                <a:cubicBezTo>
                  <a:pt x="480" y="307"/>
                  <a:pt x="470" y="290"/>
                  <a:pt x="457" y="280"/>
                </a:cubicBezTo>
                <a:cubicBezTo>
                  <a:pt x="443" y="270"/>
                  <a:pt x="427" y="265"/>
                  <a:pt x="411" y="260"/>
                </a:cubicBezTo>
                <a:cubicBezTo>
                  <a:pt x="329" y="233"/>
                  <a:pt x="252" y="194"/>
                  <a:pt x="182" y="145"/>
                </a:cubicBezTo>
                <a:cubicBezTo>
                  <a:pt x="153" y="124"/>
                  <a:pt x="124" y="100"/>
                  <a:pt x="96" y="77"/>
                </a:cubicBezTo>
                <a:cubicBezTo>
                  <a:pt x="64" y="51"/>
                  <a:pt x="32" y="25"/>
                  <a:pt x="0" y="0"/>
                </a:cubicBezTo>
                <a:cubicBezTo>
                  <a:pt x="136" y="130"/>
                  <a:pt x="272" y="261"/>
                  <a:pt x="408" y="392"/>
                </a:cubicBez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5" name="Freeform 1033">
            <a:extLst>
              <a:ext uri="{FF2B5EF4-FFF2-40B4-BE49-F238E27FC236}">
                <a16:creationId xmlns:a16="http://schemas.microsoft.com/office/drawing/2014/main" xmlns="" id="{1E181634-1F57-4A85-8F41-6D699C8BB4B0}"/>
              </a:ext>
            </a:extLst>
          </p:cNvPr>
          <p:cNvSpPr>
            <a:spLocks/>
          </p:cNvSpPr>
          <p:nvPr userDrawn="1"/>
        </p:nvSpPr>
        <p:spPr bwMode="auto">
          <a:xfrm>
            <a:off x="10100102" y="3028305"/>
            <a:ext cx="203979" cy="809421"/>
          </a:xfrm>
          <a:custGeom>
            <a:avLst/>
            <a:gdLst>
              <a:gd name="T0" fmla="*/ 0 w 185"/>
              <a:gd name="T1" fmla="*/ 325 h 738"/>
              <a:gd name="T2" fmla="*/ 24 w 185"/>
              <a:gd name="T3" fmla="*/ 563 h 738"/>
              <a:gd name="T4" fmla="*/ 175 w 185"/>
              <a:gd name="T5" fmla="*/ 738 h 738"/>
              <a:gd name="T6" fmla="*/ 183 w 185"/>
              <a:gd name="T7" fmla="*/ 482 h 738"/>
              <a:gd name="T8" fmla="*/ 163 w 185"/>
              <a:gd name="T9" fmla="*/ 296 h 738"/>
              <a:gd name="T10" fmla="*/ 2 w 185"/>
              <a:gd name="T11" fmla="*/ 0 h 738"/>
              <a:gd name="T12" fmla="*/ 0 w 185"/>
              <a:gd name="T13" fmla="*/ 325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738">
                <a:moveTo>
                  <a:pt x="0" y="325"/>
                </a:moveTo>
                <a:cubicBezTo>
                  <a:pt x="0" y="405"/>
                  <a:pt x="0" y="486"/>
                  <a:pt x="24" y="563"/>
                </a:cubicBezTo>
                <a:cubicBezTo>
                  <a:pt x="48" y="639"/>
                  <a:pt x="100" y="711"/>
                  <a:pt x="175" y="738"/>
                </a:cubicBezTo>
                <a:cubicBezTo>
                  <a:pt x="182" y="653"/>
                  <a:pt x="185" y="567"/>
                  <a:pt x="183" y="482"/>
                </a:cubicBezTo>
                <a:cubicBezTo>
                  <a:pt x="182" y="419"/>
                  <a:pt x="179" y="356"/>
                  <a:pt x="163" y="296"/>
                </a:cubicBezTo>
                <a:cubicBezTo>
                  <a:pt x="134" y="187"/>
                  <a:pt x="67" y="92"/>
                  <a:pt x="2" y="0"/>
                </a:cubicBezTo>
                <a:cubicBezTo>
                  <a:pt x="1" y="108"/>
                  <a:pt x="1" y="216"/>
                  <a:pt x="0" y="3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6" name="Freeform 1034">
            <a:extLst>
              <a:ext uri="{FF2B5EF4-FFF2-40B4-BE49-F238E27FC236}">
                <a16:creationId xmlns:a16="http://schemas.microsoft.com/office/drawing/2014/main" xmlns="" id="{432FA812-C9AD-44FC-8C95-0F1DCDB9381C}"/>
              </a:ext>
            </a:extLst>
          </p:cNvPr>
          <p:cNvSpPr>
            <a:spLocks/>
          </p:cNvSpPr>
          <p:nvPr userDrawn="1"/>
        </p:nvSpPr>
        <p:spPr bwMode="auto">
          <a:xfrm>
            <a:off x="10168961" y="2910074"/>
            <a:ext cx="262444" cy="988714"/>
          </a:xfrm>
          <a:custGeom>
            <a:avLst/>
            <a:gdLst>
              <a:gd name="T0" fmla="*/ 196 w 239"/>
              <a:gd name="T1" fmla="*/ 636 h 902"/>
              <a:gd name="T2" fmla="*/ 218 w 239"/>
              <a:gd name="T3" fmla="*/ 523 h 902"/>
              <a:gd name="T4" fmla="*/ 72 w 239"/>
              <a:gd name="T5" fmla="*/ 0 h 902"/>
              <a:gd name="T6" fmla="*/ 35 w 239"/>
              <a:gd name="T7" fmla="*/ 596 h 902"/>
              <a:gd name="T8" fmla="*/ 85 w 239"/>
              <a:gd name="T9" fmla="*/ 769 h 902"/>
              <a:gd name="T10" fmla="*/ 132 w 239"/>
              <a:gd name="T11" fmla="*/ 902 h 902"/>
              <a:gd name="T12" fmla="*/ 196 w 239"/>
              <a:gd name="T13" fmla="*/ 636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" h="902">
                <a:moveTo>
                  <a:pt x="196" y="636"/>
                </a:moveTo>
                <a:cubicBezTo>
                  <a:pt x="205" y="599"/>
                  <a:pt x="214" y="561"/>
                  <a:pt x="218" y="523"/>
                </a:cubicBezTo>
                <a:cubicBezTo>
                  <a:pt x="239" y="341"/>
                  <a:pt x="153" y="165"/>
                  <a:pt x="72" y="0"/>
                </a:cubicBezTo>
                <a:cubicBezTo>
                  <a:pt x="73" y="200"/>
                  <a:pt x="0" y="399"/>
                  <a:pt x="35" y="596"/>
                </a:cubicBezTo>
                <a:cubicBezTo>
                  <a:pt x="45" y="655"/>
                  <a:pt x="65" y="712"/>
                  <a:pt x="85" y="769"/>
                </a:cubicBezTo>
                <a:cubicBezTo>
                  <a:pt x="101" y="813"/>
                  <a:pt x="117" y="857"/>
                  <a:pt x="132" y="902"/>
                </a:cubicBezTo>
                <a:cubicBezTo>
                  <a:pt x="153" y="813"/>
                  <a:pt x="175" y="725"/>
                  <a:pt x="196" y="6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7" name="Freeform 1035">
            <a:extLst>
              <a:ext uri="{FF2B5EF4-FFF2-40B4-BE49-F238E27FC236}">
                <a16:creationId xmlns:a16="http://schemas.microsoft.com/office/drawing/2014/main" xmlns="" id="{E1EDCF08-C44C-4D09-B71A-09CA92437A72}"/>
              </a:ext>
            </a:extLst>
          </p:cNvPr>
          <p:cNvSpPr>
            <a:spLocks/>
          </p:cNvSpPr>
          <p:nvPr userDrawn="1"/>
        </p:nvSpPr>
        <p:spPr bwMode="auto">
          <a:xfrm>
            <a:off x="10304081" y="3377797"/>
            <a:ext cx="62363" cy="471621"/>
          </a:xfrm>
          <a:custGeom>
            <a:avLst/>
            <a:gdLst>
              <a:gd name="T0" fmla="*/ 0 w 56"/>
              <a:gd name="T1" fmla="*/ 430 h 430"/>
              <a:gd name="T2" fmla="*/ 6 w 56"/>
              <a:gd name="T3" fmla="*/ 404 h 430"/>
              <a:gd name="T4" fmla="*/ 11 w 56"/>
              <a:gd name="T5" fmla="*/ 377 h 430"/>
              <a:gd name="T6" fmla="*/ 17 w 56"/>
              <a:gd name="T7" fmla="*/ 350 h 430"/>
              <a:gd name="T8" fmla="*/ 22 w 56"/>
              <a:gd name="T9" fmla="*/ 324 h 430"/>
              <a:gd name="T10" fmla="*/ 38 w 56"/>
              <a:gd name="T11" fmla="*/ 216 h 430"/>
              <a:gd name="T12" fmla="*/ 50 w 56"/>
              <a:gd name="T13" fmla="*/ 108 h 430"/>
              <a:gd name="T14" fmla="*/ 52 w 56"/>
              <a:gd name="T15" fmla="*/ 81 h 430"/>
              <a:gd name="T16" fmla="*/ 53 w 56"/>
              <a:gd name="T17" fmla="*/ 54 h 430"/>
              <a:gd name="T18" fmla="*/ 55 w 56"/>
              <a:gd name="T19" fmla="*/ 27 h 430"/>
              <a:gd name="T20" fmla="*/ 56 w 56"/>
              <a:gd name="T21" fmla="*/ 0 h 430"/>
              <a:gd name="T22" fmla="*/ 56 w 56"/>
              <a:gd name="T23" fmla="*/ 27 h 430"/>
              <a:gd name="T24" fmla="*/ 56 w 56"/>
              <a:gd name="T25" fmla="*/ 54 h 430"/>
              <a:gd name="T26" fmla="*/ 55 w 56"/>
              <a:gd name="T27" fmla="*/ 81 h 430"/>
              <a:gd name="T28" fmla="*/ 54 w 56"/>
              <a:gd name="T29" fmla="*/ 108 h 430"/>
              <a:gd name="T30" fmla="*/ 44 w 56"/>
              <a:gd name="T31" fmla="*/ 217 h 430"/>
              <a:gd name="T32" fmla="*/ 26 w 56"/>
              <a:gd name="T33" fmla="*/ 324 h 430"/>
              <a:gd name="T34" fmla="*/ 20 w 56"/>
              <a:gd name="T35" fmla="*/ 351 h 430"/>
              <a:gd name="T36" fmla="*/ 14 w 56"/>
              <a:gd name="T37" fmla="*/ 377 h 430"/>
              <a:gd name="T38" fmla="*/ 7 w 56"/>
              <a:gd name="T39" fmla="*/ 404 h 430"/>
              <a:gd name="T40" fmla="*/ 0 w 56"/>
              <a:gd name="T41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430">
                <a:moveTo>
                  <a:pt x="0" y="430"/>
                </a:moveTo>
                <a:cubicBezTo>
                  <a:pt x="6" y="404"/>
                  <a:pt x="6" y="404"/>
                  <a:pt x="6" y="404"/>
                </a:cubicBezTo>
                <a:cubicBezTo>
                  <a:pt x="11" y="377"/>
                  <a:pt x="11" y="377"/>
                  <a:pt x="11" y="377"/>
                </a:cubicBezTo>
                <a:cubicBezTo>
                  <a:pt x="17" y="350"/>
                  <a:pt x="17" y="350"/>
                  <a:pt x="17" y="350"/>
                </a:cubicBezTo>
                <a:cubicBezTo>
                  <a:pt x="22" y="324"/>
                  <a:pt x="22" y="324"/>
                  <a:pt x="22" y="324"/>
                </a:cubicBezTo>
                <a:cubicBezTo>
                  <a:pt x="28" y="288"/>
                  <a:pt x="34" y="252"/>
                  <a:pt x="38" y="216"/>
                </a:cubicBezTo>
                <a:cubicBezTo>
                  <a:pt x="43" y="180"/>
                  <a:pt x="47" y="144"/>
                  <a:pt x="50" y="108"/>
                </a:cubicBezTo>
                <a:cubicBezTo>
                  <a:pt x="52" y="81"/>
                  <a:pt x="52" y="81"/>
                  <a:pt x="52" y="81"/>
                </a:cubicBezTo>
                <a:cubicBezTo>
                  <a:pt x="53" y="54"/>
                  <a:pt x="53" y="54"/>
                  <a:pt x="53" y="54"/>
                </a:cubicBezTo>
                <a:cubicBezTo>
                  <a:pt x="55" y="27"/>
                  <a:pt x="55" y="27"/>
                  <a:pt x="55" y="27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54"/>
                  <a:pt x="56" y="54"/>
                  <a:pt x="56" y="54"/>
                </a:cubicBezTo>
                <a:cubicBezTo>
                  <a:pt x="55" y="81"/>
                  <a:pt x="55" y="81"/>
                  <a:pt x="55" y="81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2" y="145"/>
                  <a:pt x="48" y="181"/>
                  <a:pt x="44" y="217"/>
                </a:cubicBezTo>
                <a:cubicBezTo>
                  <a:pt x="39" y="253"/>
                  <a:pt x="33" y="289"/>
                  <a:pt x="26" y="324"/>
                </a:cubicBezTo>
                <a:cubicBezTo>
                  <a:pt x="20" y="351"/>
                  <a:pt x="20" y="351"/>
                  <a:pt x="20" y="351"/>
                </a:cubicBezTo>
                <a:cubicBezTo>
                  <a:pt x="14" y="377"/>
                  <a:pt x="14" y="377"/>
                  <a:pt x="14" y="377"/>
                </a:cubicBezTo>
                <a:cubicBezTo>
                  <a:pt x="7" y="404"/>
                  <a:pt x="7" y="404"/>
                  <a:pt x="7" y="404"/>
                </a:cubicBezTo>
                <a:lnTo>
                  <a:pt x="0" y="430"/>
                </a:lnTo>
                <a:close/>
              </a:path>
            </a:pathLst>
          </a:custGeom>
          <a:solidFill>
            <a:schemeClr val="accent3">
              <a:lumMod val="75000"/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8" name="Freeform 1036">
            <a:extLst>
              <a:ext uri="{FF2B5EF4-FFF2-40B4-BE49-F238E27FC236}">
                <a16:creationId xmlns:a16="http://schemas.microsoft.com/office/drawing/2014/main" xmlns="" id="{9A84621F-4F46-41E8-B7C6-4FAA520E6FD0}"/>
              </a:ext>
            </a:extLst>
          </p:cNvPr>
          <p:cNvSpPr>
            <a:spLocks/>
          </p:cNvSpPr>
          <p:nvPr userDrawn="1"/>
        </p:nvSpPr>
        <p:spPr bwMode="auto">
          <a:xfrm>
            <a:off x="10256009" y="3503823"/>
            <a:ext cx="49371" cy="333902"/>
          </a:xfrm>
          <a:custGeom>
            <a:avLst/>
            <a:gdLst>
              <a:gd name="T0" fmla="*/ 42 w 45"/>
              <a:gd name="T1" fmla="*/ 305 h 305"/>
              <a:gd name="T2" fmla="*/ 27 w 45"/>
              <a:gd name="T3" fmla="*/ 250 h 305"/>
              <a:gd name="T4" fmla="*/ 15 w 45"/>
              <a:gd name="T5" fmla="*/ 195 h 305"/>
              <a:gd name="T6" fmla="*/ 6 w 45"/>
              <a:gd name="T7" fmla="*/ 139 h 305"/>
              <a:gd name="T8" fmla="*/ 0 w 45"/>
              <a:gd name="T9" fmla="*/ 83 h 305"/>
              <a:gd name="T10" fmla="*/ 2 w 45"/>
              <a:gd name="T11" fmla="*/ 80 h 305"/>
              <a:gd name="T12" fmla="*/ 5 w 45"/>
              <a:gd name="T13" fmla="*/ 82 h 305"/>
              <a:gd name="T14" fmla="*/ 27 w 45"/>
              <a:gd name="T15" fmla="*/ 139 h 305"/>
              <a:gd name="T16" fmla="*/ 41 w 45"/>
              <a:gd name="T17" fmla="*/ 198 h 305"/>
              <a:gd name="T18" fmla="*/ 37 w 45"/>
              <a:gd name="T19" fmla="*/ 198 h 305"/>
              <a:gd name="T20" fmla="*/ 40 w 45"/>
              <a:gd name="T21" fmla="*/ 149 h 305"/>
              <a:gd name="T22" fmla="*/ 40 w 45"/>
              <a:gd name="T23" fmla="*/ 99 h 305"/>
              <a:gd name="T24" fmla="*/ 37 w 45"/>
              <a:gd name="T25" fmla="*/ 50 h 305"/>
              <a:gd name="T26" fmla="*/ 29 w 45"/>
              <a:gd name="T27" fmla="*/ 0 h 305"/>
              <a:gd name="T28" fmla="*/ 39 w 45"/>
              <a:gd name="T29" fmla="*/ 49 h 305"/>
              <a:gd name="T30" fmla="*/ 44 w 45"/>
              <a:gd name="T31" fmla="*/ 99 h 305"/>
              <a:gd name="T32" fmla="*/ 45 w 45"/>
              <a:gd name="T33" fmla="*/ 149 h 305"/>
              <a:gd name="T34" fmla="*/ 41 w 45"/>
              <a:gd name="T35" fmla="*/ 199 h 305"/>
              <a:gd name="T36" fmla="*/ 39 w 45"/>
              <a:gd name="T37" fmla="*/ 201 h 305"/>
              <a:gd name="T38" fmla="*/ 37 w 45"/>
              <a:gd name="T39" fmla="*/ 199 h 305"/>
              <a:gd name="T40" fmla="*/ 37 w 45"/>
              <a:gd name="T41" fmla="*/ 199 h 305"/>
              <a:gd name="T42" fmla="*/ 22 w 45"/>
              <a:gd name="T43" fmla="*/ 140 h 305"/>
              <a:gd name="T44" fmla="*/ 0 w 45"/>
              <a:gd name="T45" fmla="*/ 84 h 305"/>
              <a:gd name="T46" fmla="*/ 5 w 45"/>
              <a:gd name="T47" fmla="*/ 83 h 305"/>
              <a:gd name="T48" fmla="*/ 11 w 45"/>
              <a:gd name="T49" fmla="*/ 139 h 305"/>
              <a:gd name="T50" fmla="*/ 19 w 45"/>
              <a:gd name="T51" fmla="*/ 194 h 305"/>
              <a:gd name="T52" fmla="*/ 29 w 45"/>
              <a:gd name="T53" fmla="*/ 250 h 305"/>
              <a:gd name="T54" fmla="*/ 42 w 45"/>
              <a:gd name="T55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5" h="305">
                <a:moveTo>
                  <a:pt x="42" y="305"/>
                </a:moveTo>
                <a:cubicBezTo>
                  <a:pt x="36" y="287"/>
                  <a:pt x="31" y="269"/>
                  <a:pt x="27" y="250"/>
                </a:cubicBezTo>
                <a:cubicBezTo>
                  <a:pt x="22" y="232"/>
                  <a:pt x="19" y="214"/>
                  <a:pt x="15" y="195"/>
                </a:cubicBezTo>
                <a:cubicBezTo>
                  <a:pt x="12" y="177"/>
                  <a:pt x="8" y="158"/>
                  <a:pt x="6" y="139"/>
                </a:cubicBezTo>
                <a:cubicBezTo>
                  <a:pt x="4" y="120"/>
                  <a:pt x="2" y="102"/>
                  <a:pt x="0" y="83"/>
                </a:cubicBezTo>
                <a:cubicBezTo>
                  <a:pt x="0" y="81"/>
                  <a:pt x="1" y="80"/>
                  <a:pt x="2" y="80"/>
                </a:cubicBezTo>
                <a:cubicBezTo>
                  <a:pt x="4" y="80"/>
                  <a:pt x="5" y="81"/>
                  <a:pt x="5" y="82"/>
                </a:cubicBezTo>
                <a:cubicBezTo>
                  <a:pt x="14" y="100"/>
                  <a:pt x="21" y="119"/>
                  <a:pt x="27" y="139"/>
                </a:cubicBezTo>
                <a:cubicBezTo>
                  <a:pt x="33" y="158"/>
                  <a:pt x="37" y="178"/>
                  <a:pt x="41" y="198"/>
                </a:cubicBezTo>
                <a:cubicBezTo>
                  <a:pt x="37" y="198"/>
                  <a:pt x="37" y="198"/>
                  <a:pt x="37" y="198"/>
                </a:cubicBezTo>
                <a:cubicBezTo>
                  <a:pt x="38" y="182"/>
                  <a:pt x="40" y="166"/>
                  <a:pt x="40" y="149"/>
                </a:cubicBezTo>
                <a:cubicBezTo>
                  <a:pt x="41" y="132"/>
                  <a:pt x="41" y="116"/>
                  <a:pt x="40" y="99"/>
                </a:cubicBezTo>
                <a:cubicBezTo>
                  <a:pt x="40" y="83"/>
                  <a:pt x="38" y="66"/>
                  <a:pt x="37" y="50"/>
                </a:cubicBezTo>
                <a:cubicBezTo>
                  <a:pt x="35" y="33"/>
                  <a:pt x="32" y="17"/>
                  <a:pt x="29" y="0"/>
                </a:cubicBezTo>
                <a:cubicBezTo>
                  <a:pt x="33" y="17"/>
                  <a:pt x="36" y="33"/>
                  <a:pt x="39" y="49"/>
                </a:cubicBezTo>
                <a:cubicBezTo>
                  <a:pt x="41" y="66"/>
                  <a:pt x="43" y="82"/>
                  <a:pt x="44" y="99"/>
                </a:cubicBezTo>
                <a:cubicBezTo>
                  <a:pt x="45" y="116"/>
                  <a:pt x="45" y="132"/>
                  <a:pt x="45" y="149"/>
                </a:cubicBezTo>
                <a:cubicBezTo>
                  <a:pt x="44" y="166"/>
                  <a:pt x="43" y="182"/>
                  <a:pt x="41" y="199"/>
                </a:cubicBezTo>
                <a:cubicBezTo>
                  <a:pt x="41" y="200"/>
                  <a:pt x="40" y="201"/>
                  <a:pt x="39" y="201"/>
                </a:cubicBezTo>
                <a:cubicBezTo>
                  <a:pt x="38" y="201"/>
                  <a:pt x="37" y="200"/>
                  <a:pt x="37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2" y="180"/>
                  <a:pt x="27" y="160"/>
                  <a:pt x="22" y="140"/>
                </a:cubicBezTo>
                <a:cubicBezTo>
                  <a:pt x="16" y="121"/>
                  <a:pt x="9" y="102"/>
                  <a:pt x="0" y="84"/>
                </a:cubicBezTo>
                <a:cubicBezTo>
                  <a:pt x="5" y="83"/>
                  <a:pt x="5" y="83"/>
                  <a:pt x="5" y="83"/>
                </a:cubicBezTo>
                <a:cubicBezTo>
                  <a:pt x="7" y="101"/>
                  <a:pt x="8" y="120"/>
                  <a:pt x="11" y="139"/>
                </a:cubicBezTo>
                <a:cubicBezTo>
                  <a:pt x="13" y="157"/>
                  <a:pt x="16" y="176"/>
                  <a:pt x="19" y="194"/>
                </a:cubicBezTo>
                <a:cubicBezTo>
                  <a:pt x="22" y="213"/>
                  <a:pt x="25" y="231"/>
                  <a:pt x="29" y="250"/>
                </a:cubicBezTo>
                <a:cubicBezTo>
                  <a:pt x="33" y="268"/>
                  <a:pt x="37" y="287"/>
                  <a:pt x="42" y="305"/>
                </a:cubicBezTo>
                <a:close/>
              </a:path>
            </a:pathLst>
          </a:custGeom>
          <a:solidFill>
            <a:schemeClr val="accent3">
              <a:lumMod val="75000"/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9" name="Freeform 1037">
            <a:extLst>
              <a:ext uri="{FF2B5EF4-FFF2-40B4-BE49-F238E27FC236}">
                <a16:creationId xmlns:a16="http://schemas.microsoft.com/office/drawing/2014/main" xmlns="" id="{F0C2FC26-866C-4244-A67E-248A8515558E}"/>
              </a:ext>
            </a:extLst>
          </p:cNvPr>
          <p:cNvSpPr>
            <a:spLocks/>
          </p:cNvSpPr>
          <p:nvPr userDrawn="1"/>
        </p:nvSpPr>
        <p:spPr bwMode="auto">
          <a:xfrm>
            <a:off x="10636684" y="2400776"/>
            <a:ext cx="344295" cy="670403"/>
          </a:xfrm>
          <a:custGeom>
            <a:avLst/>
            <a:gdLst>
              <a:gd name="T0" fmla="*/ 287 w 313"/>
              <a:gd name="T1" fmla="*/ 575 h 612"/>
              <a:gd name="T2" fmla="*/ 228 w 313"/>
              <a:gd name="T3" fmla="*/ 344 h 612"/>
              <a:gd name="T4" fmla="*/ 15 w 313"/>
              <a:gd name="T5" fmla="*/ 0 h 612"/>
              <a:gd name="T6" fmla="*/ 113 w 313"/>
              <a:gd name="T7" fmla="*/ 455 h 612"/>
              <a:gd name="T8" fmla="*/ 232 w 313"/>
              <a:gd name="T9" fmla="*/ 608 h 612"/>
              <a:gd name="T10" fmla="*/ 251 w 313"/>
              <a:gd name="T11" fmla="*/ 612 h 612"/>
              <a:gd name="T12" fmla="*/ 287 w 313"/>
              <a:gd name="T13" fmla="*/ 575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3" h="612">
                <a:moveTo>
                  <a:pt x="287" y="575"/>
                </a:moveTo>
                <a:cubicBezTo>
                  <a:pt x="313" y="497"/>
                  <a:pt x="272" y="414"/>
                  <a:pt x="228" y="344"/>
                </a:cubicBezTo>
                <a:cubicBezTo>
                  <a:pt x="155" y="231"/>
                  <a:pt x="70" y="124"/>
                  <a:pt x="15" y="0"/>
                </a:cubicBezTo>
                <a:cubicBezTo>
                  <a:pt x="0" y="156"/>
                  <a:pt x="52" y="311"/>
                  <a:pt x="113" y="455"/>
                </a:cubicBezTo>
                <a:cubicBezTo>
                  <a:pt x="139" y="516"/>
                  <a:pt x="171" y="582"/>
                  <a:pt x="232" y="608"/>
                </a:cubicBezTo>
                <a:cubicBezTo>
                  <a:pt x="238" y="610"/>
                  <a:pt x="245" y="612"/>
                  <a:pt x="251" y="612"/>
                </a:cubicBezTo>
                <a:cubicBezTo>
                  <a:pt x="270" y="611"/>
                  <a:pt x="282" y="593"/>
                  <a:pt x="287" y="57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0" name="Freeform 1038">
            <a:extLst>
              <a:ext uri="{FF2B5EF4-FFF2-40B4-BE49-F238E27FC236}">
                <a16:creationId xmlns:a16="http://schemas.microsoft.com/office/drawing/2014/main" xmlns="" id="{045A63E3-FB75-49E4-B5CB-424C62E497DD}"/>
              </a:ext>
            </a:extLst>
          </p:cNvPr>
          <p:cNvSpPr>
            <a:spLocks/>
          </p:cNvSpPr>
          <p:nvPr userDrawn="1"/>
        </p:nvSpPr>
        <p:spPr bwMode="auto">
          <a:xfrm>
            <a:off x="10852356" y="2330618"/>
            <a:ext cx="185789" cy="808121"/>
          </a:xfrm>
          <a:custGeom>
            <a:avLst/>
            <a:gdLst>
              <a:gd name="T0" fmla="*/ 137 w 168"/>
              <a:gd name="T1" fmla="*/ 687 h 737"/>
              <a:gd name="T2" fmla="*/ 91 w 168"/>
              <a:gd name="T3" fmla="*/ 733 h 737"/>
              <a:gd name="T4" fmla="*/ 28 w 168"/>
              <a:gd name="T5" fmla="*/ 689 h 737"/>
              <a:gd name="T6" fmla="*/ 1 w 168"/>
              <a:gd name="T7" fmla="*/ 539 h 737"/>
              <a:gd name="T8" fmla="*/ 48 w 168"/>
              <a:gd name="T9" fmla="*/ 0 h 737"/>
              <a:gd name="T10" fmla="*/ 164 w 168"/>
              <a:gd name="T11" fmla="*/ 486 h 737"/>
              <a:gd name="T12" fmla="*/ 137 w 168"/>
              <a:gd name="T13" fmla="*/ 68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" h="737">
                <a:moveTo>
                  <a:pt x="137" y="687"/>
                </a:moveTo>
                <a:cubicBezTo>
                  <a:pt x="128" y="707"/>
                  <a:pt x="114" y="729"/>
                  <a:pt x="91" y="733"/>
                </a:cubicBezTo>
                <a:cubicBezTo>
                  <a:pt x="64" y="737"/>
                  <a:pt x="41" y="713"/>
                  <a:pt x="28" y="689"/>
                </a:cubicBezTo>
                <a:cubicBezTo>
                  <a:pt x="5" y="643"/>
                  <a:pt x="0" y="590"/>
                  <a:pt x="1" y="539"/>
                </a:cubicBezTo>
                <a:cubicBezTo>
                  <a:pt x="4" y="358"/>
                  <a:pt x="67" y="179"/>
                  <a:pt x="48" y="0"/>
                </a:cubicBezTo>
                <a:cubicBezTo>
                  <a:pt x="105" y="157"/>
                  <a:pt x="155" y="319"/>
                  <a:pt x="164" y="486"/>
                </a:cubicBezTo>
                <a:cubicBezTo>
                  <a:pt x="168" y="554"/>
                  <a:pt x="164" y="624"/>
                  <a:pt x="137" y="6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1" name="Freeform 1039">
            <a:extLst>
              <a:ext uri="{FF2B5EF4-FFF2-40B4-BE49-F238E27FC236}">
                <a16:creationId xmlns:a16="http://schemas.microsoft.com/office/drawing/2014/main" xmlns="" id="{CC994AFB-CF79-4D3B-9B7D-FCD0EF3EE052}"/>
              </a:ext>
            </a:extLst>
          </p:cNvPr>
          <p:cNvSpPr>
            <a:spLocks/>
          </p:cNvSpPr>
          <p:nvPr userDrawn="1"/>
        </p:nvSpPr>
        <p:spPr bwMode="auto">
          <a:xfrm>
            <a:off x="10943302" y="2543692"/>
            <a:ext cx="25985" cy="517093"/>
          </a:xfrm>
          <a:custGeom>
            <a:avLst/>
            <a:gdLst>
              <a:gd name="T0" fmla="*/ 7 w 24"/>
              <a:gd name="T1" fmla="*/ 472 h 472"/>
              <a:gd name="T2" fmla="*/ 10 w 24"/>
              <a:gd name="T3" fmla="*/ 443 h 472"/>
              <a:gd name="T4" fmla="*/ 13 w 24"/>
              <a:gd name="T5" fmla="*/ 413 h 472"/>
              <a:gd name="T6" fmla="*/ 15 w 24"/>
              <a:gd name="T7" fmla="*/ 384 h 472"/>
              <a:gd name="T8" fmla="*/ 16 w 24"/>
              <a:gd name="T9" fmla="*/ 354 h 472"/>
              <a:gd name="T10" fmla="*/ 18 w 24"/>
              <a:gd name="T11" fmla="*/ 236 h 472"/>
              <a:gd name="T12" fmla="*/ 13 w 24"/>
              <a:gd name="T13" fmla="*/ 118 h 472"/>
              <a:gd name="T14" fmla="*/ 10 w 24"/>
              <a:gd name="T15" fmla="*/ 89 h 472"/>
              <a:gd name="T16" fmla="*/ 7 w 24"/>
              <a:gd name="T17" fmla="*/ 59 h 472"/>
              <a:gd name="T18" fmla="*/ 4 w 24"/>
              <a:gd name="T19" fmla="*/ 30 h 472"/>
              <a:gd name="T20" fmla="*/ 0 w 24"/>
              <a:gd name="T21" fmla="*/ 0 h 472"/>
              <a:gd name="T22" fmla="*/ 5 w 24"/>
              <a:gd name="T23" fmla="*/ 30 h 472"/>
              <a:gd name="T24" fmla="*/ 10 w 24"/>
              <a:gd name="T25" fmla="*/ 59 h 472"/>
              <a:gd name="T26" fmla="*/ 13 w 24"/>
              <a:gd name="T27" fmla="*/ 88 h 472"/>
              <a:gd name="T28" fmla="*/ 17 w 24"/>
              <a:gd name="T29" fmla="*/ 118 h 472"/>
              <a:gd name="T30" fmla="*/ 24 w 24"/>
              <a:gd name="T31" fmla="*/ 236 h 472"/>
              <a:gd name="T32" fmla="*/ 20 w 24"/>
              <a:gd name="T33" fmla="*/ 355 h 472"/>
              <a:gd name="T34" fmla="*/ 18 w 24"/>
              <a:gd name="T35" fmla="*/ 384 h 472"/>
              <a:gd name="T36" fmla="*/ 15 w 24"/>
              <a:gd name="T37" fmla="*/ 414 h 472"/>
              <a:gd name="T38" fmla="*/ 12 w 24"/>
              <a:gd name="T39" fmla="*/ 443 h 472"/>
              <a:gd name="T40" fmla="*/ 7 w 24"/>
              <a:gd name="T41" fmla="*/ 472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" h="472">
                <a:moveTo>
                  <a:pt x="7" y="472"/>
                </a:moveTo>
                <a:cubicBezTo>
                  <a:pt x="10" y="443"/>
                  <a:pt x="10" y="443"/>
                  <a:pt x="10" y="443"/>
                </a:cubicBezTo>
                <a:cubicBezTo>
                  <a:pt x="13" y="413"/>
                  <a:pt x="13" y="413"/>
                  <a:pt x="13" y="413"/>
                </a:cubicBezTo>
                <a:cubicBezTo>
                  <a:pt x="15" y="384"/>
                  <a:pt x="15" y="384"/>
                  <a:pt x="15" y="384"/>
                </a:cubicBezTo>
                <a:cubicBezTo>
                  <a:pt x="16" y="354"/>
                  <a:pt x="16" y="354"/>
                  <a:pt x="16" y="354"/>
                </a:cubicBezTo>
                <a:cubicBezTo>
                  <a:pt x="18" y="315"/>
                  <a:pt x="19" y="276"/>
                  <a:pt x="18" y="236"/>
                </a:cubicBezTo>
                <a:cubicBezTo>
                  <a:pt x="18" y="197"/>
                  <a:pt x="16" y="157"/>
                  <a:pt x="13" y="118"/>
                </a:cubicBezTo>
                <a:cubicBezTo>
                  <a:pt x="10" y="89"/>
                  <a:pt x="10" y="89"/>
                  <a:pt x="10" y="89"/>
                </a:cubicBezTo>
                <a:cubicBezTo>
                  <a:pt x="7" y="59"/>
                  <a:pt x="7" y="59"/>
                  <a:pt x="7" y="59"/>
                </a:cubicBezTo>
                <a:cubicBezTo>
                  <a:pt x="4" y="30"/>
                  <a:pt x="4" y="30"/>
                  <a:pt x="4" y="30"/>
                </a:cubicBezTo>
                <a:cubicBezTo>
                  <a:pt x="0" y="0"/>
                  <a:pt x="0" y="0"/>
                  <a:pt x="0" y="0"/>
                </a:cubicBezTo>
                <a:cubicBezTo>
                  <a:pt x="5" y="30"/>
                  <a:pt x="5" y="30"/>
                  <a:pt x="5" y="30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88"/>
                  <a:pt x="13" y="88"/>
                  <a:pt x="13" y="88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21" y="157"/>
                  <a:pt x="23" y="197"/>
                  <a:pt x="24" y="236"/>
                </a:cubicBezTo>
                <a:cubicBezTo>
                  <a:pt x="24" y="276"/>
                  <a:pt x="23" y="315"/>
                  <a:pt x="20" y="355"/>
                </a:cubicBezTo>
                <a:cubicBezTo>
                  <a:pt x="18" y="384"/>
                  <a:pt x="18" y="384"/>
                  <a:pt x="18" y="384"/>
                </a:cubicBezTo>
                <a:cubicBezTo>
                  <a:pt x="15" y="414"/>
                  <a:pt x="15" y="414"/>
                  <a:pt x="15" y="414"/>
                </a:cubicBezTo>
                <a:cubicBezTo>
                  <a:pt x="12" y="443"/>
                  <a:pt x="12" y="443"/>
                  <a:pt x="12" y="443"/>
                </a:cubicBezTo>
                <a:lnTo>
                  <a:pt x="7" y="472"/>
                </a:ln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2" name="Freeform 1040">
            <a:extLst>
              <a:ext uri="{FF2B5EF4-FFF2-40B4-BE49-F238E27FC236}">
                <a16:creationId xmlns:a16="http://schemas.microsoft.com/office/drawing/2014/main" xmlns="" id="{1D00CF5F-EB15-40E6-9EF4-16F7E4C2B561}"/>
              </a:ext>
            </a:extLst>
          </p:cNvPr>
          <p:cNvSpPr>
            <a:spLocks/>
          </p:cNvSpPr>
          <p:nvPr userDrawn="1"/>
        </p:nvSpPr>
        <p:spPr bwMode="auto">
          <a:xfrm>
            <a:off x="10944601" y="2825625"/>
            <a:ext cx="58465" cy="294926"/>
          </a:xfrm>
          <a:custGeom>
            <a:avLst/>
            <a:gdLst>
              <a:gd name="T0" fmla="*/ 0 w 53"/>
              <a:gd name="T1" fmla="*/ 270 h 270"/>
              <a:gd name="T2" fmla="*/ 18 w 53"/>
              <a:gd name="T3" fmla="*/ 241 h 270"/>
              <a:gd name="T4" fmla="*/ 31 w 53"/>
              <a:gd name="T5" fmla="*/ 208 h 270"/>
              <a:gd name="T6" fmla="*/ 44 w 53"/>
              <a:gd name="T7" fmla="*/ 140 h 270"/>
              <a:gd name="T8" fmla="*/ 48 w 53"/>
              <a:gd name="T9" fmla="*/ 70 h 270"/>
              <a:gd name="T10" fmla="*/ 48 w 53"/>
              <a:gd name="T11" fmla="*/ 35 h 270"/>
              <a:gd name="T12" fmla="*/ 47 w 53"/>
              <a:gd name="T13" fmla="*/ 0 h 270"/>
              <a:gd name="T14" fmla="*/ 51 w 53"/>
              <a:gd name="T15" fmla="*/ 35 h 270"/>
              <a:gd name="T16" fmla="*/ 52 w 53"/>
              <a:gd name="T17" fmla="*/ 70 h 270"/>
              <a:gd name="T18" fmla="*/ 49 w 53"/>
              <a:gd name="T19" fmla="*/ 140 h 270"/>
              <a:gd name="T20" fmla="*/ 35 w 53"/>
              <a:gd name="T21" fmla="*/ 210 h 270"/>
              <a:gd name="T22" fmla="*/ 21 w 53"/>
              <a:gd name="T23" fmla="*/ 242 h 270"/>
              <a:gd name="T24" fmla="*/ 0 w 53"/>
              <a:gd name="T25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" h="270">
                <a:moveTo>
                  <a:pt x="0" y="270"/>
                </a:moveTo>
                <a:cubicBezTo>
                  <a:pt x="7" y="261"/>
                  <a:pt x="13" y="251"/>
                  <a:pt x="18" y="241"/>
                </a:cubicBezTo>
                <a:cubicBezTo>
                  <a:pt x="24" y="230"/>
                  <a:pt x="28" y="219"/>
                  <a:pt x="31" y="208"/>
                </a:cubicBezTo>
                <a:cubicBezTo>
                  <a:pt x="38" y="186"/>
                  <a:pt x="41" y="163"/>
                  <a:pt x="44" y="140"/>
                </a:cubicBezTo>
                <a:cubicBezTo>
                  <a:pt x="46" y="117"/>
                  <a:pt x="48" y="93"/>
                  <a:pt x="48" y="70"/>
                </a:cubicBezTo>
                <a:cubicBezTo>
                  <a:pt x="48" y="58"/>
                  <a:pt x="48" y="47"/>
                  <a:pt x="48" y="35"/>
                </a:cubicBezTo>
                <a:cubicBezTo>
                  <a:pt x="48" y="23"/>
                  <a:pt x="47" y="12"/>
                  <a:pt x="47" y="0"/>
                </a:cubicBezTo>
                <a:cubicBezTo>
                  <a:pt x="48" y="12"/>
                  <a:pt x="50" y="23"/>
                  <a:pt x="51" y="35"/>
                </a:cubicBezTo>
                <a:cubicBezTo>
                  <a:pt x="51" y="47"/>
                  <a:pt x="52" y="58"/>
                  <a:pt x="52" y="70"/>
                </a:cubicBezTo>
                <a:cubicBezTo>
                  <a:pt x="53" y="94"/>
                  <a:pt x="52" y="117"/>
                  <a:pt x="49" y="140"/>
                </a:cubicBezTo>
                <a:cubicBezTo>
                  <a:pt x="47" y="164"/>
                  <a:pt x="43" y="187"/>
                  <a:pt x="35" y="210"/>
                </a:cubicBezTo>
                <a:cubicBezTo>
                  <a:pt x="31" y="221"/>
                  <a:pt x="27" y="232"/>
                  <a:pt x="21" y="242"/>
                </a:cubicBezTo>
                <a:cubicBezTo>
                  <a:pt x="15" y="252"/>
                  <a:pt x="8" y="262"/>
                  <a:pt x="0" y="270"/>
                </a:cubicBez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3" name="Freeform 1041">
            <a:extLst>
              <a:ext uri="{FF2B5EF4-FFF2-40B4-BE49-F238E27FC236}">
                <a16:creationId xmlns:a16="http://schemas.microsoft.com/office/drawing/2014/main" xmlns="" id="{999EC84B-FDB6-4CAF-9694-50C8E5E05FFD}"/>
              </a:ext>
            </a:extLst>
          </p:cNvPr>
          <p:cNvSpPr>
            <a:spLocks/>
          </p:cNvSpPr>
          <p:nvPr userDrawn="1"/>
        </p:nvSpPr>
        <p:spPr bwMode="auto">
          <a:xfrm>
            <a:off x="10383334" y="3753275"/>
            <a:ext cx="120828" cy="124726"/>
          </a:xfrm>
          <a:custGeom>
            <a:avLst/>
            <a:gdLst>
              <a:gd name="T0" fmla="*/ 74 w 110"/>
              <a:gd name="T1" fmla="*/ 1 h 114"/>
              <a:gd name="T2" fmla="*/ 105 w 110"/>
              <a:gd name="T3" fmla="*/ 15 h 114"/>
              <a:gd name="T4" fmla="*/ 108 w 110"/>
              <a:gd name="T5" fmla="*/ 16 h 114"/>
              <a:gd name="T6" fmla="*/ 106 w 110"/>
              <a:gd name="T7" fmla="*/ 27 h 114"/>
              <a:gd name="T8" fmla="*/ 47 w 110"/>
              <a:gd name="T9" fmla="*/ 114 h 114"/>
              <a:gd name="T10" fmla="*/ 0 w 110"/>
              <a:gd name="T11" fmla="*/ 103 h 114"/>
              <a:gd name="T12" fmla="*/ 66 w 110"/>
              <a:gd name="T13" fmla="*/ 5 h 114"/>
              <a:gd name="T14" fmla="*/ 71 w 110"/>
              <a:gd name="T15" fmla="*/ 0 h 114"/>
              <a:gd name="T16" fmla="*/ 74 w 110"/>
              <a:gd name="T17" fmla="*/ 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114">
                <a:moveTo>
                  <a:pt x="74" y="1"/>
                </a:moveTo>
                <a:cubicBezTo>
                  <a:pt x="84" y="5"/>
                  <a:pt x="95" y="10"/>
                  <a:pt x="105" y="15"/>
                </a:cubicBezTo>
                <a:cubicBezTo>
                  <a:pt x="106" y="15"/>
                  <a:pt x="107" y="15"/>
                  <a:pt x="108" y="16"/>
                </a:cubicBezTo>
                <a:cubicBezTo>
                  <a:pt x="110" y="19"/>
                  <a:pt x="108" y="23"/>
                  <a:pt x="106" y="27"/>
                </a:cubicBezTo>
                <a:cubicBezTo>
                  <a:pt x="86" y="56"/>
                  <a:pt x="67" y="85"/>
                  <a:pt x="47" y="114"/>
                </a:cubicBezTo>
                <a:cubicBezTo>
                  <a:pt x="31" y="110"/>
                  <a:pt x="16" y="107"/>
                  <a:pt x="0" y="103"/>
                </a:cubicBezTo>
                <a:cubicBezTo>
                  <a:pt x="30" y="77"/>
                  <a:pt x="53" y="43"/>
                  <a:pt x="66" y="5"/>
                </a:cubicBezTo>
                <a:cubicBezTo>
                  <a:pt x="67" y="3"/>
                  <a:pt x="68" y="0"/>
                  <a:pt x="71" y="0"/>
                </a:cubicBezTo>
                <a:cubicBezTo>
                  <a:pt x="72" y="0"/>
                  <a:pt x="73" y="0"/>
                  <a:pt x="74" y="1"/>
                </a:cubicBezTo>
                <a:close/>
              </a:path>
            </a:pathLst>
          </a:custGeom>
          <a:solidFill>
            <a:srgbClr val="F6C0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4" name="Freeform 1042">
            <a:extLst>
              <a:ext uri="{FF2B5EF4-FFF2-40B4-BE49-F238E27FC236}">
                <a16:creationId xmlns:a16="http://schemas.microsoft.com/office/drawing/2014/main" xmlns="" id="{DB925CF0-A90B-4D19-99AA-A1183AE2F44D}"/>
              </a:ext>
            </a:extLst>
          </p:cNvPr>
          <p:cNvSpPr>
            <a:spLocks/>
          </p:cNvSpPr>
          <p:nvPr userDrawn="1"/>
        </p:nvSpPr>
        <p:spPr bwMode="auto">
          <a:xfrm>
            <a:off x="10402823" y="2893185"/>
            <a:ext cx="507998" cy="896468"/>
          </a:xfrm>
          <a:custGeom>
            <a:avLst/>
            <a:gdLst>
              <a:gd name="T0" fmla="*/ 13 w 463"/>
              <a:gd name="T1" fmla="*/ 741 h 818"/>
              <a:gd name="T2" fmla="*/ 85 w 463"/>
              <a:gd name="T3" fmla="*/ 516 h 818"/>
              <a:gd name="T4" fmla="*/ 434 w 463"/>
              <a:gd name="T5" fmla="*/ 0 h 818"/>
              <a:gd name="T6" fmla="*/ 299 w 463"/>
              <a:gd name="T7" fmla="*/ 561 h 818"/>
              <a:gd name="T8" fmla="*/ 141 w 463"/>
              <a:gd name="T9" fmla="*/ 785 h 818"/>
              <a:gd name="T10" fmla="*/ 67 w 463"/>
              <a:gd name="T11" fmla="*/ 813 h 818"/>
              <a:gd name="T12" fmla="*/ 13 w 463"/>
              <a:gd name="T13" fmla="*/ 741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818">
                <a:moveTo>
                  <a:pt x="13" y="741"/>
                </a:moveTo>
                <a:cubicBezTo>
                  <a:pt x="0" y="662"/>
                  <a:pt x="42" y="585"/>
                  <a:pt x="85" y="516"/>
                </a:cubicBezTo>
                <a:cubicBezTo>
                  <a:pt x="193" y="339"/>
                  <a:pt x="310" y="167"/>
                  <a:pt x="434" y="0"/>
                </a:cubicBezTo>
                <a:cubicBezTo>
                  <a:pt x="463" y="193"/>
                  <a:pt x="386" y="386"/>
                  <a:pt x="299" y="561"/>
                </a:cubicBezTo>
                <a:cubicBezTo>
                  <a:pt x="258" y="644"/>
                  <a:pt x="212" y="727"/>
                  <a:pt x="141" y="785"/>
                </a:cubicBezTo>
                <a:cubicBezTo>
                  <a:pt x="120" y="803"/>
                  <a:pt x="94" y="818"/>
                  <a:pt x="67" y="813"/>
                </a:cubicBezTo>
                <a:cubicBezTo>
                  <a:pt x="36" y="806"/>
                  <a:pt x="18" y="772"/>
                  <a:pt x="13" y="7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5" name="Freeform 1043">
            <a:extLst>
              <a:ext uri="{FF2B5EF4-FFF2-40B4-BE49-F238E27FC236}">
                <a16:creationId xmlns:a16="http://schemas.microsoft.com/office/drawing/2014/main" xmlns="" id="{49382671-4FF9-485F-8BAB-E0527C522B3A}"/>
              </a:ext>
            </a:extLst>
          </p:cNvPr>
          <p:cNvSpPr>
            <a:spLocks/>
          </p:cNvSpPr>
          <p:nvPr userDrawn="1"/>
        </p:nvSpPr>
        <p:spPr bwMode="auto">
          <a:xfrm>
            <a:off x="10484674" y="3241378"/>
            <a:ext cx="315712" cy="500204"/>
          </a:xfrm>
          <a:custGeom>
            <a:avLst/>
            <a:gdLst>
              <a:gd name="T0" fmla="*/ 0 w 287"/>
              <a:gd name="T1" fmla="*/ 456 h 456"/>
              <a:gd name="T2" fmla="*/ 23 w 287"/>
              <a:gd name="T3" fmla="*/ 431 h 456"/>
              <a:gd name="T4" fmla="*/ 45 w 287"/>
              <a:gd name="T5" fmla="*/ 405 h 456"/>
              <a:gd name="T6" fmla="*/ 66 w 287"/>
              <a:gd name="T7" fmla="*/ 379 h 456"/>
              <a:gd name="T8" fmla="*/ 86 w 287"/>
              <a:gd name="T9" fmla="*/ 352 h 456"/>
              <a:gd name="T10" fmla="*/ 160 w 287"/>
              <a:gd name="T11" fmla="*/ 239 h 456"/>
              <a:gd name="T12" fmla="*/ 225 w 287"/>
              <a:gd name="T13" fmla="*/ 120 h 456"/>
              <a:gd name="T14" fmla="*/ 241 w 287"/>
              <a:gd name="T15" fmla="*/ 90 h 456"/>
              <a:gd name="T16" fmla="*/ 256 w 287"/>
              <a:gd name="T17" fmla="*/ 60 h 456"/>
              <a:gd name="T18" fmla="*/ 287 w 287"/>
              <a:gd name="T19" fmla="*/ 0 h 456"/>
              <a:gd name="T20" fmla="*/ 258 w 287"/>
              <a:gd name="T21" fmla="*/ 61 h 456"/>
              <a:gd name="T22" fmla="*/ 244 w 287"/>
              <a:gd name="T23" fmla="*/ 92 h 456"/>
              <a:gd name="T24" fmla="*/ 229 w 287"/>
              <a:gd name="T25" fmla="*/ 122 h 456"/>
              <a:gd name="T26" fmla="*/ 165 w 287"/>
              <a:gd name="T27" fmla="*/ 241 h 456"/>
              <a:gd name="T28" fmla="*/ 90 w 287"/>
              <a:gd name="T29" fmla="*/ 354 h 456"/>
              <a:gd name="T30" fmla="*/ 69 w 287"/>
              <a:gd name="T31" fmla="*/ 381 h 456"/>
              <a:gd name="T32" fmla="*/ 47 w 287"/>
              <a:gd name="T33" fmla="*/ 407 h 456"/>
              <a:gd name="T34" fmla="*/ 24 w 287"/>
              <a:gd name="T35" fmla="*/ 432 h 456"/>
              <a:gd name="T36" fmla="*/ 0 w 287"/>
              <a:gd name="T37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7" h="456">
                <a:moveTo>
                  <a:pt x="0" y="456"/>
                </a:moveTo>
                <a:cubicBezTo>
                  <a:pt x="23" y="431"/>
                  <a:pt x="23" y="431"/>
                  <a:pt x="23" y="431"/>
                </a:cubicBezTo>
                <a:cubicBezTo>
                  <a:pt x="45" y="405"/>
                  <a:pt x="45" y="405"/>
                  <a:pt x="45" y="405"/>
                </a:cubicBezTo>
                <a:cubicBezTo>
                  <a:pt x="66" y="379"/>
                  <a:pt x="66" y="379"/>
                  <a:pt x="66" y="379"/>
                </a:cubicBezTo>
                <a:cubicBezTo>
                  <a:pt x="86" y="352"/>
                  <a:pt x="86" y="352"/>
                  <a:pt x="86" y="352"/>
                </a:cubicBezTo>
                <a:cubicBezTo>
                  <a:pt x="113" y="315"/>
                  <a:pt x="137" y="277"/>
                  <a:pt x="160" y="239"/>
                </a:cubicBezTo>
                <a:cubicBezTo>
                  <a:pt x="183" y="200"/>
                  <a:pt x="204" y="160"/>
                  <a:pt x="225" y="120"/>
                </a:cubicBezTo>
                <a:cubicBezTo>
                  <a:pt x="241" y="90"/>
                  <a:pt x="241" y="90"/>
                  <a:pt x="241" y="9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87" y="0"/>
                  <a:pt x="287" y="0"/>
                  <a:pt x="287" y="0"/>
                </a:cubicBezTo>
                <a:cubicBezTo>
                  <a:pt x="277" y="20"/>
                  <a:pt x="268" y="41"/>
                  <a:pt x="258" y="61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29" y="122"/>
                  <a:pt x="229" y="122"/>
                  <a:pt x="229" y="122"/>
                </a:cubicBezTo>
                <a:cubicBezTo>
                  <a:pt x="209" y="163"/>
                  <a:pt x="187" y="202"/>
                  <a:pt x="165" y="241"/>
                </a:cubicBezTo>
                <a:cubicBezTo>
                  <a:pt x="141" y="280"/>
                  <a:pt x="117" y="318"/>
                  <a:pt x="90" y="354"/>
                </a:cubicBezTo>
                <a:cubicBezTo>
                  <a:pt x="69" y="381"/>
                  <a:pt x="69" y="381"/>
                  <a:pt x="69" y="381"/>
                </a:cubicBezTo>
                <a:cubicBezTo>
                  <a:pt x="47" y="407"/>
                  <a:pt x="47" y="407"/>
                  <a:pt x="47" y="407"/>
                </a:cubicBezTo>
                <a:cubicBezTo>
                  <a:pt x="24" y="432"/>
                  <a:pt x="24" y="432"/>
                  <a:pt x="24" y="432"/>
                </a:cubicBezTo>
                <a:lnTo>
                  <a:pt x="0" y="456"/>
                </a:ln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6" name="Freeform 1044">
            <a:extLst>
              <a:ext uri="{FF2B5EF4-FFF2-40B4-BE49-F238E27FC236}">
                <a16:creationId xmlns:a16="http://schemas.microsoft.com/office/drawing/2014/main" xmlns="" id="{D3D9AF73-25C5-4CE9-A437-A05CCAE29087}"/>
              </a:ext>
            </a:extLst>
          </p:cNvPr>
          <p:cNvSpPr>
            <a:spLocks/>
          </p:cNvSpPr>
          <p:nvPr userDrawn="1"/>
        </p:nvSpPr>
        <p:spPr bwMode="auto">
          <a:xfrm>
            <a:off x="10467784" y="3577879"/>
            <a:ext cx="190986" cy="185790"/>
          </a:xfrm>
          <a:custGeom>
            <a:avLst/>
            <a:gdLst>
              <a:gd name="T0" fmla="*/ 0 w 173"/>
              <a:gd name="T1" fmla="*/ 170 h 170"/>
              <a:gd name="T2" fmla="*/ 29 w 173"/>
              <a:gd name="T3" fmla="*/ 160 h 170"/>
              <a:gd name="T4" fmla="*/ 56 w 173"/>
              <a:gd name="T5" fmla="*/ 145 h 170"/>
              <a:gd name="T6" fmla="*/ 103 w 173"/>
              <a:gd name="T7" fmla="*/ 104 h 170"/>
              <a:gd name="T8" fmla="*/ 140 w 173"/>
              <a:gd name="T9" fmla="*/ 54 h 170"/>
              <a:gd name="T10" fmla="*/ 157 w 173"/>
              <a:gd name="T11" fmla="*/ 27 h 170"/>
              <a:gd name="T12" fmla="*/ 173 w 173"/>
              <a:gd name="T13" fmla="*/ 0 h 170"/>
              <a:gd name="T14" fmla="*/ 159 w 173"/>
              <a:gd name="T15" fmla="*/ 28 h 170"/>
              <a:gd name="T16" fmla="*/ 144 w 173"/>
              <a:gd name="T17" fmla="*/ 56 h 170"/>
              <a:gd name="T18" fmla="*/ 107 w 173"/>
              <a:gd name="T19" fmla="*/ 107 h 170"/>
              <a:gd name="T20" fmla="*/ 59 w 173"/>
              <a:gd name="T21" fmla="*/ 148 h 170"/>
              <a:gd name="T22" fmla="*/ 30 w 173"/>
              <a:gd name="T23" fmla="*/ 162 h 170"/>
              <a:gd name="T24" fmla="*/ 0 w 173"/>
              <a:gd name="T25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3" h="170">
                <a:moveTo>
                  <a:pt x="0" y="170"/>
                </a:moveTo>
                <a:cubicBezTo>
                  <a:pt x="10" y="167"/>
                  <a:pt x="20" y="164"/>
                  <a:pt x="29" y="160"/>
                </a:cubicBezTo>
                <a:cubicBezTo>
                  <a:pt x="39" y="155"/>
                  <a:pt x="48" y="150"/>
                  <a:pt x="56" y="145"/>
                </a:cubicBezTo>
                <a:cubicBezTo>
                  <a:pt x="74" y="133"/>
                  <a:pt x="89" y="119"/>
                  <a:pt x="103" y="104"/>
                </a:cubicBezTo>
                <a:cubicBezTo>
                  <a:pt x="117" y="88"/>
                  <a:pt x="129" y="71"/>
                  <a:pt x="140" y="54"/>
                </a:cubicBezTo>
                <a:cubicBezTo>
                  <a:pt x="146" y="45"/>
                  <a:pt x="151" y="36"/>
                  <a:pt x="157" y="27"/>
                </a:cubicBezTo>
                <a:cubicBezTo>
                  <a:pt x="173" y="0"/>
                  <a:pt x="173" y="0"/>
                  <a:pt x="173" y="0"/>
                </a:cubicBezTo>
                <a:cubicBezTo>
                  <a:pt x="168" y="9"/>
                  <a:pt x="164" y="19"/>
                  <a:pt x="159" y="28"/>
                </a:cubicBezTo>
                <a:cubicBezTo>
                  <a:pt x="154" y="37"/>
                  <a:pt x="149" y="47"/>
                  <a:pt x="144" y="56"/>
                </a:cubicBezTo>
                <a:cubicBezTo>
                  <a:pt x="133" y="74"/>
                  <a:pt x="121" y="91"/>
                  <a:pt x="107" y="107"/>
                </a:cubicBezTo>
                <a:cubicBezTo>
                  <a:pt x="93" y="123"/>
                  <a:pt x="77" y="137"/>
                  <a:pt x="59" y="148"/>
                </a:cubicBezTo>
                <a:cubicBezTo>
                  <a:pt x="50" y="154"/>
                  <a:pt x="40" y="158"/>
                  <a:pt x="30" y="162"/>
                </a:cubicBezTo>
                <a:cubicBezTo>
                  <a:pt x="20" y="166"/>
                  <a:pt x="10" y="169"/>
                  <a:pt x="0" y="170"/>
                </a:cubicBez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7" name="Freeform 1045">
            <a:extLst>
              <a:ext uri="{FF2B5EF4-FFF2-40B4-BE49-F238E27FC236}">
                <a16:creationId xmlns:a16="http://schemas.microsoft.com/office/drawing/2014/main" xmlns="" id="{1E042C0B-3C4A-4824-A8ED-47B24D54F98C}"/>
              </a:ext>
            </a:extLst>
          </p:cNvPr>
          <p:cNvSpPr>
            <a:spLocks/>
          </p:cNvSpPr>
          <p:nvPr userDrawn="1"/>
        </p:nvSpPr>
        <p:spPr bwMode="auto">
          <a:xfrm>
            <a:off x="10504162" y="3071179"/>
            <a:ext cx="341697" cy="619733"/>
          </a:xfrm>
          <a:custGeom>
            <a:avLst/>
            <a:gdLst>
              <a:gd name="T0" fmla="*/ 0 w 311"/>
              <a:gd name="T1" fmla="*/ 565 h 565"/>
              <a:gd name="T2" fmla="*/ 24 w 311"/>
              <a:gd name="T3" fmla="*/ 533 h 565"/>
              <a:gd name="T4" fmla="*/ 48 w 311"/>
              <a:gd name="T5" fmla="*/ 500 h 565"/>
              <a:gd name="T6" fmla="*/ 71 w 311"/>
              <a:gd name="T7" fmla="*/ 467 h 565"/>
              <a:gd name="T8" fmla="*/ 93 w 311"/>
              <a:gd name="T9" fmla="*/ 433 h 565"/>
              <a:gd name="T10" fmla="*/ 176 w 311"/>
              <a:gd name="T11" fmla="*/ 294 h 565"/>
              <a:gd name="T12" fmla="*/ 249 w 311"/>
              <a:gd name="T13" fmla="*/ 150 h 565"/>
              <a:gd name="T14" fmla="*/ 266 w 311"/>
              <a:gd name="T15" fmla="*/ 113 h 565"/>
              <a:gd name="T16" fmla="*/ 282 w 311"/>
              <a:gd name="T17" fmla="*/ 75 h 565"/>
              <a:gd name="T18" fmla="*/ 297 w 311"/>
              <a:gd name="T19" fmla="*/ 38 h 565"/>
              <a:gd name="T20" fmla="*/ 311 w 311"/>
              <a:gd name="T21" fmla="*/ 0 h 565"/>
              <a:gd name="T22" fmla="*/ 298 w 311"/>
              <a:gd name="T23" fmla="*/ 38 h 565"/>
              <a:gd name="T24" fmla="*/ 283 w 311"/>
              <a:gd name="T25" fmla="*/ 76 h 565"/>
              <a:gd name="T26" fmla="*/ 267 w 311"/>
              <a:gd name="T27" fmla="*/ 113 h 565"/>
              <a:gd name="T28" fmla="*/ 251 w 311"/>
              <a:gd name="T29" fmla="*/ 150 h 565"/>
              <a:gd name="T30" fmla="*/ 179 w 311"/>
              <a:gd name="T31" fmla="*/ 295 h 565"/>
              <a:gd name="T32" fmla="*/ 95 w 311"/>
              <a:gd name="T33" fmla="*/ 434 h 565"/>
              <a:gd name="T34" fmla="*/ 72 w 311"/>
              <a:gd name="T35" fmla="*/ 467 h 565"/>
              <a:gd name="T36" fmla="*/ 49 w 311"/>
              <a:gd name="T37" fmla="*/ 501 h 565"/>
              <a:gd name="T38" fmla="*/ 25 w 311"/>
              <a:gd name="T39" fmla="*/ 533 h 565"/>
              <a:gd name="T40" fmla="*/ 0 w 311"/>
              <a:gd name="T41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11" h="565">
                <a:moveTo>
                  <a:pt x="0" y="565"/>
                </a:moveTo>
                <a:cubicBezTo>
                  <a:pt x="24" y="533"/>
                  <a:pt x="24" y="533"/>
                  <a:pt x="24" y="533"/>
                </a:cubicBezTo>
                <a:cubicBezTo>
                  <a:pt x="48" y="500"/>
                  <a:pt x="48" y="500"/>
                  <a:pt x="48" y="500"/>
                </a:cubicBezTo>
                <a:cubicBezTo>
                  <a:pt x="71" y="467"/>
                  <a:pt x="71" y="467"/>
                  <a:pt x="71" y="467"/>
                </a:cubicBezTo>
                <a:cubicBezTo>
                  <a:pt x="93" y="433"/>
                  <a:pt x="93" y="433"/>
                  <a:pt x="93" y="433"/>
                </a:cubicBezTo>
                <a:cubicBezTo>
                  <a:pt x="123" y="388"/>
                  <a:pt x="150" y="341"/>
                  <a:pt x="176" y="294"/>
                </a:cubicBezTo>
                <a:cubicBezTo>
                  <a:pt x="202" y="247"/>
                  <a:pt x="227" y="199"/>
                  <a:pt x="249" y="150"/>
                </a:cubicBezTo>
                <a:cubicBezTo>
                  <a:pt x="266" y="113"/>
                  <a:pt x="266" y="113"/>
                  <a:pt x="266" y="113"/>
                </a:cubicBezTo>
                <a:cubicBezTo>
                  <a:pt x="282" y="75"/>
                  <a:pt x="282" y="75"/>
                  <a:pt x="282" y="75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311" y="0"/>
                  <a:pt x="311" y="0"/>
                  <a:pt x="311" y="0"/>
                </a:cubicBezTo>
                <a:cubicBezTo>
                  <a:pt x="298" y="38"/>
                  <a:pt x="298" y="38"/>
                  <a:pt x="298" y="38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67" y="113"/>
                  <a:pt x="267" y="113"/>
                  <a:pt x="267" y="113"/>
                </a:cubicBezTo>
                <a:cubicBezTo>
                  <a:pt x="251" y="150"/>
                  <a:pt x="251" y="150"/>
                  <a:pt x="251" y="150"/>
                </a:cubicBezTo>
                <a:cubicBezTo>
                  <a:pt x="229" y="200"/>
                  <a:pt x="205" y="248"/>
                  <a:pt x="179" y="295"/>
                </a:cubicBezTo>
                <a:cubicBezTo>
                  <a:pt x="152" y="343"/>
                  <a:pt x="124" y="389"/>
                  <a:pt x="95" y="434"/>
                </a:cubicBezTo>
                <a:cubicBezTo>
                  <a:pt x="72" y="467"/>
                  <a:pt x="72" y="467"/>
                  <a:pt x="72" y="467"/>
                </a:cubicBezTo>
                <a:cubicBezTo>
                  <a:pt x="49" y="501"/>
                  <a:pt x="49" y="501"/>
                  <a:pt x="49" y="501"/>
                </a:cubicBezTo>
                <a:cubicBezTo>
                  <a:pt x="25" y="533"/>
                  <a:pt x="25" y="533"/>
                  <a:pt x="25" y="533"/>
                </a:cubicBezTo>
                <a:lnTo>
                  <a:pt x="0" y="565"/>
                </a:lnTo>
                <a:close/>
              </a:path>
            </a:pathLst>
          </a:custGeom>
          <a:solidFill>
            <a:srgbClr val="FBE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8" name="Freeform 1046">
            <a:extLst>
              <a:ext uri="{FF2B5EF4-FFF2-40B4-BE49-F238E27FC236}">
                <a16:creationId xmlns:a16="http://schemas.microsoft.com/office/drawing/2014/main" xmlns="" id="{9D346589-928C-419E-9D1C-895CA986AE4D}"/>
              </a:ext>
            </a:extLst>
          </p:cNvPr>
          <p:cNvSpPr>
            <a:spLocks/>
          </p:cNvSpPr>
          <p:nvPr userDrawn="1"/>
        </p:nvSpPr>
        <p:spPr bwMode="auto">
          <a:xfrm>
            <a:off x="10449595" y="3345317"/>
            <a:ext cx="154608" cy="317012"/>
          </a:xfrm>
          <a:custGeom>
            <a:avLst/>
            <a:gdLst>
              <a:gd name="T0" fmla="*/ 141 w 141"/>
              <a:gd name="T1" fmla="*/ 0 h 290"/>
              <a:gd name="T2" fmla="*/ 116 w 141"/>
              <a:gd name="T3" fmla="*/ 42 h 290"/>
              <a:gd name="T4" fmla="*/ 91 w 141"/>
              <a:gd name="T5" fmla="*/ 83 h 290"/>
              <a:gd name="T6" fmla="*/ 40 w 141"/>
              <a:gd name="T7" fmla="*/ 165 h 290"/>
              <a:gd name="T8" fmla="*/ 18 w 141"/>
              <a:gd name="T9" fmla="*/ 208 h 290"/>
              <a:gd name="T10" fmla="*/ 10 w 141"/>
              <a:gd name="T11" fmla="*/ 230 h 290"/>
              <a:gd name="T12" fmla="*/ 5 w 141"/>
              <a:gd name="T13" fmla="*/ 254 h 290"/>
              <a:gd name="T14" fmla="*/ 4 w 141"/>
              <a:gd name="T15" fmla="*/ 260 h 290"/>
              <a:gd name="T16" fmla="*/ 4 w 141"/>
              <a:gd name="T17" fmla="*/ 265 h 290"/>
              <a:gd name="T18" fmla="*/ 6 w 141"/>
              <a:gd name="T19" fmla="*/ 277 h 290"/>
              <a:gd name="T20" fmla="*/ 12 w 141"/>
              <a:gd name="T21" fmla="*/ 285 h 290"/>
              <a:gd name="T22" fmla="*/ 23 w 141"/>
              <a:gd name="T23" fmla="*/ 285 h 290"/>
              <a:gd name="T24" fmla="*/ 33 w 141"/>
              <a:gd name="T25" fmla="*/ 279 h 290"/>
              <a:gd name="T26" fmla="*/ 41 w 141"/>
              <a:gd name="T27" fmla="*/ 271 h 290"/>
              <a:gd name="T28" fmla="*/ 56 w 141"/>
              <a:gd name="T29" fmla="*/ 251 h 290"/>
              <a:gd name="T30" fmla="*/ 42 w 141"/>
              <a:gd name="T31" fmla="*/ 272 h 290"/>
              <a:gd name="T32" fmla="*/ 34 w 141"/>
              <a:gd name="T33" fmla="*/ 280 h 290"/>
              <a:gd name="T34" fmla="*/ 24 w 141"/>
              <a:gd name="T35" fmla="*/ 288 h 290"/>
              <a:gd name="T36" fmla="*/ 11 w 141"/>
              <a:gd name="T37" fmla="*/ 288 h 290"/>
              <a:gd name="T38" fmla="*/ 3 w 141"/>
              <a:gd name="T39" fmla="*/ 278 h 290"/>
              <a:gd name="T40" fmla="*/ 0 w 141"/>
              <a:gd name="T41" fmla="*/ 266 h 290"/>
              <a:gd name="T42" fmla="*/ 0 w 141"/>
              <a:gd name="T43" fmla="*/ 259 h 290"/>
              <a:gd name="T44" fmla="*/ 1 w 141"/>
              <a:gd name="T45" fmla="*/ 253 h 290"/>
              <a:gd name="T46" fmla="*/ 13 w 141"/>
              <a:gd name="T47" fmla="*/ 206 h 290"/>
              <a:gd name="T48" fmla="*/ 35 w 141"/>
              <a:gd name="T49" fmla="*/ 163 h 290"/>
              <a:gd name="T50" fmla="*/ 61 w 141"/>
              <a:gd name="T51" fmla="*/ 122 h 290"/>
              <a:gd name="T52" fmla="*/ 87 w 141"/>
              <a:gd name="T53" fmla="*/ 81 h 290"/>
              <a:gd name="T54" fmla="*/ 114 w 141"/>
              <a:gd name="T55" fmla="*/ 40 h 290"/>
              <a:gd name="T56" fmla="*/ 141 w 141"/>
              <a:gd name="T57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1" h="290">
                <a:moveTo>
                  <a:pt x="141" y="0"/>
                </a:moveTo>
                <a:cubicBezTo>
                  <a:pt x="133" y="14"/>
                  <a:pt x="124" y="28"/>
                  <a:pt x="116" y="42"/>
                </a:cubicBezTo>
                <a:cubicBezTo>
                  <a:pt x="91" y="83"/>
                  <a:pt x="91" y="83"/>
                  <a:pt x="91" y="83"/>
                </a:cubicBezTo>
                <a:cubicBezTo>
                  <a:pt x="74" y="111"/>
                  <a:pt x="57" y="138"/>
                  <a:pt x="40" y="165"/>
                </a:cubicBezTo>
                <a:cubicBezTo>
                  <a:pt x="32" y="179"/>
                  <a:pt x="24" y="193"/>
                  <a:pt x="18" y="208"/>
                </a:cubicBezTo>
                <a:cubicBezTo>
                  <a:pt x="15" y="215"/>
                  <a:pt x="12" y="223"/>
                  <a:pt x="10" y="230"/>
                </a:cubicBezTo>
                <a:cubicBezTo>
                  <a:pt x="8" y="238"/>
                  <a:pt x="6" y="246"/>
                  <a:pt x="5" y="254"/>
                </a:cubicBezTo>
                <a:cubicBezTo>
                  <a:pt x="5" y="256"/>
                  <a:pt x="5" y="258"/>
                  <a:pt x="4" y="260"/>
                </a:cubicBezTo>
                <a:cubicBezTo>
                  <a:pt x="4" y="262"/>
                  <a:pt x="4" y="264"/>
                  <a:pt x="4" y="265"/>
                </a:cubicBezTo>
                <a:cubicBezTo>
                  <a:pt x="4" y="269"/>
                  <a:pt x="5" y="273"/>
                  <a:pt x="6" y="277"/>
                </a:cubicBezTo>
                <a:cubicBezTo>
                  <a:pt x="7" y="280"/>
                  <a:pt x="9" y="284"/>
                  <a:pt x="12" y="285"/>
                </a:cubicBezTo>
                <a:cubicBezTo>
                  <a:pt x="16" y="287"/>
                  <a:pt x="19" y="287"/>
                  <a:pt x="23" y="285"/>
                </a:cubicBezTo>
                <a:cubicBezTo>
                  <a:pt x="26" y="284"/>
                  <a:pt x="30" y="281"/>
                  <a:pt x="33" y="279"/>
                </a:cubicBezTo>
                <a:cubicBezTo>
                  <a:pt x="36" y="276"/>
                  <a:pt x="39" y="274"/>
                  <a:pt x="41" y="271"/>
                </a:cubicBezTo>
                <a:cubicBezTo>
                  <a:pt x="47" y="265"/>
                  <a:pt x="52" y="258"/>
                  <a:pt x="56" y="251"/>
                </a:cubicBezTo>
                <a:cubicBezTo>
                  <a:pt x="52" y="259"/>
                  <a:pt x="48" y="265"/>
                  <a:pt x="42" y="272"/>
                </a:cubicBezTo>
                <a:cubicBezTo>
                  <a:pt x="40" y="275"/>
                  <a:pt x="37" y="278"/>
                  <a:pt x="34" y="280"/>
                </a:cubicBezTo>
                <a:cubicBezTo>
                  <a:pt x="31" y="283"/>
                  <a:pt x="28" y="286"/>
                  <a:pt x="24" y="288"/>
                </a:cubicBezTo>
                <a:cubicBezTo>
                  <a:pt x="20" y="290"/>
                  <a:pt x="15" y="290"/>
                  <a:pt x="11" y="288"/>
                </a:cubicBezTo>
                <a:cubicBezTo>
                  <a:pt x="7" y="286"/>
                  <a:pt x="4" y="282"/>
                  <a:pt x="3" y="278"/>
                </a:cubicBezTo>
                <a:cubicBezTo>
                  <a:pt x="1" y="274"/>
                  <a:pt x="0" y="270"/>
                  <a:pt x="0" y="266"/>
                </a:cubicBezTo>
                <a:cubicBezTo>
                  <a:pt x="0" y="263"/>
                  <a:pt x="0" y="261"/>
                  <a:pt x="0" y="259"/>
                </a:cubicBezTo>
                <a:cubicBezTo>
                  <a:pt x="1" y="257"/>
                  <a:pt x="0" y="255"/>
                  <a:pt x="1" y="253"/>
                </a:cubicBezTo>
                <a:cubicBezTo>
                  <a:pt x="2" y="237"/>
                  <a:pt x="7" y="221"/>
                  <a:pt x="13" y="206"/>
                </a:cubicBezTo>
                <a:cubicBezTo>
                  <a:pt x="19" y="191"/>
                  <a:pt x="27" y="176"/>
                  <a:pt x="35" y="163"/>
                </a:cubicBezTo>
                <a:cubicBezTo>
                  <a:pt x="44" y="149"/>
                  <a:pt x="53" y="135"/>
                  <a:pt x="61" y="122"/>
                </a:cubicBezTo>
                <a:cubicBezTo>
                  <a:pt x="70" y="108"/>
                  <a:pt x="79" y="94"/>
                  <a:pt x="87" y="81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123" y="27"/>
                  <a:pt x="132" y="13"/>
                  <a:pt x="141" y="0"/>
                </a:cubicBezTo>
                <a:close/>
              </a:path>
            </a:pathLst>
          </a:custGeom>
          <a:solidFill>
            <a:schemeClr val="accent3">
              <a:lumMod val="75000"/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9" name="Freeform 1047">
            <a:extLst>
              <a:ext uri="{FF2B5EF4-FFF2-40B4-BE49-F238E27FC236}">
                <a16:creationId xmlns:a16="http://schemas.microsoft.com/office/drawing/2014/main" xmlns="" id="{2EFB8026-A16E-4BAA-95A8-37C15C32F691}"/>
              </a:ext>
            </a:extLst>
          </p:cNvPr>
          <p:cNvSpPr>
            <a:spLocks/>
          </p:cNvSpPr>
          <p:nvPr userDrawn="1"/>
        </p:nvSpPr>
        <p:spPr bwMode="auto">
          <a:xfrm>
            <a:off x="9093199" y="3001021"/>
            <a:ext cx="2637436" cy="3211696"/>
          </a:xfrm>
          <a:custGeom>
            <a:avLst/>
            <a:gdLst>
              <a:gd name="T0" fmla="*/ 2118 w 2401"/>
              <a:gd name="T1" fmla="*/ 2853 h 2929"/>
              <a:gd name="T2" fmla="*/ 1509 w 2401"/>
              <a:gd name="T3" fmla="*/ 1085 h 2929"/>
              <a:gd name="T4" fmla="*/ 1448 w 2401"/>
              <a:gd name="T5" fmla="*/ 971 h 2929"/>
              <a:gd name="T6" fmla="*/ 1464 w 2401"/>
              <a:gd name="T7" fmla="*/ 730 h 2929"/>
              <a:gd name="T8" fmla="*/ 1569 w 2401"/>
              <a:gd name="T9" fmla="*/ 620 h 2929"/>
              <a:gd name="T10" fmla="*/ 2057 w 2401"/>
              <a:gd name="T11" fmla="*/ 275 h 2929"/>
              <a:gd name="T12" fmla="*/ 2401 w 2401"/>
              <a:gd name="T13" fmla="*/ 0 h 2929"/>
              <a:gd name="T14" fmla="*/ 1786 w 2401"/>
              <a:gd name="T15" fmla="*/ 222 h 2929"/>
              <a:gd name="T16" fmla="*/ 1647 w 2401"/>
              <a:gd name="T17" fmla="*/ 287 h 2929"/>
              <a:gd name="T18" fmla="*/ 1556 w 2401"/>
              <a:gd name="T19" fmla="*/ 406 h 2929"/>
              <a:gd name="T20" fmla="*/ 1440 w 2401"/>
              <a:gd name="T21" fmla="*/ 531 h 2929"/>
              <a:gd name="T22" fmla="*/ 1406 w 2401"/>
              <a:gd name="T23" fmla="*/ 654 h 2929"/>
              <a:gd name="T24" fmla="*/ 1384 w 2401"/>
              <a:gd name="T25" fmla="*/ 876 h 2929"/>
              <a:gd name="T26" fmla="*/ 1381 w 2401"/>
              <a:gd name="T27" fmla="*/ 917 h 2929"/>
              <a:gd name="T28" fmla="*/ 1174 w 2401"/>
              <a:gd name="T29" fmla="*/ 791 h 2929"/>
              <a:gd name="T30" fmla="*/ 1020 w 2401"/>
              <a:gd name="T31" fmla="*/ 783 h 2929"/>
              <a:gd name="T32" fmla="*/ 889 w 2401"/>
              <a:gd name="T33" fmla="*/ 754 h 2929"/>
              <a:gd name="T34" fmla="*/ 740 w 2401"/>
              <a:gd name="T35" fmla="*/ 763 h 2929"/>
              <a:gd name="T36" fmla="*/ 611 w 2401"/>
              <a:gd name="T37" fmla="*/ 761 h 2929"/>
              <a:gd name="T38" fmla="*/ 349 w 2401"/>
              <a:gd name="T39" fmla="*/ 748 h 2929"/>
              <a:gd name="T40" fmla="*/ 0 w 2401"/>
              <a:gd name="T41" fmla="*/ 699 h 2929"/>
              <a:gd name="T42" fmla="*/ 462 w 2401"/>
              <a:gd name="T43" fmla="*/ 861 h 2929"/>
              <a:gd name="T44" fmla="*/ 649 w 2401"/>
              <a:gd name="T45" fmla="*/ 940 h 2929"/>
              <a:gd name="T46" fmla="*/ 1120 w 2401"/>
              <a:gd name="T47" fmla="*/ 1123 h 2929"/>
              <a:gd name="T48" fmla="*/ 1470 w 2401"/>
              <a:gd name="T49" fmla="*/ 1306 h 2929"/>
              <a:gd name="T50" fmla="*/ 2020 w 2401"/>
              <a:gd name="T51" fmla="*/ 2796 h 2929"/>
              <a:gd name="T52" fmla="*/ 2102 w 2401"/>
              <a:gd name="T53" fmla="*/ 2929 h 2929"/>
              <a:gd name="T54" fmla="*/ 2118 w 2401"/>
              <a:gd name="T55" fmla="*/ 2853 h 2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401" h="2929">
                <a:moveTo>
                  <a:pt x="2118" y="2853"/>
                </a:moveTo>
                <a:cubicBezTo>
                  <a:pt x="2154" y="2108"/>
                  <a:pt x="1563" y="1155"/>
                  <a:pt x="1509" y="1085"/>
                </a:cubicBezTo>
                <a:cubicBezTo>
                  <a:pt x="1454" y="1014"/>
                  <a:pt x="1448" y="971"/>
                  <a:pt x="1448" y="971"/>
                </a:cubicBezTo>
                <a:cubicBezTo>
                  <a:pt x="1436" y="890"/>
                  <a:pt x="1426" y="803"/>
                  <a:pt x="1464" y="730"/>
                </a:cubicBezTo>
                <a:cubicBezTo>
                  <a:pt x="1488" y="685"/>
                  <a:pt x="1529" y="651"/>
                  <a:pt x="1569" y="620"/>
                </a:cubicBezTo>
                <a:cubicBezTo>
                  <a:pt x="1727" y="499"/>
                  <a:pt x="1901" y="399"/>
                  <a:pt x="2057" y="275"/>
                </a:cubicBezTo>
                <a:cubicBezTo>
                  <a:pt x="2161" y="191"/>
                  <a:pt x="2289" y="74"/>
                  <a:pt x="2401" y="0"/>
                </a:cubicBezTo>
                <a:cubicBezTo>
                  <a:pt x="2221" y="97"/>
                  <a:pt x="1982" y="161"/>
                  <a:pt x="1786" y="222"/>
                </a:cubicBezTo>
                <a:cubicBezTo>
                  <a:pt x="1736" y="237"/>
                  <a:pt x="1685" y="253"/>
                  <a:pt x="1647" y="287"/>
                </a:cubicBezTo>
                <a:cubicBezTo>
                  <a:pt x="1609" y="320"/>
                  <a:pt x="1588" y="368"/>
                  <a:pt x="1556" y="406"/>
                </a:cubicBezTo>
                <a:cubicBezTo>
                  <a:pt x="1519" y="450"/>
                  <a:pt x="1468" y="482"/>
                  <a:pt x="1440" y="531"/>
                </a:cubicBezTo>
                <a:cubicBezTo>
                  <a:pt x="1419" y="568"/>
                  <a:pt x="1412" y="612"/>
                  <a:pt x="1406" y="654"/>
                </a:cubicBezTo>
                <a:cubicBezTo>
                  <a:pt x="1393" y="742"/>
                  <a:pt x="1378" y="788"/>
                  <a:pt x="1384" y="876"/>
                </a:cubicBezTo>
                <a:cubicBezTo>
                  <a:pt x="1381" y="917"/>
                  <a:pt x="1381" y="917"/>
                  <a:pt x="1381" y="917"/>
                </a:cubicBezTo>
                <a:cubicBezTo>
                  <a:pt x="1333" y="849"/>
                  <a:pt x="1256" y="802"/>
                  <a:pt x="1174" y="791"/>
                </a:cubicBezTo>
                <a:cubicBezTo>
                  <a:pt x="1123" y="784"/>
                  <a:pt x="1071" y="790"/>
                  <a:pt x="1020" y="783"/>
                </a:cubicBezTo>
                <a:cubicBezTo>
                  <a:pt x="976" y="776"/>
                  <a:pt x="934" y="759"/>
                  <a:pt x="889" y="754"/>
                </a:cubicBezTo>
                <a:cubicBezTo>
                  <a:pt x="840" y="749"/>
                  <a:pt x="790" y="759"/>
                  <a:pt x="740" y="763"/>
                </a:cubicBezTo>
                <a:cubicBezTo>
                  <a:pt x="697" y="766"/>
                  <a:pt x="654" y="763"/>
                  <a:pt x="611" y="761"/>
                </a:cubicBezTo>
                <a:cubicBezTo>
                  <a:pt x="524" y="757"/>
                  <a:pt x="437" y="752"/>
                  <a:pt x="349" y="748"/>
                </a:cubicBezTo>
                <a:cubicBezTo>
                  <a:pt x="231" y="741"/>
                  <a:pt x="112" y="735"/>
                  <a:pt x="0" y="699"/>
                </a:cubicBezTo>
                <a:cubicBezTo>
                  <a:pt x="149" y="761"/>
                  <a:pt x="316" y="792"/>
                  <a:pt x="462" y="861"/>
                </a:cubicBezTo>
                <a:cubicBezTo>
                  <a:pt x="517" y="887"/>
                  <a:pt x="595" y="911"/>
                  <a:pt x="649" y="940"/>
                </a:cubicBezTo>
                <a:cubicBezTo>
                  <a:pt x="801" y="1023"/>
                  <a:pt x="957" y="1066"/>
                  <a:pt x="1120" y="1123"/>
                </a:cubicBezTo>
                <a:cubicBezTo>
                  <a:pt x="1120" y="1123"/>
                  <a:pt x="1393" y="1181"/>
                  <a:pt x="1470" y="1306"/>
                </a:cubicBezTo>
                <a:cubicBezTo>
                  <a:pt x="1547" y="1431"/>
                  <a:pt x="1919" y="2108"/>
                  <a:pt x="2020" y="2796"/>
                </a:cubicBezTo>
                <a:cubicBezTo>
                  <a:pt x="2028" y="2854"/>
                  <a:pt x="2086" y="2872"/>
                  <a:pt x="2102" y="2929"/>
                </a:cubicBezTo>
                <a:cubicBezTo>
                  <a:pt x="2108" y="2903"/>
                  <a:pt x="2117" y="2880"/>
                  <a:pt x="2118" y="2853"/>
                </a:cubicBezTo>
                <a:close/>
              </a:path>
            </a:pathLst>
          </a:custGeom>
          <a:solidFill>
            <a:srgbClr val="1073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0" name="Freeform 1048">
            <a:extLst>
              <a:ext uri="{FF2B5EF4-FFF2-40B4-BE49-F238E27FC236}">
                <a16:creationId xmlns:a16="http://schemas.microsoft.com/office/drawing/2014/main" xmlns="" id="{3B6CFD94-264E-4ED9-BBB9-5F003A3FEE9D}"/>
              </a:ext>
            </a:extLst>
          </p:cNvPr>
          <p:cNvSpPr>
            <a:spLocks/>
          </p:cNvSpPr>
          <p:nvPr userDrawn="1"/>
        </p:nvSpPr>
        <p:spPr bwMode="auto">
          <a:xfrm>
            <a:off x="11204447" y="5468258"/>
            <a:ext cx="124726" cy="558669"/>
          </a:xfrm>
          <a:custGeom>
            <a:avLst/>
            <a:gdLst>
              <a:gd name="T0" fmla="*/ 0 w 114"/>
              <a:gd name="T1" fmla="*/ 0 h 510"/>
              <a:gd name="T2" fmla="*/ 11 w 114"/>
              <a:gd name="T3" fmla="*/ 31 h 510"/>
              <a:gd name="T4" fmla="*/ 21 w 114"/>
              <a:gd name="T5" fmla="*/ 62 h 510"/>
              <a:gd name="T6" fmla="*/ 30 w 114"/>
              <a:gd name="T7" fmla="*/ 93 h 510"/>
              <a:gd name="T8" fmla="*/ 39 w 114"/>
              <a:gd name="T9" fmla="*/ 125 h 510"/>
              <a:gd name="T10" fmla="*/ 71 w 114"/>
              <a:gd name="T11" fmla="*/ 252 h 510"/>
              <a:gd name="T12" fmla="*/ 96 w 114"/>
              <a:gd name="T13" fmla="*/ 380 h 510"/>
              <a:gd name="T14" fmla="*/ 102 w 114"/>
              <a:gd name="T15" fmla="*/ 413 h 510"/>
              <a:gd name="T16" fmla="*/ 106 w 114"/>
              <a:gd name="T17" fmla="*/ 445 h 510"/>
              <a:gd name="T18" fmla="*/ 111 w 114"/>
              <a:gd name="T19" fmla="*/ 477 h 510"/>
              <a:gd name="T20" fmla="*/ 114 w 114"/>
              <a:gd name="T21" fmla="*/ 510 h 510"/>
              <a:gd name="T22" fmla="*/ 109 w 114"/>
              <a:gd name="T23" fmla="*/ 478 h 510"/>
              <a:gd name="T24" fmla="*/ 104 w 114"/>
              <a:gd name="T25" fmla="*/ 445 h 510"/>
              <a:gd name="T26" fmla="*/ 98 w 114"/>
              <a:gd name="T27" fmla="*/ 413 h 510"/>
              <a:gd name="T28" fmla="*/ 92 w 114"/>
              <a:gd name="T29" fmla="*/ 381 h 510"/>
              <a:gd name="T30" fmla="*/ 66 w 114"/>
              <a:gd name="T31" fmla="*/ 253 h 510"/>
              <a:gd name="T32" fmla="*/ 35 w 114"/>
              <a:gd name="T33" fmla="*/ 126 h 510"/>
              <a:gd name="T34" fmla="*/ 27 w 114"/>
              <a:gd name="T35" fmla="*/ 94 h 510"/>
              <a:gd name="T36" fmla="*/ 18 w 114"/>
              <a:gd name="T37" fmla="*/ 63 h 510"/>
              <a:gd name="T38" fmla="*/ 9 w 114"/>
              <a:gd name="T39" fmla="*/ 31 h 510"/>
              <a:gd name="T40" fmla="*/ 0 w 114"/>
              <a:gd name="T41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4" h="510">
                <a:moveTo>
                  <a:pt x="0" y="0"/>
                </a:moveTo>
                <a:cubicBezTo>
                  <a:pt x="11" y="31"/>
                  <a:pt x="11" y="31"/>
                  <a:pt x="11" y="31"/>
                </a:cubicBezTo>
                <a:cubicBezTo>
                  <a:pt x="21" y="62"/>
                  <a:pt x="21" y="62"/>
                  <a:pt x="21" y="62"/>
                </a:cubicBezTo>
                <a:cubicBezTo>
                  <a:pt x="30" y="93"/>
                  <a:pt x="30" y="93"/>
                  <a:pt x="30" y="93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51" y="167"/>
                  <a:pt x="62" y="209"/>
                  <a:pt x="71" y="252"/>
                </a:cubicBezTo>
                <a:cubicBezTo>
                  <a:pt x="81" y="294"/>
                  <a:pt x="89" y="337"/>
                  <a:pt x="96" y="380"/>
                </a:cubicBezTo>
                <a:cubicBezTo>
                  <a:pt x="102" y="413"/>
                  <a:pt x="102" y="413"/>
                  <a:pt x="102" y="413"/>
                </a:cubicBezTo>
                <a:cubicBezTo>
                  <a:pt x="106" y="445"/>
                  <a:pt x="106" y="445"/>
                  <a:pt x="106" y="445"/>
                </a:cubicBezTo>
                <a:cubicBezTo>
                  <a:pt x="111" y="477"/>
                  <a:pt x="111" y="477"/>
                  <a:pt x="111" y="477"/>
                </a:cubicBezTo>
                <a:cubicBezTo>
                  <a:pt x="114" y="510"/>
                  <a:pt x="114" y="510"/>
                  <a:pt x="114" y="510"/>
                </a:cubicBezTo>
                <a:cubicBezTo>
                  <a:pt x="109" y="478"/>
                  <a:pt x="109" y="478"/>
                  <a:pt x="109" y="478"/>
                </a:cubicBezTo>
                <a:cubicBezTo>
                  <a:pt x="104" y="445"/>
                  <a:pt x="104" y="445"/>
                  <a:pt x="104" y="445"/>
                </a:cubicBezTo>
                <a:cubicBezTo>
                  <a:pt x="98" y="413"/>
                  <a:pt x="98" y="413"/>
                  <a:pt x="98" y="413"/>
                </a:cubicBezTo>
                <a:cubicBezTo>
                  <a:pt x="92" y="381"/>
                  <a:pt x="92" y="381"/>
                  <a:pt x="92" y="381"/>
                </a:cubicBezTo>
                <a:cubicBezTo>
                  <a:pt x="84" y="338"/>
                  <a:pt x="76" y="295"/>
                  <a:pt x="66" y="253"/>
                </a:cubicBezTo>
                <a:cubicBezTo>
                  <a:pt x="57" y="210"/>
                  <a:pt x="46" y="168"/>
                  <a:pt x="35" y="126"/>
                </a:cubicBezTo>
                <a:cubicBezTo>
                  <a:pt x="27" y="94"/>
                  <a:pt x="27" y="94"/>
                  <a:pt x="27" y="94"/>
                </a:cubicBezTo>
                <a:cubicBezTo>
                  <a:pt x="18" y="63"/>
                  <a:pt x="18" y="63"/>
                  <a:pt x="18" y="63"/>
                </a:cubicBezTo>
                <a:cubicBezTo>
                  <a:pt x="9" y="31"/>
                  <a:pt x="9" y="31"/>
                  <a:pt x="9" y="31"/>
                </a:cubicBezTo>
                <a:lnTo>
                  <a:pt x="0" y="0"/>
                </a:ln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1" name="Freeform 1049">
            <a:extLst>
              <a:ext uri="{FF2B5EF4-FFF2-40B4-BE49-F238E27FC236}">
                <a16:creationId xmlns:a16="http://schemas.microsoft.com/office/drawing/2014/main" xmlns="" id="{E672DA52-E3C0-43B2-8727-0D9ED58EC05B}"/>
              </a:ext>
            </a:extLst>
          </p:cNvPr>
          <p:cNvSpPr>
            <a:spLocks/>
          </p:cNvSpPr>
          <p:nvPr userDrawn="1"/>
        </p:nvSpPr>
        <p:spPr bwMode="auto">
          <a:xfrm>
            <a:off x="11314882" y="5770978"/>
            <a:ext cx="29882" cy="231263"/>
          </a:xfrm>
          <a:custGeom>
            <a:avLst/>
            <a:gdLst>
              <a:gd name="T0" fmla="*/ 0 w 28"/>
              <a:gd name="T1" fmla="*/ 0 h 211"/>
              <a:gd name="T2" fmla="*/ 22 w 28"/>
              <a:gd name="T3" fmla="*/ 104 h 211"/>
              <a:gd name="T4" fmla="*/ 26 w 28"/>
              <a:gd name="T5" fmla="*/ 211 h 211"/>
              <a:gd name="T6" fmla="*/ 17 w 28"/>
              <a:gd name="T7" fmla="*/ 105 h 211"/>
              <a:gd name="T8" fmla="*/ 0 w 28"/>
              <a:gd name="T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11">
                <a:moveTo>
                  <a:pt x="0" y="0"/>
                </a:moveTo>
                <a:cubicBezTo>
                  <a:pt x="10" y="34"/>
                  <a:pt x="17" y="69"/>
                  <a:pt x="22" y="104"/>
                </a:cubicBezTo>
                <a:cubicBezTo>
                  <a:pt x="26" y="140"/>
                  <a:pt x="28" y="176"/>
                  <a:pt x="26" y="211"/>
                </a:cubicBezTo>
                <a:cubicBezTo>
                  <a:pt x="24" y="176"/>
                  <a:pt x="21" y="140"/>
                  <a:pt x="17" y="105"/>
                </a:cubicBezTo>
                <a:cubicBezTo>
                  <a:pt x="12" y="70"/>
                  <a:pt x="6" y="35"/>
                  <a:pt x="0" y="0"/>
                </a:cubicBez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2" name="Freeform 1050">
            <a:extLst>
              <a:ext uri="{FF2B5EF4-FFF2-40B4-BE49-F238E27FC236}">
                <a16:creationId xmlns:a16="http://schemas.microsoft.com/office/drawing/2014/main" xmlns="" id="{ACF46FDA-4D4E-46BD-A07A-D6C9BB5289D6}"/>
              </a:ext>
            </a:extLst>
          </p:cNvPr>
          <p:cNvSpPr>
            <a:spLocks/>
          </p:cNvSpPr>
          <p:nvPr userDrawn="1"/>
        </p:nvSpPr>
        <p:spPr bwMode="auto">
          <a:xfrm>
            <a:off x="11338268" y="5686529"/>
            <a:ext cx="40276" cy="315713"/>
          </a:xfrm>
          <a:custGeom>
            <a:avLst/>
            <a:gdLst>
              <a:gd name="T0" fmla="*/ 0 w 36"/>
              <a:gd name="T1" fmla="*/ 0 h 288"/>
              <a:gd name="T2" fmla="*/ 8 w 36"/>
              <a:gd name="T3" fmla="*/ 35 h 288"/>
              <a:gd name="T4" fmla="*/ 15 w 36"/>
              <a:gd name="T5" fmla="*/ 71 h 288"/>
              <a:gd name="T6" fmla="*/ 26 w 36"/>
              <a:gd name="T7" fmla="*/ 143 h 288"/>
              <a:gd name="T8" fmla="*/ 33 w 36"/>
              <a:gd name="T9" fmla="*/ 215 h 288"/>
              <a:gd name="T10" fmla="*/ 35 w 36"/>
              <a:gd name="T11" fmla="*/ 252 h 288"/>
              <a:gd name="T12" fmla="*/ 36 w 36"/>
              <a:gd name="T13" fmla="*/ 288 h 288"/>
              <a:gd name="T14" fmla="*/ 32 w 36"/>
              <a:gd name="T15" fmla="*/ 252 h 288"/>
              <a:gd name="T16" fmla="*/ 29 w 36"/>
              <a:gd name="T17" fmla="*/ 216 h 288"/>
              <a:gd name="T18" fmla="*/ 21 w 36"/>
              <a:gd name="T19" fmla="*/ 144 h 288"/>
              <a:gd name="T20" fmla="*/ 11 w 36"/>
              <a:gd name="T21" fmla="*/ 72 h 288"/>
              <a:gd name="T22" fmla="*/ 5 w 36"/>
              <a:gd name="T23" fmla="*/ 36 h 288"/>
              <a:gd name="T24" fmla="*/ 0 w 36"/>
              <a:gd name="T25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288">
                <a:moveTo>
                  <a:pt x="0" y="0"/>
                </a:moveTo>
                <a:cubicBezTo>
                  <a:pt x="3" y="11"/>
                  <a:pt x="5" y="23"/>
                  <a:pt x="8" y="35"/>
                </a:cubicBezTo>
                <a:cubicBezTo>
                  <a:pt x="10" y="47"/>
                  <a:pt x="13" y="59"/>
                  <a:pt x="15" y="71"/>
                </a:cubicBezTo>
                <a:cubicBezTo>
                  <a:pt x="20" y="95"/>
                  <a:pt x="23" y="119"/>
                  <a:pt x="26" y="143"/>
                </a:cubicBezTo>
                <a:cubicBezTo>
                  <a:pt x="29" y="167"/>
                  <a:pt x="32" y="191"/>
                  <a:pt x="33" y="215"/>
                </a:cubicBezTo>
                <a:cubicBezTo>
                  <a:pt x="34" y="228"/>
                  <a:pt x="35" y="240"/>
                  <a:pt x="35" y="252"/>
                </a:cubicBezTo>
                <a:cubicBezTo>
                  <a:pt x="35" y="264"/>
                  <a:pt x="36" y="276"/>
                  <a:pt x="36" y="288"/>
                </a:cubicBezTo>
                <a:cubicBezTo>
                  <a:pt x="32" y="252"/>
                  <a:pt x="32" y="252"/>
                  <a:pt x="32" y="252"/>
                </a:cubicBezTo>
                <a:cubicBezTo>
                  <a:pt x="31" y="240"/>
                  <a:pt x="30" y="228"/>
                  <a:pt x="29" y="216"/>
                </a:cubicBezTo>
                <a:cubicBezTo>
                  <a:pt x="26" y="192"/>
                  <a:pt x="24" y="168"/>
                  <a:pt x="21" y="144"/>
                </a:cubicBezTo>
                <a:cubicBezTo>
                  <a:pt x="18" y="119"/>
                  <a:pt x="14" y="96"/>
                  <a:pt x="11" y="72"/>
                </a:cubicBezTo>
                <a:cubicBezTo>
                  <a:pt x="9" y="60"/>
                  <a:pt x="7" y="48"/>
                  <a:pt x="5" y="36"/>
                </a:cubicBezTo>
                <a:lnTo>
                  <a:pt x="0" y="0"/>
                </a:ln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3" name="Freeform 1051">
            <a:extLst>
              <a:ext uri="{FF2B5EF4-FFF2-40B4-BE49-F238E27FC236}">
                <a16:creationId xmlns:a16="http://schemas.microsoft.com/office/drawing/2014/main" xmlns="" id="{56880CCB-3364-4252-A875-3ADDE3CAD5E5}"/>
              </a:ext>
            </a:extLst>
          </p:cNvPr>
          <p:cNvSpPr>
            <a:spLocks/>
          </p:cNvSpPr>
          <p:nvPr userDrawn="1"/>
        </p:nvSpPr>
        <p:spPr bwMode="auto">
          <a:xfrm>
            <a:off x="10916018" y="4534112"/>
            <a:ext cx="430045" cy="1083558"/>
          </a:xfrm>
          <a:custGeom>
            <a:avLst/>
            <a:gdLst>
              <a:gd name="T0" fmla="*/ 0 w 392"/>
              <a:gd name="T1" fmla="*/ 0 h 988"/>
              <a:gd name="T2" fmla="*/ 32 w 392"/>
              <a:gd name="T3" fmla="*/ 59 h 988"/>
              <a:gd name="T4" fmla="*/ 63 w 392"/>
              <a:gd name="T5" fmla="*/ 118 h 988"/>
              <a:gd name="T6" fmla="*/ 92 w 392"/>
              <a:gd name="T7" fmla="*/ 177 h 988"/>
              <a:gd name="T8" fmla="*/ 121 w 392"/>
              <a:gd name="T9" fmla="*/ 237 h 988"/>
              <a:gd name="T10" fmla="*/ 227 w 392"/>
              <a:gd name="T11" fmla="*/ 482 h 988"/>
              <a:gd name="T12" fmla="*/ 317 w 392"/>
              <a:gd name="T13" fmla="*/ 733 h 988"/>
              <a:gd name="T14" fmla="*/ 338 w 392"/>
              <a:gd name="T15" fmla="*/ 796 h 988"/>
              <a:gd name="T16" fmla="*/ 357 w 392"/>
              <a:gd name="T17" fmla="*/ 860 h 988"/>
              <a:gd name="T18" fmla="*/ 375 w 392"/>
              <a:gd name="T19" fmla="*/ 924 h 988"/>
              <a:gd name="T20" fmla="*/ 392 w 392"/>
              <a:gd name="T21" fmla="*/ 988 h 988"/>
              <a:gd name="T22" fmla="*/ 374 w 392"/>
              <a:gd name="T23" fmla="*/ 924 h 988"/>
              <a:gd name="T24" fmla="*/ 354 w 392"/>
              <a:gd name="T25" fmla="*/ 861 h 988"/>
              <a:gd name="T26" fmla="*/ 334 w 392"/>
              <a:gd name="T27" fmla="*/ 797 h 988"/>
              <a:gd name="T28" fmla="*/ 313 w 392"/>
              <a:gd name="T29" fmla="*/ 734 h 988"/>
              <a:gd name="T30" fmla="*/ 222 w 392"/>
              <a:gd name="T31" fmla="*/ 484 h 988"/>
              <a:gd name="T32" fmla="*/ 117 w 392"/>
              <a:gd name="T33" fmla="*/ 239 h 988"/>
              <a:gd name="T34" fmla="*/ 89 w 392"/>
              <a:gd name="T35" fmla="*/ 179 h 988"/>
              <a:gd name="T36" fmla="*/ 60 w 392"/>
              <a:gd name="T37" fmla="*/ 119 h 988"/>
              <a:gd name="T38" fmla="*/ 31 w 392"/>
              <a:gd name="T39" fmla="*/ 59 h 988"/>
              <a:gd name="T40" fmla="*/ 0 w 392"/>
              <a:gd name="T41" fmla="*/ 0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92" h="988">
                <a:moveTo>
                  <a:pt x="0" y="0"/>
                </a:moveTo>
                <a:cubicBezTo>
                  <a:pt x="32" y="59"/>
                  <a:pt x="32" y="59"/>
                  <a:pt x="32" y="59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121" y="237"/>
                  <a:pt x="121" y="237"/>
                  <a:pt x="121" y="237"/>
                </a:cubicBezTo>
                <a:cubicBezTo>
                  <a:pt x="159" y="318"/>
                  <a:pt x="194" y="400"/>
                  <a:pt x="227" y="482"/>
                </a:cubicBezTo>
                <a:cubicBezTo>
                  <a:pt x="259" y="565"/>
                  <a:pt x="290" y="648"/>
                  <a:pt x="317" y="733"/>
                </a:cubicBezTo>
                <a:cubicBezTo>
                  <a:pt x="338" y="796"/>
                  <a:pt x="338" y="796"/>
                  <a:pt x="338" y="796"/>
                </a:cubicBezTo>
                <a:cubicBezTo>
                  <a:pt x="357" y="860"/>
                  <a:pt x="357" y="860"/>
                  <a:pt x="357" y="860"/>
                </a:cubicBezTo>
                <a:cubicBezTo>
                  <a:pt x="375" y="924"/>
                  <a:pt x="375" y="924"/>
                  <a:pt x="375" y="924"/>
                </a:cubicBezTo>
                <a:cubicBezTo>
                  <a:pt x="392" y="988"/>
                  <a:pt x="392" y="988"/>
                  <a:pt x="392" y="988"/>
                </a:cubicBezTo>
                <a:cubicBezTo>
                  <a:pt x="374" y="924"/>
                  <a:pt x="374" y="924"/>
                  <a:pt x="374" y="924"/>
                </a:cubicBezTo>
                <a:cubicBezTo>
                  <a:pt x="354" y="861"/>
                  <a:pt x="354" y="861"/>
                  <a:pt x="354" y="861"/>
                </a:cubicBezTo>
                <a:cubicBezTo>
                  <a:pt x="334" y="797"/>
                  <a:pt x="334" y="797"/>
                  <a:pt x="334" y="797"/>
                </a:cubicBezTo>
                <a:cubicBezTo>
                  <a:pt x="313" y="734"/>
                  <a:pt x="313" y="734"/>
                  <a:pt x="313" y="734"/>
                </a:cubicBezTo>
                <a:cubicBezTo>
                  <a:pt x="285" y="650"/>
                  <a:pt x="255" y="567"/>
                  <a:pt x="222" y="484"/>
                </a:cubicBezTo>
                <a:cubicBezTo>
                  <a:pt x="189" y="401"/>
                  <a:pt x="154" y="320"/>
                  <a:pt x="117" y="239"/>
                </a:cubicBezTo>
                <a:cubicBezTo>
                  <a:pt x="89" y="179"/>
                  <a:pt x="89" y="179"/>
                  <a:pt x="89" y="179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31" y="59"/>
                  <a:pt x="31" y="59"/>
                  <a:pt x="31" y="59"/>
                </a:cubicBezTo>
                <a:lnTo>
                  <a:pt x="0" y="0"/>
                </a:lnTo>
                <a:close/>
              </a:path>
            </a:pathLst>
          </a:custGeom>
          <a:solidFill>
            <a:srgbClr val="ACDC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4" name="Freeform 1052">
            <a:extLst>
              <a:ext uri="{FF2B5EF4-FFF2-40B4-BE49-F238E27FC236}">
                <a16:creationId xmlns:a16="http://schemas.microsoft.com/office/drawing/2014/main" xmlns="" id="{8B7A5A5E-7785-4057-86A6-89E446470959}"/>
              </a:ext>
            </a:extLst>
          </p:cNvPr>
          <p:cNvSpPr>
            <a:spLocks/>
          </p:cNvSpPr>
          <p:nvPr userDrawn="1"/>
        </p:nvSpPr>
        <p:spPr bwMode="auto">
          <a:xfrm>
            <a:off x="10715937" y="3232283"/>
            <a:ext cx="654812" cy="487212"/>
          </a:xfrm>
          <a:custGeom>
            <a:avLst/>
            <a:gdLst>
              <a:gd name="T0" fmla="*/ 0 w 596"/>
              <a:gd name="T1" fmla="*/ 445 h 445"/>
              <a:gd name="T2" fmla="*/ 33 w 596"/>
              <a:gd name="T3" fmla="*/ 412 h 445"/>
              <a:gd name="T4" fmla="*/ 68 w 596"/>
              <a:gd name="T5" fmla="*/ 381 h 445"/>
              <a:gd name="T6" fmla="*/ 104 w 596"/>
              <a:gd name="T7" fmla="*/ 352 h 445"/>
              <a:gd name="T8" fmla="*/ 141 w 596"/>
              <a:gd name="T9" fmla="*/ 324 h 445"/>
              <a:gd name="T10" fmla="*/ 296 w 596"/>
              <a:gd name="T11" fmla="*/ 220 h 445"/>
              <a:gd name="T12" fmla="*/ 452 w 596"/>
              <a:gd name="T13" fmla="*/ 118 h 445"/>
              <a:gd name="T14" fmla="*/ 490 w 596"/>
              <a:gd name="T15" fmla="*/ 91 h 445"/>
              <a:gd name="T16" fmla="*/ 526 w 596"/>
              <a:gd name="T17" fmla="*/ 62 h 445"/>
              <a:gd name="T18" fmla="*/ 562 w 596"/>
              <a:gd name="T19" fmla="*/ 32 h 445"/>
              <a:gd name="T20" fmla="*/ 596 w 596"/>
              <a:gd name="T21" fmla="*/ 0 h 445"/>
              <a:gd name="T22" fmla="*/ 563 w 596"/>
              <a:gd name="T23" fmla="*/ 33 h 445"/>
              <a:gd name="T24" fmla="*/ 528 w 596"/>
              <a:gd name="T25" fmla="*/ 64 h 445"/>
              <a:gd name="T26" fmla="*/ 492 w 596"/>
              <a:gd name="T27" fmla="*/ 93 h 445"/>
              <a:gd name="T28" fmla="*/ 455 w 596"/>
              <a:gd name="T29" fmla="*/ 122 h 445"/>
              <a:gd name="T30" fmla="*/ 299 w 596"/>
              <a:gd name="T31" fmla="*/ 225 h 445"/>
              <a:gd name="T32" fmla="*/ 143 w 596"/>
              <a:gd name="T33" fmla="*/ 327 h 445"/>
              <a:gd name="T34" fmla="*/ 106 w 596"/>
              <a:gd name="T35" fmla="*/ 354 h 445"/>
              <a:gd name="T36" fmla="*/ 69 w 596"/>
              <a:gd name="T37" fmla="*/ 383 h 445"/>
              <a:gd name="T38" fmla="*/ 34 w 596"/>
              <a:gd name="T39" fmla="*/ 413 h 445"/>
              <a:gd name="T40" fmla="*/ 0 w 596"/>
              <a:gd name="T41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96" h="445">
                <a:moveTo>
                  <a:pt x="0" y="445"/>
                </a:moveTo>
                <a:cubicBezTo>
                  <a:pt x="33" y="412"/>
                  <a:pt x="33" y="412"/>
                  <a:pt x="33" y="412"/>
                </a:cubicBezTo>
                <a:cubicBezTo>
                  <a:pt x="68" y="381"/>
                  <a:pt x="68" y="381"/>
                  <a:pt x="68" y="381"/>
                </a:cubicBezTo>
                <a:cubicBezTo>
                  <a:pt x="104" y="352"/>
                  <a:pt x="104" y="352"/>
                  <a:pt x="104" y="352"/>
                </a:cubicBezTo>
                <a:cubicBezTo>
                  <a:pt x="141" y="324"/>
                  <a:pt x="141" y="324"/>
                  <a:pt x="141" y="324"/>
                </a:cubicBezTo>
                <a:cubicBezTo>
                  <a:pt x="191" y="287"/>
                  <a:pt x="244" y="254"/>
                  <a:pt x="296" y="220"/>
                </a:cubicBezTo>
                <a:cubicBezTo>
                  <a:pt x="349" y="187"/>
                  <a:pt x="401" y="154"/>
                  <a:pt x="452" y="118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526" y="62"/>
                  <a:pt x="526" y="62"/>
                  <a:pt x="526" y="62"/>
                </a:cubicBezTo>
                <a:cubicBezTo>
                  <a:pt x="562" y="32"/>
                  <a:pt x="562" y="32"/>
                  <a:pt x="562" y="32"/>
                </a:cubicBezTo>
                <a:cubicBezTo>
                  <a:pt x="596" y="0"/>
                  <a:pt x="596" y="0"/>
                  <a:pt x="596" y="0"/>
                </a:cubicBezTo>
                <a:cubicBezTo>
                  <a:pt x="563" y="33"/>
                  <a:pt x="563" y="33"/>
                  <a:pt x="563" y="33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492" y="93"/>
                  <a:pt x="492" y="93"/>
                  <a:pt x="492" y="93"/>
                </a:cubicBezTo>
                <a:cubicBezTo>
                  <a:pt x="455" y="122"/>
                  <a:pt x="455" y="122"/>
                  <a:pt x="455" y="122"/>
                </a:cubicBezTo>
                <a:cubicBezTo>
                  <a:pt x="404" y="158"/>
                  <a:pt x="352" y="191"/>
                  <a:pt x="299" y="225"/>
                </a:cubicBezTo>
                <a:cubicBezTo>
                  <a:pt x="247" y="258"/>
                  <a:pt x="194" y="291"/>
                  <a:pt x="143" y="327"/>
                </a:cubicBezTo>
                <a:cubicBezTo>
                  <a:pt x="106" y="354"/>
                  <a:pt x="106" y="354"/>
                  <a:pt x="106" y="354"/>
                </a:cubicBezTo>
                <a:cubicBezTo>
                  <a:pt x="69" y="383"/>
                  <a:pt x="69" y="383"/>
                  <a:pt x="69" y="383"/>
                </a:cubicBezTo>
                <a:cubicBezTo>
                  <a:pt x="34" y="413"/>
                  <a:pt x="34" y="413"/>
                  <a:pt x="34" y="413"/>
                </a:cubicBezTo>
                <a:lnTo>
                  <a:pt x="0" y="445"/>
                </a:lnTo>
                <a:close/>
              </a:path>
            </a:pathLst>
          </a:custGeom>
          <a:solidFill>
            <a:srgbClr val="ACDC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5" name="Freeform 1053">
            <a:extLst>
              <a:ext uri="{FF2B5EF4-FFF2-40B4-BE49-F238E27FC236}">
                <a16:creationId xmlns:a16="http://schemas.microsoft.com/office/drawing/2014/main" xmlns="" id="{C1A05D06-B90D-4BC9-9A24-247BB89DA776}"/>
              </a:ext>
            </a:extLst>
          </p:cNvPr>
          <p:cNvSpPr>
            <a:spLocks/>
          </p:cNvSpPr>
          <p:nvPr userDrawn="1"/>
        </p:nvSpPr>
        <p:spPr bwMode="auto">
          <a:xfrm>
            <a:off x="10674361" y="3473940"/>
            <a:ext cx="326106" cy="245555"/>
          </a:xfrm>
          <a:custGeom>
            <a:avLst/>
            <a:gdLst>
              <a:gd name="T0" fmla="*/ 0 w 296"/>
              <a:gd name="T1" fmla="*/ 224 h 224"/>
              <a:gd name="T2" fmla="*/ 14 w 296"/>
              <a:gd name="T3" fmla="*/ 206 h 224"/>
              <a:gd name="T4" fmla="*/ 29 w 296"/>
              <a:gd name="T5" fmla="*/ 188 h 224"/>
              <a:gd name="T6" fmla="*/ 62 w 296"/>
              <a:gd name="T7" fmla="*/ 155 h 224"/>
              <a:gd name="T8" fmla="*/ 135 w 296"/>
              <a:gd name="T9" fmla="*/ 96 h 224"/>
              <a:gd name="T10" fmla="*/ 214 w 296"/>
              <a:gd name="T11" fmla="*/ 46 h 224"/>
              <a:gd name="T12" fmla="*/ 255 w 296"/>
              <a:gd name="T13" fmla="*/ 23 h 224"/>
              <a:gd name="T14" fmla="*/ 296 w 296"/>
              <a:gd name="T15" fmla="*/ 0 h 224"/>
              <a:gd name="T16" fmla="*/ 256 w 296"/>
              <a:gd name="T17" fmla="*/ 25 h 224"/>
              <a:gd name="T18" fmla="*/ 216 w 296"/>
              <a:gd name="T19" fmla="*/ 49 h 224"/>
              <a:gd name="T20" fmla="*/ 138 w 296"/>
              <a:gd name="T21" fmla="*/ 100 h 224"/>
              <a:gd name="T22" fmla="*/ 65 w 296"/>
              <a:gd name="T23" fmla="*/ 158 h 224"/>
              <a:gd name="T24" fmla="*/ 31 w 296"/>
              <a:gd name="T25" fmla="*/ 190 h 224"/>
              <a:gd name="T26" fmla="*/ 15 w 296"/>
              <a:gd name="T27" fmla="*/ 207 h 224"/>
              <a:gd name="T28" fmla="*/ 0 w 296"/>
              <a:gd name="T29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6" h="224">
                <a:moveTo>
                  <a:pt x="0" y="224"/>
                </a:moveTo>
                <a:cubicBezTo>
                  <a:pt x="4" y="218"/>
                  <a:pt x="9" y="212"/>
                  <a:pt x="14" y="206"/>
                </a:cubicBezTo>
                <a:cubicBezTo>
                  <a:pt x="19" y="200"/>
                  <a:pt x="24" y="194"/>
                  <a:pt x="29" y="188"/>
                </a:cubicBezTo>
                <a:cubicBezTo>
                  <a:pt x="40" y="176"/>
                  <a:pt x="51" y="165"/>
                  <a:pt x="62" y="155"/>
                </a:cubicBezTo>
                <a:cubicBezTo>
                  <a:pt x="85" y="133"/>
                  <a:pt x="109" y="114"/>
                  <a:pt x="135" y="96"/>
                </a:cubicBezTo>
                <a:cubicBezTo>
                  <a:pt x="161" y="78"/>
                  <a:pt x="187" y="61"/>
                  <a:pt x="214" y="46"/>
                </a:cubicBezTo>
                <a:cubicBezTo>
                  <a:pt x="228" y="38"/>
                  <a:pt x="241" y="30"/>
                  <a:pt x="255" y="23"/>
                </a:cubicBezTo>
                <a:cubicBezTo>
                  <a:pt x="296" y="0"/>
                  <a:pt x="296" y="0"/>
                  <a:pt x="296" y="0"/>
                </a:cubicBezTo>
                <a:cubicBezTo>
                  <a:pt x="283" y="9"/>
                  <a:pt x="270" y="17"/>
                  <a:pt x="256" y="25"/>
                </a:cubicBezTo>
                <a:cubicBezTo>
                  <a:pt x="243" y="33"/>
                  <a:pt x="230" y="41"/>
                  <a:pt x="216" y="49"/>
                </a:cubicBezTo>
                <a:cubicBezTo>
                  <a:pt x="190" y="66"/>
                  <a:pt x="163" y="82"/>
                  <a:pt x="138" y="100"/>
                </a:cubicBezTo>
                <a:cubicBezTo>
                  <a:pt x="112" y="118"/>
                  <a:pt x="88" y="137"/>
                  <a:pt x="65" y="158"/>
                </a:cubicBezTo>
                <a:cubicBezTo>
                  <a:pt x="53" y="168"/>
                  <a:pt x="42" y="179"/>
                  <a:pt x="31" y="190"/>
                </a:cubicBezTo>
                <a:cubicBezTo>
                  <a:pt x="26" y="196"/>
                  <a:pt x="20" y="201"/>
                  <a:pt x="15" y="207"/>
                </a:cubicBezTo>
                <a:cubicBezTo>
                  <a:pt x="10" y="213"/>
                  <a:pt x="5" y="219"/>
                  <a:pt x="0" y="224"/>
                </a:cubicBezTo>
                <a:close/>
              </a:path>
            </a:pathLst>
          </a:custGeom>
          <a:solidFill>
            <a:srgbClr val="ACDC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6" name="Freeform 1054">
            <a:extLst>
              <a:ext uri="{FF2B5EF4-FFF2-40B4-BE49-F238E27FC236}">
                <a16:creationId xmlns:a16="http://schemas.microsoft.com/office/drawing/2014/main" xmlns="" id="{4D150AF2-95C0-4BC6-8074-1C7C35A0C342}"/>
              </a:ext>
            </a:extLst>
          </p:cNvPr>
          <p:cNvSpPr>
            <a:spLocks/>
          </p:cNvSpPr>
          <p:nvPr userDrawn="1"/>
        </p:nvSpPr>
        <p:spPr bwMode="auto">
          <a:xfrm>
            <a:off x="9577811" y="3844221"/>
            <a:ext cx="1003005" cy="242956"/>
          </a:xfrm>
          <a:custGeom>
            <a:avLst/>
            <a:gdLst>
              <a:gd name="T0" fmla="*/ 0 w 913"/>
              <a:gd name="T1" fmla="*/ 0 h 222"/>
              <a:gd name="T2" fmla="*/ 234 w 913"/>
              <a:gd name="T3" fmla="*/ 39 h 222"/>
              <a:gd name="T4" fmla="*/ 294 w 913"/>
              <a:gd name="T5" fmla="*/ 39 h 222"/>
              <a:gd name="T6" fmla="*/ 353 w 913"/>
              <a:gd name="T7" fmla="*/ 37 h 222"/>
              <a:gd name="T8" fmla="*/ 473 w 913"/>
              <a:gd name="T9" fmla="*/ 44 h 222"/>
              <a:gd name="T10" fmla="*/ 588 w 913"/>
              <a:gd name="T11" fmla="*/ 76 h 222"/>
              <a:gd name="T12" fmla="*/ 701 w 913"/>
              <a:gd name="T13" fmla="*/ 114 h 222"/>
              <a:gd name="T14" fmla="*/ 811 w 913"/>
              <a:gd name="T15" fmla="*/ 160 h 222"/>
              <a:gd name="T16" fmla="*/ 913 w 913"/>
              <a:gd name="T17" fmla="*/ 222 h 222"/>
              <a:gd name="T18" fmla="*/ 810 w 913"/>
              <a:gd name="T19" fmla="*/ 162 h 222"/>
              <a:gd name="T20" fmla="*/ 700 w 913"/>
              <a:gd name="T21" fmla="*/ 118 h 222"/>
              <a:gd name="T22" fmla="*/ 586 w 913"/>
              <a:gd name="T23" fmla="*/ 81 h 222"/>
              <a:gd name="T24" fmla="*/ 472 w 913"/>
              <a:gd name="T25" fmla="*/ 50 h 222"/>
              <a:gd name="T26" fmla="*/ 353 w 913"/>
              <a:gd name="T27" fmla="*/ 42 h 222"/>
              <a:gd name="T28" fmla="*/ 234 w 913"/>
              <a:gd name="T29" fmla="*/ 43 h 222"/>
              <a:gd name="T30" fmla="*/ 115 w 913"/>
              <a:gd name="T31" fmla="*/ 29 h 222"/>
              <a:gd name="T32" fmla="*/ 0 w 913"/>
              <a:gd name="T33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3" h="222">
                <a:moveTo>
                  <a:pt x="0" y="0"/>
                </a:moveTo>
                <a:cubicBezTo>
                  <a:pt x="76" y="22"/>
                  <a:pt x="155" y="36"/>
                  <a:pt x="234" y="39"/>
                </a:cubicBezTo>
                <a:cubicBezTo>
                  <a:pt x="254" y="39"/>
                  <a:pt x="274" y="39"/>
                  <a:pt x="294" y="39"/>
                </a:cubicBezTo>
                <a:cubicBezTo>
                  <a:pt x="353" y="37"/>
                  <a:pt x="353" y="37"/>
                  <a:pt x="353" y="37"/>
                </a:cubicBezTo>
                <a:cubicBezTo>
                  <a:pt x="393" y="36"/>
                  <a:pt x="433" y="37"/>
                  <a:pt x="473" y="44"/>
                </a:cubicBezTo>
                <a:cubicBezTo>
                  <a:pt x="512" y="52"/>
                  <a:pt x="550" y="64"/>
                  <a:pt x="588" y="76"/>
                </a:cubicBezTo>
                <a:cubicBezTo>
                  <a:pt x="626" y="88"/>
                  <a:pt x="664" y="100"/>
                  <a:pt x="701" y="114"/>
                </a:cubicBezTo>
                <a:cubicBezTo>
                  <a:pt x="739" y="127"/>
                  <a:pt x="776" y="142"/>
                  <a:pt x="811" y="160"/>
                </a:cubicBezTo>
                <a:cubicBezTo>
                  <a:pt x="847" y="178"/>
                  <a:pt x="881" y="198"/>
                  <a:pt x="913" y="222"/>
                </a:cubicBezTo>
                <a:cubicBezTo>
                  <a:pt x="881" y="199"/>
                  <a:pt x="846" y="179"/>
                  <a:pt x="810" y="162"/>
                </a:cubicBezTo>
                <a:cubicBezTo>
                  <a:pt x="774" y="145"/>
                  <a:pt x="737" y="131"/>
                  <a:pt x="700" y="118"/>
                </a:cubicBezTo>
                <a:cubicBezTo>
                  <a:pt x="662" y="105"/>
                  <a:pt x="624" y="93"/>
                  <a:pt x="586" y="81"/>
                </a:cubicBezTo>
                <a:cubicBezTo>
                  <a:pt x="548" y="69"/>
                  <a:pt x="511" y="57"/>
                  <a:pt x="472" y="50"/>
                </a:cubicBezTo>
                <a:cubicBezTo>
                  <a:pt x="433" y="42"/>
                  <a:pt x="393" y="42"/>
                  <a:pt x="353" y="42"/>
                </a:cubicBezTo>
                <a:cubicBezTo>
                  <a:pt x="314" y="43"/>
                  <a:pt x="274" y="45"/>
                  <a:pt x="234" y="43"/>
                </a:cubicBezTo>
                <a:cubicBezTo>
                  <a:pt x="194" y="41"/>
                  <a:pt x="154" y="36"/>
                  <a:pt x="115" y="29"/>
                </a:cubicBezTo>
                <a:cubicBezTo>
                  <a:pt x="76" y="22"/>
                  <a:pt x="37" y="12"/>
                  <a:pt x="0" y="0"/>
                </a:cubicBezTo>
                <a:close/>
              </a:path>
            </a:pathLst>
          </a:custGeom>
          <a:solidFill>
            <a:srgbClr val="ACDC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7" name="Freeform 1055">
            <a:extLst>
              <a:ext uri="{FF2B5EF4-FFF2-40B4-BE49-F238E27FC236}">
                <a16:creationId xmlns:a16="http://schemas.microsoft.com/office/drawing/2014/main" xmlns="" id="{1381D6DF-543F-4A05-A4F9-34819A92B544}"/>
              </a:ext>
            </a:extLst>
          </p:cNvPr>
          <p:cNvSpPr>
            <a:spLocks/>
          </p:cNvSpPr>
          <p:nvPr userDrawn="1"/>
        </p:nvSpPr>
        <p:spPr bwMode="auto">
          <a:xfrm>
            <a:off x="9992266" y="4062492"/>
            <a:ext cx="782136" cy="407958"/>
          </a:xfrm>
          <a:custGeom>
            <a:avLst/>
            <a:gdLst>
              <a:gd name="T0" fmla="*/ 0 w 711"/>
              <a:gd name="T1" fmla="*/ 0 h 372"/>
              <a:gd name="T2" fmla="*/ 46 w 711"/>
              <a:gd name="T3" fmla="*/ 25 h 372"/>
              <a:gd name="T4" fmla="*/ 93 w 711"/>
              <a:gd name="T5" fmla="*/ 46 h 372"/>
              <a:gd name="T6" fmla="*/ 193 w 711"/>
              <a:gd name="T7" fmla="*/ 76 h 372"/>
              <a:gd name="T8" fmla="*/ 295 w 711"/>
              <a:gd name="T9" fmla="*/ 99 h 372"/>
              <a:gd name="T10" fmla="*/ 396 w 711"/>
              <a:gd name="T11" fmla="*/ 123 h 372"/>
              <a:gd name="T12" fmla="*/ 447 w 711"/>
              <a:gd name="T13" fmla="*/ 138 h 372"/>
              <a:gd name="T14" fmla="*/ 496 w 711"/>
              <a:gd name="T15" fmla="*/ 156 h 372"/>
              <a:gd name="T16" fmla="*/ 544 w 711"/>
              <a:gd name="T17" fmla="*/ 179 h 372"/>
              <a:gd name="T18" fmla="*/ 588 w 711"/>
              <a:gd name="T19" fmla="*/ 207 h 372"/>
              <a:gd name="T20" fmla="*/ 629 w 711"/>
              <a:gd name="T21" fmla="*/ 240 h 372"/>
              <a:gd name="T22" fmla="*/ 664 w 711"/>
              <a:gd name="T23" fmla="*/ 279 h 372"/>
              <a:gd name="T24" fmla="*/ 693 w 711"/>
              <a:gd name="T25" fmla="*/ 323 h 372"/>
              <a:gd name="T26" fmla="*/ 711 w 711"/>
              <a:gd name="T27" fmla="*/ 372 h 372"/>
              <a:gd name="T28" fmla="*/ 690 w 711"/>
              <a:gd name="T29" fmla="*/ 325 h 372"/>
              <a:gd name="T30" fmla="*/ 660 w 711"/>
              <a:gd name="T31" fmla="*/ 282 h 372"/>
              <a:gd name="T32" fmla="*/ 624 w 711"/>
              <a:gd name="T33" fmla="*/ 245 h 372"/>
              <a:gd name="T34" fmla="*/ 583 w 711"/>
              <a:gd name="T35" fmla="*/ 214 h 372"/>
              <a:gd name="T36" fmla="*/ 539 w 711"/>
              <a:gd name="T37" fmla="*/ 187 h 372"/>
              <a:gd name="T38" fmla="*/ 492 w 711"/>
              <a:gd name="T39" fmla="*/ 166 h 372"/>
              <a:gd name="T40" fmla="*/ 443 w 711"/>
              <a:gd name="T41" fmla="*/ 148 h 372"/>
              <a:gd name="T42" fmla="*/ 394 w 711"/>
              <a:gd name="T43" fmla="*/ 133 h 372"/>
              <a:gd name="T44" fmla="*/ 191 w 711"/>
              <a:gd name="T45" fmla="*/ 84 h 372"/>
              <a:gd name="T46" fmla="*/ 141 w 711"/>
              <a:gd name="T47" fmla="*/ 69 h 372"/>
              <a:gd name="T48" fmla="*/ 91 w 711"/>
              <a:gd name="T49" fmla="*/ 51 h 372"/>
              <a:gd name="T50" fmla="*/ 44 w 711"/>
              <a:gd name="T51" fmla="*/ 28 h 372"/>
              <a:gd name="T52" fmla="*/ 0 w 711"/>
              <a:gd name="T53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11" h="372">
                <a:moveTo>
                  <a:pt x="0" y="0"/>
                </a:moveTo>
                <a:cubicBezTo>
                  <a:pt x="15" y="10"/>
                  <a:pt x="30" y="18"/>
                  <a:pt x="46" y="25"/>
                </a:cubicBezTo>
                <a:cubicBezTo>
                  <a:pt x="61" y="33"/>
                  <a:pt x="77" y="40"/>
                  <a:pt x="93" y="46"/>
                </a:cubicBezTo>
                <a:cubicBezTo>
                  <a:pt x="126" y="58"/>
                  <a:pt x="159" y="67"/>
                  <a:pt x="193" y="76"/>
                </a:cubicBezTo>
                <a:cubicBezTo>
                  <a:pt x="227" y="84"/>
                  <a:pt x="260" y="92"/>
                  <a:pt x="295" y="99"/>
                </a:cubicBezTo>
                <a:cubicBezTo>
                  <a:pt x="329" y="106"/>
                  <a:pt x="363" y="114"/>
                  <a:pt x="396" y="123"/>
                </a:cubicBezTo>
                <a:cubicBezTo>
                  <a:pt x="413" y="127"/>
                  <a:pt x="430" y="132"/>
                  <a:pt x="447" y="138"/>
                </a:cubicBezTo>
                <a:cubicBezTo>
                  <a:pt x="463" y="143"/>
                  <a:pt x="480" y="149"/>
                  <a:pt x="496" y="156"/>
                </a:cubicBezTo>
                <a:cubicBezTo>
                  <a:pt x="512" y="163"/>
                  <a:pt x="528" y="170"/>
                  <a:pt x="544" y="179"/>
                </a:cubicBezTo>
                <a:cubicBezTo>
                  <a:pt x="559" y="187"/>
                  <a:pt x="574" y="197"/>
                  <a:pt x="588" y="207"/>
                </a:cubicBezTo>
                <a:cubicBezTo>
                  <a:pt x="602" y="217"/>
                  <a:pt x="616" y="228"/>
                  <a:pt x="629" y="240"/>
                </a:cubicBezTo>
                <a:cubicBezTo>
                  <a:pt x="642" y="252"/>
                  <a:pt x="654" y="265"/>
                  <a:pt x="664" y="279"/>
                </a:cubicBezTo>
                <a:cubicBezTo>
                  <a:pt x="675" y="293"/>
                  <a:pt x="684" y="308"/>
                  <a:pt x="693" y="323"/>
                </a:cubicBezTo>
                <a:cubicBezTo>
                  <a:pt x="700" y="339"/>
                  <a:pt x="707" y="355"/>
                  <a:pt x="711" y="372"/>
                </a:cubicBezTo>
                <a:cubicBezTo>
                  <a:pt x="706" y="356"/>
                  <a:pt x="698" y="340"/>
                  <a:pt x="690" y="325"/>
                </a:cubicBezTo>
                <a:cubicBezTo>
                  <a:pt x="681" y="310"/>
                  <a:pt x="671" y="296"/>
                  <a:pt x="660" y="282"/>
                </a:cubicBezTo>
                <a:cubicBezTo>
                  <a:pt x="649" y="269"/>
                  <a:pt x="637" y="257"/>
                  <a:pt x="624" y="245"/>
                </a:cubicBezTo>
                <a:cubicBezTo>
                  <a:pt x="611" y="234"/>
                  <a:pt x="598" y="223"/>
                  <a:pt x="583" y="214"/>
                </a:cubicBezTo>
                <a:cubicBezTo>
                  <a:pt x="569" y="204"/>
                  <a:pt x="554" y="195"/>
                  <a:pt x="539" y="187"/>
                </a:cubicBezTo>
                <a:cubicBezTo>
                  <a:pt x="524" y="179"/>
                  <a:pt x="508" y="172"/>
                  <a:pt x="492" y="166"/>
                </a:cubicBezTo>
                <a:cubicBezTo>
                  <a:pt x="476" y="159"/>
                  <a:pt x="460" y="153"/>
                  <a:pt x="443" y="148"/>
                </a:cubicBezTo>
                <a:cubicBezTo>
                  <a:pt x="427" y="143"/>
                  <a:pt x="410" y="138"/>
                  <a:pt x="394" y="133"/>
                </a:cubicBezTo>
                <a:cubicBezTo>
                  <a:pt x="327" y="115"/>
                  <a:pt x="258" y="103"/>
                  <a:pt x="191" y="84"/>
                </a:cubicBezTo>
                <a:cubicBezTo>
                  <a:pt x="174" y="80"/>
                  <a:pt x="157" y="75"/>
                  <a:pt x="141" y="69"/>
                </a:cubicBezTo>
                <a:cubicBezTo>
                  <a:pt x="124" y="63"/>
                  <a:pt x="108" y="57"/>
                  <a:pt x="91" y="51"/>
                </a:cubicBezTo>
                <a:cubicBezTo>
                  <a:pt x="75" y="44"/>
                  <a:pt x="60" y="36"/>
                  <a:pt x="44" y="28"/>
                </a:cubicBezTo>
                <a:cubicBezTo>
                  <a:pt x="29" y="20"/>
                  <a:pt x="14" y="10"/>
                  <a:pt x="0" y="0"/>
                </a:cubicBez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8" name="Freeform 1056">
            <a:extLst>
              <a:ext uri="{FF2B5EF4-FFF2-40B4-BE49-F238E27FC236}">
                <a16:creationId xmlns:a16="http://schemas.microsoft.com/office/drawing/2014/main" xmlns="" id="{059BD1C1-9034-45DA-8611-2B989A93465A}"/>
              </a:ext>
            </a:extLst>
          </p:cNvPr>
          <p:cNvSpPr>
            <a:spLocks/>
          </p:cNvSpPr>
          <p:nvPr userDrawn="1"/>
        </p:nvSpPr>
        <p:spPr bwMode="auto">
          <a:xfrm>
            <a:off x="11248621" y="5798262"/>
            <a:ext cx="326106" cy="1054975"/>
          </a:xfrm>
          <a:custGeom>
            <a:avLst/>
            <a:gdLst>
              <a:gd name="T0" fmla="*/ 166 w 297"/>
              <a:gd name="T1" fmla="*/ 962 h 962"/>
              <a:gd name="T2" fmla="*/ 101 w 297"/>
              <a:gd name="T3" fmla="*/ 962 h 962"/>
              <a:gd name="T4" fmla="*/ 1 w 297"/>
              <a:gd name="T5" fmla="*/ 464 h 962"/>
              <a:gd name="T6" fmla="*/ 8 w 297"/>
              <a:gd name="T7" fmla="*/ 358 h 962"/>
              <a:gd name="T8" fmla="*/ 202 w 297"/>
              <a:gd name="T9" fmla="*/ 87 h 962"/>
              <a:gd name="T10" fmla="*/ 297 w 297"/>
              <a:gd name="T11" fmla="*/ 0 h 962"/>
              <a:gd name="T12" fmla="*/ 144 w 297"/>
              <a:gd name="T13" fmla="*/ 880 h 962"/>
              <a:gd name="T14" fmla="*/ 166 w 297"/>
              <a:gd name="T15" fmla="*/ 962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7" h="962">
                <a:moveTo>
                  <a:pt x="166" y="962"/>
                </a:moveTo>
                <a:cubicBezTo>
                  <a:pt x="144" y="962"/>
                  <a:pt x="127" y="962"/>
                  <a:pt x="101" y="962"/>
                </a:cubicBezTo>
                <a:cubicBezTo>
                  <a:pt x="40" y="806"/>
                  <a:pt x="4" y="632"/>
                  <a:pt x="1" y="464"/>
                </a:cubicBezTo>
                <a:cubicBezTo>
                  <a:pt x="0" y="429"/>
                  <a:pt x="1" y="393"/>
                  <a:pt x="8" y="358"/>
                </a:cubicBezTo>
                <a:cubicBezTo>
                  <a:pt x="32" y="248"/>
                  <a:pt x="119" y="164"/>
                  <a:pt x="202" y="87"/>
                </a:cubicBezTo>
                <a:cubicBezTo>
                  <a:pt x="234" y="58"/>
                  <a:pt x="265" y="29"/>
                  <a:pt x="297" y="0"/>
                </a:cubicBezTo>
                <a:cubicBezTo>
                  <a:pt x="191" y="281"/>
                  <a:pt x="129" y="581"/>
                  <a:pt x="144" y="880"/>
                </a:cubicBezTo>
                <a:cubicBezTo>
                  <a:pt x="145" y="909"/>
                  <a:pt x="148" y="939"/>
                  <a:pt x="166" y="962"/>
                </a:cubicBezTo>
                <a:close/>
              </a:path>
            </a:pathLst>
          </a:custGeom>
          <a:solidFill>
            <a:srgbClr val="001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9" name="Freeform 1057">
            <a:extLst>
              <a:ext uri="{FF2B5EF4-FFF2-40B4-BE49-F238E27FC236}">
                <a16:creationId xmlns:a16="http://schemas.microsoft.com/office/drawing/2014/main" xmlns="" id="{907F5C18-9F8A-4EE8-9D6B-13CF9CC8F40F}"/>
              </a:ext>
            </a:extLst>
          </p:cNvPr>
          <p:cNvSpPr>
            <a:spLocks/>
          </p:cNvSpPr>
          <p:nvPr userDrawn="1"/>
        </p:nvSpPr>
        <p:spPr bwMode="auto">
          <a:xfrm>
            <a:off x="11372048" y="6068502"/>
            <a:ext cx="100040" cy="605441"/>
          </a:xfrm>
          <a:custGeom>
            <a:avLst/>
            <a:gdLst>
              <a:gd name="T0" fmla="*/ 3 w 92"/>
              <a:gd name="T1" fmla="*/ 552 h 552"/>
              <a:gd name="T2" fmla="*/ 1 w 92"/>
              <a:gd name="T3" fmla="*/ 517 h 552"/>
              <a:gd name="T4" fmla="*/ 0 w 92"/>
              <a:gd name="T5" fmla="*/ 482 h 552"/>
              <a:gd name="T6" fmla="*/ 0 w 92"/>
              <a:gd name="T7" fmla="*/ 446 h 552"/>
              <a:gd name="T8" fmla="*/ 1 w 92"/>
              <a:gd name="T9" fmla="*/ 411 h 552"/>
              <a:gd name="T10" fmla="*/ 15 w 92"/>
              <a:gd name="T11" fmla="*/ 271 h 552"/>
              <a:gd name="T12" fmla="*/ 45 w 92"/>
              <a:gd name="T13" fmla="*/ 133 h 552"/>
              <a:gd name="T14" fmla="*/ 55 w 92"/>
              <a:gd name="T15" fmla="*/ 99 h 552"/>
              <a:gd name="T16" fmla="*/ 66 w 92"/>
              <a:gd name="T17" fmla="*/ 66 h 552"/>
              <a:gd name="T18" fmla="*/ 79 w 92"/>
              <a:gd name="T19" fmla="*/ 33 h 552"/>
              <a:gd name="T20" fmla="*/ 92 w 92"/>
              <a:gd name="T21" fmla="*/ 0 h 552"/>
              <a:gd name="T22" fmla="*/ 80 w 92"/>
              <a:gd name="T23" fmla="*/ 33 h 552"/>
              <a:gd name="T24" fmla="*/ 69 w 92"/>
              <a:gd name="T25" fmla="*/ 67 h 552"/>
              <a:gd name="T26" fmla="*/ 59 w 92"/>
              <a:gd name="T27" fmla="*/ 100 h 552"/>
              <a:gd name="T28" fmla="*/ 50 w 92"/>
              <a:gd name="T29" fmla="*/ 134 h 552"/>
              <a:gd name="T30" fmla="*/ 21 w 92"/>
              <a:gd name="T31" fmla="*/ 272 h 552"/>
              <a:gd name="T32" fmla="*/ 5 w 92"/>
              <a:gd name="T33" fmla="*/ 411 h 552"/>
              <a:gd name="T34" fmla="*/ 3 w 92"/>
              <a:gd name="T35" fmla="*/ 446 h 552"/>
              <a:gd name="T36" fmla="*/ 2 w 92"/>
              <a:gd name="T37" fmla="*/ 482 h 552"/>
              <a:gd name="T38" fmla="*/ 2 w 92"/>
              <a:gd name="T39" fmla="*/ 517 h 552"/>
              <a:gd name="T40" fmla="*/ 3 w 92"/>
              <a:gd name="T41" fmla="*/ 552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" h="552">
                <a:moveTo>
                  <a:pt x="3" y="552"/>
                </a:moveTo>
                <a:cubicBezTo>
                  <a:pt x="1" y="517"/>
                  <a:pt x="1" y="517"/>
                  <a:pt x="1" y="517"/>
                </a:cubicBezTo>
                <a:cubicBezTo>
                  <a:pt x="0" y="482"/>
                  <a:pt x="0" y="482"/>
                  <a:pt x="0" y="482"/>
                </a:cubicBezTo>
                <a:cubicBezTo>
                  <a:pt x="0" y="446"/>
                  <a:pt x="0" y="446"/>
                  <a:pt x="0" y="446"/>
                </a:cubicBezTo>
                <a:cubicBezTo>
                  <a:pt x="1" y="411"/>
                  <a:pt x="1" y="411"/>
                  <a:pt x="1" y="411"/>
                </a:cubicBezTo>
                <a:cubicBezTo>
                  <a:pt x="3" y="364"/>
                  <a:pt x="8" y="317"/>
                  <a:pt x="15" y="271"/>
                </a:cubicBezTo>
                <a:cubicBezTo>
                  <a:pt x="23" y="224"/>
                  <a:pt x="33" y="178"/>
                  <a:pt x="45" y="133"/>
                </a:cubicBezTo>
                <a:cubicBezTo>
                  <a:pt x="55" y="99"/>
                  <a:pt x="55" y="99"/>
                  <a:pt x="55" y="99"/>
                </a:cubicBezTo>
                <a:cubicBezTo>
                  <a:pt x="66" y="66"/>
                  <a:pt x="66" y="66"/>
                  <a:pt x="66" y="66"/>
                </a:cubicBezTo>
                <a:cubicBezTo>
                  <a:pt x="79" y="33"/>
                  <a:pt x="79" y="33"/>
                  <a:pt x="79" y="33"/>
                </a:cubicBezTo>
                <a:cubicBezTo>
                  <a:pt x="92" y="0"/>
                  <a:pt x="92" y="0"/>
                  <a:pt x="92" y="0"/>
                </a:cubicBezTo>
                <a:cubicBezTo>
                  <a:pt x="80" y="33"/>
                  <a:pt x="80" y="33"/>
                  <a:pt x="80" y="3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0" y="134"/>
                  <a:pt x="50" y="134"/>
                  <a:pt x="50" y="134"/>
                </a:cubicBezTo>
                <a:cubicBezTo>
                  <a:pt x="38" y="179"/>
                  <a:pt x="28" y="225"/>
                  <a:pt x="21" y="272"/>
                </a:cubicBezTo>
                <a:cubicBezTo>
                  <a:pt x="13" y="318"/>
                  <a:pt x="8" y="365"/>
                  <a:pt x="5" y="411"/>
                </a:cubicBezTo>
                <a:cubicBezTo>
                  <a:pt x="3" y="446"/>
                  <a:pt x="3" y="446"/>
                  <a:pt x="3" y="446"/>
                </a:cubicBezTo>
                <a:cubicBezTo>
                  <a:pt x="2" y="482"/>
                  <a:pt x="2" y="482"/>
                  <a:pt x="2" y="482"/>
                </a:cubicBezTo>
                <a:cubicBezTo>
                  <a:pt x="2" y="517"/>
                  <a:pt x="2" y="517"/>
                  <a:pt x="2" y="517"/>
                </a:cubicBezTo>
                <a:lnTo>
                  <a:pt x="3" y="552"/>
                </a:lnTo>
                <a:close/>
              </a:path>
            </a:pathLst>
          </a:custGeom>
          <a:solidFill>
            <a:srgbClr val="0036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3701003" y="2913063"/>
            <a:ext cx="5419185" cy="860393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702119" y="3813109"/>
            <a:ext cx="5419185" cy="975971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48669E8-B2DB-4E41-A683-A3CB02814510}"/>
              </a:ext>
            </a:extLst>
          </p:cNvPr>
          <p:cNvGrpSpPr/>
          <p:nvPr userDrawn="1"/>
        </p:nvGrpSpPr>
        <p:grpSpPr>
          <a:xfrm>
            <a:off x="1149591" y="786397"/>
            <a:ext cx="2255837" cy="5584825"/>
            <a:chOff x="1354138" y="754063"/>
            <a:chExt cx="2255837" cy="5584825"/>
          </a:xfrm>
        </p:grpSpPr>
        <p:sp>
          <p:nvSpPr>
            <p:cNvPr id="1034" name="Freeform 1001">
              <a:extLst>
                <a:ext uri="{FF2B5EF4-FFF2-40B4-BE49-F238E27FC236}">
                  <a16:creationId xmlns:a16="http://schemas.microsoft.com/office/drawing/2014/main" xmlns="" id="{69F9FCB2-8FF4-4007-9869-C42E6F22F3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0988" y="2817813"/>
              <a:ext cx="392113" cy="930275"/>
            </a:xfrm>
            <a:custGeom>
              <a:avLst/>
              <a:gdLst>
                <a:gd name="T0" fmla="*/ 81 w 206"/>
                <a:gd name="T1" fmla="*/ 189 h 489"/>
                <a:gd name="T2" fmla="*/ 13 w 206"/>
                <a:gd name="T3" fmla="*/ 335 h 489"/>
                <a:gd name="T4" fmla="*/ 40 w 206"/>
                <a:gd name="T5" fmla="*/ 489 h 489"/>
                <a:gd name="T6" fmla="*/ 133 w 206"/>
                <a:gd name="T7" fmla="*/ 343 h 489"/>
                <a:gd name="T8" fmla="*/ 185 w 206"/>
                <a:gd name="T9" fmla="*/ 228 h 489"/>
                <a:gd name="T10" fmla="*/ 193 w 206"/>
                <a:gd name="T11" fmla="*/ 0 h 489"/>
                <a:gd name="T12" fmla="*/ 81 w 206"/>
                <a:gd name="T13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489">
                  <a:moveTo>
                    <a:pt x="81" y="189"/>
                  </a:moveTo>
                  <a:cubicBezTo>
                    <a:pt x="53" y="235"/>
                    <a:pt x="25" y="282"/>
                    <a:pt x="13" y="335"/>
                  </a:cubicBezTo>
                  <a:cubicBezTo>
                    <a:pt x="0" y="388"/>
                    <a:pt x="6" y="447"/>
                    <a:pt x="40" y="489"/>
                  </a:cubicBezTo>
                  <a:cubicBezTo>
                    <a:pt x="74" y="442"/>
                    <a:pt x="105" y="393"/>
                    <a:pt x="133" y="343"/>
                  </a:cubicBezTo>
                  <a:cubicBezTo>
                    <a:pt x="154" y="306"/>
                    <a:pt x="174" y="268"/>
                    <a:pt x="185" y="228"/>
                  </a:cubicBezTo>
                  <a:cubicBezTo>
                    <a:pt x="206" y="154"/>
                    <a:pt x="200" y="76"/>
                    <a:pt x="193" y="0"/>
                  </a:cubicBezTo>
                  <a:cubicBezTo>
                    <a:pt x="156" y="63"/>
                    <a:pt x="118" y="126"/>
                    <a:pt x="81" y="1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002">
              <a:extLst>
                <a:ext uri="{FF2B5EF4-FFF2-40B4-BE49-F238E27FC236}">
                  <a16:creationId xmlns:a16="http://schemas.microsoft.com/office/drawing/2014/main" xmlns="" id="{876994C4-4404-43E6-B428-53E22ACBE7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54138" y="3629025"/>
              <a:ext cx="949325" cy="669925"/>
            </a:xfrm>
            <a:custGeom>
              <a:avLst/>
              <a:gdLst>
                <a:gd name="T0" fmla="*/ 175 w 498"/>
                <a:gd name="T1" fmla="*/ 295 h 352"/>
                <a:gd name="T2" fmla="*/ 248 w 498"/>
                <a:gd name="T3" fmla="*/ 268 h 352"/>
                <a:gd name="T4" fmla="*/ 498 w 498"/>
                <a:gd name="T5" fmla="*/ 0 h 352"/>
                <a:gd name="T6" fmla="*/ 142 w 498"/>
                <a:gd name="T7" fmla="*/ 188 h 352"/>
                <a:gd name="T8" fmla="*/ 60 w 498"/>
                <a:gd name="T9" fmla="*/ 278 h 352"/>
                <a:gd name="T10" fmla="*/ 0 w 498"/>
                <a:gd name="T11" fmla="*/ 352 h 352"/>
                <a:gd name="T12" fmla="*/ 175 w 498"/>
                <a:gd name="T13" fmla="*/ 29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" h="352">
                  <a:moveTo>
                    <a:pt x="175" y="295"/>
                  </a:moveTo>
                  <a:cubicBezTo>
                    <a:pt x="200" y="287"/>
                    <a:pt x="225" y="279"/>
                    <a:pt x="248" y="268"/>
                  </a:cubicBezTo>
                  <a:cubicBezTo>
                    <a:pt x="361" y="216"/>
                    <a:pt x="432" y="104"/>
                    <a:pt x="498" y="0"/>
                  </a:cubicBezTo>
                  <a:cubicBezTo>
                    <a:pt x="383" y="71"/>
                    <a:pt x="243" y="99"/>
                    <a:pt x="142" y="188"/>
                  </a:cubicBezTo>
                  <a:cubicBezTo>
                    <a:pt x="111" y="215"/>
                    <a:pt x="85" y="247"/>
                    <a:pt x="60" y="278"/>
                  </a:cubicBezTo>
                  <a:cubicBezTo>
                    <a:pt x="40" y="303"/>
                    <a:pt x="20" y="327"/>
                    <a:pt x="0" y="352"/>
                  </a:cubicBezTo>
                  <a:cubicBezTo>
                    <a:pt x="58" y="333"/>
                    <a:pt x="117" y="314"/>
                    <a:pt x="175" y="2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003">
              <a:extLst>
                <a:ext uri="{FF2B5EF4-FFF2-40B4-BE49-F238E27FC236}">
                  <a16:creationId xmlns:a16="http://schemas.microsoft.com/office/drawing/2014/main" xmlns="" id="{76502E62-9AE4-4709-A5CD-FB2A162F6D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98588" y="4032250"/>
              <a:ext cx="508000" cy="228600"/>
            </a:xfrm>
            <a:custGeom>
              <a:avLst/>
              <a:gdLst>
                <a:gd name="T0" fmla="*/ 0 w 267"/>
                <a:gd name="T1" fmla="*/ 120 h 120"/>
                <a:gd name="T2" fmla="*/ 12 w 267"/>
                <a:gd name="T3" fmla="*/ 115 h 120"/>
                <a:gd name="T4" fmla="*/ 43 w 267"/>
                <a:gd name="T5" fmla="*/ 104 h 120"/>
                <a:gd name="T6" fmla="*/ 64 w 267"/>
                <a:gd name="T7" fmla="*/ 97 h 120"/>
                <a:gd name="T8" fmla="*/ 87 w 267"/>
                <a:gd name="T9" fmla="*/ 87 h 120"/>
                <a:gd name="T10" fmla="*/ 136 w 267"/>
                <a:gd name="T11" fmla="*/ 66 h 120"/>
                <a:gd name="T12" fmla="*/ 185 w 267"/>
                <a:gd name="T13" fmla="*/ 44 h 120"/>
                <a:gd name="T14" fmla="*/ 207 w 267"/>
                <a:gd name="T15" fmla="*/ 32 h 120"/>
                <a:gd name="T16" fmla="*/ 227 w 267"/>
                <a:gd name="T17" fmla="*/ 22 h 120"/>
                <a:gd name="T18" fmla="*/ 256 w 267"/>
                <a:gd name="T19" fmla="*/ 6 h 120"/>
                <a:gd name="T20" fmla="*/ 267 w 267"/>
                <a:gd name="T21" fmla="*/ 0 h 120"/>
                <a:gd name="T22" fmla="*/ 257 w 267"/>
                <a:gd name="T23" fmla="*/ 7 h 120"/>
                <a:gd name="T24" fmla="*/ 244 w 267"/>
                <a:gd name="T25" fmla="*/ 14 h 120"/>
                <a:gd name="T26" fmla="*/ 228 w 267"/>
                <a:gd name="T27" fmla="*/ 24 h 120"/>
                <a:gd name="T28" fmla="*/ 209 w 267"/>
                <a:gd name="T29" fmla="*/ 35 h 120"/>
                <a:gd name="T30" fmla="*/ 187 w 267"/>
                <a:gd name="T31" fmla="*/ 46 h 120"/>
                <a:gd name="T32" fmla="*/ 138 w 267"/>
                <a:gd name="T33" fmla="*/ 70 h 120"/>
                <a:gd name="T34" fmla="*/ 88 w 267"/>
                <a:gd name="T35" fmla="*/ 90 h 120"/>
                <a:gd name="T36" fmla="*/ 65 w 267"/>
                <a:gd name="T37" fmla="*/ 99 h 120"/>
                <a:gd name="T38" fmla="*/ 44 w 267"/>
                <a:gd name="T39" fmla="*/ 106 h 120"/>
                <a:gd name="T40" fmla="*/ 26 w 267"/>
                <a:gd name="T41" fmla="*/ 112 h 120"/>
                <a:gd name="T42" fmla="*/ 12 w 267"/>
                <a:gd name="T43" fmla="*/ 116 h 120"/>
                <a:gd name="T44" fmla="*/ 0 w 267"/>
                <a:gd name="T4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120">
                  <a:moveTo>
                    <a:pt x="0" y="120"/>
                  </a:moveTo>
                  <a:cubicBezTo>
                    <a:pt x="0" y="120"/>
                    <a:pt x="4" y="118"/>
                    <a:pt x="12" y="115"/>
                  </a:cubicBezTo>
                  <a:cubicBezTo>
                    <a:pt x="19" y="113"/>
                    <a:pt x="30" y="109"/>
                    <a:pt x="43" y="104"/>
                  </a:cubicBezTo>
                  <a:cubicBezTo>
                    <a:pt x="50" y="102"/>
                    <a:pt x="57" y="99"/>
                    <a:pt x="64" y="97"/>
                  </a:cubicBezTo>
                  <a:cubicBezTo>
                    <a:pt x="71" y="94"/>
                    <a:pt x="79" y="91"/>
                    <a:pt x="87" y="87"/>
                  </a:cubicBezTo>
                  <a:cubicBezTo>
                    <a:pt x="103" y="81"/>
                    <a:pt x="120" y="74"/>
                    <a:pt x="136" y="66"/>
                  </a:cubicBezTo>
                  <a:cubicBezTo>
                    <a:pt x="153" y="59"/>
                    <a:pt x="170" y="51"/>
                    <a:pt x="185" y="44"/>
                  </a:cubicBezTo>
                  <a:cubicBezTo>
                    <a:pt x="193" y="40"/>
                    <a:pt x="200" y="36"/>
                    <a:pt x="207" y="32"/>
                  </a:cubicBezTo>
                  <a:cubicBezTo>
                    <a:pt x="214" y="29"/>
                    <a:pt x="221" y="25"/>
                    <a:pt x="227" y="22"/>
                  </a:cubicBezTo>
                  <a:cubicBezTo>
                    <a:pt x="239" y="16"/>
                    <a:pt x="249" y="10"/>
                    <a:pt x="256" y="6"/>
                  </a:cubicBezTo>
                  <a:cubicBezTo>
                    <a:pt x="263" y="2"/>
                    <a:pt x="267" y="0"/>
                    <a:pt x="267" y="0"/>
                  </a:cubicBezTo>
                  <a:cubicBezTo>
                    <a:pt x="267" y="0"/>
                    <a:pt x="263" y="3"/>
                    <a:pt x="257" y="7"/>
                  </a:cubicBezTo>
                  <a:cubicBezTo>
                    <a:pt x="253" y="9"/>
                    <a:pt x="249" y="11"/>
                    <a:pt x="244" y="14"/>
                  </a:cubicBezTo>
                  <a:cubicBezTo>
                    <a:pt x="240" y="17"/>
                    <a:pt x="234" y="21"/>
                    <a:pt x="228" y="24"/>
                  </a:cubicBezTo>
                  <a:cubicBezTo>
                    <a:pt x="222" y="27"/>
                    <a:pt x="216" y="31"/>
                    <a:pt x="209" y="35"/>
                  </a:cubicBezTo>
                  <a:cubicBezTo>
                    <a:pt x="202" y="39"/>
                    <a:pt x="194" y="42"/>
                    <a:pt x="187" y="46"/>
                  </a:cubicBezTo>
                  <a:cubicBezTo>
                    <a:pt x="171" y="54"/>
                    <a:pt x="155" y="62"/>
                    <a:pt x="138" y="70"/>
                  </a:cubicBezTo>
                  <a:cubicBezTo>
                    <a:pt x="121" y="77"/>
                    <a:pt x="104" y="84"/>
                    <a:pt x="88" y="90"/>
                  </a:cubicBezTo>
                  <a:cubicBezTo>
                    <a:pt x="80" y="94"/>
                    <a:pt x="72" y="96"/>
                    <a:pt x="65" y="99"/>
                  </a:cubicBezTo>
                  <a:cubicBezTo>
                    <a:pt x="57" y="102"/>
                    <a:pt x="50" y="104"/>
                    <a:pt x="44" y="106"/>
                  </a:cubicBezTo>
                  <a:cubicBezTo>
                    <a:pt x="37" y="109"/>
                    <a:pt x="31" y="110"/>
                    <a:pt x="26" y="112"/>
                  </a:cubicBezTo>
                  <a:cubicBezTo>
                    <a:pt x="20" y="114"/>
                    <a:pt x="16" y="115"/>
                    <a:pt x="12" y="116"/>
                  </a:cubicBezTo>
                  <a:cubicBezTo>
                    <a:pt x="4" y="118"/>
                    <a:pt x="0" y="120"/>
                    <a:pt x="0" y="12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004">
              <a:extLst>
                <a:ext uri="{FF2B5EF4-FFF2-40B4-BE49-F238E27FC236}">
                  <a16:creationId xmlns:a16="http://schemas.microsoft.com/office/drawing/2014/main" xmlns="" id="{425DEC3C-3B5C-48B6-B2B6-B46BBF0022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8113" y="4032250"/>
              <a:ext cx="325438" cy="219075"/>
            </a:xfrm>
            <a:custGeom>
              <a:avLst/>
              <a:gdLst>
                <a:gd name="T0" fmla="*/ 0 w 171"/>
                <a:gd name="T1" fmla="*/ 115 h 115"/>
                <a:gd name="T2" fmla="*/ 26 w 171"/>
                <a:gd name="T3" fmla="*/ 87 h 115"/>
                <a:gd name="T4" fmla="*/ 54 w 171"/>
                <a:gd name="T5" fmla="*/ 61 h 115"/>
                <a:gd name="T6" fmla="*/ 83 w 171"/>
                <a:gd name="T7" fmla="*/ 36 h 115"/>
                <a:gd name="T8" fmla="*/ 113 w 171"/>
                <a:gd name="T9" fmla="*/ 13 h 115"/>
                <a:gd name="T10" fmla="*/ 116 w 171"/>
                <a:gd name="T11" fmla="*/ 13 h 115"/>
                <a:gd name="T12" fmla="*/ 116 w 171"/>
                <a:gd name="T13" fmla="*/ 15 h 115"/>
                <a:gd name="T14" fmla="*/ 90 w 171"/>
                <a:gd name="T15" fmla="*/ 48 h 115"/>
                <a:gd name="T16" fmla="*/ 61 w 171"/>
                <a:gd name="T17" fmla="*/ 77 h 115"/>
                <a:gd name="T18" fmla="*/ 59 w 171"/>
                <a:gd name="T19" fmla="*/ 74 h 115"/>
                <a:gd name="T20" fmla="*/ 74 w 171"/>
                <a:gd name="T21" fmla="*/ 67 h 115"/>
                <a:gd name="T22" fmla="*/ 89 w 171"/>
                <a:gd name="T23" fmla="*/ 59 h 115"/>
                <a:gd name="T24" fmla="*/ 118 w 171"/>
                <a:gd name="T25" fmla="*/ 41 h 115"/>
                <a:gd name="T26" fmla="*/ 132 w 171"/>
                <a:gd name="T27" fmla="*/ 32 h 115"/>
                <a:gd name="T28" fmla="*/ 145 w 171"/>
                <a:gd name="T29" fmla="*/ 22 h 115"/>
                <a:gd name="T30" fmla="*/ 158 w 171"/>
                <a:gd name="T31" fmla="*/ 11 h 115"/>
                <a:gd name="T32" fmla="*/ 171 w 171"/>
                <a:gd name="T33" fmla="*/ 0 h 115"/>
                <a:gd name="T34" fmla="*/ 159 w 171"/>
                <a:gd name="T35" fmla="*/ 12 h 115"/>
                <a:gd name="T36" fmla="*/ 146 w 171"/>
                <a:gd name="T37" fmla="*/ 23 h 115"/>
                <a:gd name="T38" fmla="*/ 133 w 171"/>
                <a:gd name="T39" fmla="*/ 33 h 115"/>
                <a:gd name="T40" fmla="*/ 119 w 171"/>
                <a:gd name="T41" fmla="*/ 43 h 115"/>
                <a:gd name="T42" fmla="*/ 91 w 171"/>
                <a:gd name="T43" fmla="*/ 62 h 115"/>
                <a:gd name="T44" fmla="*/ 76 w 171"/>
                <a:gd name="T45" fmla="*/ 70 h 115"/>
                <a:gd name="T46" fmla="*/ 61 w 171"/>
                <a:gd name="T47" fmla="*/ 77 h 115"/>
                <a:gd name="T48" fmla="*/ 59 w 171"/>
                <a:gd name="T49" fmla="*/ 77 h 115"/>
                <a:gd name="T50" fmla="*/ 59 w 171"/>
                <a:gd name="T51" fmla="*/ 75 h 115"/>
                <a:gd name="T52" fmla="*/ 88 w 171"/>
                <a:gd name="T53" fmla="*/ 45 h 115"/>
                <a:gd name="T54" fmla="*/ 101 w 171"/>
                <a:gd name="T55" fmla="*/ 30 h 115"/>
                <a:gd name="T56" fmla="*/ 113 w 171"/>
                <a:gd name="T57" fmla="*/ 13 h 115"/>
                <a:gd name="T58" fmla="*/ 115 w 171"/>
                <a:gd name="T59" fmla="*/ 15 h 115"/>
                <a:gd name="T60" fmla="*/ 85 w 171"/>
                <a:gd name="T61" fmla="*/ 38 h 115"/>
                <a:gd name="T62" fmla="*/ 55 w 171"/>
                <a:gd name="T63" fmla="*/ 63 h 115"/>
                <a:gd name="T64" fmla="*/ 27 w 171"/>
                <a:gd name="T65" fmla="*/ 88 h 115"/>
                <a:gd name="T66" fmla="*/ 0 w 171"/>
                <a:gd name="T6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115">
                  <a:moveTo>
                    <a:pt x="0" y="115"/>
                  </a:moveTo>
                  <a:cubicBezTo>
                    <a:pt x="8" y="105"/>
                    <a:pt x="17" y="96"/>
                    <a:pt x="26" y="87"/>
                  </a:cubicBezTo>
                  <a:cubicBezTo>
                    <a:pt x="35" y="78"/>
                    <a:pt x="44" y="69"/>
                    <a:pt x="54" y="61"/>
                  </a:cubicBezTo>
                  <a:cubicBezTo>
                    <a:pt x="63" y="52"/>
                    <a:pt x="73" y="44"/>
                    <a:pt x="83" y="36"/>
                  </a:cubicBezTo>
                  <a:cubicBezTo>
                    <a:pt x="93" y="28"/>
                    <a:pt x="103" y="20"/>
                    <a:pt x="113" y="13"/>
                  </a:cubicBezTo>
                  <a:cubicBezTo>
                    <a:pt x="114" y="12"/>
                    <a:pt x="115" y="12"/>
                    <a:pt x="116" y="13"/>
                  </a:cubicBezTo>
                  <a:cubicBezTo>
                    <a:pt x="116" y="14"/>
                    <a:pt x="116" y="14"/>
                    <a:pt x="116" y="15"/>
                  </a:cubicBezTo>
                  <a:cubicBezTo>
                    <a:pt x="108" y="27"/>
                    <a:pt x="100" y="38"/>
                    <a:pt x="90" y="48"/>
                  </a:cubicBezTo>
                  <a:cubicBezTo>
                    <a:pt x="81" y="58"/>
                    <a:pt x="71" y="67"/>
                    <a:pt x="61" y="77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4" y="72"/>
                    <a:pt x="69" y="69"/>
                    <a:pt x="74" y="67"/>
                  </a:cubicBezTo>
                  <a:cubicBezTo>
                    <a:pt x="79" y="64"/>
                    <a:pt x="84" y="62"/>
                    <a:pt x="89" y="59"/>
                  </a:cubicBezTo>
                  <a:cubicBezTo>
                    <a:pt x="99" y="53"/>
                    <a:pt x="108" y="48"/>
                    <a:pt x="118" y="41"/>
                  </a:cubicBezTo>
                  <a:cubicBezTo>
                    <a:pt x="122" y="38"/>
                    <a:pt x="127" y="35"/>
                    <a:pt x="132" y="32"/>
                  </a:cubicBezTo>
                  <a:cubicBezTo>
                    <a:pt x="136" y="29"/>
                    <a:pt x="141" y="25"/>
                    <a:pt x="145" y="22"/>
                  </a:cubicBezTo>
                  <a:cubicBezTo>
                    <a:pt x="149" y="18"/>
                    <a:pt x="154" y="15"/>
                    <a:pt x="158" y="11"/>
                  </a:cubicBezTo>
                  <a:cubicBezTo>
                    <a:pt x="162" y="8"/>
                    <a:pt x="167" y="4"/>
                    <a:pt x="171" y="0"/>
                  </a:cubicBezTo>
                  <a:cubicBezTo>
                    <a:pt x="167" y="4"/>
                    <a:pt x="163" y="8"/>
                    <a:pt x="159" y="12"/>
                  </a:cubicBezTo>
                  <a:cubicBezTo>
                    <a:pt x="154" y="16"/>
                    <a:pt x="150" y="19"/>
                    <a:pt x="146" y="23"/>
                  </a:cubicBezTo>
                  <a:cubicBezTo>
                    <a:pt x="142" y="26"/>
                    <a:pt x="137" y="30"/>
                    <a:pt x="133" y="33"/>
                  </a:cubicBezTo>
                  <a:cubicBezTo>
                    <a:pt x="128" y="37"/>
                    <a:pt x="124" y="40"/>
                    <a:pt x="119" y="43"/>
                  </a:cubicBezTo>
                  <a:cubicBezTo>
                    <a:pt x="110" y="50"/>
                    <a:pt x="100" y="56"/>
                    <a:pt x="91" y="62"/>
                  </a:cubicBezTo>
                  <a:cubicBezTo>
                    <a:pt x="86" y="64"/>
                    <a:pt x="81" y="67"/>
                    <a:pt x="76" y="70"/>
                  </a:cubicBezTo>
                  <a:cubicBezTo>
                    <a:pt x="71" y="72"/>
                    <a:pt x="66" y="75"/>
                    <a:pt x="61" y="77"/>
                  </a:cubicBezTo>
                  <a:cubicBezTo>
                    <a:pt x="60" y="78"/>
                    <a:pt x="59" y="77"/>
                    <a:pt x="59" y="77"/>
                  </a:cubicBezTo>
                  <a:cubicBezTo>
                    <a:pt x="58" y="76"/>
                    <a:pt x="58" y="75"/>
                    <a:pt x="59" y="75"/>
                  </a:cubicBezTo>
                  <a:cubicBezTo>
                    <a:pt x="69" y="65"/>
                    <a:pt x="78" y="55"/>
                    <a:pt x="88" y="45"/>
                  </a:cubicBezTo>
                  <a:cubicBezTo>
                    <a:pt x="92" y="40"/>
                    <a:pt x="97" y="35"/>
                    <a:pt x="101" y="30"/>
                  </a:cubicBezTo>
                  <a:cubicBezTo>
                    <a:pt x="105" y="24"/>
                    <a:pt x="109" y="19"/>
                    <a:pt x="113" y="13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05" y="23"/>
                    <a:pt x="95" y="30"/>
                    <a:pt x="85" y="38"/>
                  </a:cubicBezTo>
                  <a:cubicBezTo>
                    <a:pt x="75" y="46"/>
                    <a:pt x="65" y="54"/>
                    <a:pt x="55" y="63"/>
                  </a:cubicBezTo>
                  <a:cubicBezTo>
                    <a:pt x="46" y="71"/>
                    <a:pt x="36" y="79"/>
                    <a:pt x="27" y="88"/>
                  </a:cubicBezTo>
                  <a:cubicBezTo>
                    <a:pt x="18" y="97"/>
                    <a:pt x="9" y="106"/>
                    <a:pt x="0" y="115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005">
              <a:extLst>
                <a:ext uri="{FF2B5EF4-FFF2-40B4-BE49-F238E27FC236}">
                  <a16:creationId xmlns:a16="http://schemas.microsoft.com/office/drawing/2014/main" xmlns="" id="{A6ABC928-E5FD-42CF-B980-E1361FEBF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4200" y="1717675"/>
              <a:ext cx="152400" cy="142875"/>
            </a:xfrm>
            <a:custGeom>
              <a:avLst/>
              <a:gdLst>
                <a:gd name="T0" fmla="*/ 56 w 80"/>
                <a:gd name="T1" fmla="*/ 1 h 75"/>
                <a:gd name="T2" fmla="*/ 76 w 80"/>
                <a:gd name="T3" fmla="*/ 12 h 75"/>
                <a:gd name="T4" fmla="*/ 78 w 80"/>
                <a:gd name="T5" fmla="*/ 13 h 75"/>
                <a:gd name="T6" fmla="*/ 76 w 80"/>
                <a:gd name="T7" fmla="*/ 20 h 75"/>
                <a:gd name="T8" fmla="*/ 32 w 80"/>
                <a:gd name="T9" fmla="*/ 75 h 75"/>
                <a:gd name="T10" fmla="*/ 0 w 80"/>
                <a:gd name="T11" fmla="*/ 66 h 75"/>
                <a:gd name="T12" fmla="*/ 51 w 80"/>
                <a:gd name="T13" fmla="*/ 3 h 75"/>
                <a:gd name="T14" fmla="*/ 54 w 80"/>
                <a:gd name="T15" fmla="*/ 0 h 75"/>
                <a:gd name="T16" fmla="*/ 56 w 80"/>
                <a:gd name="T17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75">
                  <a:moveTo>
                    <a:pt x="56" y="1"/>
                  </a:moveTo>
                  <a:cubicBezTo>
                    <a:pt x="63" y="4"/>
                    <a:pt x="70" y="8"/>
                    <a:pt x="76" y="12"/>
                  </a:cubicBezTo>
                  <a:cubicBezTo>
                    <a:pt x="77" y="12"/>
                    <a:pt x="78" y="13"/>
                    <a:pt x="78" y="13"/>
                  </a:cubicBezTo>
                  <a:cubicBezTo>
                    <a:pt x="80" y="15"/>
                    <a:pt x="78" y="18"/>
                    <a:pt x="76" y="20"/>
                  </a:cubicBezTo>
                  <a:cubicBezTo>
                    <a:pt x="62" y="38"/>
                    <a:pt x="47" y="57"/>
                    <a:pt x="32" y="75"/>
                  </a:cubicBezTo>
                  <a:cubicBezTo>
                    <a:pt x="21" y="72"/>
                    <a:pt x="11" y="69"/>
                    <a:pt x="0" y="66"/>
                  </a:cubicBezTo>
                  <a:cubicBezTo>
                    <a:pt x="22" y="50"/>
                    <a:pt x="40" y="28"/>
                    <a:pt x="51" y="3"/>
                  </a:cubicBezTo>
                  <a:cubicBezTo>
                    <a:pt x="51" y="2"/>
                    <a:pt x="52" y="0"/>
                    <a:pt x="54" y="0"/>
                  </a:cubicBezTo>
                  <a:cubicBezTo>
                    <a:pt x="55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F6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006">
              <a:extLst>
                <a:ext uri="{FF2B5EF4-FFF2-40B4-BE49-F238E27FC236}">
                  <a16:creationId xmlns:a16="http://schemas.microsoft.com/office/drawing/2014/main" xmlns="" id="{AF660E58-7E28-4E6C-9B65-3A9C8A233D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01825" y="754063"/>
              <a:ext cx="642938" cy="1011238"/>
            </a:xfrm>
            <a:custGeom>
              <a:avLst/>
              <a:gdLst>
                <a:gd name="T0" fmla="*/ 4 w 338"/>
                <a:gd name="T1" fmla="*/ 475 h 531"/>
                <a:gd name="T2" fmla="*/ 65 w 338"/>
                <a:gd name="T3" fmla="*/ 328 h 531"/>
                <a:gd name="T4" fmla="*/ 329 w 338"/>
                <a:gd name="T5" fmla="*/ 0 h 531"/>
                <a:gd name="T6" fmla="*/ 207 w 338"/>
                <a:gd name="T7" fmla="*/ 370 h 531"/>
                <a:gd name="T8" fmla="*/ 88 w 338"/>
                <a:gd name="T9" fmla="*/ 512 h 531"/>
                <a:gd name="T10" fmla="*/ 36 w 338"/>
                <a:gd name="T11" fmla="*/ 526 h 531"/>
                <a:gd name="T12" fmla="*/ 4 w 338"/>
                <a:gd name="T13" fmla="*/ 475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531">
                  <a:moveTo>
                    <a:pt x="4" y="475"/>
                  </a:moveTo>
                  <a:cubicBezTo>
                    <a:pt x="0" y="421"/>
                    <a:pt x="33" y="371"/>
                    <a:pt x="65" y="328"/>
                  </a:cubicBezTo>
                  <a:cubicBezTo>
                    <a:pt x="148" y="214"/>
                    <a:pt x="236" y="105"/>
                    <a:pt x="329" y="0"/>
                  </a:cubicBezTo>
                  <a:cubicBezTo>
                    <a:pt x="338" y="132"/>
                    <a:pt x="275" y="257"/>
                    <a:pt x="207" y="370"/>
                  </a:cubicBezTo>
                  <a:cubicBezTo>
                    <a:pt x="174" y="423"/>
                    <a:pt x="139" y="476"/>
                    <a:pt x="88" y="512"/>
                  </a:cubicBezTo>
                  <a:cubicBezTo>
                    <a:pt x="73" y="522"/>
                    <a:pt x="54" y="531"/>
                    <a:pt x="36" y="526"/>
                  </a:cubicBezTo>
                  <a:cubicBezTo>
                    <a:pt x="16" y="520"/>
                    <a:pt x="6" y="496"/>
                    <a:pt x="4" y="475"/>
                  </a:cubicBezTo>
                  <a:close/>
                </a:path>
              </a:pathLst>
            </a:custGeom>
            <a:solidFill>
              <a:srgbClr val="F6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1007">
              <a:extLst>
                <a:ext uri="{FF2B5EF4-FFF2-40B4-BE49-F238E27FC236}">
                  <a16:creationId xmlns:a16="http://schemas.microsoft.com/office/drawing/2014/main" xmlns="" id="{7FEA9EDC-979B-44E8-BE88-6A521B762B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5963" y="1154113"/>
              <a:ext cx="415925" cy="552450"/>
            </a:xfrm>
            <a:custGeom>
              <a:avLst/>
              <a:gdLst>
                <a:gd name="T0" fmla="*/ 0 w 219"/>
                <a:gd name="T1" fmla="*/ 290 h 290"/>
                <a:gd name="T2" fmla="*/ 12 w 219"/>
                <a:gd name="T3" fmla="*/ 280 h 290"/>
                <a:gd name="T4" fmla="*/ 25 w 219"/>
                <a:gd name="T5" fmla="*/ 267 h 290"/>
                <a:gd name="T6" fmla="*/ 32 w 219"/>
                <a:gd name="T7" fmla="*/ 259 h 290"/>
                <a:gd name="T8" fmla="*/ 41 w 219"/>
                <a:gd name="T9" fmla="*/ 251 h 290"/>
                <a:gd name="T10" fmla="*/ 50 w 219"/>
                <a:gd name="T11" fmla="*/ 241 h 290"/>
                <a:gd name="T12" fmla="*/ 60 w 219"/>
                <a:gd name="T13" fmla="*/ 230 h 290"/>
                <a:gd name="T14" fmla="*/ 69 w 219"/>
                <a:gd name="T15" fmla="*/ 219 h 290"/>
                <a:gd name="T16" fmla="*/ 79 w 219"/>
                <a:gd name="T17" fmla="*/ 207 h 290"/>
                <a:gd name="T18" fmla="*/ 100 w 219"/>
                <a:gd name="T19" fmla="*/ 181 h 290"/>
                <a:gd name="T20" fmla="*/ 120 w 219"/>
                <a:gd name="T21" fmla="*/ 153 h 290"/>
                <a:gd name="T22" fmla="*/ 139 w 219"/>
                <a:gd name="T23" fmla="*/ 125 h 290"/>
                <a:gd name="T24" fmla="*/ 157 w 219"/>
                <a:gd name="T25" fmla="*/ 98 h 290"/>
                <a:gd name="T26" fmla="*/ 174 w 219"/>
                <a:gd name="T27" fmla="*/ 72 h 290"/>
                <a:gd name="T28" fmla="*/ 189 w 219"/>
                <a:gd name="T29" fmla="*/ 48 h 290"/>
                <a:gd name="T30" fmla="*/ 219 w 219"/>
                <a:gd name="T31" fmla="*/ 0 h 290"/>
                <a:gd name="T32" fmla="*/ 211 w 219"/>
                <a:gd name="T33" fmla="*/ 14 h 290"/>
                <a:gd name="T34" fmla="*/ 190 w 219"/>
                <a:gd name="T35" fmla="*/ 49 h 290"/>
                <a:gd name="T36" fmla="*/ 160 w 219"/>
                <a:gd name="T37" fmla="*/ 100 h 290"/>
                <a:gd name="T38" fmla="*/ 142 w 219"/>
                <a:gd name="T39" fmla="*/ 127 h 290"/>
                <a:gd name="T40" fmla="*/ 123 w 219"/>
                <a:gd name="T41" fmla="*/ 155 h 290"/>
                <a:gd name="T42" fmla="*/ 102 w 219"/>
                <a:gd name="T43" fmla="*/ 183 h 290"/>
                <a:gd name="T44" fmla="*/ 82 w 219"/>
                <a:gd name="T45" fmla="*/ 209 h 290"/>
                <a:gd name="T46" fmla="*/ 62 w 219"/>
                <a:gd name="T47" fmla="*/ 232 h 290"/>
                <a:gd name="T48" fmla="*/ 52 w 219"/>
                <a:gd name="T49" fmla="*/ 242 h 290"/>
                <a:gd name="T50" fmla="*/ 42 w 219"/>
                <a:gd name="T51" fmla="*/ 252 h 290"/>
                <a:gd name="T52" fmla="*/ 34 w 219"/>
                <a:gd name="T53" fmla="*/ 261 h 290"/>
                <a:gd name="T54" fmla="*/ 25 w 219"/>
                <a:gd name="T55" fmla="*/ 268 h 290"/>
                <a:gd name="T56" fmla="*/ 12 w 219"/>
                <a:gd name="T57" fmla="*/ 280 h 290"/>
                <a:gd name="T58" fmla="*/ 0 w 219"/>
                <a:gd name="T5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9" h="290">
                  <a:moveTo>
                    <a:pt x="0" y="290"/>
                  </a:moveTo>
                  <a:cubicBezTo>
                    <a:pt x="0" y="290"/>
                    <a:pt x="4" y="286"/>
                    <a:pt x="12" y="280"/>
                  </a:cubicBezTo>
                  <a:cubicBezTo>
                    <a:pt x="15" y="276"/>
                    <a:pt x="20" y="272"/>
                    <a:pt x="25" y="267"/>
                  </a:cubicBezTo>
                  <a:cubicBezTo>
                    <a:pt x="27" y="265"/>
                    <a:pt x="30" y="262"/>
                    <a:pt x="32" y="259"/>
                  </a:cubicBezTo>
                  <a:cubicBezTo>
                    <a:pt x="35" y="257"/>
                    <a:pt x="38" y="254"/>
                    <a:pt x="41" y="251"/>
                  </a:cubicBezTo>
                  <a:cubicBezTo>
                    <a:pt x="44" y="247"/>
                    <a:pt x="47" y="244"/>
                    <a:pt x="50" y="241"/>
                  </a:cubicBezTo>
                  <a:cubicBezTo>
                    <a:pt x="53" y="237"/>
                    <a:pt x="56" y="234"/>
                    <a:pt x="60" y="230"/>
                  </a:cubicBezTo>
                  <a:cubicBezTo>
                    <a:pt x="63" y="227"/>
                    <a:pt x="66" y="223"/>
                    <a:pt x="69" y="219"/>
                  </a:cubicBezTo>
                  <a:cubicBezTo>
                    <a:pt x="73" y="215"/>
                    <a:pt x="76" y="211"/>
                    <a:pt x="79" y="207"/>
                  </a:cubicBezTo>
                  <a:cubicBezTo>
                    <a:pt x="86" y="198"/>
                    <a:pt x="93" y="190"/>
                    <a:pt x="100" y="181"/>
                  </a:cubicBezTo>
                  <a:cubicBezTo>
                    <a:pt x="107" y="172"/>
                    <a:pt x="113" y="163"/>
                    <a:pt x="120" y="153"/>
                  </a:cubicBezTo>
                  <a:cubicBezTo>
                    <a:pt x="126" y="144"/>
                    <a:pt x="133" y="135"/>
                    <a:pt x="139" y="125"/>
                  </a:cubicBezTo>
                  <a:cubicBezTo>
                    <a:pt x="146" y="116"/>
                    <a:pt x="151" y="107"/>
                    <a:pt x="157" y="98"/>
                  </a:cubicBezTo>
                  <a:cubicBezTo>
                    <a:pt x="163" y="89"/>
                    <a:pt x="169" y="80"/>
                    <a:pt x="174" y="72"/>
                  </a:cubicBezTo>
                  <a:cubicBezTo>
                    <a:pt x="179" y="63"/>
                    <a:pt x="184" y="56"/>
                    <a:pt x="189" y="48"/>
                  </a:cubicBezTo>
                  <a:cubicBezTo>
                    <a:pt x="207" y="19"/>
                    <a:pt x="219" y="0"/>
                    <a:pt x="219" y="0"/>
                  </a:cubicBezTo>
                  <a:cubicBezTo>
                    <a:pt x="219" y="0"/>
                    <a:pt x="216" y="5"/>
                    <a:pt x="211" y="14"/>
                  </a:cubicBezTo>
                  <a:cubicBezTo>
                    <a:pt x="206" y="22"/>
                    <a:pt x="199" y="35"/>
                    <a:pt x="190" y="49"/>
                  </a:cubicBezTo>
                  <a:cubicBezTo>
                    <a:pt x="182" y="64"/>
                    <a:pt x="171" y="81"/>
                    <a:pt x="160" y="100"/>
                  </a:cubicBezTo>
                  <a:cubicBezTo>
                    <a:pt x="154" y="109"/>
                    <a:pt x="148" y="118"/>
                    <a:pt x="142" y="127"/>
                  </a:cubicBezTo>
                  <a:cubicBezTo>
                    <a:pt x="136" y="137"/>
                    <a:pt x="129" y="146"/>
                    <a:pt x="123" y="155"/>
                  </a:cubicBezTo>
                  <a:cubicBezTo>
                    <a:pt x="116" y="165"/>
                    <a:pt x="109" y="174"/>
                    <a:pt x="102" y="183"/>
                  </a:cubicBezTo>
                  <a:cubicBezTo>
                    <a:pt x="96" y="192"/>
                    <a:pt x="89" y="200"/>
                    <a:pt x="82" y="209"/>
                  </a:cubicBezTo>
                  <a:cubicBezTo>
                    <a:pt x="75" y="217"/>
                    <a:pt x="68" y="225"/>
                    <a:pt x="62" y="232"/>
                  </a:cubicBezTo>
                  <a:cubicBezTo>
                    <a:pt x="58" y="236"/>
                    <a:pt x="55" y="239"/>
                    <a:pt x="52" y="242"/>
                  </a:cubicBezTo>
                  <a:cubicBezTo>
                    <a:pt x="49" y="246"/>
                    <a:pt x="45" y="249"/>
                    <a:pt x="42" y="252"/>
                  </a:cubicBezTo>
                  <a:cubicBezTo>
                    <a:pt x="39" y="255"/>
                    <a:pt x="36" y="258"/>
                    <a:pt x="34" y="261"/>
                  </a:cubicBezTo>
                  <a:cubicBezTo>
                    <a:pt x="31" y="263"/>
                    <a:pt x="28" y="266"/>
                    <a:pt x="25" y="268"/>
                  </a:cubicBezTo>
                  <a:cubicBezTo>
                    <a:pt x="20" y="273"/>
                    <a:pt x="16" y="277"/>
                    <a:pt x="12" y="280"/>
                  </a:cubicBezTo>
                  <a:cubicBezTo>
                    <a:pt x="4" y="287"/>
                    <a:pt x="0" y="290"/>
                    <a:pt x="0" y="290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1008">
              <a:extLst>
                <a:ext uri="{FF2B5EF4-FFF2-40B4-BE49-F238E27FC236}">
                  <a16:creationId xmlns:a16="http://schemas.microsoft.com/office/drawing/2014/main" xmlns="" id="{76EA1454-859F-403A-82AC-47A3D87545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3738" y="1531938"/>
              <a:ext cx="241300" cy="200025"/>
            </a:xfrm>
            <a:custGeom>
              <a:avLst/>
              <a:gdLst>
                <a:gd name="T0" fmla="*/ 0 w 126"/>
                <a:gd name="T1" fmla="*/ 105 h 105"/>
                <a:gd name="T2" fmla="*/ 1 w 126"/>
                <a:gd name="T3" fmla="*/ 105 h 105"/>
                <a:gd name="T4" fmla="*/ 7 w 126"/>
                <a:gd name="T5" fmla="*/ 104 h 105"/>
                <a:gd name="T6" fmla="*/ 15 w 126"/>
                <a:gd name="T7" fmla="*/ 102 h 105"/>
                <a:gd name="T8" fmla="*/ 25 w 126"/>
                <a:gd name="T9" fmla="*/ 98 h 105"/>
                <a:gd name="T10" fmla="*/ 36 w 126"/>
                <a:gd name="T11" fmla="*/ 93 h 105"/>
                <a:gd name="T12" fmla="*/ 49 w 126"/>
                <a:gd name="T13" fmla="*/ 86 h 105"/>
                <a:gd name="T14" fmla="*/ 73 w 126"/>
                <a:gd name="T15" fmla="*/ 66 h 105"/>
                <a:gd name="T16" fmla="*/ 94 w 126"/>
                <a:gd name="T17" fmla="*/ 44 h 105"/>
                <a:gd name="T18" fmla="*/ 110 w 126"/>
                <a:gd name="T19" fmla="*/ 22 h 105"/>
                <a:gd name="T20" fmla="*/ 126 w 126"/>
                <a:gd name="T21" fmla="*/ 0 h 105"/>
                <a:gd name="T22" fmla="*/ 122 w 126"/>
                <a:gd name="T23" fmla="*/ 7 h 105"/>
                <a:gd name="T24" fmla="*/ 112 w 126"/>
                <a:gd name="T25" fmla="*/ 23 h 105"/>
                <a:gd name="T26" fmla="*/ 96 w 126"/>
                <a:gd name="T27" fmla="*/ 46 h 105"/>
                <a:gd name="T28" fmla="*/ 75 w 126"/>
                <a:gd name="T29" fmla="*/ 69 h 105"/>
                <a:gd name="T30" fmla="*/ 50 w 126"/>
                <a:gd name="T31" fmla="*/ 88 h 105"/>
                <a:gd name="T32" fmla="*/ 26 w 126"/>
                <a:gd name="T33" fmla="*/ 100 h 105"/>
                <a:gd name="T34" fmla="*/ 15 w 126"/>
                <a:gd name="T35" fmla="*/ 103 h 105"/>
                <a:gd name="T36" fmla="*/ 7 w 126"/>
                <a:gd name="T37" fmla="*/ 104 h 105"/>
                <a:gd name="T38" fmla="*/ 1 w 126"/>
                <a:gd name="T39" fmla="*/ 105 h 105"/>
                <a:gd name="T40" fmla="*/ 0 w 126"/>
                <a:gd name="T4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05">
                  <a:moveTo>
                    <a:pt x="0" y="105"/>
                  </a:moveTo>
                  <a:cubicBezTo>
                    <a:pt x="0" y="105"/>
                    <a:pt x="0" y="105"/>
                    <a:pt x="1" y="105"/>
                  </a:cubicBezTo>
                  <a:cubicBezTo>
                    <a:pt x="3" y="105"/>
                    <a:pt x="4" y="104"/>
                    <a:pt x="7" y="104"/>
                  </a:cubicBezTo>
                  <a:cubicBezTo>
                    <a:pt x="9" y="103"/>
                    <a:pt x="12" y="103"/>
                    <a:pt x="15" y="102"/>
                  </a:cubicBezTo>
                  <a:cubicBezTo>
                    <a:pt x="18" y="101"/>
                    <a:pt x="21" y="99"/>
                    <a:pt x="25" y="98"/>
                  </a:cubicBezTo>
                  <a:cubicBezTo>
                    <a:pt x="29" y="97"/>
                    <a:pt x="33" y="95"/>
                    <a:pt x="36" y="93"/>
                  </a:cubicBezTo>
                  <a:cubicBezTo>
                    <a:pt x="41" y="91"/>
                    <a:pt x="45" y="88"/>
                    <a:pt x="49" y="86"/>
                  </a:cubicBezTo>
                  <a:cubicBezTo>
                    <a:pt x="57" y="80"/>
                    <a:pt x="65" y="74"/>
                    <a:pt x="73" y="66"/>
                  </a:cubicBezTo>
                  <a:cubicBezTo>
                    <a:pt x="80" y="59"/>
                    <a:pt x="87" y="51"/>
                    <a:pt x="94" y="44"/>
                  </a:cubicBezTo>
                  <a:cubicBezTo>
                    <a:pt x="100" y="36"/>
                    <a:pt x="106" y="29"/>
                    <a:pt x="110" y="22"/>
                  </a:cubicBezTo>
                  <a:cubicBezTo>
                    <a:pt x="119" y="9"/>
                    <a:pt x="126" y="0"/>
                    <a:pt x="126" y="0"/>
                  </a:cubicBezTo>
                  <a:cubicBezTo>
                    <a:pt x="126" y="0"/>
                    <a:pt x="124" y="3"/>
                    <a:pt x="122" y="7"/>
                  </a:cubicBezTo>
                  <a:cubicBezTo>
                    <a:pt x="120" y="11"/>
                    <a:pt x="116" y="17"/>
                    <a:pt x="112" y="23"/>
                  </a:cubicBezTo>
                  <a:cubicBezTo>
                    <a:pt x="108" y="30"/>
                    <a:pt x="102" y="38"/>
                    <a:pt x="96" y="46"/>
                  </a:cubicBezTo>
                  <a:cubicBezTo>
                    <a:pt x="90" y="53"/>
                    <a:pt x="83" y="62"/>
                    <a:pt x="75" y="69"/>
                  </a:cubicBezTo>
                  <a:cubicBezTo>
                    <a:pt x="67" y="76"/>
                    <a:pt x="59" y="83"/>
                    <a:pt x="50" y="88"/>
                  </a:cubicBezTo>
                  <a:cubicBezTo>
                    <a:pt x="42" y="94"/>
                    <a:pt x="33" y="97"/>
                    <a:pt x="26" y="100"/>
                  </a:cubicBezTo>
                  <a:cubicBezTo>
                    <a:pt x="22" y="101"/>
                    <a:pt x="18" y="102"/>
                    <a:pt x="15" y="103"/>
                  </a:cubicBezTo>
                  <a:cubicBezTo>
                    <a:pt x="12" y="104"/>
                    <a:pt x="9" y="104"/>
                    <a:pt x="7" y="104"/>
                  </a:cubicBezTo>
                  <a:cubicBezTo>
                    <a:pt x="5" y="105"/>
                    <a:pt x="3" y="105"/>
                    <a:pt x="1" y="105"/>
                  </a:cubicBezTo>
                  <a:cubicBezTo>
                    <a:pt x="0" y="105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1009">
              <a:extLst>
                <a:ext uri="{FF2B5EF4-FFF2-40B4-BE49-F238E27FC236}">
                  <a16:creationId xmlns:a16="http://schemas.microsoft.com/office/drawing/2014/main" xmlns="" id="{60C7DD26-F1A6-401C-A697-227B6DE7AA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11363" y="960438"/>
              <a:ext cx="461963" cy="690563"/>
            </a:xfrm>
            <a:custGeom>
              <a:avLst/>
              <a:gdLst>
                <a:gd name="T0" fmla="*/ 0 w 242"/>
                <a:gd name="T1" fmla="*/ 363 h 363"/>
                <a:gd name="T2" fmla="*/ 12 w 242"/>
                <a:gd name="T3" fmla="*/ 349 h 363"/>
                <a:gd name="T4" fmla="*/ 27 w 242"/>
                <a:gd name="T5" fmla="*/ 332 h 363"/>
                <a:gd name="T6" fmla="*/ 44 w 242"/>
                <a:gd name="T7" fmla="*/ 311 h 363"/>
                <a:gd name="T8" fmla="*/ 65 w 242"/>
                <a:gd name="T9" fmla="*/ 285 h 363"/>
                <a:gd name="T10" fmla="*/ 88 w 242"/>
                <a:gd name="T11" fmla="*/ 256 h 363"/>
                <a:gd name="T12" fmla="*/ 111 w 242"/>
                <a:gd name="T13" fmla="*/ 224 h 363"/>
                <a:gd name="T14" fmla="*/ 134 w 242"/>
                <a:gd name="T15" fmla="*/ 190 h 363"/>
                <a:gd name="T16" fmla="*/ 156 w 242"/>
                <a:gd name="T17" fmla="*/ 156 h 363"/>
                <a:gd name="T18" fmla="*/ 177 w 242"/>
                <a:gd name="T19" fmla="*/ 122 h 363"/>
                <a:gd name="T20" fmla="*/ 195 w 242"/>
                <a:gd name="T21" fmla="*/ 90 h 363"/>
                <a:gd name="T22" fmla="*/ 211 w 242"/>
                <a:gd name="T23" fmla="*/ 61 h 363"/>
                <a:gd name="T24" fmla="*/ 224 w 242"/>
                <a:gd name="T25" fmla="*/ 36 h 363"/>
                <a:gd name="T26" fmla="*/ 233 w 242"/>
                <a:gd name="T27" fmla="*/ 17 h 363"/>
                <a:gd name="T28" fmla="*/ 242 w 242"/>
                <a:gd name="T29" fmla="*/ 0 h 363"/>
                <a:gd name="T30" fmla="*/ 234 w 242"/>
                <a:gd name="T31" fmla="*/ 17 h 363"/>
                <a:gd name="T32" fmla="*/ 224 w 242"/>
                <a:gd name="T33" fmla="*/ 37 h 363"/>
                <a:gd name="T34" fmla="*/ 218 w 242"/>
                <a:gd name="T35" fmla="*/ 49 h 363"/>
                <a:gd name="T36" fmla="*/ 212 w 242"/>
                <a:gd name="T37" fmla="*/ 62 h 363"/>
                <a:gd name="T38" fmla="*/ 196 w 242"/>
                <a:gd name="T39" fmla="*/ 91 h 363"/>
                <a:gd name="T40" fmla="*/ 178 w 242"/>
                <a:gd name="T41" fmla="*/ 123 h 363"/>
                <a:gd name="T42" fmla="*/ 157 w 242"/>
                <a:gd name="T43" fmla="*/ 157 h 363"/>
                <a:gd name="T44" fmla="*/ 135 w 242"/>
                <a:gd name="T45" fmla="*/ 191 h 363"/>
                <a:gd name="T46" fmla="*/ 112 w 242"/>
                <a:gd name="T47" fmla="*/ 225 h 363"/>
                <a:gd name="T48" fmla="*/ 89 w 242"/>
                <a:gd name="T49" fmla="*/ 257 h 363"/>
                <a:gd name="T50" fmla="*/ 66 w 242"/>
                <a:gd name="T51" fmla="*/ 286 h 363"/>
                <a:gd name="T52" fmla="*/ 45 w 242"/>
                <a:gd name="T53" fmla="*/ 312 h 363"/>
                <a:gd name="T54" fmla="*/ 27 w 242"/>
                <a:gd name="T55" fmla="*/ 333 h 363"/>
                <a:gd name="T56" fmla="*/ 13 w 242"/>
                <a:gd name="T57" fmla="*/ 349 h 363"/>
                <a:gd name="T58" fmla="*/ 0 w 242"/>
                <a:gd name="T5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2" h="363">
                  <a:moveTo>
                    <a:pt x="0" y="363"/>
                  </a:moveTo>
                  <a:cubicBezTo>
                    <a:pt x="0" y="363"/>
                    <a:pt x="5" y="358"/>
                    <a:pt x="12" y="349"/>
                  </a:cubicBezTo>
                  <a:cubicBezTo>
                    <a:pt x="16" y="344"/>
                    <a:pt x="21" y="339"/>
                    <a:pt x="27" y="332"/>
                  </a:cubicBezTo>
                  <a:cubicBezTo>
                    <a:pt x="32" y="326"/>
                    <a:pt x="38" y="319"/>
                    <a:pt x="44" y="311"/>
                  </a:cubicBezTo>
                  <a:cubicBezTo>
                    <a:pt x="51" y="303"/>
                    <a:pt x="58" y="294"/>
                    <a:pt x="65" y="285"/>
                  </a:cubicBezTo>
                  <a:cubicBezTo>
                    <a:pt x="73" y="276"/>
                    <a:pt x="80" y="266"/>
                    <a:pt x="88" y="256"/>
                  </a:cubicBezTo>
                  <a:cubicBezTo>
                    <a:pt x="95" y="246"/>
                    <a:pt x="103" y="235"/>
                    <a:pt x="111" y="224"/>
                  </a:cubicBezTo>
                  <a:cubicBezTo>
                    <a:pt x="119" y="213"/>
                    <a:pt x="126" y="202"/>
                    <a:pt x="134" y="190"/>
                  </a:cubicBezTo>
                  <a:cubicBezTo>
                    <a:pt x="141" y="179"/>
                    <a:pt x="149" y="167"/>
                    <a:pt x="156" y="156"/>
                  </a:cubicBezTo>
                  <a:cubicBezTo>
                    <a:pt x="163" y="145"/>
                    <a:pt x="170" y="133"/>
                    <a:pt x="177" y="122"/>
                  </a:cubicBezTo>
                  <a:cubicBezTo>
                    <a:pt x="183" y="111"/>
                    <a:pt x="189" y="101"/>
                    <a:pt x="195" y="90"/>
                  </a:cubicBezTo>
                  <a:cubicBezTo>
                    <a:pt x="201" y="80"/>
                    <a:pt x="206" y="70"/>
                    <a:pt x="211" y="61"/>
                  </a:cubicBezTo>
                  <a:cubicBezTo>
                    <a:pt x="216" y="52"/>
                    <a:pt x="220" y="44"/>
                    <a:pt x="224" y="36"/>
                  </a:cubicBezTo>
                  <a:cubicBezTo>
                    <a:pt x="228" y="29"/>
                    <a:pt x="231" y="22"/>
                    <a:pt x="233" y="17"/>
                  </a:cubicBezTo>
                  <a:cubicBezTo>
                    <a:pt x="239" y="6"/>
                    <a:pt x="242" y="0"/>
                    <a:pt x="242" y="0"/>
                  </a:cubicBezTo>
                  <a:cubicBezTo>
                    <a:pt x="242" y="0"/>
                    <a:pt x="239" y="6"/>
                    <a:pt x="234" y="17"/>
                  </a:cubicBezTo>
                  <a:cubicBezTo>
                    <a:pt x="231" y="23"/>
                    <a:pt x="228" y="29"/>
                    <a:pt x="224" y="37"/>
                  </a:cubicBezTo>
                  <a:cubicBezTo>
                    <a:pt x="222" y="40"/>
                    <a:pt x="221" y="44"/>
                    <a:pt x="218" y="49"/>
                  </a:cubicBezTo>
                  <a:cubicBezTo>
                    <a:pt x="216" y="53"/>
                    <a:pt x="214" y="57"/>
                    <a:pt x="212" y="62"/>
                  </a:cubicBezTo>
                  <a:cubicBezTo>
                    <a:pt x="207" y="71"/>
                    <a:pt x="202" y="81"/>
                    <a:pt x="196" y="91"/>
                  </a:cubicBezTo>
                  <a:cubicBezTo>
                    <a:pt x="191" y="101"/>
                    <a:pt x="184" y="112"/>
                    <a:pt x="178" y="123"/>
                  </a:cubicBezTo>
                  <a:cubicBezTo>
                    <a:pt x="171" y="134"/>
                    <a:pt x="165" y="145"/>
                    <a:pt x="157" y="157"/>
                  </a:cubicBezTo>
                  <a:cubicBezTo>
                    <a:pt x="150" y="168"/>
                    <a:pt x="143" y="180"/>
                    <a:pt x="135" y="191"/>
                  </a:cubicBezTo>
                  <a:cubicBezTo>
                    <a:pt x="128" y="203"/>
                    <a:pt x="120" y="214"/>
                    <a:pt x="112" y="225"/>
                  </a:cubicBezTo>
                  <a:cubicBezTo>
                    <a:pt x="104" y="236"/>
                    <a:pt x="96" y="246"/>
                    <a:pt x="89" y="257"/>
                  </a:cubicBezTo>
                  <a:cubicBezTo>
                    <a:pt x="81" y="267"/>
                    <a:pt x="74" y="277"/>
                    <a:pt x="66" y="286"/>
                  </a:cubicBezTo>
                  <a:cubicBezTo>
                    <a:pt x="59" y="295"/>
                    <a:pt x="52" y="304"/>
                    <a:pt x="45" y="312"/>
                  </a:cubicBezTo>
                  <a:cubicBezTo>
                    <a:pt x="39" y="319"/>
                    <a:pt x="33" y="327"/>
                    <a:pt x="27" y="333"/>
                  </a:cubicBezTo>
                  <a:cubicBezTo>
                    <a:pt x="22" y="339"/>
                    <a:pt x="17" y="345"/>
                    <a:pt x="13" y="349"/>
                  </a:cubicBezTo>
                  <a:cubicBezTo>
                    <a:pt x="5" y="358"/>
                    <a:pt x="0" y="363"/>
                    <a:pt x="0" y="363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1010">
              <a:extLst>
                <a:ext uri="{FF2B5EF4-FFF2-40B4-BE49-F238E27FC236}">
                  <a16:creationId xmlns:a16="http://schemas.microsoft.com/office/drawing/2014/main" xmlns="" id="{175A5E48-CED0-41C6-AB43-92FC63C8BB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54213" y="1255713"/>
              <a:ext cx="209550" cy="357188"/>
            </a:xfrm>
            <a:custGeom>
              <a:avLst/>
              <a:gdLst>
                <a:gd name="T0" fmla="*/ 110 w 110"/>
                <a:gd name="T1" fmla="*/ 0 h 188"/>
                <a:gd name="T2" fmla="*/ 103 w 110"/>
                <a:gd name="T3" fmla="*/ 9 h 188"/>
                <a:gd name="T4" fmla="*/ 86 w 110"/>
                <a:gd name="T5" fmla="*/ 33 h 188"/>
                <a:gd name="T6" fmla="*/ 61 w 110"/>
                <a:gd name="T7" fmla="*/ 67 h 188"/>
                <a:gd name="T8" fmla="*/ 33 w 110"/>
                <a:gd name="T9" fmla="*/ 106 h 188"/>
                <a:gd name="T10" fmla="*/ 9 w 110"/>
                <a:gd name="T11" fmla="*/ 147 h 188"/>
                <a:gd name="T12" fmla="*/ 3 w 110"/>
                <a:gd name="T13" fmla="*/ 168 h 188"/>
                <a:gd name="T14" fmla="*/ 3 w 110"/>
                <a:gd name="T15" fmla="*/ 177 h 188"/>
                <a:gd name="T16" fmla="*/ 7 w 110"/>
                <a:gd name="T17" fmla="*/ 185 h 188"/>
                <a:gd name="T18" fmla="*/ 15 w 110"/>
                <a:gd name="T19" fmla="*/ 185 h 188"/>
                <a:gd name="T20" fmla="*/ 21 w 110"/>
                <a:gd name="T21" fmla="*/ 181 h 188"/>
                <a:gd name="T22" fmla="*/ 31 w 110"/>
                <a:gd name="T23" fmla="*/ 173 h 188"/>
                <a:gd name="T24" fmla="*/ 36 w 110"/>
                <a:gd name="T25" fmla="*/ 167 h 188"/>
                <a:gd name="T26" fmla="*/ 38 w 110"/>
                <a:gd name="T27" fmla="*/ 164 h 188"/>
                <a:gd name="T28" fmla="*/ 37 w 110"/>
                <a:gd name="T29" fmla="*/ 167 h 188"/>
                <a:gd name="T30" fmla="*/ 32 w 110"/>
                <a:gd name="T31" fmla="*/ 174 h 188"/>
                <a:gd name="T32" fmla="*/ 22 w 110"/>
                <a:gd name="T33" fmla="*/ 183 h 188"/>
                <a:gd name="T34" fmla="*/ 15 w 110"/>
                <a:gd name="T35" fmla="*/ 187 h 188"/>
                <a:gd name="T36" fmla="*/ 6 w 110"/>
                <a:gd name="T37" fmla="*/ 187 h 188"/>
                <a:gd name="T38" fmla="*/ 1 w 110"/>
                <a:gd name="T39" fmla="*/ 178 h 188"/>
                <a:gd name="T40" fmla="*/ 0 w 110"/>
                <a:gd name="T41" fmla="*/ 167 h 188"/>
                <a:gd name="T42" fmla="*/ 6 w 110"/>
                <a:gd name="T43" fmla="*/ 146 h 188"/>
                <a:gd name="T44" fmla="*/ 30 w 110"/>
                <a:gd name="T45" fmla="*/ 104 h 188"/>
                <a:gd name="T46" fmla="*/ 59 w 110"/>
                <a:gd name="T47" fmla="*/ 65 h 188"/>
                <a:gd name="T48" fmla="*/ 84 w 110"/>
                <a:gd name="T49" fmla="*/ 32 h 188"/>
                <a:gd name="T50" fmla="*/ 103 w 110"/>
                <a:gd name="T51" fmla="*/ 9 h 188"/>
                <a:gd name="T52" fmla="*/ 110 w 110"/>
                <a:gd name="T5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188">
                  <a:moveTo>
                    <a:pt x="110" y="0"/>
                  </a:moveTo>
                  <a:cubicBezTo>
                    <a:pt x="110" y="0"/>
                    <a:pt x="107" y="3"/>
                    <a:pt x="103" y="9"/>
                  </a:cubicBezTo>
                  <a:cubicBezTo>
                    <a:pt x="99" y="15"/>
                    <a:pt x="93" y="23"/>
                    <a:pt x="86" y="33"/>
                  </a:cubicBezTo>
                  <a:cubicBezTo>
                    <a:pt x="79" y="43"/>
                    <a:pt x="70" y="55"/>
                    <a:pt x="61" y="67"/>
                  </a:cubicBezTo>
                  <a:cubicBezTo>
                    <a:pt x="52" y="79"/>
                    <a:pt x="42" y="93"/>
                    <a:pt x="33" y="106"/>
                  </a:cubicBezTo>
                  <a:cubicBezTo>
                    <a:pt x="23" y="119"/>
                    <a:pt x="14" y="133"/>
                    <a:pt x="9" y="147"/>
                  </a:cubicBezTo>
                  <a:cubicBezTo>
                    <a:pt x="6" y="154"/>
                    <a:pt x="4" y="161"/>
                    <a:pt x="3" y="168"/>
                  </a:cubicBezTo>
                  <a:cubicBezTo>
                    <a:pt x="2" y="171"/>
                    <a:pt x="2" y="174"/>
                    <a:pt x="3" y="177"/>
                  </a:cubicBezTo>
                  <a:cubicBezTo>
                    <a:pt x="4" y="180"/>
                    <a:pt x="5" y="183"/>
                    <a:pt x="7" y="185"/>
                  </a:cubicBezTo>
                  <a:cubicBezTo>
                    <a:pt x="9" y="186"/>
                    <a:pt x="12" y="186"/>
                    <a:pt x="15" y="185"/>
                  </a:cubicBezTo>
                  <a:cubicBezTo>
                    <a:pt x="17" y="184"/>
                    <a:pt x="19" y="183"/>
                    <a:pt x="21" y="181"/>
                  </a:cubicBezTo>
                  <a:cubicBezTo>
                    <a:pt x="25" y="179"/>
                    <a:pt x="29" y="176"/>
                    <a:pt x="31" y="173"/>
                  </a:cubicBezTo>
                  <a:cubicBezTo>
                    <a:pt x="34" y="170"/>
                    <a:pt x="35" y="168"/>
                    <a:pt x="36" y="167"/>
                  </a:cubicBezTo>
                  <a:cubicBezTo>
                    <a:pt x="38" y="165"/>
                    <a:pt x="38" y="164"/>
                    <a:pt x="38" y="164"/>
                  </a:cubicBezTo>
                  <a:cubicBezTo>
                    <a:pt x="38" y="164"/>
                    <a:pt x="38" y="165"/>
                    <a:pt x="37" y="167"/>
                  </a:cubicBezTo>
                  <a:cubicBezTo>
                    <a:pt x="36" y="168"/>
                    <a:pt x="34" y="171"/>
                    <a:pt x="32" y="174"/>
                  </a:cubicBezTo>
                  <a:cubicBezTo>
                    <a:pt x="29" y="176"/>
                    <a:pt x="26" y="179"/>
                    <a:pt x="22" y="183"/>
                  </a:cubicBezTo>
                  <a:cubicBezTo>
                    <a:pt x="20" y="184"/>
                    <a:pt x="18" y="186"/>
                    <a:pt x="15" y="187"/>
                  </a:cubicBezTo>
                  <a:cubicBezTo>
                    <a:pt x="13" y="188"/>
                    <a:pt x="9" y="188"/>
                    <a:pt x="6" y="187"/>
                  </a:cubicBezTo>
                  <a:cubicBezTo>
                    <a:pt x="3" y="185"/>
                    <a:pt x="1" y="181"/>
                    <a:pt x="1" y="178"/>
                  </a:cubicBezTo>
                  <a:cubicBezTo>
                    <a:pt x="0" y="175"/>
                    <a:pt x="0" y="171"/>
                    <a:pt x="0" y="167"/>
                  </a:cubicBezTo>
                  <a:cubicBezTo>
                    <a:pt x="1" y="160"/>
                    <a:pt x="3" y="153"/>
                    <a:pt x="6" y="146"/>
                  </a:cubicBezTo>
                  <a:cubicBezTo>
                    <a:pt x="11" y="131"/>
                    <a:pt x="20" y="117"/>
                    <a:pt x="30" y="104"/>
                  </a:cubicBezTo>
                  <a:cubicBezTo>
                    <a:pt x="39" y="90"/>
                    <a:pt x="49" y="77"/>
                    <a:pt x="59" y="65"/>
                  </a:cubicBezTo>
                  <a:cubicBezTo>
                    <a:pt x="68" y="53"/>
                    <a:pt x="77" y="42"/>
                    <a:pt x="84" y="32"/>
                  </a:cubicBezTo>
                  <a:cubicBezTo>
                    <a:pt x="92" y="22"/>
                    <a:pt x="98" y="14"/>
                    <a:pt x="103" y="9"/>
                  </a:cubicBezTo>
                  <a:cubicBezTo>
                    <a:pt x="107" y="3"/>
                    <a:pt x="110" y="0"/>
                    <a:pt x="110" y="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1011">
              <a:extLst>
                <a:ext uri="{FF2B5EF4-FFF2-40B4-BE49-F238E27FC236}">
                  <a16:creationId xmlns:a16="http://schemas.microsoft.com/office/drawing/2014/main" xmlns="" id="{CEDEE7C5-346A-4B3D-A8FC-C8A9EB036F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1075" y="6181725"/>
              <a:ext cx="88900" cy="157163"/>
            </a:xfrm>
            <a:custGeom>
              <a:avLst/>
              <a:gdLst>
                <a:gd name="T0" fmla="*/ 2 w 47"/>
                <a:gd name="T1" fmla="*/ 11 h 83"/>
                <a:gd name="T2" fmla="*/ 20 w 47"/>
                <a:gd name="T3" fmla="*/ 1 h 83"/>
                <a:gd name="T4" fmla="*/ 22 w 47"/>
                <a:gd name="T5" fmla="*/ 0 h 83"/>
                <a:gd name="T6" fmla="*/ 27 w 47"/>
                <a:gd name="T7" fmla="*/ 4 h 83"/>
                <a:gd name="T8" fmla="*/ 47 w 47"/>
                <a:gd name="T9" fmla="*/ 64 h 83"/>
                <a:gd name="T10" fmla="*/ 25 w 47"/>
                <a:gd name="T11" fmla="*/ 83 h 83"/>
                <a:gd name="T12" fmla="*/ 2 w 47"/>
                <a:gd name="T13" fmla="*/ 16 h 83"/>
                <a:gd name="T14" fmla="*/ 1 w 47"/>
                <a:gd name="T15" fmla="*/ 12 h 83"/>
                <a:gd name="T16" fmla="*/ 2 w 47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83">
                  <a:moveTo>
                    <a:pt x="2" y="11"/>
                  </a:moveTo>
                  <a:cubicBezTo>
                    <a:pt x="8" y="7"/>
                    <a:pt x="14" y="4"/>
                    <a:pt x="20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4" y="0"/>
                    <a:pt x="26" y="2"/>
                    <a:pt x="27" y="4"/>
                  </a:cubicBezTo>
                  <a:cubicBezTo>
                    <a:pt x="33" y="24"/>
                    <a:pt x="40" y="44"/>
                    <a:pt x="47" y="64"/>
                  </a:cubicBezTo>
                  <a:cubicBezTo>
                    <a:pt x="40" y="70"/>
                    <a:pt x="33" y="77"/>
                    <a:pt x="25" y="83"/>
                  </a:cubicBezTo>
                  <a:cubicBezTo>
                    <a:pt x="24" y="59"/>
                    <a:pt x="16" y="36"/>
                    <a:pt x="2" y="16"/>
                  </a:cubicBezTo>
                  <a:cubicBezTo>
                    <a:pt x="1" y="15"/>
                    <a:pt x="0" y="13"/>
                    <a:pt x="1" y="12"/>
                  </a:cubicBezTo>
                  <a:cubicBezTo>
                    <a:pt x="1" y="11"/>
                    <a:pt x="2" y="11"/>
                    <a:pt x="2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1012">
              <a:extLst>
                <a:ext uri="{FF2B5EF4-FFF2-40B4-BE49-F238E27FC236}">
                  <a16:creationId xmlns:a16="http://schemas.microsoft.com/office/drawing/2014/main" xmlns="" id="{62787F0B-2F83-48A3-8073-8488B3AA5F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3875" y="5321300"/>
              <a:ext cx="522288" cy="912813"/>
            </a:xfrm>
            <a:custGeom>
              <a:avLst/>
              <a:gdLst>
                <a:gd name="T0" fmla="*/ 206 w 274"/>
                <a:gd name="T1" fmla="*/ 468 h 480"/>
                <a:gd name="T2" fmla="*/ 123 w 274"/>
                <a:gd name="T3" fmla="*/ 353 h 480"/>
                <a:gd name="T4" fmla="*/ 0 w 274"/>
                <a:gd name="T5" fmla="*/ 0 h 480"/>
                <a:gd name="T6" fmla="*/ 222 w 274"/>
                <a:gd name="T7" fmla="*/ 266 h 480"/>
                <a:gd name="T8" fmla="*/ 273 w 274"/>
                <a:gd name="T9" fmla="*/ 422 h 480"/>
                <a:gd name="T10" fmla="*/ 260 w 274"/>
                <a:gd name="T11" fmla="*/ 468 h 480"/>
                <a:gd name="T12" fmla="*/ 206 w 274"/>
                <a:gd name="T13" fmla="*/ 4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80">
                  <a:moveTo>
                    <a:pt x="206" y="468"/>
                  </a:moveTo>
                  <a:cubicBezTo>
                    <a:pt x="163" y="446"/>
                    <a:pt x="141" y="398"/>
                    <a:pt x="123" y="353"/>
                  </a:cubicBezTo>
                  <a:cubicBezTo>
                    <a:pt x="77" y="237"/>
                    <a:pt x="36" y="120"/>
                    <a:pt x="0" y="0"/>
                  </a:cubicBezTo>
                  <a:cubicBezTo>
                    <a:pt x="104" y="56"/>
                    <a:pt x="169" y="162"/>
                    <a:pt x="222" y="266"/>
                  </a:cubicBezTo>
                  <a:cubicBezTo>
                    <a:pt x="247" y="316"/>
                    <a:pt x="270" y="367"/>
                    <a:pt x="273" y="422"/>
                  </a:cubicBezTo>
                  <a:cubicBezTo>
                    <a:pt x="274" y="439"/>
                    <a:pt x="272" y="457"/>
                    <a:pt x="260" y="468"/>
                  </a:cubicBezTo>
                  <a:cubicBezTo>
                    <a:pt x="245" y="480"/>
                    <a:pt x="223" y="477"/>
                    <a:pt x="206" y="4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1013">
              <a:extLst>
                <a:ext uri="{FF2B5EF4-FFF2-40B4-BE49-F238E27FC236}">
                  <a16:creationId xmlns:a16="http://schemas.microsoft.com/office/drawing/2014/main" xmlns="" id="{E73E99B5-E70A-400C-BD69-1B9630A96A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5175" y="5603875"/>
              <a:ext cx="223838" cy="573088"/>
            </a:xfrm>
            <a:custGeom>
              <a:avLst/>
              <a:gdLst>
                <a:gd name="T0" fmla="*/ 117 w 117"/>
                <a:gd name="T1" fmla="*/ 301 h 301"/>
                <a:gd name="T2" fmla="*/ 114 w 117"/>
                <a:gd name="T3" fmla="*/ 287 h 301"/>
                <a:gd name="T4" fmla="*/ 111 w 117"/>
                <a:gd name="T5" fmla="*/ 272 h 301"/>
                <a:gd name="T6" fmla="*/ 109 w 117"/>
                <a:gd name="T7" fmla="*/ 262 h 301"/>
                <a:gd name="T8" fmla="*/ 106 w 117"/>
                <a:gd name="T9" fmla="*/ 252 h 301"/>
                <a:gd name="T10" fmla="*/ 99 w 117"/>
                <a:gd name="T11" fmla="*/ 228 h 301"/>
                <a:gd name="T12" fmla="*/ 91 w 117"/>
                <a:gd name="T13" fmla="*/ 202 h 301"/>
                <a:gd name="T14" fmla="*/ 81 w 117"/>
                <a:gd name="T15" fmla="*/ 174 h 301"/>
                <a:gd name="T16" fmla="*/ 70 w 117"/>
                <a:gd name="T17" fmla="*/ 146 h 301"/>
                <a:gd name="T18" fmla="*/ 58 w 117"/>
                <a:gd name="T19" fmla="*/ 119 h 301"/>
                <a:gd name="T20" fmla="*/ 45 w 117"/>
                <a:gd name="T21" fmla="*/ 92 h 301"/>
                <a:gd name="T22" fmla="*/ 34 w 117"/>
                <a:gd name="T23" fmla="*/ 67 h 301"/>
                <a:gd name="T24" fmla="*/ 23 w 117"/>
                <a:gd name="T25" fmla="*/ 45 h 301"/>
                <a:gd name="T26" fmla="*/ 0 w 117"/>
                <a:gd name="T27" fmla="*/ 0 h 301"/>
                <a:gd name="T28" fmla="*/ 7 w 117"/>
                <a:gd name="T29" fmla="*/ 12 h 301"/>
                <a:gd name="T30" fmla="*/ 24 w 117"/>
                <a:gd name="T31" fmla="*/ 45 h 301"/>
                <a:gd name="T32" fmla="*/ 48 w 117"/>
                <a:gd name="T33" fmla="*/ 91 h 301"/>
                <a:gd name="T34" fmla="*/ 60 w 117"/>
                <a:gd name="T35" fmla="*/ 117 h 301"/>
                <a:gd name="T36" fmla="*/ 73 w 117"/>
                <a:gd name="T37" fmla="*/ 145 h 301"/>
                <a:gd name="T38" fmla="*/ 84 w 117"/>
                <a:gd name="T39" fmla="*/ 173 h 301"/>
                <a:gd name="T40" fmla="*/ 94 w 117"/>
                <a:gd name="T41" fmla="*/ 201 h 301"/>
                <a:gd name="T42" fmla="*/ 102 w 117"/>
                <a:gd name="T43" fmla="*/ 227 h 301"/>
                <a:gd name="T44" fmla="*/ 108 w 117"/>
                <a:gd name="T45" fmla="*/ 251 h 301"/>
                <a:gd name="T46" fmla="*/ 110 w 117"/>
                <a:gd name="T47" fmla="*/ 262 h 301"/>
                <a:gd name="T48" fmla="*/ 112 w 117"/>
                <a:gd name="T49" fmla="*/ 271 h 301"/>
                <a:gd name="T50" fmla="*/ 115 w 117"/>
                <a:gd name="T51" fmla="*/ 287 h 301"/>
                <a:gd name="T52" fmla="*/ 117 w 117"/>
                <a:gd name="T53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301">
                  <a:moveTo>
                    <a:pt x="117" y="301"/>
                  </a:moveTo>
                  <a:cubicBezTo>
                    <a:pt x="117" y="301"/>
                    <a:pt x="116" y="296"/>
                    <a:pt x="114" y="287"/>
                  </a:cubicBezTo>
                  <a:cubicBezTo>
                    <a:pt x="113" y="283"/>
                    <a:pt x="112" y="278"/>
                    <a:pt x="111" y="272"/>
                  </a:cubicBezTo>
                  <a:cubicBezTo>
                    <a:pt x="110" y="269"/>
                    <a:pt x="109" y="265"/>
                    <a:pt x="109" y="262"/>
                  </a:cubicBezTo>
                  <a:cubicBezTo>
                    <a:pt x="108" y="259"/>
                    <a:pt x="107" y="255"/>
                    <a:pt x="106" y="252"/>
                  </a:cubicBezTo>
                  <a:cubicBezTo>
                    <a:pt x="104" y="244"/>
                    <a:pt x="102" y="236"/>
                    <a:pt x="99" y="228"/>
                  </a:cubicBezTo>
                  <a:cubicBezTo>
                    <a:pt x="97" y="220"/>
                    <a:pt x="94" y="211"/>
                    <a:pt x="91" y="202"/>
                  </a:cubicBezTo>
                  <a:cubicBezTo>
                    <a:pt x="88" y="193"/>
                    <a:pt x="85" y="184"/>
                    <a:pt x="81" y="174"/>
                  </a:cubicBezTo>
                  <a:cubicBezTo>
                    <a:pt x="77" y="165"/>
                    <a:pt x="73" y="156"/>
                    <a:pt x="70" y="146"/>
                  </a:cubicBezTo>
                  <a:cubicBezTo>
                    <a:pt x="66" y="137"/>
                    <a:pt x="62" y="128"/>
                    <a:pt x="58" y="119"/>
                  </a:cubicBezTo>
                  <a:cubicBezTo>
                    <a:pt x="54" y="110"/>
                    <a:pt x="49" y="101"/>
                    <a:pt x="45" y="92"/>
                  </a:cubicBezTo>
                  <a:cubicBezTo>
                    <a:pt x="41" y="84"/>
                    <a:pt x="37" y="75"/>
                    <a:pt x="34" y="67"/>
                  </a:cubicBezTo>
                  <a:cubicBezTo>
                    <a:pt x="30" y="60"/>
                    <a:pt x="26" y="52"/>
                    <a:pt x="23" y="45"/>
                  </a:cubicBezTo>
                  <a:cubicBezTo>
                    <a:pt x="9" y="18"/>
                    <a:pt x="0" y="0"/>
                    <a:pt x="0" y="0"/>
                  </a:cubicBezTo>
                  <a:cubicBezTo>
                    <a:pt x="0" y="0"/>
                    <a:pt x="3" y="4"/>
                    <a:pt x="7" y="12"/>
                  </a:cubicBezTo>
                  <a:cubicBezTo>
                    <a:pt x="11" y="20"/>
                    <a:pt x="17" y="31"/>
                    <a:pt x="24" y="45"/>
                  </a:cubicBezTo>
                  <a:cubicBezTo>
                    <a:pt x="31" y="58"/>
                    <a:pt x="40" y="74"/>
                    <a:pt x="48" y="91"/>
                  </a:cubicBezTo>
                  <a:cubicBezTo>
                    <a:pt x="52" y="99"/>
                    <a:pt x="56" y="108"/>
                    <a:pt x="60" y="117"/>
                  </a:cubicBezTo>
                  <a:cubicBezTo>
                    <a:pt x="65" y="126"/>
                    <a:pt x="69" y="136"/>
                    <a:pt x="73" y="145"/>
                  </a:cubicBezTo>
                  <a:cubicBezTo>
                    <a:pt x="76" y="155"/>
                    <a:pt x="80" y="164"/>
                    <a:pt x="84" y="173"/>
                  </a:cubicBezTo>
                  <a:cubicBezTo>
                    <a:pt x="87" y="183"/>
                    <a:pt x="91" y="192"/>
                    <a:pt x="94" y="201"/>
                  </a:cubicBezTo>
                  <a:cubicBezTo>
                    <a:pt x="97" y="210"/>
                    <a:pt x="99" y="219"/>
                    <a:pt x="102" y="227"/>
                  </a:cubicBezTo>
                  <a:cubicBezTo>
                    <a:pt x="104" y="236"/>
                    <a:pt x="106" y="244"/>
                    <a:pt x="108" y="251"/>
                  </a:cubicBezTo>
                  <a:cubicBezTo>
                    <a:pt x="109" y="255"/>
                    <a:pt x="110" y="258"/>
                    <a:pt x="110" y="262"/>
                  </a:cubicBezTo>
                  <a:cubicBezTo>
                    <a:pt x="111" y="265"/>
                    <a:pt x="111" y="268"/>
                    <a:pt x="112" y="271"/>
                  </a:cubicBezTo>
                  <a:cubicBezTo>
                    <a:pt x="113" y="277"/>
                    <a:pt x="114" y="283"/>
                    <a:pt x="115" y="287"/>
                  </a:cubicBezTo>
                  <a:cubicBezTo>
                    <a:pt x="116" y="296"/>
                    <a:pt x="117" y="301"/>
                    <a:pt x="117" y="301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1014">
              <a:extLst>
                <a:ext uri="{FF2B5EF4-FFF2-40B4-BE49-F238E27FC236}">
                  <a16:creationId xmlns:a16="http://schemas.microsoft.com/office/drawing/2014/main" xmlns="" id="{99083F08-026F-4AD0-81A6-FD0FB8D2DA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7263" y="5930900"/>
              <a:ext cx="60325" cy="274638"/>
            </a:xfrm>
            <a:custGeom>
              <a:avLst/>
              <a:gdLst>
                <a:gd name="T0" fmla="*/ 20 w 31"/>
                <a:gd name="T1" fmla="*/ 144 h 144"/>
                <a:gd name="T2" fmla="*/ 22 w 31"/>
                <a:gd name="T3" fmla="*/ 138 h 144"/>
                <a:gd name="T4" fmla="*/ 25 w 31"/>
                <a:gd name="T5" fmla="*/ 130 h 144"/>
                <a:gd name="T6" fmla="*/ 27 w 31"/>
                <a:gd name="T7" fmla="*/ 121 h 144"/>
                <a:gd name="T8" fmla="*/ 28 w 31"/>
                <a:gd name="T9" fmla="*/ 110 h 144"/>
                <a:gd name="T10" fmla="*/ 28 w 31"/>
                <a:gd name="T11" fmla="*/ 97 h 144"/>
                <a:gd name="T12" fmla="*/ 25 w 31"/>
                <a:gd name="T13" fmla="*/ 70 h 144"/>
                <a:gd name="T14" fmla="*/ 18 w 31"/>
                <a:gd name="T15" fmla="*/ 44 h 144"/>
                <a:gd name="T16" fmla="*/ 9 w 31"/>
                <a:gd name="T17" fmla="*/ 21 h 144"/>
                <a:gd name="T18" fmla="*/ 0 w 31"/>
                <a:gd name="T19" fmla="*/ 0 h 144"/>
                <a:gd name="T20" fmla="*/ 3 w 31"/>
                <a:gd name="T21" fmla="*/ 5 h 144"/>
                <a:gd name="T22" fmla="*/ 11 w 31"/>
                <a:gd name="T23" fmla="*/ 21 h 144"/>
                <a:gd name="T24" fmla="*/ 20 w 31"/>
                <a:gd name="T25" fmla="*/ 43 h 144"/>
                <a:gd name="T26" fmla="*/ 28 w 31"/>
                <a:gd name="T27" fmla="*/ 70 h 144"/>
                <a:gd name="T28" fmla="*/ 31 w 31"/>
                <a:gd name="T29" fmla="*/ 97 h 144"/>
                <a:gd name="T30" fmla="*/ 28 w 31"/>
                <a:gd name="T31" fmla="*/ 122 h 144"/>
                <a:gd name="T32" fmla="*/ 26 w 31"/>
                <a:gd name="T33" fmla="*/ 131 h 144"/>
                <a:gd name="T34" fmla="*/ 23 w 31"/>
                <a:gd name="T35" fmla="*/ 138 h 144"/>
                <a:gd name="T36" fmla="*/ 21 w 31"/>
                <a:gd name="T37" fmla="*/ 142 h 144"/>
                <a:gd name="T38" fmla="*/ 20 w 31"/>
                <a:gd name="T3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144">
                  <a:moveTo>
                    <a:pt x="20" y="144"/>
                  </a:moveTo>
                  <a:cubicBezTo>
                    <a:pt x="20" y="144"/>
                    <a:pt x="21" y="141"/>
                    <a:pt x="22" y="138"/>
                  </a:cubicBezTo>
                  <a:cubicBezTo>
                    <a:pt x="23" y="136"/>
                    <a:pt x="24" y="133"/>
                    <a:pt x="25" y="130"/>
                  </a:cubicBezTo>
                  <a:cubicBezTo>
                    <a:pt x="25" y="128"/>
                    <a:pt x="26" y="125"/>
                    <a:pt x="27" y="121"/>
                  </a:cubicBezTo>
                  <a:cubicBezTo>
                    <a:pt x="27" y="118"/>
                    <a:pt x="28" y="114"/>
                    <a:pt x="28" y="110"/>
                  </a:cubicBezTo>
                  <a:cubicBezTo>
                    <a:pt x="28" y="106"/>
                    <a:pt x="28" y="102"/>
                    <a:pt x="28" y="97"/>
                  </a:cubicBezTo>
                  <a:cubicBezTo>
                    <a:pt x="28" y="89"/>
                    <a:pt x="27" y="79"/>
                    <a:pt x="25" y="70"/>
                  </a:cubicBezTo>
                  <a:cubicBezTo>
                    <a:pt x="23" y="61"/>
                    <a:pt x="21" y="52"/>
                    <a:pt x="18" y="44"/>
                  </a:cubicBezTo>
                  <a:cubicBezTo>
                    <a:pt x="15" y="35"/>
                    <a:pt x="12" y="28"/>
                    <a:pt x="9" y="21"/>
                  </a:cubicBezTo>
                  <a:cubicBezTo>
                    <a:pt x="4" y="8"/>
                    <a:pt x="0" y="0"/>
                    <a:pt x="0" y="0"/>
                  </a:cubicBezTo>
                  <a:cubicBezTo>
                    <a:pt x="0" y="0"/>
                    <a:pt x="1" y="2"/>
                    <a:pt x="3" y="5"/>
                  </a:cubicBezTo>
                  <a:cubicBezTo>
                    <a:pt x="5" y="9"/>
                    <a:pt x="8" y="14"/>
                    <a:pt x="11" y="21"/>
                  </a:cubicBezTo>
                  <a:cubicBezTo>
                    <a:pt x="14" y="27"/>
                    <a:pt x="17" y="34"/>
                    <a:pt x="20" y="43"/>
                  </a:cubicBezTo>
                  <a:cubicBezTo>
                    <a:pt x="24" y="51"/>
                    <a:pt x="26" y="60"/>
                    <a:pt x="28" y="70"/>
                  </a:cubicBezTo>
                  <a:cubicBezTo>
                    <a:pt x="30" y="79"/>
                    <a:pt x="31" y="88"/>
                    <a:pt x="31" y="97"/>
                  </a:cubicBezTo>
                  <a:cubicBezTo>
                    <a:pt x="31" y="106"/>
                    <a:pt x="30" y="115"/>
                    <a:pt x="28" y="122"/>
                  </a:cubicBezTo>
                  <a:cubicBezTo>
                    <a:pt x="28" y="125"/>
                    <a:pt x="27" y="128"/>
                    <a:pt x="26" y="131"/>
                  </a:cubicBezTo>
                  <a:cubicBezTo>
                    <a:pt x="25" y="134"/>
                    <a:pt x="24" y="136"/>
                    <a:pt x="23" y="138"/>
                  </a:cubicBezTo>
                  <a:cubicBezTo>
                    <a:pt x="22" y="140"/>
                    <a:pt x="21" y="141"/>
                    <a:pt x="21" y="142"/>
                  </a:cubicBezTo>
                  <a:cubicBezTo>
                    <a:pt x="20" y="143"/>
                    <a:pt x="20" y="144"/>
                    <a:pt x="20" y="144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1015">
              <a:extLst>
                <a:ext uri="{FF2B5EF4-FFF2-40B4-BE49-F238E27FC236}">
                  <a16:creationId xmlns:a16="http://schemas.microsoft.com/office/drawing/2014/main" xmlns="" id="{96FED623-74E8-4FA7-A45F-AB554C3A60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92463" y="5461000"/>
              <a:ext cx="304800" cy="669925"/>
            </a:xfrm>
            <a:custGeom>
              <a:avLst/>
              <a:gdLst>
                <a:gd name="T0" fmla="*/ 160 w 160"/>
                <a:gd name="T1" fmla="*/ 352 h 352"/>
                <a:gd name="T2" fmla="*/ 155 w 160"/>
                <a:gd name="T3" fmla="*/ 336 h 352"/>
                <a:gd name="T4" fmla="*/ 150 w 160"/>
                <a:gd name="T5" fmla="*/ 317 h 352"/>
                <a:gd name="T6" fmla="*/ 142 w 160"/>
                <a:gd name="T7" fmla="*/ 294 h 352"/>
                <a:gd name="T8" fmla="*/ 132 w 160"/>
                <a:gd name="T9" fmla="*/ 266 h 352"/>
                <a:gd name="T10" fmla="*/ 121 w 160"/>
                <a:gd name="T11" fmla="*/ 235 h 352"/>
                <a:gd name="T12" fmla="*/ 107 w 160"/>
                <a:gd name="T13" fmla="*/ 203 h 352"/>
                <a:gd name="T14" fmla="*/ 93 w 160"/>
                <a:gd name="T15" fmla="*/ 170 h 352"/>
                <a:gd name="T16" fmla="*/ 77 w 160"/>
                <a:gd name="T17" fmla="*/ 137 h 352"/>
                <a:gd name="T18" fmla="*/ 62 w 160"/>
                <a:gd name="T19" fmla="*/ 106 h 352"/>
                <a:gd name="T20" fmla="*/ 46 w 160"/>
                <a:gd name="T21" fmla="*/ 77 h 352"/>
                <a:gd name="T22" fmla="*/ 32 w 160"/>
                <a:gd name="T23" fmla="*/ 51 h 352"/>
                <a:gd name="T24" fmla="*/ 19 w 160"/>
                <a:gd name="T25" fmla="*/ 30 h 352"/>
                <a:gd name="T26" fmla="*/ 9 w 160"/>
                <a:gd name="T27" fmla="*/ 14 h 352"/>
                <a:gd name="T28" fmla="*/ 0 w 160"/>
                <a:gd name="T29" fmla="*/ 0 h 352"/>
                <a:gd name="T30" fmla="*/ 9 w 160"/>
                <a:gd name="T31" fmla="*/ 13 h 352"/>
                <a:gd name="T32" fmla="*/ 19 w 160"/>
                <a:gd name="T33" fmla="*/ 30 h 352"/>
                <a:gd name="T34" fmla="*/ 32 w 160"/>
                <a:gd name="T35" fmla="*/ 51 h 352"/>
                <a:gd name="T36" fmla="*/ 47 w 160"/>
                <a:gd name="T37" fmla="*/ 76 h 352"/>
                <a:gd name="T38" fmla="*/ 63 w 160"/>
                <a:gd name="T39" fmla="*/ 105 h 352"/>
                <a:gd name="T40" fmla="*/ 79 w 160"/>
                <a:gd name="T41" fmla="*/ 136 h 352"/>
                <a:gd name="T42" fmla="*/ 94 w 160"/>
                <a:gd name="T43" fmla="*/ 169 h 352"/>
                <a:gd name="T44" fmla="*/ 109 w 160"/>
                <a:gd name="T45" fmla="*/ 202 h 352"/>
                <a:gd name="T46" fmla="*/ 122 w 160"/>
                <a:gd name="T47" fmla="*/ 235 h 352"/>
                <a:gd name="T48" fmla="*/ 133 w 160"/>
                <a:gd name="T49" fmla="*/ 266 h 352"/>
                <a:gd name="T50" fmla="*/ 143 w 160"/>
                <a:gd name="T51" fmla="*/ 293 h 352"/>
                <a:gd name="T52" fmla="*/ 150 w 160"/>
                <a:gd name="T53" fmla="*/ 317 h 352"/>
                <a:gd name="T54" fmla="*/ 156 w 160"/>
                <a:gd name="T55" fmla="*/ 336 h 352"/>
                <a:gd name="T56" fmla="*/ 160 w 160"/>
                <a:gd name="T57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0" h="352">
                  <a:moveTo>
                    <a:pt x="160" y="352"/>
                  </a:moveTo>
                  <a:cubicBezTo>
                    <a:pt x="160" y="352"/>
                    <a:pt x="158" y="346"/>
                    <a:pt x="155" y="336"/>
                  </a:cubicBezTo>
                  <a:cubicBezTo>
                    <a:pt x="154" y="330"/>
                    <a:pt x="152" y="324"/>
                    <a:pt x="150" y="317"/>
                  </a:cubicBezTo>
                  <a:cubicBezTo>
                    <a:pt x="147" y="310"/>
                    <a:pt x="145" y="302"/>
                    <a:pt x="142" y="294"/>
                  </a:cubicBezTo>
                  <a:cubicBezTo>
                    <a:pt x="139" y="285"/>
                    <a:pt x="136" y="276"/>
                    <a:pt x="132" y="266"/>
                  </a:cubicBezTo>
                  <a:cubicBezTo>
                    <a:pt x="129" y="256"/>
                    <a:pt x="125" y="246"/>
                    <a:pt x="121" y="235"/>
                  </a:cubicBezTo>
                  <a:cubicBezTo>
                    <a:pt x="116" y="225"/>
                    <a:pt x="112" y="214"/>
                    <a:pt x="107" y="203"/>
                  </a:cubicBezTo>
                  <a:cubicBezTo>
                    <a:pt x="103" y="192"/>
                    <a:pt x="98" y="181"/>
                    <a:pt x="93" y="170"/>
                  </a:cubicBezTo>
                  <a:cubicBezTo>
                    <a:pt x="88" y="159"/>
                    <a:pt x="83" y="148"/>
                    <a:pt x="77" y="137"/>
                  </a:cubicBezTo>
                  <a:cubicBezTo>
                    <a:pt x="72" y="126"/>
                    <a:pt x="67" y="116"/>
                    <a:pt x="62" y="106"/>
                  </a:cubicBezTo>
                  <a:cubicBezTo>
                    <a:pt x="56" y="96"/>
                    <a:pt x="51" y="86"/>
                    <a:pt x="46" y="77"/>
                  </a:cubicBezTo>
                  <a:cubicBezTo>
                    <a:pt x="41" y="68"/>
                    <a:pt x="36" y="59"/>
                    <a:pt x="32" y="51"/>
                  </a:cubicBezTo>
                  <a:cubicBezTo>
                    <a:pt x="27" y="43"/>
                    <a:pt x="23" y="36"/>
                    <a:pt x="19" y="30"/>
                  </a:cubicBezTo>
                  <a:cubicBezTo>
                    <a:pt x="15" y="24"/>
                    <a:pt x="12" y="18"/>
                    <a:pt x="9" y="14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3" y="5"/>
                    <a:pt x="9" y="13"/>
                  </a:cubicBezTo>
                  <a:cubicBezTo>
                    <a:pt x="12" y="18"/>
                    <a:pt x="15" y="23"/>
                    <a:pt x="19" y="30"/>
                  </a:cubicBezTo>
                  <a:cubicBezTo>
                    <a:pt x="23" y="36"/>
                    <a:pt x="28" y="43"/>
                    <a:pt x="32" y="51"/>
                  </a:cubicBezTo>
                  <a:cubicBezTo>
                    <a:pt x="37" y="59"/>
                    <a:pt x="42" y="67"/>
                    <a:pt x="47" y="76"/>
                  </a:cubicBezTo>
                  <a:cubicBezTo>
                    <a:pt x="52" y="85"/>
                    <a:pt x="57" y="95"/>
                    <a:pt x="63" y="105"/>
                  </a:cubicBezTo>
                  <a:cubicBezTo>
                    <a:pt x="68" y="115"/>
                    <a:pt x="73" y="126"/>
                    <a:pt x="79" y="136"/>
                  </a:cubicBezTo>
                  <a:cubicBezTo>
                    <a:pt x="84" y="147"/>
                    <a:pt x="89" y="158"/>
                    <a:pt x="94" y="169"/>
                  </a:cubicBezTo>
                  <a:cubicBezTo>
                    <a:pt x="99" y="180"/>
                    <a:pt x="104" y="191"/>
                    <a:pt x="109" y="202"/>
                  </a:cubicBezTo>
                  <a:cubicBezTo>
                    <a:pt x="113" y="213"/>
                    <a:pt x="118" y="224"/>
                    <a:pt x="122" y="235"/>
                  </a:cubicBezTo>
                  <a:cubicBezTo>
                    <a:pt x="126" y="246"/>
                    <a:pt x="130" y="256"/>
                    <a:pt x="133" y="266"/>
                  </a:cubicBezTo>
                  <a:cubicBezTo>
                    <a:pt x="137" y="275"/>
                    <a:pt x="140" y="285"/>
                    <a:pt x="143" y="293"/>
                  </a:cubicBezTo>
                  <a:cubicBezTo>
                    <a:pt x="146" y="302"/>
                    <a:pt x="148" y="310"/>
                    <a:pt x="150" y="317"/>
                  </a:cubicBezTo>
                  <a:cubicBezTo>
                    <a:pt x="152" y="324"/>
                    <a:pt x="154" y="330"/>
                    <a:pt x="156" y="336"/>
                  </a:cubicBezTo>
                  <a:cubicBezTo>
                    <a:pt x="158" y="346"/>
                    <a:pt x="160" y="352"/>
                    <a:pt x="160" y="352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1016">
              <a:extLst>
                <a:ext uri="{FF2B5EF4-FFF2-40B4-BE49-F238E27FC236}">
                  <a16:creationId xmlns:a16="http://schemas.microsoft.com/office/drawing/2014/main" xmlns="" id="{8C80C018-882E-4F9C-8F27-8023167A22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71838" y="5830888"/>
              <a:ext cx="184150" cy="317500"/>
            </a:xfrm>
            <a:custGeom>
              <a:avLst/>
              <a:gdLst>
                <a:gd name="T0" fmla="*/ 0 w 97"/>
                <a:gd name="T1" fmla="*/ 0 h 167"/>
                <a:gd name="T2" fmla="*/ 14 w 97"/>
                <a:gd name="T3" fmla="*/ 34 h 167"/>
                <a:gd name="T4" fmla="*/ 28 w 97"/>
                <a:gd name="T5" fmla="*/ 68 h 167"/>
                <a:gd name="T6" fmla="*/ 43 w 97"/>
                <a:gd name="T7" fmla="*/ 108 h 167"/>
                <a:gd name="T8" fmla="*/ 63 w 97"/>
                <a:gd name="T9" fmla="*/ 145 h 167"/>
                <a:gd name="T10" fmla="*/ 76 w 97"/>
                <a:gd name="T11" fmla="*/ 159 h 167"/>
                <a:gd name="T12" fmla="*/ 84 w 97"/>
                <a:gd name="T13" fmla="*/ 164 h 167"/>
                <a:gd name="T14" fmla="*/ 91 w 97"/>
                <a:gd name="T15" fmla="*/ 164 h 167"/>
                <a:gd name="T16" fmla="*/ 95 w 97"/>
                <a:gd name="T17" fmla="*/ 158 h 167"/>
                <a:gd name="T18" fmla="*/ 95 w 97"/>
                <a:gd name="T19" fmla="*/ 152 h 167"/>
                <a:gd name="T20" fmla="*/ 93 w 97"/>
                <a:gd name="T21" fmla="*/ 140 h 167"/>
                <a:gd name="T22" fmla="*/ 91 w 97"/>
                <a:gd name="T23" fmla="*/ 133 h 167"/>
                <a:gd name="T24" fmla="*/ 90 w 97"/>
                <a:gd name="T25" fmla="*/ 131 h 167"/>
                <a:gd name="T26" fmla="*/ 91 w 97"/>
                <a:gd name="T27" fmla="*/ 133 h 167"/>
                <a:gd name="T28" fmla="*/ 94 w 97"/>
                <a:gd name="T29" fmla="*/ 140 h 167"/>
                <a:gd name="T30" fmla="*/ 96 w 97"/>
                <a:gd name="T31" fmla="*/ 152 h 167"/>
                <a:gd name="T32" fmla="*/ 96 w 97"/>
                <a:gd name="T33" fmla="*/ 159 h 167"/>
                <a:gd name="T34" fmla="*/ 92 w 97"/>
                <a:gd name="T35" fmla="*/ 166 h 167"/>
                <a:gd name="T36" fmla="*/ 83 w 97"/>
                <a:gd name="T37" fmla="*/ 166 h 167"/>
                <a:gd name="T38" fmla="*/ 75 w 97"/>
                <a:gd name="T39" fmla="*/ 161 h 167"/>
                <a:gd name="T40" fmla="*/ 61 w 97"/>
                <a:gd name="T41" fmla="*/ 147 h 167"/>
                <a:gd name="T42" fmla="*/ 40 w 97"/>
                <a:gd name="T43" fmla="*/ 109 h 167"/>
                <a:gd name="T44" fmla="*/ 25 w 97"/>
                <a:gd name="T45" fmla="*/ 69 h 167"/>
                <a:gd name="T46" fmla="*/ 12 w 97"/>
                <a:gd name="T47" fmla="*/ 34 h 167"/>
                <a:gd name="T48" fmla="*/ 0 w 97"/>
                <a:gd name="T4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167">
                  <a:moveTo>
                    <a:pt x="0" y="0"/>
                  </a:moveTo>
                  <a:cubicBezTo>
                    <a:pt x="0" y="0"/>
                    <a:pt x="6" y="14"/>
                    <a:pt x="14" y="34"/>
                  </a:cubicBezTo>
                  <a:cubicBezTo>
                    <a:pt x="18" y="44"/>
                    <a:pt x="23" y="56"/>
                    <a:pt x="28" y="68"/>
                  </a:cubicBezTo>
                  <a:cubicBezTo>
                    <a:pt x="33" y="81"/>
                    <a:pt x="38" y="94"/>
                    <a:pt x="43" y="108"/>
                  </a:cubicBezTo>
                  <a:cubicBezTo>
                    <a:pt x="49" y="121"/>
                    <a:pt x="55" y="134"/>
                    <a:pt x="63" y="145"/>
                  </a:cubicBezTo>
                  <a:cubicBezTo>
                    <a:pt x="67" y="150"/>
                    <a:pt x="72" y="155"/>
                    <a:pt x="76" y="159"/>
                  </a:cubicBezTo>
                  <a:cubicBezTo>
                    <a:pt x="79" y="161"/>
                    <a:pt x="81" y="163"/>
                    <a:pt x="84" y="164"/>
                  </a:cubicBezTo>
                  <a:cubicBezTo>
                    <a:pt x="86" y="165"/>
                    <a:pt x="89" y="165"/>
                    <a:pt x="91" y="164"/>
                  </a:cubicBezTo>
                  <a:cubicBezTo>
                    <a:pt x="93" y="163"/>
                    <a:pt x="94" y="161"/>
                    <a:pt x="95" y="158"/>
                  </a:cubicBezTo>
                  <a:cubicBezTo>
                    <a:pt x="95" y="156"/>
                    <a:pt x="95" y="154"/>
                    <a:pt x="95" y="152"/>
                  </a:cubicBezTo>
                  <a:cubicBezTo>
                    <a:pt x="95" y="147"/>
                    <a:pt x="94" y="144"/>
                    <a:pt x="93" y="140"/>
                  </a:cubicBezTo>
                  <a:cubicBezTo>
                    <a:pt x="93" y="137"/>
                    <a:pt x="92" y="135"/>
                    <a:pt x="91" y="133"/>
                  </a:cubicBezTo>
                  <a:cubicBezTo>
                    <a:pt x="91" y="132"/>
                    <a:pt x="90" y="131"/>
                    <a:pt x="90" y="131"/>
                  </a:cubicBezTo>
                  <a:cubicBezTo>
                    <a:pt x="90" y="131"/>
                    <a:pt x="91" y="132"/>
                    <a:pt x="91" y="133"/>
                  </a:cubicBezTo>
                  <a:cubicBezTo>
                    <a:pt x="92" y="135"/>
                    <a:pt x="93" y="137"/>
                    <a:pt x="94" y="140"/>
                  </a:cubicBezTo>
                  <a:cubicBezTo>
                    <a:pt x="95" y="143"/>
                    <a:pt x="96" y="147"/>
                    <a:pt x="96" y="152"/>
                  </a:cubicBezTo>
                  <a:cubicBezTo>
                    <a:pt x="97" y="154"/>
                    <a:pt x="97" y="156"/>
                    <a:pt x="96" y="159"/>
                  </a:cubicBezTo>
                  <a:cubicBezTo>
                    <a:pt x="96" y="161"/>
                    <a:pt x="95" y="164"/>
                    <a:pt x="92" y="166"/>
                  </a:cubicBezTo>
                  <a:cubicBezTo>
                    <a:pt x="89" y="167"/>
                    <a:pt x="86" y="167"/>
                    <a:pt x="83" y="166"/>
                  </a:cubicBezTo>
                  <a:cubicBezTo>
                    <a:pt x="80" y="165"/>
                    <a:pt x="77" y="163"/>
                    <a:pt x="75" y="161"/>
                  </a:cubicBezTo>
                  <a:cubicBezTo>
                    <a:pt x="70" y="157"/>
                    <a:pt x="65" y="152"/>
                    <a:pt x="61" y="147"/>
                  </a:cubicBezTo>
                  <a:cubicBezTo>
                    <a:pt x="52" y="136"/>
                    <a:pt x="46" y="122"/>
                    <a:pt x="40" y="109"/>
                  </a:cubicBezTo>
                  <a:cubicBezTo>
                    <a:pt x="35" y="95"/>
                    <a:pt x="30" y="82"/>
                    <a:pt x="25" y="69"/>
                  </a:cubicBezTo>
                  <a:cubicBezTo>
                    <a:pt x="20" y="57"/>
                    <a:pt x="16" y="45"/>
                    <a:pt x="12" y="34"/>
                  </a:cubicBezTo>
                  <a:cubicBezTo>
                    <a:pt x="5" y="14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0" name="组合 1049">
            <a:extLst>
              <a:ext uri="{FF2B5EF4-FFF2-40B4-BE49-F238E27FC236}">
                <a16:creationId xmlns:a16="http://schemas.microsoft.com/office/drawing/2014/main" xmlns="" id="{531F289C-1C91-4AEB-A341-FD0E1671E290}"/>
              </a:ext>
            </a:extLst>
          </p:cNvPr>
          <p:cNvGrpSpPr/>
          <p:nvPr userDrawn="1"/>
        </p:nvGrpSpPr>
        <p:grpSpPr>
          <a:xfrm>
            <a:off x="8515350" y="1481170"/>
            <a:ext cx="3654425" cy="5372067"/>
            <a:chOff x="9093199" y="2330618"/>
            <a:chExt cx="3076576" cy="4522619"/>
          </a:xfrm>
        </p:grpSpPr>
        <p:sp>
          <p:nvSpPr>
            <p:cNvPr id="1051" name="Freeform 1021">
              <a:extLst>
                <a:ext uri="{FF2B5EF4-FFF2-40B4-BE49-F238E27FC236}">
                  <a16:creationId xmlns:a16="http://schemas.microsoft.com/office/drawing/2014/main" xmlns="" id="{C46BD96B-909E-4477-A8D6-D7BAA49430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31202" y="3106259"/>
              <a:ext cx="248152" cy="679498"/>
            </a:xfrm>
            <a:custGeom>
              <a:avLst/>
              <a:gdLst>
                <a:gd name="T0" fmla="*/ 216 w 226"/>
                <a:gd name="T1" fmla="*/ 421 h 620"/>
                <a:gd name="T2" fmla="*/ 209 w 226"/>
                <a:gd name="T3" fmla="*/ 337 h 620"/>
                <a:gd name="T4" fmla="*/ 0 w 226"/>
                <a:gd name="T5" fmla="*/ 0 h 620"/>
                <a:gd name="T6" fmla="*/ 95 w 226"/>
                <a:gd name="T7" fmla="*/ 426 h 620"/>
                <a:gd name="T8" fmla="*/ 166 w 226"/>
                <a:gd name="T9" fmla="*/ 537 h 620"/>
                <a:gd name="T10" fmla="*/ 226 w 226"/>
                <a:gd name="T11" fmla="*/ 620 h 620"/>
                <a:gd name="T12" fmla="*/ 216 w 226"/>
                <a:gd name="T13" fmla="*/ 421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620">
                  <a:moveTo>
                    <a:pt x="216" y="421"/>
                  </a:moveTo>
                  <a:cubicBezTo>
                    <a:pt x="215" y="393"/>
                    <a:pt x="214" y="365"/>
                    <a:pt x="209" y="337"/>
                  </a:cubicBezTo>
                  <a:cubicBezTo>
                    <a:pt x="186" y="205"/>
                    <a:pt x="90" y="99"/>
                    <a:pt x="0" y="0"/>
                  </a:cubicBezTo>
                  <a:cubicBezTo>
                    <a:pt x="41" y="140"/>
                    <a:pt x="30" y="295"/>
                    <a:pt x="95" y="426"/>
                  </a:cubicBezTo>
                  <a:cubicBezTo>
                    <a:pt x="115" y="465"/>
                    <a:pt x="140" y="501"/>
                    <a:pt x="166" y="537"/>
                  </a:cubicBezTo>
                  <a:cubicBezTo>
                    <a:pt x="186" y="565"/>
                    <a:pt x="206" y="593"/>
                    <a:pt x="226" y="620"/>
                  </a:cubicBezTo>
                  <a:cubicBezTo>
                    <a:pt x="223" y="554"/>
                    <a:pt x="220" y="488"/>
                    <a:pt x="216" y="4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52" name="Freeform 1022">
              <a:extLst>
                <a:ext uri="{FF2B5EF4-FFF2-40B4-BE49-F238E27FC236}">
                  <a16:creationId xmlns:a16="http://schemas.microsoft.com/office/drawing/2014/main" xmlns="" id="{F8A23FE4-5BEF-4136-A6EC-04D98D6B0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9197" y="3408979"/>
              <a:ext cx="53268" cy="344296"/>
            </a:xfrm>
            <a:custGeom>
              <a:avLst/>
              <a:gdLst>
                <a:gd name="T0" fmla="*/ 49 w 49"/>
                <a:gd name="T1" fmla="*/ 314 h 314"/>
                <a:gd name="T2" fmla="*/ 43 w 49"/>
                <a:gd name="T3" fmla="*/ 235 h 314"/>
                <a:gd name="T4" fmla="*/ 32 w 49"/>
                <a:gd name="T5" fmla="*/ 156 h 314"/>
                <a:gd name="T6" fmla="*/ 18 w 49"/>
                <a:gd name="T7" fmla="*/ 78 h 314"/>
                <a:gd name="T8" fmla="*/ 14 w 49"/>
                <a:gd name="T9" fmla="*/ 58 h 314"/>
                <a:gd name="T10" fmla="*/ 10 w 49"/>
                <a:gd name="T11" fmla="*/ 39 h 314"/>
                <a:gd name="T12" fmla="*/ 5 w 49"/>
                <a:gd name="T13" fmla="*/ 20 h 314"/>
                <a:gd name="T14" fmla="*/ 0 w 49"/>
                <a:gd name="T15" fmla="*/ 0 h 314"/>
                <a:gd name="T16" fmla="*/ 12 w 49"/>
                <a:gd name="T17" fmla="*/ 39 h 314"/>
                <a:gd name="T18" fmla="*/ 17 w 49"/>
                <a:gd name="T19" fmla="*/ 58 h 314"/>
                <a:gd name="T20" fmla="*/ 21 w 49"/>
                <a:gd name="T21" fmla="*/ 77 h 314"/>
                <a:gd name="T22" fmla="*/ 36 w 49"/>
                <a:gd name="T23" fmla="*/ 155 h 314"/>
                <a:gd name="T24" fmla="*/ 46 w 49"/>
                <a:gd name="T25" fmla="*/ 234 h 314"/>
                <a:gd name="T26" fmla="*/ 49 w 49"/>
                <a:gd name="T27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314">
                  <a:moveTo>
                    <a:pt x="49" y="314"/>
                  </a:moveTo>
                  <a:cubicBezTo>
                    <a:pt x="48" y="287"/>
                    <a:pt x="46" y="261"/>
                    <a:pt x="43" y="235"/>
                  </a:cubicBezTo>
                  <a:cubicBezTo>
                    <a:pt x="40" y="208"/>
                    <a:pt x="37" y="182"/>
                    <a:pt x="32" y="156"/>
                  </a:cubicBezTo>
                  <a:cubicBezTo>
                    <a:pt x="29" y="130"/>
                    <a:pt x="24" y="104"/>
                    <a:pt x="18" y="7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3"/>
                    <a:pt x="8" y="26"/>
                    <a:pt x="12" y="39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7" y="103"/>
                    <a:pt x="32" y="129"/>
                    <a:pt x="36" y="155"/>
                  </a:cubicBezTo>
                  <a:cubicBezTo>
                    <a:pt x="40" y="181"/>
                    <a:pt x="44" y="208"/>
                    <a:pt x="46" y="234"/>
                  </a:cubicBezTo>
                  <a:cubicBezTo>
                    <a:pt x="48" y="261"/>
                    <a:pt x="49" y="287"/>
                    <a:pt x="49" y="314"/>
                  </a:cubicBezTo>
                  <a:close/>
                </a:path>
              </a:pathLst>
            </a:custGeom>
            <a:solidFill>
              <a:srgbClr val="EC7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1023">
              <a:extLst>
                <a:ext uri="{FF2B5EF4-FFF2-40B4-BE49-F238E27FC236}">
                  <a16:creationId xmlns:a16="http://schemas.microsoft.com/office/drawing/2014/main" xmlns="" id="{9EEDB0CC-2FB3-4344-A760-52CA6C10FA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76715" y="3514217"/>
              <a:ext cx="83151" cy="232563"/>
            </a:xfrm>
            <a:custGeom>
              <a:avLst/>
              <a:gdLst>
                <a:gd name="T0" fmla="*/ 75 w 75"/>
                <a:gd name="T1" fmla="*/ 211 h 211"/>
                <a:gd name="T2" fmla="*/ 53 w 75"/>
                <a:gd name="T3" fmla="*/ 176 h 211"/>
                <a:gd name="T4" fmla="*/ 33 w 75"/>
                <a:gd name="T5" fmla="*/ 139 h 211"/>
                <a:gd name="T6" fmla="*/ 16 w 75"/>
                <a:gd name="T7" fmla="*/ 102 h 211"/>
                <a:gd name="T8" fmla="*/ 0 w 75"/>
                <a:gd name="T9" fmla="*/ 64 h 211"/>
                <a:gd name="T10" fmla="*/ 1 w 75"/>
                <a:gd name="T11" fmla="*/ 61 h 211"/>
                <a:gd name="T12" fmla="*/ 3 w 75"/>
                <a:gd name="T13" fmla="*/ 62 h 211"/>
                <a:gd name="T14" fmla="*/ 30 w 75"/>
                <a:gd name="T15" fmla="*/ 98 h 211"/>
                <a:gd name="T16" fmla="*/ 53 w 75"/>
                <a:gd name="T17" fmla="*/ 136 h 211"/>
                <a:gd name="T18" fmla="*/ 49 w 75"/>
                <a:gd name="T19" fmla="*/ 137 h 211"/>
                <a:gd name="T20" fmla="*/ 32 w 75"/>
                <a:gd name="T21" fmla="*/ 67 h 211"/>
                <a:gd name="T22" fmla="*/ 3 w 75"/>
                <a:gd name="T23" fmla="*/ 0 h 211"/>
                <a:gd name="T24" fmla="*/ 34 w 75"/>
                <a:gd name="T25" fmla="*/ 66 h 211"/>
                <a:gd name="T26" fmla="*/ 53 w 75"/>
                <a:gd name="T27" fmla="*/ 137 h 211"/>
                <a:gd name="T28" fmla="*/ 51 w 75"/>
                <a:gd name="T29" fmla="*/ 139 h 211"/>
                <a:gd name="T30" fmla="*/ 49 w 75"/>
                <a:gd name="T31" fmla="*/ 138 h 211"/>
                <a:gd name="T32" fmla="*/ 27 w 75"/>
                <a:gd name="T33" fmla="*/ 100 h 211"/>
                <a:gd name="T34" fmla="*/ 0 w 75"/>
                <a:gd name="T35" fmla="*/ 64 h 211"/>
                <a:gd name="T36" fmla="*/ 4 w 75"/>
                <a:gd name="T37" fmla="*/ 62 h 211"/>
                <a:gd name="T38" fmla="*/ 19 w 75"/>
                <a:gd name="T39" fmla="*/ 101 h 211"/>
                <a:gd name="T40" fmla="*/ 36 w 75"/>
                <a:gd name="T41" fmla="*/ 138 h 211"/>
                <a:gd name="T42" fmla="*/ 54 w 75"/>
                <a:gd name="T43" fmla="*/ 175 h 211"/>
                <a:gd name="T44" fmla="*/ 75 w 75"/>
                <a:gd name="T4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211">
                  <a:moveTo>
                    <a:pt x="75" y="211"/>
                  </a:moveTo>
                  <a:cubicBezTo>
                    <a:pt x="67" y="200"/>
                    <a:pt x="60" y="188"/>
                    <a:pt x="53" y="176"/>
                  </a:cubicBezTo>
                  <a:cubicBezTo>
                    <a:pt x="46" y="164"/>
                    <a:pt x="40" y="152"/>
                    <a:pt x="33" y="139"/>
                  </a:cubicBezTo>
                  <a:cubicBezTo>
                    <a:pt x="27" y="127"/>
                    <a:pt x="21" y="115"/>
                    <a:pt x="16" y="102"/>
                  </a:cubicBezTo>
                  <a:cubicBezTo>
                    <a:pt x="10" y="89"/>
                    <a:pt x="5" y="77"/>
                    <a:pt x="0" y="64"/>
                  </a:cubicBezTo>
                  <a:cubicBezTo>
                    <a:pt x="0" y="63"/>
                    <a:pt x="0" y="62"/>
                    <a:pt x="1" y="61"/>
                  </a:cubicBezTo>
                  <a:cubicBezTo>
                    <a:pt x="2" y="61"/>
                    <a:pt x="3" y="61"/>
                    <a:pt x="3" y="62"/>
                  </a:cubicBezTo>
                  <a:cubicBezTo>
                    <a:pt x="13" y="73"/>
                    <a:pt x="22" y="85"/>
                    <a:pt x="30" y="98"/>
                  </a:cubicBezTo>
                  <a:cubicBezTo>
                    <a:pt x="38" y="110"/>
                    <a:pt x="45" y="123"/>
                    <a:pt x="53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5" y="114"/>
                    <a:pt x="39" y="90"/>
                    <a:pt x="32" y="67"/>
                  </a:cubicBezTo>
                  <a:cubicBezTo>
                    <a:pt x="24" y="44"/>
                    <a:pt x="14" y="22"/>
                    <a:pt x="3" y="0"/>
                  </a:cubicBezTo>
                  <a:cubicBezTo>
                    <a:pt x="15" y="21"/>
                    <a:pt x="26" y="43"/>
                    <a:pt x="34" y="66"/>
                  </a:cubicBezTo>
                  <a:cubicBezTo>
                    <a:pt x="42" y="89"/>
                    <a:pt x="49" y="113"/>
                    <a:pt x="53" y="137"/>
                  </a:cubicBezTo>
                  <a:cubicBezTo>
                    <a:pt x="53" y="138"/>
                    <a:pt x="52" y="139"/>
                    <a:pt x="51" y="139"/>
                  </a:cubicBezTo>
                  <a:cubicBezTo>
                    <a:pt x="51" y="139"/>
                    <a:pt x="50" y="139"/>
                    <a:pt x="49" y="138"/>
                  </a:cubicBezTo>
                  <a:cubicBezTo>
                    <a:pt x="42" y="125"/>
                    <a:pt x="35" y="112"/>
                    <a:pt x="27" y="100"/>
                  </a:cubicBezTo>
                  <a:cubicBezTo>
                    <a:pt x="19" y="87"/>
                    <a:pt x="10" y="75"/>
                    <a:pt x="0" y="64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8" y="75"/>
                    <a:pt x="13" y="88"/>
                    <a:pt x="19" y="101"/>
                  </a:cubicBezTo>
                  <a:cubicBezTo>
                    <a:pt x="24" y="113"/>
                    <a:pt x="30" y="126"/>
                    <a:pt x="36" y="138"/>
                  </a:cubicBezTo>
                  <a:cubicBezTo>
                    <a:pt x="42" y="151"/>
                    <a:pt x="48" y="163"/>
                    <a:pt x="54" y="175"/>
                  </a:cubicBezTo>
                  <a:cubicBezTo>
                    <a:pt x="61" y="187"/>
                    <a:pt x="68" y="199"/>
                    <a:pt x="75" y="211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1024">
              <a:extLst>
                <a:ext uri="{FF2B5EF4-FFF2-40B4-BE49-F238E27FC236}">
                  <a16:creationId xmlns:a16="http://schemas.microsoft.com/office/drawing/2014/main" xmlns="" id="{226137A8-546D-4BAB-BE61-F6FC621586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5511" y="3829929"/>
              <a:ext cx="904264" cy="2256762"/>
            </a:xfrm>
            <a:custGeom>
              <a:avLst/>
              <a:gdLst>
                <a:gd name="T0" fmla="*/ 134 w 824"/>
                <a:gd name="T1" fmla="*/ 2058 h 2058"/>
                <a:gd name="T2" fmla="*/ 456 w 824"/>
                <a:gd name="T3" fmla="*/ 1243 h 2058"/>
                <a:gd name="T4" fmla="*/ 702 w 824"/>
                <a:gd name="T5" fmla="*/ 399 h 2058"/>
                <a:gd name="T6" fmla="*/ 796 w 824"/>
                <a:gd name="T7" fmla="*/ 0 h 2058"/>
                <a:gd name="T8" fmla="*/ 653 w 824"/>
                <a:gd name="T9" fmla="*/ 177 h 2058"/>
                <a:gd name="T10" fmla="*/ 0 w 824"/>
                <a:gd name="T11" fmla="*/ 1285 h 2058"/>
                <a:gd name="T12" fmla="*/ 134 w 824"/>
                <a:gd name="T13" fmla="*/ 2058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4" h="2058">
                  <a:moveTo>
                    <a:pt x="134" y="2058"/>
                  </a:moveTo>
                  <a:cubicBezTo>
                    <a:pt x="294" y="1812"/>
                    <a:pt x="383" y="1527"/>
                    <a:pt x="456" y="1243"/>
                  </a:cubicBezTo>
                  <a:cubicBezTo>
                    <a:pt x="529" y="959"/>
                    <a:pt x="590" y="670"/>
                    <a:pt x="702" y="399"/>
                  </a:cubicBezTo>
                  <a:cubicBezTo>
                    <a:pt x="755" y="271"/>
                    <a:pt x="824" y="136"/>
                    <a:pt x="796" y="0"/>
                  </a:cubicBezTo>
                  <a:cubicBezTo>
                    <a:pt x="756" y="65"/>
                    <a:pt x="703" y="120"/>
                    <a:pt x="653" y="177"/>
                  </a:cubicBezTo>
                  <a:cubicBezTo>
                    <a:pt x="367" y="500"/>
                    <a:pt x="144" y="878"/>
                    <a:pt x="0" y="1285"/>
                  </a:cubicBezTo>
                  <a:cubicBezTo>
                    <a:pt x="0" y="1285"/>
                    <a:pt x="164" y="1750"/>
                    <a:pt x="134" y="2058"/>
                  </a:cubicBezTo>
                  <a:close/>
                </a:path>
              </a:pathLst>
            </a:custGeom>
            <a:solidFill>
              <a:srgbClr val="107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1025">
              <a:extLst>
                <a:ext uri="{FF2B5EF4-FFF2-40B4-BE49-F238E27FC236}">
                  <a16:creationId xmlns:a16="http://schemas.microsoft.com/office/drawing/2014/main" xmlns="" id="{19EE6E8C-800C-4A4C-AE48-458F19390C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34451" y="4104067"/>
              <a:ext cx="569063" cy="1714983"/>
            </a:xfrm>
            <a:custGeom>
              <a:avLst/>
              <a:gdLst>
                <a:gd name="T0" fmla="*/ 10 w 518"/>
                <a:gd name="T1" fmla="*/ 1546 h 1564"/>
                <a:gd name="T2" fmla="*/ 25 w 518"/>
                <a:gd name="T3" fmla="*/ 1420 h 1564"/>
                <a:gd name="T4" fmla="*/ 183 w 518"/>
                <a:gd name="T5" fmla="*/ 1012 h 1564"/>
                <a:gd name="T6" fmla="*/ 208 w 518"/>
                <a:gd name="T7" fmla="*/ 841 h 1564"/>
                <a:gd name="T8" fmla="*/ 247 w 518"/>
                <a:gd name="T9" fmla="*/ 770 h 1564"/>
                <a:gd name="T10" fmla="*/ 283 w 518"/>
                <a:gd name="T11" fmla="*/ 581 h 1564"/>
                <a:gd name="T12" fmla="*/ 372 w 518"/>
                <a:gd name="T13" fmla="*/ 298 h 1564"/>
                <a:gd name="T14" fmla="*/ 518 w 518"/>
                <a:gd name="T15" fmla="*/ 0 h 1564"/>
                <a:gd name="T16" fmla="*/ 261 w 518"/>
                <a:gd name="T17" fmla="*/ 792 h 1564"/>
                <a:gd name="T18" fmla="*/ 25 w 518"/>
                <a:gd name="T19" fmla="*/ 1564 h 1564"/>
                <a:gd name="T20" fmla="*/ 28 w 518"/>
                <a:gd name="T21" fmla="*/ 1503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1564">
                  <a:moveTo>
                    <a:pt x="10" y="1546"/>
                  </a:moveTo>
                  <a:cubicBezTo>
                    <a:pt x="27" y="1507"/>
                    <a:pt x="21" y="1462"/>
                    <a:pt x="25" y="1420"/>
                  </a:cubicBezTo>
                  <a:cubicBezTo>
                    <a:pt x="37" y="1274"/>
                    <a:pt x="160" y="1157"/>
                    <a:pt x="183" y="1012"/>
                  </a:cubicBezTo>
                  <a:cubicBezTo>
                    <a:pt x="192" y="955"/>
                    <a:pt x="185" y="895"/>
                    <a:pt x="208" y="841"/>
                  </a:cubicBezTo>
                  <a:cubicBezTo>
                    <a:pt x="219" y="816"/>
                    <a:pt x="235" y="794"/>
                    <a:pt x="247" y="770"/>
                  </a:cubicBezTo>
                  <a:cubicBezTo>
                    <a:pt x="275" y="712"/>
                    <a:pt x="275" y="645"/>
                    <a:pt x="283" y="581"/>
                  </a:cubicBezTo>
                  <a:cubicBezTo>
                    <a:pt x="294" y="482"/>
                    <a:pt x="325" y="386"/>
                    <a:pt x="372" y="298"/>
                  </a:cubicBezTo>
                  <a:cubicBezTo>
                    <a:pt x="427" y="197"/>
                    <a:pt x="456" y="93"/>
                    <a:pt x="518" y="0"/>
                  </a:cubicBezTo>
                  <a:cubicBezTo>
                    <a:pt x="418" y="256"/>
                    <a:pt x="328" y="526"/>
                    <a:pt x="261" y="792"/>
                  </a:cubicBezTo>
                  <a:cubicBezTo>
                    <a:pt x="192" y="1067"/>
                    <a:pt x="145" y="1321"/>
                    <a:pt x="25" y="1564"/>
                  </a:cubicBezTo>
                  <a:cubicBezTo>
                    <a:pt x="12" y="1540"/>
                    <a:pt x="0" y="1508"/>
                    <a:pt x="28" y="1503"/>
                  </a:cubicBezTo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1026">
              <a:extLst>
                <a:ext uri="{FF2B5EF4-FFF2-40B4-BE49-F238E27FC236}">
                  <a16:creationId xmlns:a16="http://schemas.microsoft.com/office/drawing/2014/main" xmlns="" id="{DFE8D031-3932-4CAA-83FF-4A4E4227A3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1654" y="3989735"/>
              <a:ext cx="696387" cy="1465531"/>
            </a:xfrm>
            <a:custGeom>
              <a:avLst/>
              <a:gdLst>
                <a:gd name="T0" fmla="*/ 0 w 634"/>
                <a:gd name="T1" fmla="*/ 1337 h 1337"/>
                <a:gd name="T2" fmla="*/ 26 w 634"/>
                <a:gd name="T3" fmla="*/ 1247 h 1337"/>
                <a:gd name="T4" fmla="*/ 39 w 634"/>
                <a:gd name="T5" fmla="*/ 1203 h 1337"/>
                <a:gd name="T6" fmla="*/ 53 w 634"/>
                <a:gd name="T7" fmla="*/ 1159 h 1337"/>
                <a:gd name="T8" fmla="*/ 68 w 634"/>
                <a:gd name="T9" fmla="*/ 1115 h 1337"/>
                <a:gd name="T10" fmla="*/ 75 w 634"/>
                <a:gd name="T11" fmla="*/ 1093 h 1337"/>
                <a:gd name="T12" fmla="*/ 83 w 634"/>
                <a:gd name="T13" fmla="*/ 1071 h 1337"/>
                <a:gd name="T14" fmla="*/ 115 w 634"/>
                <a:gd name="T15" fmla="*/ 983 h 1337"/>
                <a:gd name="T16" fmla="*/ 262 w 634"/>
                <a:gd name="T17" fmla="*/ 642 h 1337"/>
                <a:gd name="T18" fmla="*/ 441 w 634"/>
                <a:gd name="T19" fmla="*/ 316 h 1337"/>
                <a:gd name="T20" fmla="*/ 541 w 634"/>
                <a:gd name="T21" fmla="*/ 160 h 1337"/>
                <a:gd name="T22" fmla="*/ 594 w 634"/>
                <a:gd name="T23" fmla="*/ 83 h 1337"/>
                <a:gd name="T24" fmla="*/ 634 w 634"/>
                <a:gd name="T25" fmla="*/ 0 h 1337"/>
                <a:gd name="T26" fmla="*/ 595 w 634"/>
                <a:gd name="T27" fmla="*/ 84 h 1337"/>
                <a:gd name="T28" fmla="*/ 543 w 634"/>
                <a:gd name="T29" fmla="*/ 161 h 1337"/>
                <a:gd name="T30" fmla="*/ 444 w 634"/>
                <a:gd name="T31" fmla="*/ 318 h 1337"/>
                <a:gd name="T32" fmla="*/ 267 w 634"/>
                <a:gd name="T33" fmla="*/ 645 h 1337"/>
                <a:gd name="T34" fmla="*/ 119 w 634"/>
                <a:gd name="T35" fmla="*/ 985 h 1337"/>
                <a:gd name="T36" fmla="*/ 56 w 634"/>
                <a:gd name="T37" fmla="*/ 1160 h 1337"/>
                <a:gd name="T38" fmla="*/ 41 w 634"/>
                <a:gd name="T39" fmla="*/ 1204 h 1337"/>
                <a:gd name="T40" fmla="*/ 27 w 634"/>
                <a:gd name="T41" fmla="*/ 1248 h 1337"/>
                <a:gd name="T42" fmla="*/ 0 w 634"/>
                <a:gd name="T43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4" h="1337">
                  <a:moveTo>
                    <a:pt x="0" y="1337"/>
                  </a:moveTo>
                  <a:cubicBezTo>
                    <a:pt x="9" y="1307"/>
                    <a:pt x="17" y="1277"/>
                    <a:pt x="26" y="1247"/>
                  </a:cubicBezTo>
                  <a:cubicBezTo>
                    <a:pt x="39" y="1203"/>
                    <a:pt x="39" y="1203"/>
                    <a:pt x="39" y="1203"/>
                  </a:cubicBezTo>
                  <a:cubicBezTo>
                    <a:pt x="44" y="1188"/>
                    <a:pt x="48" y="1173"/>
                    <a:pt x="53" y="1159"/>
                  </a:cubicBezTo>
                  <a:cubicBezTo>
                    <a:pt x="68" y="1115"/>
                    <a:pt x="68" y="1115"/>
                    <a:pt x="68" y="1115"/>
                  </a:cubicBezTo>
                  <a:cubicBezTo>
                    <a:pt x="75" y="1093"/>
                    <a:pt x="75" y="1093"/>
                    <a:pt x="75" y="1093"/>
                  </a:cubicBezTo>
                  <a:cubicBezTo>
                    <a:pt x="83" y="1071"/>
                    <a:pt x="83" y="1071"/>
                    <a:pt x="83" y="1071"/>
                  </a:cubicBezTo>
                  <a:cubicBezTo>
                    <a:pt x="94" y="1042"/>
                    <a:pt x="104" y="1012"/>
                    <a:pt x="115" y="983"/>
                  </a:cubicBezTo>
                  <a:cubicBezTo>
                    <a:pt x="159" y="868"/>
                    <a:pt x="208" y="754"/>
                    <a:pt x="262" y="642"/>
                  </a:cubicBezTo>
                  <a:cubicBezTo>
                    <a:pt x="317" y="531"/>
                    <a:pt x="376" y="422"/>
                    <a:pt x="441" y="316"/>
                  </a:cubicBezTo>
                  <a:cubicBezTo>
                    <a:pt x="473" y="263"/>
                    <a:pt x="506" y="211"/>
                    <a:pt x="541" y="160"/>
                  </a:cubicBezTo>
                  <a:cubicBezTo>
                    <a:pt x="594" y="83"/>
                    <a:pt x="594" y="83"/>
                    <a:pt x="594" y="83"/>
                  </a:cubicBezTo>
                  <a:cubicBezTo>
                    <a:pt x="611" y="57"/>
                    <a:pt x="626" y="30"/>
                    <a:pt x="634" y="0"/>
                  </a:cubicBezTo>
                  <a:cubicBezTo>
                    <a:pt x="627" y="30"/>
                    <a:pt x="611" y="58"/>
                    <a:pt x="595" y="84"/>
                  </a:cubicBezTo>
                  <a:cubicBezTo>
                    <a:pt x="543" y="161"/>
                    <a:pt x="543" y="161"/>
                    <a:pt x="543" y="161"/>
                  </a:cubicBezTo>
                  <a:cubicBezTo>
                    <a:pt x="509" y="213"/>
                    <a:pt x="476" y="265"/>
                    <a:pt x="444" y="318"/>
                  </a:cubicBezTo>
                  <a:cubicBezTo>
                    <a:pt x="381" y="424"/>
                    <a:pt x="321" y="533"/>
                    <a:pt x="267" y="645"/>
                  </a:cubicBezTo>
                  <a:cubicBezTo>
                    <a:pt x="213" y="756"/>
                    <a:pt x="164" y="869"/>
                    <a:pt x="119" y="985"/>
                  </a:cubicBezTo>
                  <a:cubicBezTo>
                    <a:pt x="97" y="1043"/>
                    <a:pt x="76" y="1101"/>
                    <a:pt x="56" y="1160"/>
                  </a:cubicBezTo>
                  <a:cubicBezTo>
                    <a:pt x="51" y="1174"/>
                    <a:pt x="46" y="1189"/>
                    <a:pt x="41" y="1204"/>
                  </a:cubicBezTo>
                  <a:cubicBezTo>
                    <a:pt x="27" y="1248"/>
                    <a:pt x="27" y="1248"/>
                    <a:pt x="27" y="1248"/>
                  </a:cubicBezTo>
                  <a:cubicBezTo>
                    <a:pt x="18" y="1277"/>
                    <a:pt x="9" y="1307"/>
                    <a:pt x="0" y="1337"/>
                  </a:cubicBez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1027">
              <a:extLst>
                <a:ext uri="{FF2B5EF4-FFF2-40B4-BE49-F238E27FC236}">
                  <a16:creationId xmlns:a16="http://schemas.microsoft.com/office/drawing/2014/main" xmlns="" id="{5D526776-3323-4148-A949-E9F002F9E2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27874" y="4661436"/>
              <a:ext cx="297523" cy="793830"/>
            </a:xfrm>
            <a:custGeom>
              <a:avLst/>
              <a:gdLst>
                <a:gd name="T0" fmla="*/ 0 w 271"/>
                <a:gd name="T1" fmla="*/ 724 h 724"/>
                <a:gd name="T2" fmla="*/ 9 w 271"/>
                <a:gd name="T3" fmla="*/ 676 h 724"/>
                <a:gd name="T4" fmla="*/ 19 w 271"/>
                <a:gd name="T5" fmla="*/ 629 h 724"/>
                <a:gd name="T6" fmla="*/ 30 w 271"/>
                <a:gd name="T7" fmla="*/ 581 h 724"/>
                <a:gd name="T8" fmla="*/ 43 w 271"/>
                <a:gd name="T9" fmla="*/ 534 h 724"/>
                <a:gd name="T10" fmla="*/ 103 w 271"/>
                <a:gd name="T11" fmla="*/ 350 h 724"/>
                <a:gd name="T12" fmla="*/ 179 w 271"/>
                <a:gd name="T13" fmla="*/ 171 h 724"/>
                <a:gd name="T14" fmla="*/ 200 w 271"/>
                <a:gd name="T15" fmla="*/ 127 h 724"/>
                <a:gd name="T16" fmla="*/ 223 w 271"/>
                <a:gd name="T17" fmla="*/ 84 h 724"/>
                <a:gd name="T18" fmla="*/ 246 w 271"/>
                <a:gd name="T19" fmla="*/ 42 h 724"/>
                <a:gd name="T20" fmla="*/ 271 w 271"/>
                <a:gd name="T21" fmla="*/ 0 h 724"/>
                <a:gd name="T22" fmla="*/ 248 w 271"/>
                <a:gd name="T23" fmla="*/ 43 h 724"/>
                <a:gd name="T24" fmla="*/ 225 w 271"/>
                <a:gd name="T25" fmla="*/ 86 h 724"/>
                <a:gd name="T26" fmla="*/ 204 w 271"/>
                <a:gd name="T27" fmla="*/ 129 h 724"/>
                <a:gd name="T28" fmla="*/ 183 w 271"/>
                <a:gd name="T29" fmla="*/ 173 h 724"/>
                <a:gd name="T30" fmla="*/ 108 w 271"/>
                <a:gd name="T31" fmla="*/ 352 h 724"/>
                <a:gd name="T32" fmla="*/ 47 w 271"/>
                <a:gd name="T33" fmla="*/ 536 h 724"/>
                <a:gd name="T34" fmla="*/ 34 w 271"/>
                <a:gd name="T35" fmla="*/ 582 h 724"/>
                <a:gd name="T36" fmla="*/ 22 w 271"/>
                <a:gd name="T37" fmla="*/ 629 h 724"/>
                <a:gd name="T38" fmla="*/ 10 w 271"/>
                <a:gd name="T39" fmla="*/ 676 h 724"/>
                <a:gd name="T40" fmla="*/ 0 w 271"/>
                <a:gd name="T41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1" h="724">
                  <a:moveTo>
                    <a:pt x="0" y="724"/>
                  </a:moveTo>
                  <a:cubicBezTo>
                    <a:pt x="9" y="676"/>
                    <a:pt x="9" y="676"/>
                    <a:pt x="9" y="676"/>
                  </a:cubicBezTo>
                  <a:cubicBezTo>
                    <a:pt x="19" y="629"/>
                    <a:pt x="19" y="629"/>
                    <a:pt x="19" y="629"/>
                  </a:cubicBezTo>
                  <a:cubicBezTo>
                    <a:pt x="30" y="581"/>
                    <a:pt x="30" y="581"/>
                    <a:pt x="30" y="581"/>
                  </a:cubicBezTo>
                  <a:cubicBezTo>
                    <a:pt x="43" y="534"/>
                    <a:pt x="43" y="534"/>
                    <a:pt x="43" y="534"/>
                  </a:cubicBezTo>
                  <a:cubicBezTo>
                    <a:pt x="60" y="472"/>
                    <a:pt x="80" y="410"/>
                    <a:pt x="103" y="350"/>
                  </a:cubicBezTo>
                  <a:cubicBezTo>
                    <a:pt x="126" y="289"/>
                    <a:pt x="151" y="229"/>
                    <a:pt x="179" y="171"/>
                  </a:cubicBezTo>
                  <a:cubicBezTo>
                    <a:pt x="200" y="127"/>
                    <a:pt x="200" y="127"/>
                    <a:pt x="200" y="127"/>
                  </a:cubicBezTo>
                  <a:cubicBezTo>
                    <a:pt x="223" y="84"/>
                    <a:pt x="223" y="84"/>
                    <a:pt x="223" y="84"/>
                  </a:cubicBezTo>
                  <a:cubicBezTo>
                    <a:pt x="246" y="42"/>
                    <a:pt x="246" y="42"/>
                    <a:pt x="246" y="42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8" y="43"/>
                    <a:pt x="248" y="43"/>
                    <a:pt x="248" y="43"/>
                  </a:cubicBezTo>
                  <a:cubicBezTo>
                    <a:pt x="225" y="86"/>
                    <a:pt x="225" y="86"/>
                    <a:pt x="225" y="86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183" y="173"/>
                    <a:pt x="183" y="173"/>
                    <a:pt x="183" y="173"/>
                  </a:cubicBezTo>
                  <a:cubicBezTo>
                    <a:pt x="156" y="231"/>
                    <a:pt x="130" y="291"/>
                    <a:pt x="108" y="352"/>
                  </a:cubicBezTo>
                  <a:cubicBezTo>
                    <a:pt x="85" y="412"/>
                    <a:pt x="65" y="474"/>
                    <a:pt x="47" y="536"/>
                  </a:cubicBezTo>
                  <a:cubicBezTo>
                    <a:pt x="34" y="582"/>
                    <a:pt x="34" y="582"/>
                    <a:pt x="34" y="582"/>
                  </a:cubicBezTo>
                  <a:cubicBezTo>
                    <a:pt x="22" y="629"/>
                    <a:pt x="22" y="629"/>
                    <a:pt x="22" y="629"/>
                  </a:cubicBezTo>
                  <a:cubicBezTo>
                    <a:pt x="10" y="676"/>
                    <a:pt x="10" y="676"/>
                    <a:pt x="10" y="676"/>
                  </a:cubicBezTo>
                  <a:lnTo>
                    <a:pt x="0" y="724"/>
                  </a:ln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1028">
              <a:extLst>
                <a:ext uri="{FF2B5EF4-FFF2-40B4-BE49-F238E27FC236}">
                  <a16:creationId xmlns:a16="http://schemas.microsoft.com/office/drawing/2014/main" xmlns="" id="{A4737147-79EF-4393-B920-744AD102B6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00631" y="4800454"/>
              <a:ext cx="320909" cy="1041982"/>
            </a:xfrm>
            <a:custGeom>
              <a:avLst/>
              <a:gdLst>
                <a:gd name="T0" fmla="*/ 0 w 292"/>
                <a:gd name="T1" fmla="*/ 951 h 951"/>
                <a:gd name="T2" fmla="*/ 15 w 292"/>
                <a:gd name="T3" fmla="*/ 890 h 951"/>
                <a:gd name="T4" fmla="*/ 30 w 292"/>
                <a:gd name="T5" fmla="*/ 830 h 951"/>
                <a:gd name="T6" fmla="*/ 46 w 292"/>
                <a:gd name="T7" fmla="*/ 770 h 951"/>
                <a:gd name="T8" fmla="*/ 62 w 292"/>
                <a:gd name="T9" fmla="*/ 710 h 951"/>
                <a:gd name="T10" fmla="*/ 131 w 292"/>
                <a:gd name="T11" fmla="*/ 471 h 951"/>
                <a:gd name="T12" fmla="*/ 208 w 292"/>
                <a:gd name="T13" fmla="*/ 234 h 951"/>
                <a:gd name="T14" fmla="*/ 229 w 292"/>
                <a:gd name="T15" fmla="*/ 175 h 951"/>
                <a:gd name="T16" fmla="*/ 249 w 292"/>
                <a:gd name="T17" fmla="*/ 117 h 951"/>
                <a:gd name="T18" fmla="*/ 271 w 292"/>
                <a:gd name="T19" fmla="*/ 58 h 951"/>
                <a:gd name="T20" fmla="*/ 292 w 292"/>
                <a:gd name="T21" fmla="*/ 0 h 951"/>
                <a:gd name="T22" fmla="*/ 272 w 292"/>
                <a:gd name="T23" fmla="*/ 59 h 951"/>
                <a:gd name="T24" fmla="*/ 252 w 292"/>
                <a:gd name="T25" fmla="*/ 118 h 951"/>
                <a:gd name="T26" fmla="*/ 232 w 292"/>
                <a:gd name="T27" fmla="*/ 177 h 951"/>
                <a:gd name="T28" fmla="*/ 212 w 292"/>
                <a:gd name="T29" fmla="*/ 236 h 951"/>
                <a:gd name="T30" fmla="*/ 137 w 292"/>
                <a:gd name="T31" fmla="*/ 472 h 951"/>
                <a:gd name="T32" fmla="*/ 66 w 292"/>
                <a:gd name="T33" fmla="*/ 711 h 951"/>
                <a:gd name="T34" fmla="*/ 49 w 292"/>
                <a:gd name="T35" fmla="*/ 771 h 951"/>
                <a:gd name="T36" fmla="*/ 33 w 292"/>
                <a:gd name="T37" fmla="*/ 831 h 951"/>
                <a:gd name="T38" fmla="*/ 16 w 292"/>
                <a:gd name="T39" fmla="*/ 891 h 951"/>
                <a:gd name="T40" fmla="*/ 0 w 292"/>
                <a:gd name="T41" fmla="*/ 951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2" h="951">
                  <a:moveTo>
                    <a:pt x="0" y="951"/>
                  </a:moveTo>
                  <a:cubicBezTo>
                    <a:pt x="15" y="890"/>
                    <a:pt x="15" y="890"/>
                    <a:pt x="15" y="890"/>
                  </a:cubicBezTo>
                  <a:cubicBezTo>
                    <a:pt x="30" y="830"/>
                    <a:pt x="30" y="830"/>
                    <a:pt x="30" y="830"/>
                  </a:cubicBezTo>
                  <a:cubicBezTo>
                    <a:pt x="46" y="770"/>
                    <a:pt x="46" y="770"/>
                    <a:pt x="46" y="770"/>
                  </a:cubicBezTo>
                  <a:cubicBezTo>
                    <a:pt x="62" y="710"/>
                    <a:pt x="62" y="710"/>
                    <a:pt x="62" y="710"/>
                  </a:cubicBezTo>
                  <a:cubicBezTo>
                    <a:pt x="84" y="630"/>
                    <a:pt x="107" y="550"/>
                    <a:pt x="131" y="471"/>
                  </a:cubicBezTo>
                  <a:cubicBezTo>
                    <a:pt x="156" y="392"/>
                    <a:pt x="181" y="313"/>
                    <a:pt x="208" y="23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49" y="117"/>
                    <a:pt x="249" y="117"/>
                    <a:pt x="249" y="117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72" y="59"/>
                    <a:pt x="272" y="59"/>
                    <a:pt x="272" y="59"/>
                  </a:cubicBezTo>
                  <a:cubicBezTo>
                    <a:pt x="252" y="118"/>
                    <a:pt x="252" y="118"/>
                    <a:pt x="252" y="11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12" y="236"/>
                    <a:pt x="212" y="236"/>
                    <a:pt x="212" y="236"/>
                  </a:cubicBezTo>
                  <a:cubicBezTo>
                    <a:pt x="186" y="314"/>
                    <a:pt x="161" y="393"/>
                    <a:pt x="137" y="472"/>
                  </a:cubicBezTo>
                  <a:cubicBezTo>
                    <a:pt x="112" y="552"/>
                    <a:pt x="89" y="631"/>
                    <a:pt x="66" y="711"/>
                  </a:cubicBezTo>
                  <a:cubicBezTo>
                    <a:pt x="49" y="771"/>
                    <a:pt x="49" y="771"/>
                    <a:pt x="49" y="771"/>
                  </a:cubicBezTo>
                  <a:cubicBezTo>
                    <a:pt x="33" y="831"/>
                    <a:pt x="33" y="831"/>
                    <a:pt x="33" y="831"/>
                  </a:cubicBezTo>
                  <a:cubicBezTo>
                    <a:pt x="16" y="891"/>
                    <a:pt x="16" y="891"/>
                    <a:pt x="16" y="891"/>
                  </a:cubicBezTo>
                  <a:lnTo>
                    <a:pt x="0" y="951"/>
                  </a:ln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029">
              <a:extLst>
                <a:ext uri="{FF2B5EF4-FFF2-40B4-BE49-F238E27FC236}">
                  <a16:creationId xmlns:a16="http://schemas.microsoft.com/office/drawing/2014/main" xmlns="" id="{54858809-C65D-4533-9C3B-4CD0586E4B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30554" y="4078082"/>
              <a:ext cx="426147" cy="647016"/>
            </a:xfrm>
            <a:custGeom>
              <a:avLst/>
              <a:gdLst>
                <a:gd name="T0" fmla="*/ 0 w 387"/>
                <a:gd name="T1" fmla="*/ 590 h 590"/>
                <a:gd name="T2" fmla="*/ 21 w 387"/>
                <a:gd name="T3" fmla="*/ 551 h 590"/>
                <a:gd name="T4" fmla="*/ 42 w 387"/>
                <a:gd name="T5" fmla="*/ 512 h 590"/>
                <a:gd name="T6" fmla="*/ 63 w 387"/>
                <a:gd name="T7" fmla="*/ 474 h 590"/>
                <a:gd name="T8" fmla="*/ 85 w 387"/>
                <a:gd name="T9" fmla="*/ 436 h 590"/>
                <a:gd name="T10" fmla="*/ 178 w 387"/>
                <a:gd name="T11" fmla="*/ 285 h 590"/>
                <a:gd name="T12" fmla="*/ 279 w 387"/>
                <a:gd name="T13" fmla="*/ 140 h 590"/>
                <a:gd name="T14" fmla="*/ 305 w 387"/>
                <a:gd name="T15" fmla="*/ 104 h 590"/>
                <a:gd name="T16" fmla="*/ 332 w 387"/>
                <a:gd name="T17" fmla="*/ 69 h 590"/>
                <a:gd name="T18" fmla="*/ 359 w 387"/>
                <a:gd name="T19" fmla="*/ 34 h 590"/>
                <a:gd name="T20" fmla="*/ 387 w 387"/>
                <a:gd name="T21" fmla="*/ 0 h 590"/>
                <a:gd name="T22" fmla="*/ 360 w 387"/>
                <a:gd name="T23" fmla="*/ 35 h 590"/>
                <a:gd name="T24" fmla="*/ 334 w 387"/>
                <a:gd name="T25" fmla="*/ 71 h 590"/>
                <a:gd name="T26" fmla="*/ 308 w 387"/>
                <a:gd name="T27" fmla="*/ 106 h 590"/>
                <a:gd name="T28" fmla="*/ 282 w 387"/>
                <a:gd name="T29" fmla="*/ 142 h 590"/>
                <a:gd name="T30" fmla="*/ 183 w 387"/>
                <a:gd name="T31" fmla="*/ 288 h 590"/>
                <a:gd name="T32" fmla="*/ 89 w 387"/>
                <a:gd name="T33" fmla="*/ 438 h 590"/>
                <a:gd name="T34" fmla="*/ 66 w 387"/>
                <a:gd name="T35" fmla="*/ 476 h 590"/>
                <a:gd name="T36" fmla="*/ 44 w 387"/>
                <a:gd name="T37" fmla="*/ 514 h 590"/>
                <a:gd name="T38" fmla="*/ 22 w 387"/>
                <a:gd name="T39" fmla="*/ 552 h 590"/>
                <a:gd name="T40" fmla="*/ 0 w 387"/>
                <a:gd name="T41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7" h="590">
                  <a:moveTo>
                    <a:pt x="0" y="590"/>
                  </a:moveTo>
                  <a:cubicBezTo>
                    <a:pt x="21" y="551"/>
                    <a:pt x="21" y="551"/>
                    <a:pt x="21" y="551"/>
                  </a:cubicBezTo>
                  <a:cubicBezTo>
                    <a:pt x="42" y="512"/>
                    <a:pt x="42" y="512"/>
                    <a:pt x="42" y="512"/>
                  </a:cubicBezTo>
                  <a:cubicBezTo>
                    <a:pt x="63" y="474"/>
                    <a:pt x="63" y="474"/>
                    <a:pt x="63" y="474"/>
                  </a:cubicBezTo>
                  <a:cubicBezTo>
                    <a:pt x="85" y="436"/>
                    <a:pt x="85" y="436"/>
                    <a:pt x="85" y="436"/>
                  </a:cubicBezTo>
                  <a:cubicBezTo>
                    <a:pt x="115" y="385"/>
                    <a:pt x="146" y="335"/>
                    <a:pt x="178" y="285"/>
                  </a:cubicBezTo>
                  <a:cubicBezTo>
                    <a:pt x="211" y="236"/>
                    <a:pt x="244" y="187"/>
                    <a:pt x="279" y="140"/>
                  </a:cubicBezTo>
                  <a:cubicBezTo>
                    <a:pt x="305" y="104"/>
                    <a:pt x="305" y="104"/>
                    <a:pt x="305" y="104"/>
                  </a:cubicBezTo>
                  <a:cubicBezTo>
                    <a:pt x="332" y="69"/>
                    <a:pt x="332" y="69"/>
                    <a:pt x="332" y="69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60" y="35"/>
                    <a:pt x="360" y="35"/>
                    <a:pt x="360" y="35"/>
                  </a:cubicBezTo>
                  <a:cubicBezTo>
                    <a:pt x="334" y="71"/>
                    <a:pt x="334" y="71"/>
                    <a:pt x="334" y="71"/>
                  </a:cubicBezTo>
                  <a:cubicBezTo>
                    <a:pt x="308" y="106"/>
                    <a:pt x="308" y="106"/>
                    <a:pt x="308" y="106"/>
                  </a:cubicBezTo>
                  <a:cubicBezTo>
                    <a:pt x="282" y="142"/>
                    <a:pt x="282" y="142"/>
                    <a:pt x="282" y="142"/>
                  </a:cubicBezTo>
                  <a:cubicBezTo>
                    <a:pt x="248" y="190"/>
                    <a:pt x="215" y="239"/>
                    <a:pt x="183" y="288"/>
                  </a:cubicBezTo>
                  <a:cubicBezTo>
                    <a:pt x="151" y="337"/>
                    <a:pt x="120" y="387"/>
                    <a:pt x="89" y="438"/>
                  </a:cubicBezTo>
                  <a:cubicBezTo>
                    <a:pt x="66" y="476"/>
                    <a:pt x="66" y="476"/>
                    <a:pt x="66" y="476"/>
                  </a:cubicBezTo>
                  <a:cubicBezTo>
                    <a:pt x="44" y="514"/>
                    <a:pt x="44" y="514"/>
                    <a:pt x="44" y="514"/>
                  </a:cubicBezTo>
                  <a:cubicBezTo>
                    <a:pt x="22" y="552"/>
                    <a:pt x="22" y="552"/>
                    <a:pt x="22" y="552"/>
                  </a:cubicBezTo>
                  <a:lnTo>
                    <a:pt x="0" y="590"/>
                  </a:ln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030">
              <a:extLst>
                <a:ext uri="{FF2B5EF4-FFF2-40B4-BE49-F238E27FC236}">
                  <a16:creationId xmlns:a16="http://schemas.microsoft.com/office/drawing/2014/main" xmlns="" id="{0A9F1DCC-BC35-47A1-A1FF-7E3409490B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43261" y="3592170"/>
              <a:ext cx="567763" cy="3261067"/>
            </a:xfrm>
            <a:custGeom>
              <a:avLst/>
              <a:gdLst>
                <a:gd name="T0" fmla="*/ 474 w 517"/>
                <a:gd name="T1" fmla="*/ 2973 h 2973"/>
                <a:gd name="T2" fmla="*/ 451 w 517"/>
                <a:gd name="T3" fmla="*/ 1329 h 2973"/>
                <a:gd name="T4" fmla="*/ 504 w 517"/>
                <a:gd name="T5" fmla="*/ 0 h 2973"/>
                <a:gd name="T6" fmla="*/ 416 w 517"/>
                <a:gd name="T7" fmla="*/ 245 h 2973"/>
                <a:gd name="T8" fmla="*/ 200 w 517"/>
                <a:gd name="T9" fmla="*/ 729 h 2973"/>
                <a:gd name="T10" fmla="*/ 75 w 517"/>
                <a:gd name="T11" fmla="*/ 1073 h 2973"/>
                <a:gd name="T12" fmla="*/ 8 w 517"/>
                <a:gd name="T13" fmla="*/ 1539 h 2973"/>
                <a:gd name="T14" fmla="*/ 136 w 517"/>
                <a:gd name="T15" fmla="*/ 2132 h 2973"/>
                <a:gd name="T16" fmla="*/ 282 w 517"/>
                <a:gd name="T17" fmla="*/ 2331 h 2973"/>
                <a:gd name="T18" fmla="*/ 339 w 517"/>
                <a:gd name="T19" fmla="*/ 2538 h 2973"/>
                <a:gd name="T20" fmla="*/ 412 w 517"/>
                <a:gd name="T21" fmla="*/ 2973 h 2973"/>
                <a:gd name="T22" fmla="*/ 474 w 517"/>
                <a:gd name="T23" fmla="*/ 2973 h 2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7" h="2973">
                  <a:moveTo>
                    <a:pt x="474" y="2973"/>
                  </a:moveTo>
                  <a:cubicBezTo>
                    <a:pt x="474" y="2973"/>
                    <a:pt x="384" y="2569"/>
                    <a:pt x="451" y="1329"/>
                  </a:cubicBezTo>
                  <a:cubicBezTo>
                    <a:pt x="517" y="92"/>
                    <a:pt x="504" y="0"/>
                    <a:pt x="504" y="0"/>
                  </a:cubicBezTo>
                  <a:cubicBezTo>
                    <a:pt x="492" y="86"/>
                    <a:pt x="453" y="166"/>
                    <a:pt x="416" y="245"/>
                  </a:cubicBezTo>
                  <a:cubicBezTo>
                    <a:pt x="340" y="404"/>
                    <a:pt x="268" y="566"/>
                    <a:pt x="200" y="729"/>
                  </a:cubicBezTo>
                  <a:cubicBezTo>
                    <a:pt x="152" y="841"/>
                    <a:pt x="107" y="955"/>
                    <a:pt x="75" y="1073"/>
                  </a:cubicBezTo>
                  <a:cubicBezTo>
                    <a:pt x="33" y="1225"/>
                    <a:pt x="14" y="1382"/>
                    <a:pt x="8" y="1539"/>
                  </a:cubicBezTo>
                  <a:cubicBezTo>
                    <a:pt x="0" y="1745"/>
                    <a:pt x="19" y="1962"/>
                    <a:pt x="136" y="2132"/>
                  </a:cubicBezTo>
                  <a:cubicBezTo>
                    <a:pt x="183" y="2199"/>
                    <a:pt x="244" y="2257"/>
                    <a:pt x="282" y="2331"/>
                  </a:cubicBezTo>
                  <a:cubicBezTo>
                    <a:pt x="315" y="2395"/>
                    <a:pt x="327" y="2467"/>
                    <a:pt x="339" y="2538"/>
                  </a:cubicBezTo>
                  <a:cubicBezTo>
                    <a:pt x="364" y="2685"/>
                    <a:pt x="388" y="2827"/>
                    <a:pt x="412" y="2973"/>
                  </a:cubicBezTo>
                  <a:lnTo>
                    <a:pt x="474" y="2973"/>
                  </a:ln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031">
              <a:extLst>
                <a:ext uri="{FF2B5EF4-FFF2-40B4-BE49-F238E27FC236}">
                  <a16:creationId xmlns:a16="http://schemas.microsoft.com/office/drawing/2014/main" xmlns="" id="{C6F9D5BD-0133-4FF3-9D4E-91C69E31DC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4484" y="2860704"/>
              <a:ext cx="600244" cy="422250"/>
            </a:xfrm>
            <a:custGeom>
              <a:avLst/>
              <a:gdLst>
                <a:gd name="T0" fmla="*/ 98 w 546"/>
                <a:gd name="T1" fmla="*/ 306 h 386"/>
                <a:gd name="T2" fmla="*/ 72 w 546"/>
                <a:gd name="T3" fmla="*/ 311 h 386"/>
                <a:gd name="T4" fmla="*/ 66 w 546"/>
                <a:gd name="T5" fmla="*/ 304 h 386"/>
                <a:gd name="T6" fmla="*/ 50 w 546"/>
                <a:gd name="T7" fmla="*/ 309 h 386"/>
                <a:gd name="T8" fmla="*/ 14 w 546"/>
                <a:gd name="T9" fmla="*/ 341 h 386"/>
                <a:gd name="T10" fmla="*/ 6 w 546"/>
                <a:gd name="T11" fmla="*/ 386 h 386"/>
                <a:gd name="T12" fmla="*/ 546 w 546"/>
                <a:gd name="T13" fmla="*/ 0 h 386"/>
                <a:gd name="T14" fmla="*/ 335 w 546"/>
                <a:gd name="T15" fmla="*/ 129 h 386"/>
                <a:gd name="T16" fmla="*/ 124 w 546"/>
                <a:gd name="T17" fmla="*/ 224 h 386"/>
                <a:gd name="T18" fmla="*/ 98 w 546"/>
                <a:gd name="T19" fmla="*/ 237 h 386"/>
                <a:gd name="T20" fmla="*/ 96 w 546"/>
                <a:gd name="T21" fmla="*/ 264 h 386"/>
                <a:gd name="T22" fmla="*/ 112 w 546"/>
                <a:gd name="T23" fmla="*/ 270 h 386"/>
                <a:gd name="T24" fmla="*/ 163 w 546"/>
                <a:gd name="T25" fmla="*/ 262 h 386"/>
                <a:gd name="T26" fmla="*/ 98 w 546"/>
                <a:gd name="T27" fmla="*/ 30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6" h="386">
                  <a:moveTo>
                    <a:pt x="98" y="306"/>
                  </a:moveTo>
                  <a:cubicBezTo>
                    <a:pt x="91" y="311"/>
                    <a:pt x="80" y="317"/>
                    <a:pt x="72" y="311"/>
                  </a:cubicBezTo>
                  <a:cubicBezTo>
                    <a:pt x="70" y="309"/>
                    <a:pt x="68" y="306"/>
                    <a:pt x="66" y="304"/>
                  </a:cubicBezTo>
                  <a:cubicBezTo>
                    <a:pt x="61" y="302"/>
                    <a:pt x="55" y="305"/>
                    <a:pt x="50" y="309"/>
                  </a:cubicBezTo>
                  <a:cubicBezTo>
                    <a:pt x="37" y="318"/>
                    <a:pt x="24" y="328"/>
                    <a:pt x="14" y="341"/>
                  </a:cubicBezTo>
                  <a:cubicBezTo>
                    <a:pt x="5" y="354"/>
                    <a:pt x="0" y="371"/>
                    <a:pt x="6" y="386"/>
                  </a:cubicBezTo>
                  <a:cubicBezTo>
                    <a:pt x="188" y="261"/>
                    <a:pt x="368" y="132"/>
                    <a:pt x="546" y="0"/>
                  </a:cubicBezTo>
                  <a:cubicBezTo>
                    <a:pt x="466" y="21"/>
                    <a:pt x="404" y="83"/>
                    <a:pt x="335" y="129"/>
                  </a:cubicBezTo>
                  <a:cubicBezTo>
                    <a:pt x="271" y="172"/>
                    <a:pt x="198" y="201"/>
                    <a:pt x="124" y="224"/>
                  </a:cubicBezTo>
                  <a:cubicBezTo>
                    <a:pt x="115" y="227"/>
                    <a:pt x="105" y="230"/>
                    <a:pt x="98" y="237"/>
                  </a:cubicBezTo>
                  <a:cubicBezTo>
                    <a:pt x="91" y="244"/>
                    <a:pt x="88" y="257"/>
                    <a:pt x="96" y="264"/>
                  </a:cubicBezTo>
                  <a:cubicBezTo>
                    <a:pt x="100" y="268"/>
                    <a:pt x="106" y="269"/>
                    <a:pt x="112" y="270"/>
                  </a:cubicBezTo>
                  <a:cubicBezTo>
                    <a:pt x="130" y="271"/>
                    <a:pt x="147" y="268"/>
                    <a:pt x="163" y="262"/>
                  </a:cubicBezTo>
                  <a:cubicBezTo>
                    <a:pt x="142" y="277"/>
                    <a:pt x="120" y="292"/>
                    <a:pt x="98" y="306"/>
                  </a:cubicBez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032">
              <a:extLst>
                <a:ext uri="{FF2B5EF4-FFF2-40B4-BE49-F238E27FC236}">
                  <a16:creationId xmlns:a16="http://schemas.microsoft.com/office/drawing/2014/main" xmlns="" id="{1E513E90-4E82-4F99-AAFC-D8678CCE6E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8205" y="3230985"/>
              <a:ext cx="667804" cy="639221"/>
            </a:xfrm>
            <a:custGeom>
              <a:avLst/>
              <a:gdLst>
                <a:gd name="T0" fmla="*/ 408 w 608"/>
                <a:gd name="T1" fmla="*/ 392 h 583"/>
                <a:gd name="T2" fmla="*/ 547 w 608"/>
                <a:gd name="T3" fmla="*/ 540 h 583"/>
                <a:gd name="T4" fmla="*/ 608 w 608"/>
                <a:gd name="T5" fmla="*/ 573 h 583"/>
                <a:gd name="T6" fmla="*/ 577 w 608"/>
                <a:gd name="T7" fmla="*/ 540 h 583"/>
                <a:gd name="T8" fmla="*/ 420 w 608"/>
                <a:gd name="T9" fmla="*/ 364 h 583"/>
                <a:gd name="T10" fmla="*/ 476 w 608"/>
                <a:gd name="T11" fmla="*/ 324 h 583"/>
                <a:gd name="T12" fmla="*/ 457 w 608"/>
                <a:gd name="T13" fmla="*/ 280 h 583"/>
                <a:gd name="T14" fmla="*/ 411 w 608"/>
                <a:gd name="T15" fmla="*/ 260 h 583"/>
                <a:gd name="T16" fmla="*/ 182 w 608"/>
                <a:gd name="T17" fmla="*/ 145 h 583"/>
                <a:gd name="T18" fmla="*/ 96 w 608"/>
                <a:gd name="T19" fmla="*/ 77 h 583"/>
                <a:gd name="T20" fmla="*/ 0 w 608"/>
                <a:gd name="T21" fmla="*/ 0 h 583"/>
                <a:gd name="T22" fmla="*/ 408 w 608"/>
                <a:gd name="T23" fmla="*/ 392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8" h="583">
                  <a:moveTo>
                    <a:pt x="408" y="392"/>
                  </a:moveTo>
                  <a:cubicBezTo>
                    <a:pt x="457" y="439"/>
                    <a:pt x="506" y="486"/>
                    <a:pt x="547" y="540"/>
                  </a:cubicBezTo>
                  <a:cubicBezTo>
                    <a:pt x="562" y="560"/>
                    <a:pt x="585" y="583"/>
                    <a:pt x="608" y="573"/>
                  </a:cubicBezTo>
                  <a:cubicBezTo>
                    <a:pt x="598" y="562"/>
                    <a:pt x="587" y="551"/>
                    <a:pt x="577" y="540"/>
                  </a:cubicBezTo>
                  <a:cubicBezTo>
                    <a:pt x="523" y="483"/>
                    <a:pt x="471" y="424"/>
                    <a:pt x="420" y="364"/>
                  </a:cubicBezTo>
                  <a:cubicBezTo>
                    <a:pt x="444" y="358"/>
                    <a:pt x="471" y="347"/>
                    <a:pt x="476" y="324"/>
                  </a:cubicBezTo>
                  <a:cubicBezTo>
                    <a:pt x="480" y="307"/>
                    <a:pt x="470" y="290"/>
                    <a:pt x="457" y="280"/>
                  </a:cubicBezTo>
                  <a:cubicBezTo>
                    <a:pt x="443" y="270"/>
                    <a:pt x="427" y="265"/>
                    <a:pt x="411" y="260"/>
                  </a:cubicBezTo>
                  <a:cubicBezTo>
                    <a:pt x="329" y="233"/>
                    <a:pt x="252" y="194"/>
                    <a:pt x="182" y="145"/>
                  </a:cubicBezTo>
                  <a:cubicBezTo>
                    <a:pt x="153" y="124"/>
                    <a:pt x="124" y="100"/>
                    <a:pt x="96" y="77"/>
                  </a:cubicBezTo>
                  <a:cubicBezTo>
                    <a:pt x="64" y="51"/>
                    <a:pt x="32" y="25"/>
                    <a:pt x="0" y="0"/>
                  </a:cubicBezTo>
                  <a:cubicBezTo>
                    <a:pt x="136" y="130"/>
                    <a:pt x="272" y="261"/>
                    <a:pt x="408" y="392"/>
                  </a:cubicBez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033">
              <a:extLst>
                <a:ext uri="{FF2B5EF4-FFF2-40B4-BE49-F238E27FC236}">
                  <a16:creationId xmlns:a16="http://schemas.microsoft.com/office/drawing/2014/main" xmlns="" id="{03EBADF1-67A1-43E1-9FF9-B93CDFF996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0102" y="3028305"/>
              <a:ext cx="203979" cy="809421"/>
            </a:xfrm>
            <a:custGeom>
              <a:avLst/>
              <a:gdLst>
                <a:gd name="T0" fmla="*/ 0 w 185"/>
                <a:gd name="T1" fmla="*/ 325 h 738"/>
                <a:gd name="T2" fmla="*/ 24 w 185"/>
                <a:gd name="T3" fmla="*/ 563 h 738"/>
                <a:gd name="T4" fmla="*/ 175 w 185"/>
                <a:gd name="T5" fmla="*/ 738 h 738"/>
                <a:gd name="T6" fmla="*/ 183 w 185"/>
                <a:gd name="T7" fmla="*/ 482 h 738"/>
                <a:gd name="T8" fmla="*/ 163 w 185"/>
                <a:gd name="T9" fmla="*/ 296 h 738"/>
                <a:gd name="T10" fmla="*/ 2 w 185"/>
                <a:gd name="T11" fmla="*/ 0 h 738"/>
                <a:gd name="T12" fmla="*/ 0 w 185"/>
                <a:gd name="T13" fmla="*/ 325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38">
                  <a:moveTo>
                    <a:pt x="0" y="325"/>
                  </a:moveTo>
                  <a:cubicBezTo>
                    <a:pt x="0" y="405"/>
                    <a:pt x="0" y="486"/>
                    <a:pt x="24" y="563"/>
                  </a:cubicBezTo>
                  <a:cubicBezTo>
                    <a:pt x="48" y="639"/>
                    <a:pt x="100" y="711"/>
                    <a:pt x="175" y="738"/>
                  </a:cubicBezTo>
                  <a:cubicBezTo>
                    <a:pt x="182" y="653"/>
                    <a:pt x="185" y="567"/>
                    <a:pt x="183" y="482"/>
                  </a:cubicBezTo>
                  <a:cubicBezTo>
                    <a:pt x="182" y="419"/>
                    <a:pt x="179" y="356"/>
                    <a:pt x="163" y="296"/>
                  </a:cubicBezTo>
                  <a:cubicBezTo>
                    <a:pt x="134" y="187"/>
                    <a:pt x="67" y="92"/>
                    <a:pt x="2" y="0"/>
                  </a:cubicBezTo>
                  <a:cubicBezTo>
                    <a:pt x="1" y="108"/>
                    <a:pt x="1" y="216"/>
                    <a:pt x="0" y="3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034">
              <a:extLst>
                <a:ext uri="{FF2B5EF4-FFF2-40B4-BE49-F238E27FC236}">
                  <a16:creationId xmlns:a16="http://schemas.microsoft.com/office/drawing/2014/main" xmlns="" id="{DB01E70D-E30C-45A7-A53B-5DD1CF7B34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68961" y="2910074"/>
              <a:ext cx="262444" cy="988714"/>
            </a:xfrm>
            <a:custGeom>
              <a:avLst/>
              <a:gdLst>
                <a:gd name="T0" fmla="*/ 196 w 239"/>
                <a:gd name="T1" fmla="*/ 636 h 902"/>
                <a:gd name="T2" fmla="*/ 218 w 239"/>
                <a:gd name="T3" fmla="*/ 523 h 902"/>
                <a:gd name="T4" fmla="*/ 72 w 239"/>
                <a:gd name="T5" fmla="*/ 0 h 902"/>
                <a:gd name="T6" fmla="*/ 35 w 239"/>
                <a:gd name="T7" fmla="*/ 596 h 902"/>
                <a:gd name="T8" fmla="*/ 85 w 239"/>
                <a:gd name="T9" fmla="*/ 769 h 902"/>
                <a:gd name="T10" fmla="*/ 132 w 239"/>
                <a:gd name="T11" fmla="*/ 902 h 902"/>
                <a:gd name="T12" fmla="*/ 196 w 239"/>
                <a:gd name="T13" fmla="*/ 636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902">
                  <a:moveTo>
                    <a:pt x="196" y="636"/>
                  </a:moveTo>
                  <a:cubicBezTo>
                    <a:pt x="205" y="599"/>
                    <a:pt x="214" y="561"/>
                    <a:pt x="218" y="523"/>
                  </a:cubicBezTo>
                  <a:cubicBezTo>
                    <a:pt x="239" y="341"/>
                    <a:pt x="153" y="165"/>
                    <a:pt x="72" y="0"/>
                  </a:cubicBezTo>
                  <a:cubicBezTo>
                    <a:pt x="73" y="200"/>
                    <a:pt x="0" y="399"/>
                    <a:pt x="35" y="596"/>
                  </a:cubicBezTo>
                  <a:cubicBezTo>
                    <a:pt x="45" y="655"/>
                    <a:pt x="65" y="712"/>
                    <a:pt x="85" y="769"/>
                  </a:cubicBezTo>
                  <a:cubicBezTo>
                    <a:pt x="101" y="813"/>
                    <a:pt x="117" y="857"/>
                    <a:pt x="132" y="902"/>
                  </a:cubicBezTo>
                  <a:cubicBezTo>
                    <a:pt x="153" y="813"/>
                    <a:pt x="175" y="725"/>
                    <a:pt x="196" y="6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1035">
              <a:extLst>
                <a:ext uri="{FF2B5EF4-FFF2-40B4-BE49-F238E27FC236}">
                  <a16:creationId xmlns:a16="http://schemas.microsoft.com/office/drawing/2014/main" xmlns="" id="{8628F148-A3AA-453D-8EAE-D244922EFD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4081" y="3377797"/>
              <a:ext cx="62363" cy="471621"/>
            </a:xfrm>
            <a:custGeom>
              <a:avLst/>
              <a:gdLst>
                <a:gd name="T0" fmla="*/ 0 w 56"/>
                <a:gd name="T1" fmla="*/ 430 h 430"/>
                <a:gd name="T2" fmla="*/ 6 w 56"/>
                <a:gd name="T3" fmla="*/ 404 h 430"/>
                <a:gd name="T4" fmla="*/ 11 w 56"/>
                <a:gd name="T5" fmla="*/ 377 h 430"/>
                <a:gd name="T6" fmla="*/ 17 w 56"/>
                <a:gd name="T7" fmla="*/ 350 h 430"/>
                <a:gd name="T8" fmla="*/ 22 w 56"/>
                <a:gd name="T9" fmla="*/ 324 h 430"/>
                <a:gd name="T10" fmla="*/ 38 w 56"/>
                <a:gd name="T11" fmla="*/ 216 h 430"/>
                <a:gd name="T12" fmla="*/ 50 w 56"/>
                <a:gd name="T13" fmla="*/ 108 h 430"/>
                <a:gd name="T14" fmla="*/ 52 w 56"/>
                <a:gd name="T15" fmla="*/ 81 h 430"/>
                <a:gd name="T16" fmla="*/ 53 w 56"/>
                <a:gd name="T17" fmla="*/ 54 h 430"/>
                <a:gd name="T18" fmla="*/ 55 w 56"/>
                <a:gd name="T19" fmla="*/ 27 h 430"/>
                <a:gd name="T20" fmla="*/ 56 w 56"/>
                <a:gd name="T21" fmla="*/ 0 h 430"/>
                <a:gd name="T22" fmla="*/ 56 w 56"/>
                <a:gd name="T23" fmla="*/ 27 h 430"/>
                <a:gd name="T24" fmla="*/ 56 w 56"/>
                <a:gd name="T25" fmla="*/ 54 h 430"/>
                <a:gd name="T26" fmla="*/ 55 w 56"/>
                <a:gd name="T27" fmla="*/ 81 h 430"/>
                <a:gd name="T28" fmla="*/ 54 w 56"/>
                <a:gd name="T29" fmla="*/ 108 h 430"/>
                <a:gd name="T30" fmla="*/ 44 w 56"/>
                <a:gd name="T31" fmla="*/ 217 h 430"/>
                <a:gd name="T32" fmla="*/ 26 w 56"/>
                <a:gd name="T33" fmla="*/ 324 h 430"/>
                <a:gd name="T34" fmla="*/ 20 w 56"/>
                <a:gd name="T35" fmla="*/ 351 h 430"/>
                <a:gd name="T36" fmla="*/ 14 w 56"/>
                <a:gd name="T37" fmla="*/ 377 h 430"/>
                <a:gd name="T38" fmla="*/ 7 w 56"/>
                <a:gd name="T39" fmla="*/ 404 h 430"/>
                <a:gd name="T40" fmla="*/ 0 w 56"/>
                <a:gd name="T41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430">
                  <a:moveTo>
                    <a:pt x="0" y="430"/>
                  </a:moveTo>
                  <a:cubicBezTo>
                    <a:pt x="6" y="404"/>
                    <a:pt x="6" y="404"/>
                    <a:pt x="6" y="404"/>
                  </a:cubicBezTo>
                  <a:cubicBezTo>
                    <a:pt x="11" y="377"/>
                    <a:pt x="11" y="377"/>
                    <a:pt x="11" y="377"/>
                  </a:cubicBezTo>
                  <a:cubicBezTo>
                    <a:pt x="17" y="350"/>
                    <a:pt x="17" y="350"/>
                    <a:pt x="17" y="350"/>
                  </a:cubicBezTo>
                  <a:cubicBezTo>
                    <a:pt x="22" y="324"/>
                    <a:pt x="22" y="324"/>
                    <a:pt x="22" y="324"/>
                  </a:cubicBezTo>
                  <a:cubicBezTo>
                    <a:pt x="28" y="288"/>
                    <a:pt x="34" y="252"/>
                    <a:pt x="38" y="216"/>
                  </a:cubicBezTo>
                  <a:cubicBezTo>
                    <a:pt x="43" y="180"/>
                    <a:pt x="47" y="144"/>
                    <a:pt x="50" y="108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2" y="145"/>
                    <a:pt x="48" y="181"/>
                    <a:pt x="44" y="217"/>
                  </a:cubicBezTo>
                  <a:cubicBezTo>
                    <a:pt x="39" y="253"/>
                    <a:pt x="33" y="289"/>
                    <a:pt x="26" y="324"/>
                  </a:cubicBezTo>
                  <a:cubicBezTo>
                    <a:pt x="20" y="351"/>
                    <a:pt x="20" y="351"/>
                    <a:pt x="20" y="351"/>
                  </a:cubicBezTo>
                  <a:cubicBezTo>
                    <a:pt x="14" y="377"/>
                    <a:pt x="14" y="377"/>
                    <a:pt x="14" y="377"/>
                  </a:cubicBezTo>
                  <a:cubicBezTo>
                    <a:pt x="7" y="404"/>
                    <a:pt x="7" y="404"/>
                    <a:pt x="7" y="404"/>
                  </a:cubicBezTo>
                  <a:lnTo>
                    <a:pt x="0" y="430"/>
                  </a:lnTo>
                  <a:close/>
                </a:path>
              </a:pathLst>
            </a:cu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1036">
              <a:extLst>
                <a:ext uri="{FF2B5EF4-FFF2-40B4-BE49-F238E27FC236}">
                  <a16:creationId xmlns:a16="http://schemas.microsoft.com/office/drawing/2014/main" xmlns="" id="{5AB0202C-570A-4BD2-9E2C-499BF27D12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6009" y="3503823"/>
              <a:ext cx="49371" cy="333902"/>
            </a:xfrm>
            <a:custGeom>
              <a:avLst/>
              <a:gdLst>
                <a:gd name="T0" fmla="*/ 42 w 45"/>
                <a:gd name="T1" fmla="*/ 305 h 305"/>
                <a:gd name="T2" fmla="*/ 27 w 45"/>
                <a:gd name="T3" fmla="*/ 250 h 305"/>
                <a:gd name="T4" fmla="*/ 15 w 45"/>
                <a:gd name="T5" fmla="*/ 195 h 305"/>
                <a:gd name="T6" fmla="*/ 6 w 45"/>
                <a:gd name="T7" fmla="*/ 139 h 305"/>
                <a:gd name="T8" fmla="*/ 0 w 45"/>
                <a:gd name="T9" fmla="*/ 83 h 305"/>
                <a:gd name="T10" fmla="*/ 2 w 45"/>
                <a:gd name="T11" fmla="*/ 80 h 305"/>
                <a:gd name="T12" fmla="*/ 5 w 45"/>
                <a:gd name="T13" fmla="*/ 82 h 305"/>
                <a:gd name="T14" fmla="*/ 27 w 45"/>
                <a:gd name="T15" fmla="*/ 139 h 305"/>
                <a:gd name="T16" fmla="*/ 41 w 45"/>
                <a:gd name="T17" fmla="*/ 198 h 305"/>
                <a:gd name="T18" fmla="*/ 37 w 45"/>
                <a:gd name="T19" fmla="*/ 198 h 305"/>
                <a:gd name="T20" fmla="*/ 40 w 45"/>
                <a:gd name="T21" fmla="*/ 149 h 305"/>
                <a:gd name="T22" fmla="*/ 40 w 45"/>
                <a:gd name="T23" fmla="*/ 99 h 305"/>
                <a:gd name="T24" fmla="*/ 37 w 45"/>
                <a:gd name="T25" fmla="*/ 50 h 305"/>
                <a:gd name="T26" fmla="*/ 29 w 45"/>
                <a:gd name="T27" fmla="*/ 0 h 305"/>
                <a:gd name="T28" fmla="*/ 39 w 45"/>
                <a:gd name="T29" fmla="*/ 49 h 305"/>
                <a:gd name="T30" fmla="*/ 44 w 45"/>
                <a:gd name="T31" fmla="*/ 99 h 305"/>
                <a:gd name="T32" fmla="*/ 45 w 45"/>
                <a:gd name="T33" fmla="*/ 149 h 305"/>
                <a:gd name="T34" fmla="*/ 41 w 45"/>
                <a:gd name="T35" fmla="*/ 199 h 305"/>
                <a:gd name="T36" fmla="*/ 39 w 45"/>
                <a:gd name="T37" fmla="*/ 201 h 305"/>
                <a:gd name="T38" fmla="*/ 37 w 45"/>
                <a:gd name="T39" fmla="*/ 199 h 305"/>
                <a:gd name="T40" fmla="*/ 37 w 45"/>
                <a:gd name="T41" fmla="*/ 199 h 305"/>
                <a:gd name="T42" fmla="*/ 22 w 45"/>
                <a:gd name="T43" fmla="*/ 140 h 305"/>
                <a:gd name="T44" fmla="*/ 0 w 45"/>
                <a:gd name="T45" fmla="*/ 84 h 305"/>
                <a:gd name="T46" fmla="*/ 5 w 45"/>
                <a:gd name="T47" fmla="*/ 83 h 305"/>
                <a:gd name="T48" fmla="*/ 11 w 45"/>
                <a:gd name="T49" fmla="*/ 139 h 305"/>
                <a:gd name="T50" fmla="*/ 19 w 45"/>
                <a:gd name="T51" fmla="*/ 194 h 305"/>
                <a:gd name="T52" fmla="*/ 29 w 45"/>
                <a:gd name="T53" fmla="*/ 250 h 305"/>
                <a:gd name="T54" fmla="*/ 42 w 45"/>
                <a:gd name="T55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305">
                  <a:moveTo>
                    <a:pt x="42" y="305"/>
                  </a:moveTo>
                  <a:cubicBezTo>
                    <a:pt x="36" y="287"/>
                    <a:pt x="31" y="269"/>
                    <a:pt x="27" y="250"/>
                  </a:cubicBezTo>
                  <a:cubicBezTo>
                    <a:pt x="22" y="232"/>
                    <a:pt x="19" y="214"/>
                    <a:pt x="15" y="195"/>
                  </a:cubicBezTo>
                  <a:cubicBezTo>
                    <a:pt x="12" y="177"/>
                    <a:pt x="8" y="158"/>
                    <a:pt x="6" y="139"/>
                  </a:cubicBezTo>
                  <a:cubicBezTo>
                    <a:pt x="4" y="120"/>
                    <a:pt x="2" y="102"/>
                    <a:pt x="0" y="83"/>
                  </a:cubicBezTo>
                  <a:cubicBezTo>
                    <a:pt x="0" y="81"/>
                    <a:pt x="1" y="80"/>
                    <a:pt x="2" y="80"/>
                  </a:cubicBezTo>
                  <a:cubicBezTo>
                    <a:pt x="4" y="80"/>
                    <a:pt x="5" y="81"/>
                    <a:pt x="5" y="82"/>
                  </a:cubicBezTo>
                  <a:cubicBezTo>
                    <a:pt x="14" y="100"/>
                    <a:pt x="21" y="119"/>
                    <a:pt x="27" y="139"/>
                  </a:cubicBezTo>
                  <a:cubicBezTo>
                    <a:pt x="33" y="158"/>
                    <a:pt x="37" y="178"/>
                    <a:pt x="41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8" y="182"/>
                    <a:pt x="40" y="166"/>
                    <a:pt x="40" y="149"/>
                  </a:cubicBezTo>
                  <a:cubicBezTo>
                    <a:pt x="41" y="132"/>
                    <a:pt x="41" y="116"/>
                    <a:pt x="40" y="99"/>
                  </a:cubicBezTo>
                  <a:cubicBezTo>
                    <a:pt x="40" y="83"/>
                    <a:pt x="38" y="66"/>
                    <a:pt x="37" y="50"/>
                  </a:cubicBezTo>
                  <a:cubicBezTo>
                    <a:pt x="35" y="33"/>
                    <a:pt x="32" y="17"/>
                    <a:pt x="29" y="0"/>
                  </a:cubicBezTo>
                  <a:cubicBezTo>
                    <a:pt x="33" y="17"/>
                    <a:pt x="36" y="33"/>
                    <a:pt x="39" y="49"/>
                  </a:cubicBezTo>
                  <a:cubicBezTo>
                    <a:pt x="41" y="66"/>
                    <a:pt x="43" y="82"/>
                    <a:pt x="44" y="99"/>
                  </a:cubicBezTo>
                  <a:cubicBezTo>
                    <a:pt x="45" y="116"/>
                    <a:pt x="45" y="132"/>
                    <a:pt x="45" y="149"/>
                  </a:cubicBezTo>
                  <a:cubicBezTo>
                    <a:pt x="44" y="166"/>
                    <a:pt x="43" y="182"/>
                    <a:pt x="41" y="199"/>
                  </a:cubicBezTo>
                  <a:cubicBezTo>
                    <a:pt x="41" y="200"/>
                    <a:pt x="40" y="201"/>
                    <a:pt x="39" y="201"/>
                  </a:cubicBezTo>
                  <a:cubicBezTo>
                    <a:pt x="38" y="201"/>
                    <a:pt x="37" y="200"/>
                    <a:pt x="37" y="199"/>
                  </a:cubicBezTo>
                  <a:cubicBezTo>
                    <a:pt x="37" y="199"/>
                    <a:pt x="37" y="199"/>
                    <a:pt x="37" y="199"/>
                  </a:cubicBezTo>
                  <a:cubicBezTo>
                    <a:pt x="32" y="180"/>
                    <a:pt x="27" y="160"/>
                    <a:pt x="22" y="140"/>
                  </a:cubicBezTo>
                  <a:cubicBezTo>
                    <a:pt x="16" y="121"/>
                    <a:pt x="9" y="102"/>
                    <a:pt x="0" y="84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7" y="101"/>
                    <a:pt x="8" y="120"/>
                    <a:pt x="11" y="139"/>
                  </a:cubicBezTo>
                  <a:cubicBezTo>
                    <a:pt x="13" y="157"/>
                    <a:pt x="16" y="176"/>
                    <a:pt x="19" y="194"/>
                  </a:cubicBezTo>
                  <a:cubicBezTo>
                    <a:pt x="22" y="213"/>
                    <a:pt x="25" y="231"/>
                    <a:pt x="29" y="250"/>
                  </a:cubicBezTo>
                  <a:cubicBezTo>
                    <a:pt x="33" y="268"/>
                    <a:pt x="37" y="287"/>
                    <a:pt x="42" y="305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1037">
              <a:extLst>
                <a:ext uri="{FF2B5EF4-FFF2-40B4-BE49-F238E27FC236}">
                  <a16:creationId xmlns:a16="http://schemas.microsoft.com/office/drawing/2014/main" xmlns="" id="{5F20F134-B7F2-4FFA-BC27-52EC5C7CC1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6684" y="2400776"/>
              <a:ext cx="344295" cy="670403"/>
            </a:xfrm>
            <a:custGeom>
              <a:avLst/>
              <a:gdLst>
                <a:gd name="T0" fmla="*/ 287 w 313"/>
                <a:gd name="T1" fmla="*/ 575 h 612"/>
                <a:gd name="T2" fmla="*/ 228 w 313"/>
                <a:gd name="T3" fmla="*/ 344 h 612"/>
                <a:gd name="T4" fmla="*/ 15 w 313"/>
                <a:gd name="T5" fmla="*/ 0 h 612"/>
                <a:gd name="T6" fmla="*/ 113 w 313"/>
                <a:gd name="T7" fmla="*/ 455 h 612"/>
                <a:gd name="T8" fmla="*/ 232 w 313"/>
                <a:gd name="T9" fmla="*/ 608 h 612"/>
                <a:gd name="T10" fmla="*/ 251 w 313"/>
                <a:gd name="T11" fmla="*/ 612 h 612"/>
                <a:gd name="T12" fmla="*/ 287 w 313"/>
                <a:gd name="T13" fmla="*/ 57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612">
                  <a:moveTo>
                    <a:pt x="287" y="575"/>
                  </a:moveTo>
                  <a:cubicBezTo>
                    <a:pt x="313" y="497"/>
                    <a:pt x="272" y="414"/>
                    <a:pt x="228" y="344"/>
                  </a:cubicBezTo>
                  <a:cubicBezTo>
                    <a:pt x="155" y="231"/>
                    <a:pt x="70" y="124"/>
                    <a:pt x="15" y="0"/>
                  </a:cubicBezTo>
                  <a:cubicBezTo>
                    <a:pt x="0" y="156"/>
                    <a:pt x="52" y="311"/>
                    <a:pt x="113" y="455"/>
                  </a:cubicBezTo>
                  <a:cubicBezTo>
                    <a:pt x="139" y="516"/>
                    <a:pt x="171" y="582"/>
                    <a:pt x="232" y="608"/>
                  </a:cubicBezTo>
                  <a:cubicBezTo>
                    <a:pt x="238" y="610"/>
                    <a:pt x="245" y="612"/>
                    <a:pt x="251" y="612"/>
                  </a:cubicBezTo>
                  <a:cubicBezTo>
                    <a:pt x="270" y="611"/>
                    <a:pt x="282" y="593"/>
                    <a:pt x="287" y="5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1038">
              <a:extLst>
                <a:ext uri="{FF2B5EF4-FFF2-40B4-BE49-F238E27FC236}">
                  <a16:creationId xmlns:a16="http://schemas.microsoft.com/office/drawing/2014/main" xmlns="" id="{264060E0-FB2D-4459-88F7-E80EEAAF47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2356" y="2330618"/>
              <a:ext cx="185789" cy="808121"/>
            </a:xfrm>
            <a:custGeom>
              <a:avLst/>
              <a:gdLst>
                <a:gd name="T0" fmla="*/ 137 w 168"/>
                <a:gd name="T1" fmla="*/ 687 h 737"/>
                <a:gd name="T2" fmla="*/ 91 w 168"/>
                <a:gd name="T3" fmla="*/ 733 h 737"/>
                <a:gd name="T4" fmla="*/ 28 w 168"/>
                <a:gd name="T5" fmla="*/ 689 h 737"/>
                <a:gd name="T6" fmla="*/ 1 w 168"/>
                <a:gd name="T7" fmla="*/ 539 h 737"/>
                <a:gd name="T8" fmla="*/ 48 w 168"/>
                <a:gd name="T9" fmla="*/ 0 h 737"/>
                <a:gd name="T10" fmla="*/ 164 w 168"/>
                <a:gd name="T11" fmla="*/ 486 h 737"/>
                <a:gd name="T12" fmla="*/ 137 w 168"/>
                <a:gd name="T13" fmla="*/ 687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737">
                  <a:moveTo>
                    <a:pt x="137" y="687"/>
                  </a:moveTo>
                  <a:cubicBezTo>
                    <a:pt x="128" y="707"/>
                    <a:pt x="114" y="729"/>
                    <a:pt x="91" y="733"/>
                  </a:cubicBezTo>
                  <a:cubicBezTo>
                    <a:pt x="64" y="737"/>
                    <a:pt x="41" y="713"/>
                    <a:pt x="28" y="689"/>
                  </a:cubicBezTo>
                  <a:cubicBezTo>
                    <a:pt x="5" y="643"/>
                    <a:pt x="0" y="590"/>
                    <a:pt x="1" y="539"/>
                  </a:cubicBezTo>
                  <a:cubicBezTo>
                    <a:pt x="4" y="358"/>
                    <a:pt x="67" y="179"/>
                    <a:pt x="48" y="0"/>
                  </a:cubicBezTo>
                  <a:cubicBezTo>
                    <a:pt x="105" y="157"/>
                    <a:pt x="155" y="319"/>
                    <a:pt x="164" y="486"/>
                  </a:cubicBezTo>
                  <a:cubicBezTo>
                    <a:pt x="168" y="554"/>
                    <a:pt x="164" y="624"/>
                    <a:pt x="137" y="6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39">
              <a:extLst>
                <a:ext uri="{FF2B5EF4-FFF2-40B4-BE49-F238E27FC236}">
                  <a16:creationId xmlns:a16="http://schemas.microsoft.com/office/drawing/2014/main" xmlns="" id="{1593513C-9798-4F49-B8C4-7450436A61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43302" y="2543692"/>
              <a:ext cx="25985" cy="517093"/>
            </a:xfrm>
            <a:custGeom>
              <a:avLst/>
              <a:gdLst>
                <a:gd name="T0" fmla="*/ 7 w 24"/>
                <a:gd name="T1" fmla="*/ 472 h 472"/>
                <a:gd name="T2" fmla="*/ 10 w 24"/>
                <a:gd name="T3" fmla="*/ 443 h 472"/>
                <a:gd name="T4" fmla="*/ 13 w 24"/>
                <a:gd name="T5" fmla="*/ 413 h 472"/>
                <a:gd name="T6" fmla="*/ 15 w 24"/>
                <a:gd name="T7" fmla="*/ 384 h 472"/>
                <a:gd name="T8" fmla="*/ 16 w 24"/>
                <a:gd name="T9" fmla="*/ 354 h 472"/>
                <a:gd name="T10" fmla="*/ 18 w 24"/>
                <a:gd name="T11" fmla="*/ 236 h 472"/>
                <a:gd name="T12" fmla="*/ 13 w 24"/>
                <a:gd name="T13" fmla="*/ 118 h 472"/>
                <a:gd name="T14" fmla="*/ 10 w 24"/>
                <a:gd name="T15" fmla="*/ 89 h 472"/>
                <a:gd name="T16" fmla="*/ 7 w 24"/>
                <a:gd name="T17" fmla="*/ 59 h 472"/>
                <a:gd name="T18" fmla="*/ 4 w 24"/>
                <a:gd name="T19" fmla="*/ 30 h 472"/>
                <a:gd name="T20" fmla="*/ 0 w 24"/>
                <a:gd name="T21" fmla="*/ 0 h 472"/>
                <a:gd name="T22" fmla="*/ 5 w 24"/>
                <a:gd name="T23" fmla="*/ 30 h 472"/>
                <a:gd name="T24" fmla="*/ 10 w 24"/>
                <a:gd name="T25" fmla="*/ 59 h 472"/>
                <a:gd name="T26" fmla="*/ 13 w 24"/>
                <a:gd name="T27" fmla="*/ 88 h 472"/>
                <a:gd name="T28" fmla="*/ 17 w 24"/>
                <a:gd name="T29" fmla="*/ 118 h 472"/>
                <a:gd name="T30" fmla="*/ 24 w 24"/>
                <a:gd name="T31" fmla="*/ 236 h 472"/>
                <a:gd name="T32" fmla="*/ 20 w 24"/>
                <a:gd name="T33" fmla="*/ 355 h 472"/>
                <a:gd name="T34" fmla="*/ 18 w 24"/>
                <a:gd name="T35" fmla="*/ 384 h 472"/>
                <a:gd name="T36" fmla="*/ 15 w 24"/>
                <a:gd name="T37" fmla="*/ 414 h 472"/>
                <a:gd name="T38" fmla="*/ 12 w 24"/>
                <a:gd name="T39" fmla="*/ 443 h 472"/>
                <a:gd name="T40" fmla="*/ 7 w 24"/>
                <a:gd name="T4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72">
                  <a:moveTo>
                    <a:pt x="7" y="472"/>
                  </a:moveTo>
                  <a:cubicBezTo>
                    <a:pt x="10" y="443"/>
                    <a:pt x="10" y="443"/>
                    <a:pt x="10" y="443"/>
                  </a:cubicBezTo>
                  <a:cubicBezTo>
                    <a:pt x="13" y="413"/>
                    <a:pt x="13" y="413"/>
                    <a:pt x="13" y="413"/>
                  </a:cubicBezTo>
                  <a:cubicBezTo>
                    <a:pt x="15" y="384"/>
                    <a:pt x="15" y="384"/>
                    <a:pt x="15" y="384"/>
                  </a:cubicBezTo>
                  <a:cubicBezTo>
                    <a:pt x="16" y="354"/>
                    <a:pt x="16" y="354"/>
                    <a:pt x="16" y="354"/>
                  </a:cubicBezTo>
                  <a:cubicBezTo>
                    <a:pt x="18" y="315"/>
                    <a:pt x="19" y="276"/>
                    <a:pt x="18" y="236"/>
                  </a:cubicBezTo>
                  <a:cubicBezTo>
                    <a:pt x="18" y="197"/>
                    <a:pt x="16" y="157"/>
                    <a:pt x="13" y="118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21" y="157"/>
                    <a:pt x="23" y="197"/>
                    <a:pt x="24" y="236"/>
                  </a:cubicBezTo>
                  <a:cubicBezTo>
                    <a:pt x="24" y="276"/>
                    <a:pt x="23" y="315"/>
                    <a:pt x="20" y="355"/>
                  </a:cubicBezTo>
                  <a:cubicBezTo>
                    <a:pt x="18" y="384"/>
                    <a:pt x="18" y="384"/>
                    <a:pt x="18" y="384"/>
                  </a:cubicBezTo>
                  <a:cubicBezTo>
                    <a:pt x="15" y="414"/>
                    <a:pt x="15" y="414"/>
                    <a:pt x="15" y="414"/>
                  </a:cubicBezTo>
                  <a:cubicBezTo>
                    <a:pt x="12" y="443"/>
                    <a:pt x="12" y="443"/>
                    <a:pt x="12" y="443"/>
                  </a:cubicBezTo>
                  <a:lnTo>
                    <a:pt x="7" y="472"/>
                  </a:ln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040">
              <a:extLst>
                <a:ext uri="{FF2B5EF4-FFF2-40B4-BE49-F238E27FC236}">
                  <a16:creationId xmlns:a16="http://schemas.microsoft.com/office/drawing/2014/main" xmlns="" id="{5DC4F0EA-5B9C-4192-8845-4A5FADFC5E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44601" y="2825625"/>
              <a:ext cx="58465" cy="294926"/>
            </a:xfrm>
            <a:custGeom>
              <a:avLst/>
              <a:gdLst>
                <a:gd name="T0" fmla="*/ 0 w 53"/>
                <a:gd name="T1" fmla="*/ 270 h 270"/>
                <a:gd name="T2" fmla="*/ 18 w 53"/>
                <a:gd name="T3" fmla="*/ 241 h 270"/>
                <a:gd name="T4" fmla="*/ 31 w 53"/>
                <a:gd name="T5" fmla="*/ 208 h 270"/>
                <a:gd name="T6" fmla="*/ 44 w 53"/>
                <a:gd name="T7" fmla="*/ 140 h 270"/>
                <a:gd name="T8" fmla="*/ 48 w 53"/>
                <a:gd name="T9" fmla="*/ 70 h 270"/>
                <a:gd name="T10" fmla="*/ 48 w 53"/>
                <a:gd name="T11" fmla="*/ 35 h 270"/>
                <a:gd name="T12" fmla="*/ 47 w 53"/>
                <a:gd name="T13" fmla="*/ 0 h 270"/>
                <a:gd name="T14" fmla="*/ 51 w 53"/>
                <a:gd name="T15" fmla="*/ 35 h 270"/>
                <a:gd name="T16" fmla="*/ 52 w 53"/>
                <a:gd name="T17" fmla="*/ 70 h 270"/>
                <a:gd name="T18" fmla="*/ 49 w 53"/>
                <a:gd name="T19" fmla="*/ 140 h 270"/>
                <a:gd name="T20" fmla="*/ 35 w 53"/>
                <a:gd name="T21" fmla="*/ 210 h 270"/>
                <a:gd name="T22" fmla="*/ 21 w 53"/>
                <a:gd name="T23" fmla="*/ 242 h 270"/>
                <a:gd name="T24" fmla="*/ 0 w 53"/>
                <a:gd name="T25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270">
                  <a:moveTo>
                    <a:pt x="0" y="270"/>
                  </a:moveTo>
                  <a:cubicBezTo>
                    <a:pt x="7" y="261"/>
                    <a:pt x="13" y="251"/>
                    <a:pt x="18" y="241"/>
                  </a:cubicBezTo>
                  <a:cubicBezTo>
                    <a:pt x="24" y="230"/>
                    <a:pt x="28" y="219"/>
                    <a:pt x="31" y="208"/>
                  </a:cubicBezTo>
                  <a:cubicBezTo>
                    <a:pt x="38" y="186"/>
                    <a:pt x="41" y="163"/>
                    <a:pt x="44" y="140"/>
                  </a:cubicBezTo>
                  <a:cubicBezTo>
                    <a:pt x="46" y="117"/>
                    <a:pt x="48" y="93"/>
                    <a:pt x="48" y="70"/>
                  </a:cubicBezTo>
                  <a:cubicBezTo>
                    <a:pt x="48" y="58"/>
                    <a:pt x="48" y="47"/>
                    <a:pt x="48" y="35"/>
                  </a:cubicBezTo>
                  <a:cubicBezTo>
                    <a:pt x="48" y="23"/>
                    <a:pt x="47" y="12"/>
                    <a:pt x="47" y="0"/>
                  </a:cubicBezTo>
                  <a:cubicBezTo>
                    <a:pt x="48" y="12"/>
                    <a:pt x="50" y="23"/>
                    <a:pt x="51" y="35"/>
                  </a:cubicBezTo>
                  <a:cubicBezTo>
                    <a:pt x="51" y="47"/>
                    <a:pt x="52" y="58"/>
                    <a:pt x="52" y="70"/>
                  </a:cubicBezTo>
                  <a:cubicBezTo>
                    <a:pt x="53" y="94"/>
                    <a:pt x="52" y="117"/>
                    <a:pt x="49" y="140"/>
                  </a:cubicBezTo>
                  <a:cubicBezTo>
                    <a:pt x="47" y="164"/>
                    <a:pt x="43" y="187"/>
                    <a:pt x="35" y="210"/>
                  </a:cubicBezTo>
                  <a:cubicBezTo>
                    <a:pt x="31" y="221"/>
                    <a:pt x="27" y="232"/>
                    <a:pt x="21" y="242"/>
                  </a:cubicBezTo>
                  <a:cubicBezTo>
                    <a:pt x="15" y="252"/>
                    <a:pt x="8" y="262"/>
                    <a:pt x="0" y="270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041">
              <a:extLst>
                <a:ext uri="{FF2B5EF4-FFF2-40B4-BE49-F238E27FC236}">
                  <a16:creationId xmlns:a16="http://schemas.microsoft.com/office/drawing/2014/main" xmlns="" id="{B699D23E-0894-4B6E-96AF-A2F6FBF68E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83334" y="3753275"/>
              <a:ext cx="120828" cy="124726"/>
            </a:xfrm>
            <a:custGeom>
              <a:avLst/>
              <a:gdLst>
                <a:gd name="T0" fmla="*/ 74 w 110"/>
                <a:gd name="T1" fmla="*/ 1 h 114"/>
                <a:gd name="T2" fmla="*/ 105 w 110"/>
                <a:gd name="T3" fmla="*/ 15 h 114"/>
                <a:gd name="T4" fmla="*/ 108 w 110"/>
                <a:gd name="T5" fmla="*/ 16 h 114"/>
                <a:gd name="T6" fmla="*/ 106 w 110"/>
                <a:gd name="T7" fmla="*/ 27 h 114"/>
                <a:gd name="T8" fmla="*/ 47 w 110"/>
                <a:gd name="T9" fmla="*/ 114 h 114"/>
                <a:gd name="T10" fmla="*/ 0 w 110"/>
                <a:gd name="T11" fmla="*/ 103 h 114"/>
                <a:gd name="T12" fmla="*/ 66 w 110"/>
                <a:gd name="T13" fmla="*/ 5 h 114"/>
                <a:gd name="T14" fmla="*/ 71 w 110"/>
                <a:gd name="T15" fmla="*/ 0 h 114"/>
                <a:gd name="T16" fmla="*/ 74 w 110"/>
                <a:gd name="T17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4">
                  <a:moveTo>
                    <a:pt x="74" y="1"/>
                  </a:moveTo>
                  <a:cubicBezTo>
                    <a:pt x="84" y="5"/>
                    <a:pt x="95" y="10"/>
                    <a:pt x="105" y="15"/>
                  </a:cubicBezTo>
                  <a:cubicBezTo>
                    <a:pt x="106" y="15"/>
                    <a:pt x="107" y="15"/>
                    <a:pt x="108" y="16"/>
                  </a:cubicBezTo>
                  <a:cubicBezTo>
                    <a:pt x="110" y="19"/>
                    <a:pt x="108" y="23"/>
                    <a:pt x="106" y="27"/>
                  </a:cubicBezTo>
                  <a:cubicBezTo>
                    <a:pt x="86" y="56"/>
                    <a:pt x="67" y="85"/>
                    <a:pt x="47" y="114"/>
                  </a:cubicBezTo>
                  <a:cubicBezTo>
                    <a:pt x="31" y="110"/>
                    <a:pt x="16" y="107"/>
                    <a:pt x="0" y="103"/>
                  </a:cubicBezTo>
                  <a:cubicBezTo>
                    <a:pt x="30" y="77"/>
                    <a:pt x="53" y="43"/>
                    <a:pt x="66" y="5"/>
                  </a:cubicBezTo>
                  <a:cubicBezTo>
                    <a:pt x="67" y="3"/>
                    <a:pt x="68" y="0"/>
                    <a:pt x="71" y="0"/>
                  </a:cubicBezTo>
                  <a:cubicBezTo>
                    <a:pt x="72" y="0"/>
                    <a:pt x="73" y="0"/>
                    <a:pt x="74" y="1"/>
                  </a:cubicBezTo>
                  <a:close/>
                </a:path>
              </a:pathLst>
            </a:custGeom>
            <a:solidFill>
              <a:srgbClr val="F6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042">
              <a:extLst>
                <a:ext uri="{FF2B5EF4-FFF2-40B4-BE49-F238E27FC236}">
                  <a16:creationId xmlns:a16="http://schemas.microsoft.com/office/drawing/2014/main" xmlns="" id="{D8B94EA0-71A9-4B9A-B14D-A3394119CB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2823" y="2893185"/>
              <a:ext cx="507998" cy="896468"/>
            </a:xfrm>
            <a:custGeom>
              <a:avLst/>
              <a:gdLst>
                <a:gd name="T0" fmla="*/ 13 w 463"/>
                <a:gd name="T1" fmla="*/ 741 h 818"/>
                <a:gd name="T2" fmla="*/ 85 w 463"/>
                <a:gd name="T3" fmla="*/ 516 h 818"/>
                <a:gd name="T4" fmla="*/ 434 w 463"/>
                <a:gd name="T5" fmla="*/ 0 h 818"/>
                <a:gd name="T6" fmla="*/ 299 w 463"/>
                <a:gd name="T7" fmla="*/ 561 h 818"/>
                <a:gd name="T8" fmla="*/ 141 w 463"/>
                <a:gd name="T9" fmla="*/ 785 h 818"/>
                <a:gd name="T10" fmla="*/ 67 w 463"/>
                <a:gd name="T11" fmla="*/ 813 h 818"/>
                <a:gd name="T12" fmla="*/ 13 w 463"/>
                <a:gd name="T13" fmla="*/ 741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3" h="818">
                  <a:moveTo>
                    <a:pt x="13" y="741"/>
                  </a:moveTo>
                  <a:cubicBezTo>
                    <a:pt x="0" y="662"/>
                    <a:pt x="42" y="585"/>
                    <a:pt x="85" y="516"/>
                  </a:cubicBezTo>
                  <a:cubicBezTo>
                    <a:pt x="193" y="339"/>
                    <a:pt x="310" y="167"/>
                    <a:pt x="434" y="0"/>
                  </a:cubicBezTo>
                  <a:cubicBezTo>
                    <a:pt x="463" y="193"/>
                    <a:pt x="386" y="386"/>
                    <a:pt x="299" y="561"/>
                  </a:cubicBezTo>
                  <a:cubicBezTo>
                    <a:pt x="258" y="644"/>
                    <a:pt x="212" y="727"/>
                    <a:pt x="141" y="785"/>
                  </a:cubicBezTo>
                  <a:cubicBezTo>
                    <a:pt x="120" y="803"/>
                    <a:pt x="94" y="818"/>
                    <a:pt x="67" y="813"/>
                  </a:cubicBezTo>
                  <a:cubicBezTo>
                    <a:pt x="36" y="806"/>
                    <a:pt x="18" y="772"/>
                    <a:pt x="13" y="7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043">
              <a:extLst>
                <a:ext uri="{FF2B5EF4-FFF2-40B4-BE49-F238E27FC236}">
                  <a16:creationId xmlns:a16="http://schemas.microsoft.com/office/drawing/2014/main" xmlns="" id="{EFE4F26A-20EC-4BE8-AA8A-081B997349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84674" y="3241378"/>
              <a:ext cx="315712" cy="500204"/>
            </a:xfrm>
            <a:custGeom>
              <a:avLst/>
              <a:gdLst>
                <a:gd name="T0" fmla="*/ 0 w 287"/>
                <a:gd name="T1" fmla="*/ 456 h 456"/>
                <a:gd name="T2" fmla="*/ 23 w 287"/>
                <a:gd name="T3" fmla="*/ 431 h 456"/>
                <a:gd name="T4" fmla="*/ 45 w 287"/>
                <a:gd name="T5" fmla="*/ 405 h 456"/>
                <a:gd name="T6" fmla="*/ 66 w 287"/>
                <a:gd name="T7" fmla="*/ 379 h 456"/>
                <a:gd name="T8" fmla="*/ 86 w 287"/>
                <a:gd name="T9" fmla="*/ 352 h 456"/>
                <a:gd name="T10" fmla="*/ 160 w 287"/>
                <a:gd name="T11" fmla="*/ 239 h 456"/>
                <a:gd name="T12" fmla="*/ 225 w 287"/>
                <a:gd name="T13" fmla="*/ 120 h 456"/>
                <a:gd name="T14" fmla="*/ 241 w 287"/>
                <a:gd name="T15" fmla="*/ 90 h 456"/>
                <a:gd name="T16" fmla="*/ 256 w 287"/>
                <a:gd name="T17" fmla="*/ 60 h 456"/>
                <a:gd name="T18" fmla="*/ 287 w 287"/>
                <a:gd name="T19" fmla="*/ 0 h 456"/>
                <a:gd name="T20" fmla="*/ 258 w 287"/>
                <a:gd name="T21" fmla="*/ 61 h 456"/>
                <a:gd name="T22" fmla="*/ 244 w 287"/>
                <a:gd name="T23" fmla="*/ 92 h 456"/>
                <a:gd name="T24" fmla="*/ 229 w 287"/>
                <a:gd name="T25" fmla="*/ 122 h 456"/>
                <a:gd name="T26" fmla="*/ 165 w 287"/>
                <a:gd name="T27" fmla="*/ 241 h 456"/>
                <a:gd name="T28" fmla="*/ 90 w 287"/>
                <a:gd name="T29" fmla="*/ 354 h 456"/>
                <a:gd name="T30" fmla="*/ 69 w 287"/>
                <a:gd name="T31" fmla="*/ 381 h 456"/>
                <a:gd name="T32" fmla="*/ 47 w 287"/>
                <a:gd name="T33" fmla="*/ 407 h 456"/>
                <a:gd name="T34" fmla="*/ 24 w 287"/>
                <a:gd name="T35" fmla="*/ 432 h 456"/>
                <a:gd name="T36" fmla="*/ 0 w 287"/>
                <a:gd name="T37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7" h="456">
                  <a:moveTo>
                    <a:pt x="0" y="456"/>
                  </a:moveTo>
                  <a:cubicBezTo>
                    <a:pt x="23" y="431"/>
                    <a:pt x="23" y="431"/>
                    <a:pt x="23" y="431"/>
                  </a:cubicBezTo>
                  <a:cubicBezTo>
                    <a:pt x="45" y="405"/>
                    <a:pt x="45" y="405"/>
                    <a:pt x="45" y="405"/>
                  </a:cubicBezTo>
                  <a:cubicBezTo>
                    <a:pt x="66" y="379"/>
                    <a:pt x="66" y="379"/>
                    <a:pt x="66" y="379"/>
                  </a:cubicBezTo>
                  <a:cubicBezTo>
                    <a:pt x="86" y="352"/>
                    <a:pt x="86" y="352"/>
                    <a:pt x="86" y="352"/>
                  </a:cubicBezTo>
                  <a:cubicBezTo>
                    <a:pt x="113" y="315"/>
                    <a:pt x="137" y="277"/>
                    <a:pt x="160" y="239"/>
                  </a:cubicBezTo>
                  <a:cubicBezTo>
                    <a:pt x="183" y="200"/>
                    <a:pt x="204" y="160"/>
                    <a:pt x="225" y="120"/>
                  </a:cubicBezTo>
                  <a:cubicBezTo>
                    <a:pt x="241" y="90"/>
                    <a:pt x="241" y="90"/>
                    <a:pt x="241" y="9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77" y="20"/>
                    <a:pt x="268" y="41"/>
                    <a:pt x="258" y="61"/>
                  </a:cubicBezTo>
                  <a:cubicBezTo>
                    <a:pt x="244" y="92"/>
                    <a:pt x="244" y="92"/>
                    <a:pt x="244" y="92"/>
                  </a:cubicBezTo>
                  <a:cubicBezTo>
                    <a:pt x="229" y="122"/>
                    <a:pt x="229" y="122"/>
                    <a:pt x="229" y="122"/>
                  </a:cubicBezTo>
                  <a:cubicBezTo>
                    <a:pt x="209" y="163"/>
                    <a:pt x="187" y="202"/>
                    <a:pt x="165" y="241"/>
                  </a:cubicBezTo>
                  <a:cubicBezTo>
                    <a:pt x="141" y="280"/>
                    <a:pt x="117" y="318"/>
                    <a:pt x="90" y="354"/>
                  </a:cubicBezTo>
                  <a:cubicBezTo>
                    <a:pt x="69" y="381"/>
                    <a:pt x="69" y="381"/>
                    <a:pt x="69" y="381"/>
                  </a:cubicBezTo>
                  <a:cubicBezTo>
                    <a:pt x="47" y="407"/>
                    <a:pt x="47" y="407"/>
                    <a:pt x="47" y="407"/>
                  </a:cubicBezTo>
                  <a:cubicBezTo>
                    <a:pt x="24" y="432"/>
                    <a:pt x="24" y="432"/>
                    <a:pt x="24" y="432"/>
                  </a:cubicBezTo>
                  <a:lnTo>
                    <a:pt x="0" y="456"/>
                  </a:ln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044">
              <a:extLst>
                <a:ext uri="{FF2B5EF4-FFF2-40B4-BE49-F238E27FC236}">
                  <a16:creationId xmlns:a16="http://schemas.microsoft.com/office/drawing/2014/main" xmlns="" id="{499FCB50-B8CC-49ED-BF61-B5702BB858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67784" y="3577879"/>
              <a:ext cx="190986" cy="185790"/>
            </a:xfrm>
            <a:custGeom>
              <a:avLst/>
              <a:gdLst>
                <a:gd name="T0" fmla="*/ 0 w 173"/>
                <a:gd name="T1" fmla="*/ 170 h 170"/>
                <a:gd name="T2" fmla="*/ 29 w 173"/>
                <a:gd name="T3" fmla="*/ 160 h 170"/>
                <a:gd name="T4" fmla="*/ 56 w 173"/>
                <a:gd name="T5" fmla="*/ 145 h 170"/>
                <a:gd name="T6" fmla="*/ 103 w 173"/>
                <a:gd name="T7" fmla="*/ 104 h 170"/>
                <a:gd name="T8" fmla="*/ 140 w 173"/>
                <a:gd name="T9" fmla="*/ 54 h 170"/>
                <a:gd name="T10" fmla="*/ 157 w 173"/>
                <a:gd name="T11" fmla="*/ 27 h 170"/>
                <a:gd name="T12" fmla="*/ 173 w 173"/>
                <a:gd name="T13" fmla="*/ 0 h 170"/>
                <a:gd name="T14" fmla="*/ 159 w 173"/>
                <a:gd name="T15" fmla="*/ 28 h 170"/>
                <a:gd name="T16" fmla="*/ 144 w 173"/>
                <a:gd name="T17" fmla="*/ 56 h 170"/>
                <a:gd name="T18" fmla="*/ 107 w 173"/>
                <a:gd name="T19" fmla="*/ 107 h 170"/>
                <a:gd name="T20" fmla="*/ 59 w 173"/>
                <a:gd name="T21" fmla="*/ 148 h 170"/>
                <a:gd name="T22" fmla="*/ 30 w 173"/>
                <a:gd name="T23" fmla="*/ 162 h 170"/>
                <a:gd name="T24" fmla="*/ 0 w 173"/>
                <a:gd name="T2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0">
                  <a:moveTo>
                    <a:pt x="0" y="170"/>
                  </a:moveTo>
                  <a:cubicBezTo>
                    <a:pt x="10" y="167"/>
                    <a:pt x="20" y="164"/>
                    <a:pt x="29" y="160"/>
                  </a:cubicBezTo>
                  <a:cubicBezTo>
                    <a:pt x="39" y="155"/>
                    <a:pt x="48" y="150"/>
                    <a:pt x="56" y="145"/>
                  </a:cubicBezTo>
                  <a:cubicBezTo>
                    <a:pt x="74" y="133"/>
                    <a:pt x="89" y="119"/>
                    <a:pt x="103" y="104"/>
                  </a:cubicBezTo>
                  <a:cubicBezTo>
                    <a:pt x="117" y="88"/>
                    <a:pt x="129" y="71"/>
                    <a:pt x="140" y="54"/>
                  </a:cubicBezTo>
                  <a:cubicBezTo>
                    <a:pt x="146" y="45"/>
                    <a:pt x="151" y="36"/>
                    <a:pt x="157" y="27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68" y="9"/>
                    <a:pt x="164" y="19"/>
                    <a:pt x="159" y="28"/>
                  </a:cubicBezTo>
                  <a:cubicBezTo>
                    <a:pt x="154" y="37"/>
                    <a:pt x="149" y="47"/>
                    <a:pt x="144" y="56"/>
                  </a:cubicBezTo>
                  <a:cubicBezTo>
                    <a:pt x="133" y="74"/>
                    <a:pt x="121" y="91"/>
                    <a:pt x="107" y="107"/>
                  </a:cubicBezTo>
                  <a:cubicBezTo>
                    <a:pt x="93" y="123"/>
                    <a:pt x="77" y="137"/>
                    <a:pt x="59" y="148"/>
                  </a:cubicBezTo>
                  <a:cubicBezTo>
                    <a:pt x="50" y="154"/>
                    <a:pt x="40" y="158"/>
                    <a:pt x="30" y="162"/>
                  </a:cubicBezTo>
                  <a:cubicBezTo>
                    <a:pt x="20" y="166"/>
                    <a:pt x="10" y="169"/>
                    <a:pt x="0" y="170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045">
              <a:extLst>
                <a:ext uri="{FF2B5EF4-FFF2-40B4-BE49-F238E27FC236}">
                  <a16:creationId xmlns:a16="http://schemas.microsoft.com/office/drawing/2014/main" xmlns="" id="{8BDF8E26-FBE3-4846-A626-4D517BB6FB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4162" y="3071179"/>
              <a:ext cx="341697" cy="619733"/>
            </a:xfrm>
            <a:custGeom>
              <a:avLst/>
              <a:gdLst>
                <a:gd name="T0" fmla="*/ 0 w 311"/>
                <a:gd name="T1" fmla="*/ 565 h 565"/>
                <a:gd name="T2" fmla="*/ 24 w 311"/>
                <a:gd name="T3" fmla="*/ 533 h 565"/>
                <a:gd name="T4" fmla="*/ 48 w 311"/>
                <a:gd name="T5" fmla="*/ 500 h 565"/>
                <a:gd name="T6" fmla="*/ 71 w 311"/>
                <a:gd name="T7" fmla="*/ 467 h 565"/>
                <a:gd name="T8" fmla="*/ 93 w 311"/>
                <a:gd name="T9" fmla="*/ 433 h 565"/>
                <a:gd name="T10" fmla="*/ 176 w 311"/>
                <a:gd name="T11" fmla="*/ 294 h 565"/>
                <a:gd name="T12" fmla="*/ 249 w 311"/>
                <a:gd name="T13" fmla="*/ 150 h 565"/>
                <a:gd name="T14" fmla="*/ 266 w 311"/>
                <a:gd name="T15" fmla="*/ 113 h 565"/>
                <a:gd name="T16" fmla="*/ 282 w 311"/>
                <a:gd name="T17" fmla="*/ 75 h 565"/>
                <a:gd name="T18" fmla="*/ 297 w 311"/>
                <a:gd name="T19" fmla="*/ 38 h 565"/>
                <a:gd name="T20" fmla="*/ 311 w 311"/>
                <a:gd name="T21" fmla="*/ 0 h 565"/>
                <a:gd name="T22" fmla="*/ 298 w 311"/>
                <a:gd name="T23" fmla="*/ 38 h 565"/>
                <a:gd name="T24" fmla="*/ 283 w 311"/>
                <a:gd name="T25" fmla="*/ 76 h 565"/>
                <a:gd name="T26" fmla="*/ 267 w 311"/>
                <a:gd name="T27" fmla="*/ 113 h 565"/>
                <a:gd name="T28" fmla="*/ 251 w 311"/>
                <a:gd name="T29" fmla="*/ 150 h 565"/>
                <a:gd name="T30" fmla="*/ 179 w 311"/>
                <a:gd name="T31" fmla="*/ 295 h 565"/>
                <a:gd name="T32" fmla="*/ 95 w 311"/>
                <a:gd name="T33" fmla="*/ 434 h 565"/>
                <a:gd name="T34" fmla="*/ 72 w 311"/>
                <a:gd name="T35" fmla="*/ 467 h 565"/>
                <a:gd name="T36" fmla="*/ 49 w 311"/>
                <a:gd name="T37" fmla="*/ 501 h 565"/>
                <a:gd name="T38" fmla="*/ 25 w 311"/>
                <a:gd name="T39" fmla="*/ 533 h 565"/>
                <a:gd name="T40" fmla="*/ 0 w 311"/>
                <a:gd name="T41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1" h="565">
                  <a:moveTo>
                    <a:pt x="0" y="565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48" y="500"/>
                    <a:pt x="48" y="500"/>
                    <a:pt x="48" y="500"/>
                  </a:cubicBezTo>
                  <a:cubicBezTo>
                    <a:pt x="71" y="467"/>
                    <a:pt x="71" y="467"/>
                    <a:pt x="71" y="467"/>
                  </a:cubicBezTo>
                  <a:cubicBezTo>
                    <a:pt x="93" y="433"/>
                    <a:pt x="93" y="433"/>
                    <a:pt x="93" y="433"/>
                  </a:cubicBezTo>
                  <a:cubicBezTo>
                    <a:pt x="123" y="388"/>
                    <a:pt x="150" y="341"/>
                    <a:pt x="176" y="294"/>
                  </a:cubicBezTo>
                  <a:cubicBezTo>
                    <a:pt x="202" y="247"/>
                    <a:pt x="227" y="199"/>
                    <a:pt x="249" y="150"/>
                  </a:cubicBezTo>
                  <a:cubicBezTo>
                    <a:pt x="266" y="113"/>
                    <a:pt x="266" y="113"/>
                    <a:pt x="266" y="113"/>
                  </a:cubicBezTo>
                  <a:cubicBezTo>
                    <a:pt x="282" y="75"/>
                    <a:pt x="282" y="75"/>
                    <a:pt x="282" y="75"/>
                  </a:cubicBezTo>
                  <a:cubicBezTo>
                    <a:pt x="297" y="38"/>
                    <a:pt x="297" y="38"/>
                    <a:pt x="297" y="38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67" y="113"/>
                    <a:pt x="267" y="113"/>
                    <a:pt x="267" y="113"/>
                  </a:cubicBezTo>
                  <a:cubicBezTo>
                    <a:pt x="251" y="150"/>
                    <a:pt x="251" y="150"/>
                    <a:pt x="251" y="150"/>
                  </a:cubicBezTo>
                  <a:cubicBezTo>
                    <a:pt x="229" y="200"/>
                    <a:pt x="205" y="248"/>
                    <a:pt x="179" y="295"/>
                  </a:cubicBezTo>
                  <a:cubicBezTo>
                    <a:pt x="152" y="343"/>
                    <a:pt x="124" y="389"/>
                    <a:pt x="95" y="434"/>
                  </a:cubicBezTo>
                  <a:cubicBezTo>
                    <a:pt x="72" y="467"/>
                    <a:pt x="72" y="467"/>
                    <a:pt x="72" y="467"/>
                  </a:cubicBezTo>
                  <a:cubicBezTo>
                    <a:pt x="49" y="501"/>
                    <a:pt x="49" y="501"/>
                    <a:pt x="49" y="501"/>
                  </a:cubicBezTo>
                  <a:cubicBezTo>
                    <a:pt x="25" y="533"/>
                    <a:pt x="25" y="533"/>
                    <a:pt x="25" y="533"/>
                  </a:cubicBezTo>
                  <a:lnTo>
                    <a:pt x="0" y="565"/>
                  </a:ln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046">
              <a:extLst>
                <a:ext uri="{FF2B5EF4-FFF2-40B4-BE49-F238E27FC236}">
                  <a16:creationId xmlns:a16="http://schemas.microsoft.com/office/drawing/2014/main" xmlns="" id="{B9B584CE-9175-408B-B570-97E66E1A80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49595" y="3345317"/>
              <a:ext cx="154608" cy="317012"/>
            </a:xfrm>
            <a:custGeom>
              <a:avLst/>
              <a:gdLst>
                <a:gd name="T0" fmla="*/ 141 w 141"/>
                <a:gd name="T1" fmla="*/ 0 h 290"/>
                <a:gd name="T2" fmla="*/ 116 w 141"/>
                <a:gd name="T3" fmla="*/ 42 h 290"/>
                <a:gd name="T4" fmla="*/ 91 w 141"/>
                <a:gd name="T5" fmla="*/ 83 h 290"/>
                <a:gd name="T6" fmla="*/ 40 w 141"/>
                <a:gd name="T7" fmla="*/ 165 h 290"/>
                <a:gd name="T8" fmla="*/ 18 w 141"/>
                <a:gd name="T9" fmla="*/ 208 h 290"/>
                <a:gd name="T10" fmla="*/ 10 w 141"/>
                <a:gd name="T11" fmla="*/ 230 h 290"/>
                <a:gd name="T12" fmla="*/ 5 w 141"/>
                <a:gd name="T13" fmla="*/ 254 h 290"/>
                <a:gd name="T14" fmla="*/ 4 w 141"/>
                <a:gd name="T15" fmla="*/ 260 h 290"/>
                <a:gd name="T16" fmla="*/ 4 w 141"/>
                <a:gd name="T17" fmla="*/ 265 h 290"/>
                <a:gd name="T18" fmla="*/ 6 w 141"/>
                <a:gd name="T19" fmla="*/ 277 h 290"/>
                <a:gd name="T20" fmla="*/ 12 w 141"/>
                <a:gd name="T21" fmla="*/ 285 h 290"/>
                <a:gd name="T22" fmla="*/ 23 w 141"/>
                <a:gd name="T23" fmla="*/ 285 h 290"/>
                <a:gd name="T24" fmla="*/ 33 w 141"/>
                <a:gd name="T25" fmla="*/ 279 h 290"/>
                <a:gd name="T26" fmla="*/ 41 w 141"/>
                <a:gd name="T27" fmla="*/ 271 h 290"/>
                <a:gd name="T28" fmla="*/ 56 w 141"/>
                <a:gd name="T29" fmla="*/ 251 h 290"/>
                <a:gd name="T30" fmla="*/ 42 w 141"/>
                <a:gd name="T31" fmla="*/ 272 h 290"/>
                <a:gd name="T32" fmla="*/ 34 w 141"/>
                <a:gd name="T33" fmla="*/ 280 h 290"/>
                <a:gd name="T34" fmla="*/ 24 w 141"/>
                <a:gd name="T35" fmla="*/ 288 h 290"/>
                <a:gd name="T36" fmla="*/ 11 w 141"/>
                <a:gd name="T37" fmla="*/ 288 h 290"/>
                <a:gd name="T38" fmla="*/ 3 w 141"/>
                <a:gd name="T39" fmla="*/ 278 h 290"/>
                <a:gd name="T40" fmla="*/ 0 w 141"/>
                <a:gd name="T41" fmla="*/ 266 h 290"/>
                <a:gd name="T42" fmla="*/ 0 w 141"/>
                <a:gd name="T43" fmla="*/ 259 h 290"/>
                <a:gd name="T44" fmla="*/ 1 w 141"/>
                <a:gd name="T45" fmla="*/ 253 h 290"/>
                <a:gd name="T46" fmla="*/ 13 w 141"/>
                <a:gd name="T47" fmla="*/ 206 h 290"/>
                <a:gd name="T48" fmla="*/ 35 w 141"/>
                <a:gd name="T49" fmla="*/ 163 h 290"/>
                <a:gd name="T50" fmla="*/ 61 w 141"/>
                <a:gd name="T51" fmla="*/ 122 h 290"/>
                <a:gd name="T52" fmla="*/ 87 w 141"/>
                <a:gd name="T53" fmla="*/ 81 h 290"/>
                <a:gd name="T54" fmla="*/ 114 w 141"/>
                <a:gd name="T55" fmla="*/ 40 h 290"/>
                <a:gd name="T56" fmla="*/ 141 w 141"/>
                <a:gd name="T5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1" h="290">
                  <a:moveTo>
                    <a:pt x="141" y="0"/>
                  </a:moveTo>
                  <a:cubicBezTo>
                    <a:pt x="133" y="14"/>
                    <a:pt x="124" y="28"/>
                    <a:pt x="116" y="42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74" y="111"/>
                    <a:pt x="57" y="138"/>
                    <a:pt x="40" y="165"/>
                  </a:cubicBezTo>
                  <a:cubicBezTo>
                    <a:pt x="32" y="179"/>
                    <a:pt x="24" y="193"/>
                    <a:pt x="18" y="208"/>
                  </a:cubicBezTo>
                  <a:cubicBezTo>
                    <a:pt x="15" y="215"/>
                    <a:pt x="12" y="223"/>
                    <a:pt x="10" y="230"/>
                  </a:cubicBezTo>
                  <a:cubicBezTo>
                    <a:pt x="8" y="238"/>
                    <a:pt x="6" y="246"/>
                    <a:pt x="5" y="254"/>
                  </a:cubicBezTo>
                  <a:cubicBezTo>
                    <a:pt x="5" y="256"/>
                    <a:pt x="5" y="258"/>
                    <a:pt x="4" y="260"/>
                  </a:cubicBezTo>
                  <a:cubicBezTo>
                    <a:pt x="4" y="262"/>
                    <a:pt x="4" y="264"/>
                    <a:pt x="4" y="265"/>
                  </a:cubicBezTo>
                  <a:cubicBezTo>
                    <a:pt x="4" y="269"/>
                    <a:pt x="5" y="273"/>
                    <a:pt x="6" y="277"/>
                  </a:cubicBezTo>
                  <a:cubicBezTo>
                    <a:pt x="7" y="280"/>
                    <a:pt x="9" y="284"/>
                    <a:pt x="12" y="285"/>
                  </a:cubicBezTo>
                  <a:cubicBezTo>
                    <a:pt x="16" y="287"/>
                    <a:pt x="19" y="287"/>
                    <a:pt x="23" y="285"/>
                  </a:cubicBezTo>
                  <a:cubicBezTo>
                    <a:pt x="26" y="284"/>
                    <a:pt x="30" y="281"/>
                    <a:pt x="33" y="279"/>
                  </a:cubicBezTo>
                  <a:cubicBezTo>
                    <a:pt x="36" y="276"/>
                    <a:pt x="39" y="274"/>
                    <a:pt x="41" y="271"/>
                  </a:cubicBezTo>
                  <a:cubicBezTo>
                    <a:pt x="47" y="265"/>
                    <a:pt x="52" y="258"/>
                    <a:pt x="56" y="251"/>
                  </a:cubicBezTo>
                  <a:cubicBezTo>
                    <a:pt x="52" y="259"/>
                    <a:pt x="48" y="265"/>
                    <a:pt x="42" y="272"/>
                  </a:cubicBezTo>
                  <a:cubicBezTo>
                    <a:pt x="40" y="275"/>
                    <a:pt x="37" y="278"/>
                    <a:pt x="34" y="280"/>
                  </a:cubicBezTo>
                  <a:cubicBezTo>
                    <a:pt x="31" y="283"/>
                    <a:pt x="28" y="286"/>
                    <a:pt x="24" y="288"/>
                  </a:cubicBezTo>
                  <a:cubicBezTo>
                    <a:pt x="20" y="290"/>
                    <a:pt x="15" y="290"/>
                    <a:pt x="11" y="288"/>
                  </a:cubicBezTo>
                  <a:cubicBezTo>
                    <a:pt x="7" y="286"/>
                    <a:pt x="4" y="282"/>
                    <a:pt x="3" y="278"/>
                  </a:cubicBezTo>
                  <a:cubicBezTo>
                    <a:pt x="1" y="274"/>
                    <a:pt x="0" y="270"/>
                    <a:pt x="0" y="266"/>
                  </a:cubicBezTo>
                  <a:cubicBezTo>
                    <a:pt x="0" y="263"/>
                    <a:pt x="0" y="261"/>
                    <a:pt x="0" y="259"/>
                  </a:cubicBezTo>
                  <a:cubicBezTo>
                    <a:pt x="1" y="257"/>
                    <a:pt x="0" y="255"/>
                    <a:pt x="1" y="253"/>
                  </a:cubicBezTo>
                  <a:cubicBezTo>
                    <a:pt x="2" y="237"/>
                    <a:pt x="7" y="221"/>
                    <a:pt x="13" y="206"/>
                  </a:cubicBezTo>
                  <a:cubicBezTo>
                    <a:pt x="19" y="191"/>
                    <a:pt x="27" y="176"/>
                    <a:pt x="35" y="163"/>
                  </a:cubicBezTo>
                  <a:cubicBezTo>
                    <a:pt x="44" y="149"/>
                    <a:pt x="53" y="135"/>
                    <a:pt x="61" y="122"/>
                  </a:cubicBezTo>
                  <a:cubicBezTo>
                    <a:pt x="70" y="108"/>
                    <a:pt x="79" y="94"/>
                    <a:pt x="87" y="81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23" y="27"/>
                    <a:pt x="132" y="13"/>
                    <a:pt x="141" y="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047">
              <a:extLst>
                <a:ext uri="{FF2B5EF4-FFF2-40B4-BE49-F238E27FC236}">
                  <a16:creationId xmlns:a16="http://schemas.microsoft.com/office/drawing/2014/main" xmlns="" id="{BA2990F8-FCA4-412E-B681-E7B230690B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3199" y="3001021"/>
              <a:ext cx="2637436" cy="3211696"/>
            </a:xfrm>
            <a:custGeom>
              <a:avLst/>
              <a:gdLst>
                <a:gd name="T0" fmla="*/ 2118 w 2401"/>
                <a:gd name="T1" fmla="*/ 2853 h 2929"/>
                <a:gd name="T2" fmla="*/ 1509 w 2401"/>
                <a:gd name="T3" fmla="*/ 1085 h 2929"/>
                <a:gd name="T4" fmla="*/ 1448 w 2401"/>
                <a:gd name="T5" fmla="*/ 971 h 2929"/>
                <a:gd name="T6" fmla="*/ 1464 w 2401"/>
                <a:gd name="T7" fmla="*/ 730 h 2929"/>
                <a:gd name="T8" fmla="*/ 1569 w 2401"/>
                <a:gd name="T9" fmla="*/ 620 h 2929"/>
                <a:gd name="T10" fmla="*/ 2057 w 2401"/>
                <a:gd name="T11" fmla="*/ 275 h 2929"/>
                <a:gd name="T12" fmla="*/ 2401 w 2401"/>
                <a:gd name="T13" fmla="*/ 0 h 2929"/>
                <a:gd name="T14" fmla="*/ 1786 w 2401"/>
                <a:gd name="T15" fmla="*/ 222 h 2929"/>
                <a:gd name="T16" fmla="*/ 1647 w 2401"/>
                <a:gd name="T17" fmla="*/ 287 h 2929"/>
                <a:gd name="T18" fmla="*/ 1556 w 2401"/>
                <a:gd name="T19" fmla="*/ 406 h 2929"/>
                <a:gd name="T20" fmla="*/ 1440 w 2401"/>
                <a:gd name="T21" fmla="*/ 531 h 2929"/>
                <a:gd name="T22" fmla="*/ 1406 w 2401"/>
                <a:gd name="T23" fmla="*/ 654 h 2929"/>
                <a:gd name="T24" fmla="*/ 1384 w 2401"/>
                <a:gd name="T25" fmla="*/ 876 h 2929"/>
                <a:gd name="T26" fmla="*/ 1381 w 2401"/>
                <a:gd name="T27" fmla="*/ 917 h 2929"/>
                <a:gd name="T28" fmla="*/ 1174 w 2401"/>
                <a:gd name="T29" fmla="*/ 791 h 2929"/>
                <a:gd name="T30" fmla="*/ 1020 w 2401"/>
                <a:gd name="T31" fmla="*/ 783 h 2929"/>
                <a:gd name="T32" fmla="*/ 889 w 2401"/>
                <a:gd name="T33" fmla="*/ 754 h 2929"/>
                <a:gd name="T34" fmla="*/ 740 w 2401"/>
                <a:gd name="T35" fmla="*/ 763 h 2929"/>
                <a:gd name="T36" fmla="*/ 611 w 2401"/>
                <a:gd name="T37" fmla="*/ 761 h 2929"/>
                <a:gd name="T38" fmla="*/ 349 w 2401"/>
                <a:gd name="T39" fmla="*/ 748 h 2929"/>
                <a:gd name="T40" fmla="*/ 0 w 2401"/>
                <a:gd name="T41" fmla="*/ 699 h 2929"/>
                <a:gd name="T42" fmla="*/ 462 w 2401"/>
                <a:gd name="T43" fmla="*/ 861 h 2929"/>
                <a:gd name="T44" fmla="*/ 649 w 2401"/>
                <a:gd name="T45" fmla="*/ 940 h 2929"/>
                <a:gd name="T46" fmla="*/ 1120 w 2401"/>
                <a:gd name="T47" fmla="*/ 1123 h 2929"/>
                <a:gd name="T48" fmla="*/ 1470 w 2401"/>
                <a:gd name="T49" fmla="*/ 1306 h 2929"/>
                <a:gd name="T50" fmla="*/ 2020 w 2401"/>
                <a:gd name="T51" fmla="*/ 2796 h 2929"/>
                <a:gd name="T52" fmla="*/ 2102 w 2401"/>
                <a:gd name="T53" fmla="*/ 2929 h 2929"/>
                <a:gd name="T54" fmla="*/ 2118 w 2401"/>
                <a:gd name="T55" fmla="*/ 2853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01" h="2929">
                  <a:moveTo>
                    <a:pt x="2118" y="2853"/>
                  </a:moveTo>
                  <a:cubicBezTo>
                    <a:pt x="2154" y="2108"/>
                    <a:pt x="1563" y="1155"/>
                    <a:pt x="1509" y="1085"/>
                  </a:cubicBezTo>
                  <a:cubicBezTo>
                    <a:pt x="1454" y="1014"/>
                    <a:pt x="1448" y="971"/>
                    <a:pt x="1448" y="971"/>
                  </a:cubicBezTo>
                  <a:cubicBezTo>
                    <a:pt x="1436" y="890"/>
                    <a:pt x="1426" y="803"/>
                    <a:pt x="1464" y="730"/>
                  </a:cubicBezTo>
                  <a:cubicBezTo>
                    <a:pt x="1488" y="685"/>
                    <a:pt x="1529" y="651"/>
                    <a:pt x="1569" y="620"/>
                  </a:cubicBezTo>
                  <a:cubicBezTo>
                    <a:pt x="1727" y="499"/>
                    <a:pt x="1901" y="399"/>
                    <a:pt x="2057" y="275"/>
                  </a:cubicBezTo>
                  <a:cubicBezTo>
                    <a:pt x="2161" y="191"/>
                    <a:pt x="2289" y="74"/>
                    <a:pt x="2401" y="0"/>
                  </a:cubicBezTo>
                  <a:cubicBezTo>
                    <a:pt x="2221" y="97"/>
                    <a:pt x="1982" y="161"/>
                    <a:pt x="1786" y="222"/>
                  </a:cubicBezTo>
                  <a:cubicBezTo>
                    <a:pt x="1736" y="237"/>
                    <a:pt x="1685" y="253"/>
                    <a:pt x="1647" y="287"/>
                  </a:cubicBezTo>
                  <a:cubicBezTo>
                    <a:pt x="1609" y="320"/>
                    <a:pt x="1588" y="368"/>
                    <a:pt x="1556" y="406"/>
                  </a:cubicBezTo>
                  <a:cubicBezTo>
                    <a:pt x="1519" y="450"/>
                    <a:pt x="1468" y="482"/>
                    <a:pt x="1440" y="531"/>
                  </a:cubicBezTo>
                  <a:cubicBezTo>
                    <a:pt x="1419" y="568"/>
                    <a:pt x="1412" y="612"/>
                    <a:pt x="1406" y="654"/>
                  </a:cubicBezTo>
                  <a:cubicBezTo>
                    <a:pt x="1393" y="742"/>
                    <a:pt x="1378" y="788"/>
                    <a:pt x="1384" y="876"/>
                  </a:cubicBezTo>
                  <a:cubicBezTo>
                    <a:pt x="1381" y="917"/>
                    <a:pt x="1381" y="917"/>
                    <a:pt x="1381" y="917"/>
                  </a:cubicBezTo>
                  <a:cubicBezTo>
                    <a:pt x="1333" y="849"/>
                    <a:pt x="1256" y="802"/>
                    <a:pt x="1174" y="791"/>
                  </a:cubicBezTo>
                  <a:cubicBezTo>
                    <a:pt x="1123" y="784"/>
                    <a:pt x="1071" y="790"/>
                    <a:pt x="1020" y="783"/>
                  </a:cubicBezTo>
                  <a:cubicBezTo>
                    <a:pt x="976" y="776"/>
                    <a:pt x="934" y="759"/>
                    <a:pt x="889" y="754"/>
                  </a:cubicBezTo>
                  <a:cubicBezTo>
                    <a:pt x="840" y="749"/>
                    <a:pt x="790" y="759"/>
                    <a:pt x="740" y="763"/>
                  </a:cubicBezTo>
                  <a:cubicBezTo>
                    <a:pt x="697" y="766"/>
                    <a:pt x="654" y="763"/>
                    <a:pt x="611" y="761"/>
                  </a:cubicBezTo>
                  <a:cubicBezTo>
                    <a:pt x="524" y="757"/>
                    <a:pt x="437" y="752"/>
                    <a:pt x="349" y="748"/>
                  </a:cubicBezTo>
                  <a:cubicBezTo>
                    <a:pt x="231" y="741"/>
                    <a:pt x="112" y="735"/>
                    <a:pt x="0" y="699"/>
                  </a:cubicBezTo>
                  <a:cubicBezTo>
                    <a:pt x="149" y="761"/>
                    <a:pt x="316" y="792"/>
                    <a:pt x="462" y="861"/>
                  </a:cubicBezTo>
                  <a:cubicBezTo>
                    <a:pt x="517" y="887"/>
                    <a:pt x="595" y="911"/>
                    <a:pt x="649" y="940"/>
                  </a:cubicBezTo>
                  <a:cubicBezTo>
                    <a:pt x="801" y="1023"/>
                    <a:pt x="957" y="1066"/>
                    <a:pt x="1120" y="1123"/>
                  </a:cubicBezTo>
                  <a:cubicBezTo>
                    <a:pt x="1120" y="1123"/>
                    <a:pt x="1393" y="1181"/>
                    <a:pt x="1470" y="1306"/>
                  </a:cubicBezTo>
                  <a:cubicBezTo>
                    <a:pt x="1547" y="1431"/>
                    <a:pt x="1919" y="2108"/>
                    <a:pt x="2020" y="2796"/>
                  </a:cubicBezTo>
                  <a:cubicBezTo>
                    <a:pt x="2028" y="2854"/>
                    <a:pt x="2086" y="2872"/>
                    <a:pt x="2102" y="2929"/>
                  </a:cubicBezTo>
                  <a:cubicBezTo>
                    <a:pt x="2108" y="2903"/>
                    <a:pt x="2117" y="2880"/>
                    <a:pt x="2118" y="2853"/>
                  </a:cubicBezTo>
                  <a:close/>
                </a:path>
              </a:pathLst>
            </a:custGeom>
            <a:solidFill>
              <a:srgbClr val="107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048">
              <a:extLst>
                <a:ext uri="{FF2B5EF4-FFF2-40B4-BE49-F238E27FC236}">
                  <a16:creationId xmlns:a16="http://schemas.microsoft.com/office/drawing/2014/main" xmlns="" id="{D60A85BC-CB80-4803-B027-AE800AB6B6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04447" y="5468258"/>
              <a:ext cx="124726" cy="558669"/>
            </a:xfrm>
            <a:custGeom>
              <a:avLst/>
              <a:gdLst>
                <a:gd name="T0" fmla="*/ 0 w 114"/>
                <a:gd name="T1" fmla="*/ 0 h 510"/>
                <a:gd name="T2" fmla="*/ 11 w 114"/>
                <a:gd name="T3" fmla="*/ 31 h 510"/>
                <a:gd name="T4" fmla="*/ 21 w 114"/>
                <a:gd name="T5" fmla="*/ 62 h 510"/>
                <a:gd name="T6" fmla="*/ 30 w 114"/>
                <a:gd name="T7" fmla="*/ 93 h 510"/>
                <a:gd name="T8" fmla="*/ 39 w 114"/>
                <a:gd name="T9" fmla="*/ 125 h 510"/>
                <a:gd name="T10" fmla="*/ 71 w 114"/>
                <a:gd name="T11" fmla="*/ 252 h 510"/>
                <a:gd name="T12" fmla="*/ 96 w 114"/>
                <a:gd name="T13" fmla="*/ 380 h 510"/>
                <a:gd name="T14" fmla="*/ 102 w 114"/>
                <a:gd name="T15" fmla="*/ 413 h 510"/>
                <a:gd name="T16" fmla="*/ 106 w 114"/>
                <a:gd name="T17" fmla="*/ 445 h 510"/>
                <a:gd name="T18" fmla="*/ 111 w 114"/>
                <a:gd name="T19" fmla="*/ 477 h 510"/>
                <a:gd name="T20" fmla="*/ 114 w 114"/>
                <a:gd name="T21" fmla="*/ 510 h 510"/>
                <a:gd name="T22" fmla="*/ 109 w 114"/>
                <a:gd name="T23" fmla="*/ 478 h 510"/>
                <a:gd name="T24" fmla="*/ 104 w 114"/>
                <a:gd name="T25" fmla="*/ 445 h 510"/>
                <a:gd name="T26" fmla="*/ 98 w 114"/>
                <a:gd name="T27" fmla="*/ 413 h 510"/>
                <a:gd name="T28" fmla="*/ 92 w 114"/>
                <a:gd name="T29" fmla="*/ 381 h 510"/>
                <a:gd name="T30" fmla="*/ 66 w 114"/>
                <a:gd name="T31" fmla="*/ 253 h 510"/>
                <a:gd name="T32" fmla="*/ 35 w 114"/>
                <a:gd name="T33" fmla="*/ 126 h 510"/>
                <a:gd name="T34" fmla="*/ 27 w 114"/>
                <a:gd name="T35" fmla="*/ 94 h 510"/>
                <a:gd name="T36" fmla="*/ 18 w 114"/>
                <a:gd name="T37" fmla="*/ 63 h 510"/>
                <a:gd name="T38" fmla="*/ 9 w 114"/>
                <a:gd name="T39" fmla="*/ 31 h 510"/>
                <a:gd name="T40" fmla="*/ 0 w 114"/>
                <a:gd name="T41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510">
                  <a:moveTo>
                    <a:pt x="0" y="0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51" y="167"/>
                    <a:pt x="62" y="209"/>
                    <a:pt x="71" y="252"/>
                  </a:cubicBezTo>
                  <a:cubicBezTo>
                    <a:pt x="81" y="294"/>
                    <a:pt x="89" y="337"/>
                    <a:pt x="96" y="380"/>
                  </a:cubicBezTo>
                  <a:cubicBezTo>
                    <a:pt x="102" y="413"/>
                    <a:pt x="102" y="413"/>
                    <a:pt x="102" y="413"/>
                  </a:cubicBezTo>
                  <a:cubicBezTo>
                    <a:pt x="106" y="445"/>
                    <a:pt x="106" y="445"/>
                    <a:pt x="106" y="445"/>
                  </a:cubicBezTo>
                  <a:cubicBezTo>
                    <a:pt x="111" y="477"/>
                    <a:pt x="111" y="477"/>
                    <a:pt x="111" y="477"/>
                  </a:cubicBezTo>
                  <a:cubicBezTo>
                    <a:pt x="114" y="510"/>
                    <a:pt x="114" y="510"/>
                    <a:pt x="114" y="510"/>
                  </a:cubicBezTo>
                  <a:cubicBezTo>
                    <a:pt x="109" y="478"/>
                    <a:pt x="109" y="478"/>
                    <a:pt x="109" y="478"/>
                  </a:cubicBezTo>
                  <a:cubicBezTo>
                    <a:pt x="104" y="445"/>
                    <a:pt x="104" y="445"/>
                    <a:pt x="104" y="445"/>
                  </a:cubicBezTo>
                  <a:cubicBezTo>
                    <a:pt x="98" y="413"/>
                    <a:pt x="98" y="413"/>
                    <a:pt x="98" y="413"/>
                  </a:cubicBezTo>
                  <a:cubicBezTo>
                    <a:pt x="92" y="381"/>
                    <a:pt x="92" y="381"/>
                    <a:pt x="92" y="381"/>
                  </a:cubicBezTo>
                  <a:cubicBezTo>
                    <a:pt x="84" y="338"/>
                    <a:pt x="76" y="295"/>
                    <a:pt x="66" y="253"/>
                  </a:cubicBezTo>
                  <a:cubicBezTo>
                    <a:pt x="57" y="210"/>
                    <a:pt x="46" y="168"/>
                    <a:pt x="35" y="126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049">
              <a:extLst>
                <a:ext uri="{FF2B5EF4-FFF2-40B4-BE49-F238E27FC236}">
                  <a16:creationId xmlns:a16="http://schemas.microsoft.com/office/drawing/2014/main" xmlns="" id="{D590E9F9-6D6D-4046-AEC6-F4210AA6D4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14882" y="5770978"/>
              <a:ext cx="29882" cy="231263"/>
            </a:xfrm>
            <a:custGeom>
              <a:avLst/>
              <a:gdLst>
                <a:gd name="T0" fmla="*/ 0 w 28"/>
                <a:gd name="T1" fmla="*/ 0 h 211"/>
                <a:gd name="T2" fmla="*/ 22 w 28"/>
                <a:gd name="T3" fmla="*/ 104 h 211"/>
                <a:gd name="T4" fmla="*/ 26 w 28"/>
                <a:gd name="T5" fmla="*/ 211 h 211"/>
                <a:gd name="T6" fmla="*/ 17 w 28"/>
                <a:gd name="T7" fmla="*/ 105 h 211"/>
                <a:gd name="T8" fmla="*/ 0 w 28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1">
                  <a:moveTo>
                    <a:pt x="0" y="0"/>
                  </a:moveTo>
                  <a:cubicBezTo>
                    <a:pt x="10" y="34"/>
                    <a:pt x="17" y="69"/>
                    <a:pt x="22" y="104"/>
                  </a:cubicBezTo>
                  <a:cubicBezTo>
                    <a:pt x="26" y="140"/>
                    <a:pt x="28" y="176"/>
                    <a:pt x="26" y="211"/>
                  </a:cubicBezTo>
                  <a:cubicBezTo>
                    <a:pt x="24" y="176"/>
                    <a:pt x="21" y="140"/>
                    <a:pt x="17" y="105"/>
                  </a:cubicBezTo>
                  <a:cubicBezTo>
                    <a:pt x="12" y="70"/>
                    <a:pt x="6" y="35"/>
                    <a:pt x="0" y="0"/>
                  </a:cubicBez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050">
              <a:extLst>
                <a:ext uri="{FF2B5EF4-FFF2-40B4-BE49-F238E27FC236}">
                  <a16:creationId xmlns:a16="http://schemas.microsoft.com/office/drawing/2014/main" xmlns="" id="{2C6342B5-6339-4C91-8ACC-39B6FBDFB4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38268" y="5686529"/>
              <a:ext cx="40276" cy="315713"/>
            </a:xfrm>
            <a:custGeom>
              <a:avLst/>
              <a:gdLst>
                <a:gd name="T0" fmla="*/ 0 w 36"/>
                <a:gd name="T1" fmla="*/ 0 h 288"/>
                <a:gd name="T2" fmla="*/ 8 w 36"/>
                <a:gd name="T3" fmla="*/ 35 h 288"/>
                <a:gd name="T4" fmla="*/ 15 w 36"/>
                <a:gd name="T5" fmla="*/ 71 h 288"/>
                <a:gd name="T6" fmla="*/ 26 w 36"/>
                <a:gd name="T7" fmla="*/ 143 h 288"/>
                <a:gd name="T8" fmla="*/ 33 w 36"/>
                <a:gd name="T9" fmla="*/ 215 h 288"/>
                <a:gd name="T10" fmla="*/ 35 w 36"/>
                <a:gd name="T11" fmla="*/ 252 h 288"/>
                <a:gd name="T12" fmla="*/ 36 w 36"/>
                <a:gd name="T13" fmla="*/ 288 h 288"/>
                <a:gd name="T14" fmla="*/ 32 w 36"/>
                <a:gd name="T15" fmla="*/ 252 h 288"/>
                <a:gd name="T16" fmla="*/ 29 w 36"/>
                <a:gd name="T17" fmla="*/ 216 h 288"/>
                <a:gd name="T18" fmla="*/ 21 w 36"/>
                <a:gd name="T19" fmla="*/ 144 h 288"/>
                <a:gd name="T20" fmla="*/ 11 w 36"/>
                <a:gd name="T21" fmla="*/ 72 h 288"/>
                <a:gd name="T22" fmla="*/ 5 w 36"/>
                <a:gd name="T23" fmla="*/ 36 h 288"/>
                <a:gd name="T24" fmla="*/ 0 w 36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88">
                  <a:moveTo>
                    <a:pt x="0" y="0"/>
                  </a:moveTo>
                  <a:cubicBezTo>
                    <a:pt x="3" y="11"/>
                    <a:pt x="5" y="23"/>
                    <a:pt x="8" y="35"/>
                  </a:cubicBezTo>
                  <a:cubicBezTo>
                    <a:pt x="10" y="47"/>
                    <a:pt x="13" y="59"/>
                    <a:pt x="15" y="71"/>
                  </a:cubicBezTo>
                  <a:cubicBezTo>
                    <a:pt x="20" y="95"/>
                    <a:pt x="23" y="119"/>
                    <a:pt x="26" y="143"/>
                  </a:cubicBezTo>
                  <a:cubicBezTo>
                    <a:pt x="29" y="167"/>
                    <a:pt x="32" y="191"/>
                    <a:pt x="33" y="215"/>
                  </a:cubicBezTo>
                  <a:cubicBezTo>
                    <a:pt x="34" y="228"/>
                    <a:pt x="35" y="240"/>
                    <a:pt x="35" y="252"/>
                  </a:cubicBezTo>
                  <a:cubicBezTo>
                    <a:pt x="35" y="264"/>
                    <a:pt x="36" y="276"/>
                    <a:pt x="36" y="288"/>
                  </a:cubicBezTo>
                  <a:cubicBezTo>
                    <a:pt x="32" y="252"/>
                    <a:pt x="32" y="252"/>
                    <a:pt x="32" y="252"/>
                  </a:cubicBezTo>
                  <a:cubicBezTo>
                    <a:pt x="31" y="240"/>
                    <a:pt x="30" y="228"/>
                    <a:pt x="29" y="216"/>
                  </a:cubicBezTo>
                  <a:cubicBezTo>
                    <a:pt x="26" y="192"/>
                    <a:pt x="24" y="168"/>
                    <a:pt x="21" y="144"/>
                  </a:cubicBezTo>
                  <a:cubicBezTo>
                    <a:pt x="18" y="119"/>
                    <a:pt x="14" y="96"/>
                    <a:pt x="11" y="72"/>
                  </a:cubicBezTo>
                  <a:cubicBezTo>
                    <a:pt x="9" y="60"/>
                    <a:pt x="7" y="48"/>
                    <a:pt x="5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051">
              <a:extLst>
                <a:ext uri="{FF2B5EF4-FFF2-40B4-BE49-F238E27FC236}">
                  <a16:creationId xmlns:a16="http://schemas.microsoft.com/office/drawing/2014/main" xmlns="" id="{94B81F6F-37D7-48C4-93A3-A8C42146A6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16018" y="4534112"/>
              <a:ext cx="430045" cy="1083558"/>
            </a:xfrm>
            <a:custGeom>
              <a:avLst/>
              <a:gdLst>
                <a:gd name="T0" fmla="*/ 0 w 392"/>
                <a:gd name="T1" fmla="*/ 0 h 988"/>
                <a:gd name="T2" fmla="*/ 32 w 392"/>
                <a:gd name="T3" fmla="*/ 59 h 988"/>
                <a:gd name="T4" fmla="*/ 63 w 392"/>
                <a:gd name="T5" fmla="*/ 118 h 988"/>
                <a:gd name="T6" fmla="*/ 92 w 392"/>
                <a:gd name="T7" fmla="*/ 177 h 988"/>
                <a:gd name="T8" fmla="*/ 121 w 392"/>
                <a:gd name="T9" fmla="*/ 237 h 988"/>
                <a:gd name="T10" fmla="*/ 227 w 392"/>
                <a:gd name="T11" fmla="*/ 482 h 988"/>
                <a:gd name="T12" fmla="*/ 317 w 392"/>
                <a:gd name="T13" fmla="*/ 733 h 988"/>
                <a:gd name="T14" fmla="*/ 338 w 392"/>
                <a:gd name="T15" fmla="*/ 796 h 988"/>
                <a:gd name="T16" fmla="*/ 357 w 392"/>
                <a:gd name="T17" fmla="*/ 860 h 988"/>
                <a:gd name="T18" fmla="*/ 375 w 392"/>
                <a:gd name="T19" fmla="*/ 924 h 988"/>
                <a:gd name="T20" fmla="*/ 392 w 392"/>
                <a:gd name="T21" fmla="*/ 988 h 988"/>
                <a:gd name="T22" fmla="*/ 374 w 392"/>
                <a:gd name="T23" fmla="*/ 924 h 988"/>
                <a:gd name="T24" fmla="*/ 354 w 392"/>
                <a:gd name="T25" fmla="*/ 861 h 988"/>
                <a:gd name="T26" fmla="*/ 334 w 392"/>
                <a:gd name="T27" fmla="*/ 797 h 988"/>
                <a:gd name="T28" fmla="*/ 313 w 392"/>
                <a:gd name="T29" fmla="*/ 734 h 988"/>
                <a:gd name="T30" fmla="*/ 222 w 392"/>
                <a:gd name="T31" fmla="*/ 484 h 988"/>
                <a:gd name="T32" fmla="*/ 117 w 392"/>
                <a:gd name="T33" fmla="*/ 239 h 988"/>
                <a:gd name="T34" fmla="*/ 89 w 392"/>
                <a:gd name="T35" fmla="*/ 179 h 988"/>
                <a:gd name="T36" fmla="*/ 60 w 392"/>
                <a:gd name="T37" fmla="*/ 119 h 988"/>
                <a:gd name="T38" fmla="*/ 31 w 392"/>
                <a:gd name="T39" fmla="*/ 59 h 988"/>
                <a:gd name="T40" fmla="*/ 0 w 392"/>
                <a:gd name="T41" fmla="*/ 0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2" h="988">
                  <a:moveTo>
                    <a:pt x="0" y="0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121" y="237"/>
                    <a:pt x="121" y="237"/>
                    <a:pt x="121" y="237"/>
                  </a:cubicBezTo>
                  <a:cubicBezTo>
                    <a:pt x="159" y="318"/>
                    <a:pt x="194" y="400"/>
                    <a:pt x="227" y="482"/>
                  </a:cubicBezTo>
                  <a:cubicBezTo>
                    <a:pt x="259" y="565"/>
                    <a:pt x="290" y="648"/>
                    <a:pt x="317" y="733"/>
                  </a:cubicBezTo>
                  <a:cubicBezTo>
                    <a:pt x="338" y="796"/>
                    <a:pt x="338" y="796"/>
                    <a:pt x="338" y="796"/>
                  </a:cubicBezTo>
                  <a:cubicBezTo>
                    <a:pt x="357" y="860"/>
                    <a:pt x="357" y="860"/>
                    <a:pt x="357" y="860"/>
                  </a:cubicBezTo>
                  <a:cubicBezTo>
                    <a:pt x="375" y="924"/>
                    <a:pt x="375" y="924"/>
                    <a:pt x="375" y="924"/>
                  </a:cubicBezTo>
                  <a:cubicBezTo>
                    <a:pt x="392" y="988"/>
                    <a:pt x="392" y="988"/>
                    <a:pt x="392" y="988"/>
                  </a:cubicBezTo>
                  <a:cubicBezTo>
                    <a:pt x="374" y="924"/>
                    <a:pt x="374" y="924"/>
                    <a:pt x="374" y="924"/>
                  </a:cubicBezTo>
                  <a:cubicBezTo>
                    <a:pt x="354" y="861"/>
                    <a:pt x="354" y="861"/>
                    <a:pt x="354" y="861"/>
                  </a:cubicBezTo>
                  <a:cubicBezTo>
                    <a:pt x="334" y="797"/>
                    <a:pt x="334" y="797"/>
                    <a:pt x="334" y="797"/>
                  </a:cubicBezTo>
                  <a:cubicBezTo>
                    <a:pt x="313" y="734"/>
                    <a:pt x="313" y="734"/>
                    <a:pt x="313" y="734"/>
                  </a:cubicBezTo>
                  <a:cubicBezTo>
                    <a:pt x="285" y="650"/>
                    <a:pt x="255" y="567"/>
                    <a:pt x="222" y="484"/>
                  </a:cubicBezTo>
                  <a:cubicBezTo>
                    <a:pt x="189" y="401"/>
                    <a:pt x="154" y="320"/>
                    <a:pt x="117" y="239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CDC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052">
              <a:extLst>
                <a:ext uri="{FF2B5EF4-FFF2-40B4-BE49-F238E27FC236}">
                  <a16:creationId xmlns:a16="http://schemas.microsoft.com/office/drawing/2014/main" xmlns="" id="{7CC6C195-A29A-444B-883F-9795ACDCA2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15937" y="3232283"/>
              <a:ext cx="654812" cy="487212"/>
            </a:xfrm>
            <a:custGeom>
              <a:avLst/>
              <a:gdLst>
                <a:gd name="T0" fmla="*/ 0 w 596"/>
                <a:gd name="T1" fmla="*/ 445 h 445"/>
                <a:gd name="T2" fmla="*/ 33 w 596"/>
                <a:gd name="T3" fmla="*/ 412 h 445"/>
                <a:gd name="T4" fmla="*/ 68 w 596"/>
                <a:gd name="T5" fmla="*/ 381 h 445"/>
                <a:gd name="T6" fmla="*/ 104 w 596"/>
                <a:gd name="T7" fmla="*/ 352 h 445"/>
                <a:gd name="T8" fmla="*/ 141 w 596"/>
                <a:gd name="T9" fmla="*/ 324 h 445"/>
                <a:gd name="T10" fmla="*/ 296 w 596"/>
                <a:gd name="T11" fmla="*/ 220 h 445"/>
                <a:gd name="T12" fmla="*/ 452 w 596"/>
                <a:gd name="T13" fmla="*/ 118 h 445"/>
                <a:gd name="T14" fmla="*/ 490 w 596"/>
                <a:gd name="T15" fmla="*/ 91 h 445"/>
                <a:gd name="T16" fmla="*/ 526 w 596"/>
                <a:gd name="T17" fmla="*/ 62 h 445"/>
                <a:gd name="T18" fmla="*/ 562 w 596"/>
                <a:gd name="T19" fmla="*/ 32 h 445"/>
                <a:gd name="T20" fmla="*/ 596 w 596"/>
                <a:gd name="T21" fmla="*/ 0 h 445"/>
                <a:gd name="T22" fmla="*/ 563 w 596"/>
                <a:gd name="T23" fmla="*/ 33 h 445"/>
                <a:gd name="T24" fmla="*/ 528 w 596"/>
                <a:gd name="T25" fmla="*/ 64 h 445"/>
                <a:gd name="T26" fmla="*/ 492 w 596"/>
                <a:gd name="T27" fmla="*/ 93 h 445"/>
                <a:gd name="T28" fmla="*/ 455 w 596"/>
                <a:gd name="T29" fmla="*/ 122 h 445"/>
                <a:gd name="T30" fmla="*/ 299 w 596"/>
                <a:gd name="T31" fmla="*/ 225 h 445"/>
                <a:gd name="T32" fmla="*/ 143 w 596"/>
                <a:gd name="T33" fmla="*/ 327 h 445"/>
                <a:gd name="T34" fmla="*/ 106 w 596"/>
                <a:gd name="T35" fmla="*/ 354 h 445"/>
                <a:gd name="T36" fmla="*/ 69 w 596"/>
                <a:gd name="T37" fmla="*/ 383 h 445"/>
                <a:gd name="T38" fmla="*/ 34 w 596"/>
                <a:gd name="T39" fmla="*/ 413 h 445"/>
                <a:gd name="T40" fmla="*/ 0 w 596"/>
                <a:gd name="T41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6" h="445">
                  <a:moveTo>
                    <a:pt x="0" y="445"/>
                  </a:moveTo>
                  <a:cubicBezTo>
                    <a:pt x="33" y="412"/>
                    <a:pt x="33" y="412"/>
                    <a:pt x="33" y="412"/>
                  </a:cubicBezTo>
                  <a:cubicBezTo>
                    <a:pt x="68" y="381"/>
                    <a:pt x="68" y="381"/>
                    <a:pt x="68" y="381"/>
                  </a:cubicBezTo>
                  <a:cubicBezTo>
                    <a:pt x="104" y="352"/>
                    <a:pt x="104" y="352"/>
                    <a:pt x="104" y="352"/>
                  </a:cubicBezTo>
                  <a:cubicBezTo>
                    <a:pt x="141" y="324"/>
                    <a:pt x="141" y="324"/>
                    <a:pt x="141" y="324"/>
                  </a:cubicBezTo>
                  <a:cubicBezTo>
                    <a:pt x="191" y="287"/>
                    <a:pt x="244" y="254"/>
                    <a:pt x="296" y="220"/>
                  </a:cubicBezTo>
                  <a:cubicBezTo>
                    <a:pt x="349" y="187"/>
                    <a:pt x="401" y="154"/>
                    <a:pt x="452" y="118"/>
                  </a:cubicBezTo>
                  <a:cubicBezTo>
                    <a:pt x="490" y="91"/>
                    <a:pt x="490" y="91"/>
                    <a:pt x="490" y="91"/>
                  </a:cubicBezTo>
                  <a:cubicBezTo>
                    <a:pt x="526" y="62"/>
                    <a:pt x="526" y="62"/>
                    <a:pt x="526" y="62"/>
                  </a:cubicBezTo>
                  <a:cubicBezTo>
                    <a:pt x="562" y="32"/>
                    <a:pt x="562" y="32"/>
                    <a:pt x="562" y="32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63" y="33"/>
                    <a:pt x="563" y="33"/>
                    <a:pt x="563" y="33"/>
                  </a:cubicBezTo>
                  <a:cubicBezTo>
                    <a:pt x="528" y="64"/>
                    <a:pt x="528" y="64"/>
                    <a:pt x="528" y="64"/>
                  </a:cubicBezTo>
                  <a:cubicBezTo>
                    <a:pt x="492" y="93"/>
                    <a:pt x="492" y="93"/>
                    <a:pt x="492" y="93"/>
                  </a:cubicBezTo>
                  <a:cubicBezTo>
                    <a:pt x="455" y="122"/>
                    <a:pt x="455" y="122"/>
                    <a:pt x="455" y="122"/>
                  </a:cubicBezTo>
                  <a:cubicBezTo>
                    <a:pt x="404" y="158"/>
                    <a:pt x="352" y="191"/>
                    <a:pt x="299" y="225"/>
                  </a:cubicBezTo>
                  <a:cubicBezTo>
                    <a:pt x="247" y="258"/>
                    <a:pt x="194" y="291"/>
                    <a:pt x="143" y="327"/>
                  </a:cubicBezTo>
                  <a:cubicBezTo>
                    <a:pt x="106" y="354"/>
                    <a:pt x="106" y="354"/>
                    <a:pt x="106" y="354"/>
                  </a:cubicBezTo>
                  <a:cubicBezTo>
                    <a:pt x="69" y="383"/>
                    <a:pt x="69" y="383"/>
                    <a:pt x="69" y="383"/>
                  </a:cubicBezTo>
                  <a:cubicBezTo>
                    <a:pt x="34" y="413"/>
                    <a:pt x="34" y="413"/>
                    <a:pt x="34" y="413"/>
                  </a:cubicBezTo>
                  <a:lnTo>
                    <a:pt x="0" y="445"/>
                  </a:lnTo>
                  <a:close/>
                </a:path>
              </a:pathLst>
            </a:custGeom>
            <a:solidFill>
              <a:srgbClr val="ACDC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053">
              <a:extLst>
                <a:ext uri="{FF2B5EF4-FFF2-40B4-BE49-F238E27FC236}">
                  <a16:creationId xmlns:a16="http://schemas.microsoft.com/office/drawing/2014/main" xmlns="" id="{41E2DC21-D77D-4976-A545-B1E177809F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74361" y="3473940"/>
              <a:ext cx="326106" cy="245555"/>
            </a:xfrm>
            <a:custGeom>
              <a:avLst/>
              <a:gdLst>
                <a:gd name="T0" fmla="*/ 0 w 296"/>
                <a:gd name="T1" fmla="*/ 224 h 224"/>
                <a:gd name="T2" fmla="*/ 14 w 296"/>
                <a:gd name="T3" fmla="*/ 206 h 224"/>
                <a:gd name="T4" fmla="*/ 29 w 296"/>
                <a:gd name="T5" fmla="*/ 188 h 224"/>
                <a:gd name="T6" fmla="*/ 62 w 296"/>
                <a:gd name="T7" fmla="*/ 155 h 224"/>
                <a:gd name="T8" fmla="*/ 135 w 296"/>
                <a:gd name="T9" fmla="*/ 96 h 224"/>
                <a:gd name="T10" fmla="*/ 214 w 296"/>
                <a:gd name="T11" fmla="*/ 46 h 224"/>
                <a:gd name="T12" fmla="*/ 255 w 296"/>
                <a:gd name="T13" fmla="*/ 23 h 224"/>
                <a:gd name="T14" fmla="*/ 296 w 296"/>
                <a:gd name="T15" fmla="*/ 0 h 224"/>
                <a:gd name="T16" fmla="*/ 256 w 296"/>
                <a:gd name="T17" fmla="*/ 25 h 224"/>
                <a:gd name="T18" fmla="*/ 216 w 296"/>
                <a:gd name="T19" fmla="*/ 49 h 224"/>
                <a:gd name="T20" fmla="*/ 138 w 296"/>
                <a:gd name="T21" fmla="*/ 100 h 224"/>
                <a:gd name="T22" fmla="*/ 65 w 296"/>
                <a:gd name="T23" fmla="*/ 158 h 224"/>
                <a:gd name="T24" fmla="*/ 31 w 296"/>
                <a:gd name="T25" fmla="*/ 190 h 224"/>
                <a:gd name="T26" fmla="*/ 15 w 296"/>
                <a:gd name="T27" fmla="*/ 207 h 224"/>
                <a:gd name="T28" fmla="*/ 0 w 296"/>
                <a:gd name="T2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6" h="224">
                  <a:moveTo>
                    <a:pt x="0" y="224"/>
                  </a:moveTo>
                  <a:cubicBezTo>
                    <a:pt x="4" y="218"/>
                    <a:pt x="9" y="212"/>
                    <a:pt x="14" y="206"/>
                  </a:cubicBezTo>
                  <a:cubicBezTo>
                    <a:pt x="19" y="200"/>
                    <a:pt x="24" y="194"/>
                    <a:pt x="29" y="188"/>
                  </a:cubicBezTo>
                  <a:cubicBezTo>
                    <a:pt x="40" y="176"/>
                    <a:pt x="51" y="165"/>
                    <a:pt x="62" y="155"/>
                  </a:cubicBezTo>
                  <a:cubicBezTo>
                    <a:pt x="85" y="133"/>
                    <a:pt x="109" y="114"/>
                    <a:pt x="135" y="96"/>
                  </a:cubicBezTo>
                  <a:cubicBezTo>
                    <a:pt x="161" y="78"/>
                    <a:pt x="187" y="61"/>
                    <a:pt x="214" y="46"/>
                  </a:cubicBezTo>
                  <a:cubicBezTo>
                    <a:pt x="228" y="38"/>
                    <a:pt x="241" y="30"/>
                    <a:pt x="255" y="23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83" y="9"/>
                    <a:pt x="270" y="17"/>
                    <a:pt x="256" y="25"/>
                  </a:cubicBezTo>
                  <a:cubicBezTo>
                    <a:pt x="243" y="33"/>
                    <a:pt x="230" y="41"/>
                    <a:pt x="216" y="49"/>
                  </a:cubicBezTo>
                  <a:cubicBezTo>
                    <a:pt x="190" y="66"/>
                    <a:pt x="163" y="82"/>
                    <a:pt x="138" y="100"/>
                  </a:cubicBezTo>
                  <a:cubicBezTo>
                    <a:pt x="112" y="118"/>
                    <a:pt x="88" y="137"/>
                    <a:pt x="65" y="158"/>
                  </a:cubicBezTo>
                  <a:cubicBezTo>
                    <a:pt x="53" y="168"/>
                    <a:pt x="42" y="179"/>
                    <a:pt x="31" y="190"/>
                  </a:cubicBezTo>
                  <a:cubicBezTo>
                    <a:pt x="26" y="196"/>
                    <a:pt x="20" y="201"/>
                    <a:pt x="15" y="207"/>
                  </a:cubicBezTo>
                  <a:cubicBezTo>
                    <a:pt x="10" y="213"/>
                    <a:pt x="5" y="219"/>
                    <a:pt x="0" y="224"/>
                  </a:cubicBezTo>
                  <a:close/>
                </a:path>
              </a:pathLst>
            </a:custGeom>
            <a:solidFill>
              <a:srgbClr val="ACDC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054">
              <a:extLst>
                <a:ext uri="{FF2B5EF4-FFF2-40B4-BE49-F238E27FC236}">
                  <a16:creationId xmlns:a16="http://schemas.microsoft.com/office/drawing/2014/main" xmlns="" id="{B1EDD35A-FE9A-4F75-A2BB-443C9163B6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77811" y="3844221"/>
              <a:ext cx="1003005" cy="242956"/>
            </a:xfrm>
            <a:custGeom>
              <a:avLst/>
              <a:gdLst>
                <a:gd name="T0" fmla="*/ 0 w 913"/>
                <a:gd name="T1" fmla="*/ 0 h 222"/>
                <a:gd name="T2" fmla="*/ 234 w 913"/>
                <a:gd name="T3" fmla="*/ 39 h 222"/>
                <a:gd name="T4" fmla="*/ 294 w 913"/>
                <a:gd name="T5" fmla="*/ 39 h 222"/>
                <a:gd name="T6" fmla="*/ 353 w 913"/>
                <a:gd name="T7" fmla="*/ 37 h 222"/>
                <a:gd name="T8" fmla="*/ 473 w 913"/>
                <a:gd name="T9" fmla="*/ 44 h 222"/>
                <a:gd name="T10" fmla="*/ 588 w 913"/>
                <a:gd name="T11" fmla="*/ 76 h 222"/>
                <a:gd name="T12" fmla="*/ 701 w 913"/>
                <a:gd name="T13" fmla="*/ 114 h 222"/>
                <a:gd name="T14" fmla="*/ 811 w 913"/>
                <a:gd name="T15" fmla="*/ 160 h 222"/>
                <a:gd name="T16" fmla="*/ 913 w 913"/>
                <a:gd name="T17" fmla="*/ 222 h 222"/>
                <a:gd name="T18" fmla="*/ 810 w 913"/>
                <a:gd name="T19" fmla="*/ 162 h 222"/>
                <a:gd name="T20" fmla="*/ 700 w 913"/>
                <a:gd name="T21" fmla="*/ 118 h 222"/>
                <a:gd name="T22" fmla="*/ 586 w 913"/>
                <a:gd name="T23" fmla="*/ 81 h 222"/>
                <a:gd name="T24" fmla="*/ 472 w 913"/>
                <a:gd name="T25" fmla="*/ 50 h 222"/>
                <a:gd name="T26" fmla="*/ 353 w 913"/>
                <a:gd name="T27" fmla="*/ 42 h 222"/>
                <a:gd name="T28" fmla="*/ 234 w 913"/>
                <a:gd name="T29" fmla="*/ 43 h 222"/>
                <a:gd name="T30" fmla="*/ 115 w 913"/>
                <a:gd name="T31" fmla="*/ 29 h 222"/>
                <a:gd name="T32" fmla="*/ 0 w 913"/>
                <a:gd name="T3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3" h="222">
                  <a:moveTo>
                    <a:pt x="0" y="0"/>
                  </a:moveTo>
                  <a:cubicBezTo>
                    <a:pt x="76" y="22"/>
                    <a:pt x="155" y="36"/>
                    <a:pt x="234" y="39"/>
                  </a:cubicBezTo>
                  <a:cubicBezTo>
                    <a:pt x="254" y="39"/>
                    <a:pt x="274" y="39"/>
                    <a:pt x="294" y="39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93" y="36"/>
                    <a:pt x="433" y="37"/>
                    <a:pt x="473" y="44"/>
                  </a:cubicBezTo>
                  <a:cubicBezTo>
                    <a:pt x="512" y="52"/>
                    <a:pt x="550" y="64"/>
                    <a:pt x="588" y="76"/>
                  </a:cubicBezTo>
                  <a:cubicBezTo>
                    <a:pt x="626" y="88"/>
                    <a:pt x="664" y="100"/>
                    <a:pt x="701" y="114"/>
                  </a:cubicBezTo>
                  <a:cubicBezTo>
                    <a:pt x="739" y="127"/>
                    <a:pt x="776" y="142"/>
                    <a:pt x="811" y="160"/>
                  </a:cubicBezTo>
                  <a:cubicBezTo>
                    <a:pt x="847" y="178"/>
                    <a:pt x="881" y="198"/>
                    <a:pt x="913" y="222"/>
                  </a:cubicBezTo>
                  <a:cubicBezTo>
                    <a:pt x="881" y="199"/>
                    <a:pt x="846" y="179"/>
                    <a:pt x="810" y="162"/>
                  </a:cubicBezTo>
                  <a:cubicBezTo>
                    <a:pt x="774" y="145"/>
                    <a:pt x="737" y="131"/>
                    <a:pt x="700" y="118"/>
                  </a:cubicBezTo>
                  <a:cubicBezTo>
                    <a:pt x="662" y="105"/>
                    <a:pt x="624" y="93"/>
                    <a:pt x="586" y="81"/>
                  </a:cubicBezTo>
                  <a:cubicBezTo>
                    <a:pt x="548" y="69"/>
                    <a:pt x="511" y="57"/>
                    <a:pt x="472" y="50"/>
                  </a:cubicBezTo>
                  <a:cubicBezTo>
                    <a:pt x="433" y="42"/>
                    <a:pt x="393" y="42"/>
                    <a:pt x="353" y="42"/>
                  </a:cubicBezTo>
                  <a:cubicBezTo>
                    <a:pt x="314" y="43"/>
                    <a:pt x="274" y="45"/>
                    <a:pt x="234" y="43"/>
                  </a:cubicBezTo>
                  <a:cubicBezTo>
                    <a:pt x="194" y="41"/>
                    <a:pt x="154" y="36"/>
                    <a:pt x="115" y="29"/>
                  </a:cubicBezTo>
                  <a:cubicBezTo>
                    <a:pt x="76" y="22"/>
                    <a:pt x="37" y="12"/>
                    <a:pt x="0" y="0"/>
                  </a:cubicBezTo>
                  <a:close/>
                </a:path>
              </a:pathLst>
            </a:custGeom>
            <a:solidFill>
              <a:srgbClr val="ACDC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1055">
              <a:extLst>
                <a:ext uri="{FF2B5EF4-FFF2-40B4-BE49-F238E27FC236}">
                  <a16:creationId xmlns:a16="http://schemas.microsoft.com/office/drawing/2014/main" xmlns="" id="{19A873F6-9787-4596-8E0F-C092C07201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2266" y="4062492"/>
              <a:ext cx="782136" cy="407958"/>
            </a:xfrm>
            <a:custGeom>
              <a:avLst/>
              <a:gdLst>
                <a:gd name="T0" fmla="*/ 0 w 711"/>
                <a:gd name="T1" fmla="*/ 0 h 372"/>
                <a:gd name="T2" fmla="*/ 46 w 711"/>
                <a:gd name="T3" fmla="*/ 25 h 372"/>
                <a:gd name="T4" fmla="*/ 93 w 711"/>
                <a:gd name="T5" fmla="*/ 46 h 372"/>
                <a:gd name="T6" fmla="*/ 193 w 711"/>
                <a:gd name="T7" fmla="*/ 76 h 372"/>
                <a:gd name="T8" fmla="*/ 295 w 711"/>
                <a:gd name="T9" fmla="*/ 99 h 372"/>
                <a:gd name="T10" fmla="*/ 396 w 711"/>
                <a:gd name="T11" fmla="*/ 123 h 372"/>
                <a:gd name="T12" fmla="*/ 447 w 711"/>
                <a:gd name="T13" fmla="*/ 138 h 372"/>
                <a:gd name="T14" fmla="*/ 496 w 711"/>
                <a:gd name="T15" fmla="*/ 156 h 372"/>
                <a:gd name="T16" fmla="*/ 544 w 711"/>
                <a:gd name="T17" fmla="*/ 179 h 372"/>
                <a:gd name="T18" fmla="*/ 588 w 711"/>
                <a:gd name="T19" fmla="*/ 207 h 372"/>
                <a:gd name="T20" fmla="*/ 629 w 711"/>
                <a:gd name="T21" fmla="*/ 240 h 372"/>
                <a:gd name="T22" fmla="*/ 664 w 711"/>
                <a:gd name="T23" fmla="*/ 279 h 372"/>
                <a:gd name="T24" fmla="*/ 693 w 711"/>
                <a:gd name="T25" fmla="*/ 323 h 372"/>
                <a:gd name="T26" fmla="*/ 711 w 711"/>
                <a:gd name="T27" fmla="*/ 372 h 372"/>
                <a:gd name="T28" fmla="*/ 690 w 711"/>
                <a:gd name="T29" fmla="*/ 325 h 372"/>
                <a:gd name="T30" fmla="*/ 660 w 711"/>
                <a:gd name="T31" fmla="*/ 282 h 372"/>
                <a:gd name="T32" fmla="*/ 624 w 711"/>
                <a:gd name="T33" fmla="*/ 245 h 372"/>
                <a:gd name="T34" fmla="*/ 583 w 711"/>
                <a:gd name="T35" fmla="*/ 214 h 372"/>
                <a:gd name="T36" fmla="*/ 539 w 711"/>
                <a:gd name="T37" fmla="*/ 187 h 372"/>
                <a:gd name="T38" fmla="*/ 492 w 711"/>
                <a:gd name="T39" fmla="*/ 166 h 372"/>
                <a:gd name="T40" fmla="*/ 443 w 711"/>
                <a:gd name="T41" fmla="*/ 148 h 372"/>
                <a:gd name="T42" fmla="*/ 394 w 711"/>
                <a:gd name="T43" fmla="*/ 133 h 372"/>
                <a:gd name="T44" fmla="*/ 191 w 711"/>
                <a:gd name="T45" fmla="*/ 84 h 372"/>
                <a:gd name="T46" fmla="*/ 141 w 711"/>
                <a:gd name="T47" fmla="*/ 69 h 372"/>
                <a:gd name="T48" fmla="*/ 91 w 711"/>
                <a:gd name="T49" fmla="*/ 51 h 372"/>
                <a:gd name="T50" fmla="*/ 44 w 711"/>
                <a:gd name="T51" fmla="*/ 28 h 372"/>
                <a:gd name="T52" fmla="*/ 0 w 711"/>
                <a:gd name="T5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1" h="372">
                  <a:moveTo>
                    <a:pt x="0" y="0"/>
                  </a:moveTo>
                  <a:cubicBezTo>
                    <a:pt x="15" y="10"/>
                    <a:pt x="30" y="18"/>
                    <a:pt x="46" y="25"/>
                  </a:cubicBezTo>
                  <a:cubicBezTo>
                    <a:pt x="61" y="33"/>
                    <a:pt x="77" y="40"/>
                    <a:pt x="93" y="46"/>
                  </a:cubicBezTo>
                  <a:cubicBezTo>
                    <a:pt x="126" y="58"/>
                    <a:pt x="159" y="67"/>
                    <a:pt x="193" y="76"/>
                  </a:cubicBezTo>
                  <a:cubicBezTo>
                    <a:pt x="227" y="84"/>
                    <a:pt x="260" y="92"/>
                    <a:pt x="295" y="99"/>
                  </a:cubicBezTo>
                  <a:cubicBezTo>
                    <a:pt x="329" y="106"/>
                    <a:pt x="363" y="114"/>
                    <a:pt x="396" y="123"/>
                  </a:cubicBezTo>
                  <a:cubicBezTo>
                    <a:pt x="413" y="127"/>
                    <a:pt x="430" y="132"/>
                    <a:pt x="447" y="138"/>
                  </a:cubicBezTo>
                  <a:cubicBezTo>
                    <a:pt x="463" y="143"/>
                    <a:pt x="480" y="149"/>
                    <a:pt x="496" y="156"/>
                  </a:cubicBezTo>
                  <a:cubicBezTo>
                    <a:pt x="512" y="163"/>
                    <a:pt x="528" y="170"/>
                    <a:pt x="544" y="179"/>
                  </a:cubicBezTo>
                  <a:cubicBezTo>
                    <a:pt x="559" y="187"/>
                    <a:pt x="574" y="197"/>
                    <a:pt x="588" y="207"/>
                  </a:cubicBezTo>
                  <a:cubicBezTo>
                    <a:pt x="602" y="217"/>
                    <a:pt x="616" y="228"/>
                    <a:pt x="629" y="240"/>
                  </a:cubicBezTo>
                  <a:cubicBezTo>
                    <a:pt x="642" y="252"/>
                    <a:pt x="654" y="265"/>
                    <a:pt x="664" y="279"/>
                  </a:cubicBezTo>
                  <a:cubicBezTo>
                    <a:pt x="675" y="293"/>
                    <a:pt x="684" y="308"/>
                    <a:pt x="693" y="323"/>
                  </a:cubicBezTo>
                  <a:cubicBezTo>
                    <a:pt x="700" y="339"/>
                    <a:pt x="707" y="355"/>
                    <a:pt x="711" y="372"/>
                  </a:cubicBezTo>
                  <a:cubicBezTo>
                    <a:pt x="706" y="356"/>
                    <a:pt x="698" y="340"/>
                    <a:pt x="690" y="325"/>
                  </a:cubicBezTo>
                  <a:cubicBezTo>
                    <a:pt x="681" y="310"/>
                    <a:pt x="671" y="296"/>
                    <a:pt x="660" y="282"/>
                  </a:cubicBezTo>
                  <a:cubicBezTo>
                    <a:pt x="649" y="269"/>
                    <a:pt x="637" y="257"/>
                    <a:pt x="624" y="245"/>
                  </a:cubicBezTo>
                  <a:cubicBezTo>
                    <a:pt x="611" y="234"/>
                    <a:pt x="598" y="223"/>
                    <a:pt x="583" y="214"/>
                  </a:cubicBezTo>
                  <a:cubicBezTo>
                    <a:pt x="569" y="204"/>
                    <a:pt x="554" y="195"/>
                    <a:pt x="539" y="187"/>
                  </a:cubicBezTo>
                  <a:cubicBezTo>
                    <a:pt x="524" y="179"/>
                    <a:pt x="508" y="172"/>
                    <a:pt x="492" y="166"/>
                  </a:cubicBezTo>
                  <a:cubicBezTo>
                    <a:pt x="476" y="159"/>
                    <a:pt x="460" y="153"/>
                    <a:pt x="443" y="148"/>
                  </a:cubicBezTo>
                  <a:cubicBezTo>
                    <a:pt x="427" y="143"/>
                    <a:pt x="410" y="138"/>
                    <a:pt x="394" y="133"/>
                  </a:cubicBezTo>
                  <a:cubicBezTo>
                    <a:pt x="327" y="115"/>
                    <a:pt x="258" y="103"/>
                    <a:pt x="191" y="84"/>
                  </a:cubicBezTo>
                  <a:cubicBezTo>
                    <a:pt x="174" y="80"/>
                    <a:pt x="157" y="75"/>
                    <a:pt x="141" y="69"/>
                  </a:cubicBezTo>
                  <a:cubicBezTo>
                    <a:pt x="124" y="63"/>
                    <a:pt x="108" y="57"/>
                    <a:pt x="91" y="51"/>
                  </a:cubicBezTo>
                  <a:cubicBezTo>
                    <a:pt x="75" y="44"/>
                    <a:pt x="60" y="36"/>
                    <a:pt x="44" y="28"/>
                  </a:cubicBezTo>
                  <a:cubicBezTo>
                    <a:pt x="29" y="20"/>
                    <a:pt x="14" y="10"/>
                    <a:pt x="0" y="0"/>
                  </a:cubicBez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1056">
              <a:extLst>
                <a:ext uri="{FF2B5EF4-FFF2-40B4-BE49-F238E27FC236}">
                  <a16:creationId xmlns:a16="http://schemas.microsoft.com/office/drawing/2014/main" xmlns="" id="{13F04352-77E2-479B-BE36-8D7DB9C617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48621" y="5798262"/>
              <a:ext cx="326106" cy="1054975"/>
            </a:xfrm>
            <a:custGeom>
              <a:avLst/>
              <a:gdLst>
                <a:gd name="T0" fmla="*/ 166 w 297"/>
                <a:gd name="T1" fmla="*/ 962 h 962"/>
                <a:gd name="T2" fmla="*/ 101 w 297"/>
                <a:gd name="T3" fmla="*/ 962 h 962"/>
                <a:gd name="T4" fmla="*/ 1 w 297"/>
                <a:gd name="T5" fmla="*/ 464 h 962"/>
                <a:gd name="T6" fmla="*/ 8 w 297"/>
                <a:gd name="T7" fmla="*/ 358 h 962"/>
                <a:gd name="T8" fmla="*/ 202 w 297"/>
                <a:gd name="T9" fmla="*/ 87 h 962"/>
                <a:gd name="T10" fmla="*/ 297 w 297"/>
                <a:gd name="T11" fmla="*/ 0 h 962"/>
                <a:gd name="T12" fmla="*/ 144 w 297"/>
                <a:gd name="T13" fmla="*/ 880 h 962"/>
                <a:gd name="T14" fmla="*/ 166 w 297"/>
                <a:gd name="T15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962">
                  <a:moveTo>
                    <a:pt x="166" y="962"/>
                  </a:moveTo>
                  <a:cubicBezTo>
                    <a:pt x="144" y="962"/>
                    <a:pt x="127" y="962"/>
                    <a:pt x="101" y="962"/>
                  </a:cubicBezTo>
                  <a:cubicBezTo>
                    <a:pt x="40" y="806"/>
                    <a:pt x="4" y="632"/>
                    <a:pt x="1" y="464"/>
                  </a:cubicBezTo>
                  <a:cubicBezTo>
                    <a:pt x="0" y="429"/>
                    <a:pt x="1" y="393"/>
                    <a:pt x="8" y="358"/>
                  </a:cubicBezTo>
                  <a:cubicBezTo>
                    <a:pt x="32" y="248"/>
                    <a:pt x="119" y="164"/>
                    <a:pt x="202" y="87"/>
                  </a:cubicBezTo>
                  <a:cubicBezTo>
                    <a:pt x="234" y="58"/>
                    <a:pt x="265" y="29"/>
                    <a:pt x="297" y="0"/>
                  </a:cubicBezTo>
                  <a:cubicBezTo>
                    <a:pt x="191" y="281"/>
                    <a:pt x="129" y="581"/>
                    <a:pt x="144" y="880"/>
                  </a:cubicBezTo>
                  <a:cubicBezTo>
                    <a:pt x="145" y="909"/>
                    <a:pt x="148" y="939"/>
                    <a:pt x="166" y="962"/>
                  </a:cubicBezTo>
                  <a:close/>
                </a:path>
              </a:pathLst>
            </a:custGeom>
            <a:solidFill>
              <a:srgbClr val="001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1057">
              <a:extLst>
                <a:ext uri="{FF2B5EF4-FFF2-40B4-BE49-F238E27FC236}">
                  <a16:creationId xmlns:a16="http://schemas.microsoft.com/office/drawing/2014/main" xmlns="" id="{B8822D38-0405-42C7-88CD-07BFF5C853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72048" y="6068502"/>
              <a:ext cx="100040" cy="605441"/>
            </a:xfrm>
            <a:custGeom>
              <a:avLst/>
              <a:gdLst>
                <a:gd name="T0" fmla="*/ 3 w 92"/>
                <a:gd name="T1" fmla="*/ 552 h 552"/>
                <a:gd name="T2" fmla="*/ 1 w 92"/>
                <a:gd name="T3" fmla="*/ 517 h 552"/>
                <a:gd name="T4" fmla="*/ 0 w 92"/>
                <a:gd name="T5" fmla="*/ 482 h 552"/>
                <a:gd name="T6" fmla="*/ 0 w 92"/>
                <a:gd name="T7" fmla="*/ 446 h 552"/>
                <a:gd name="T8" fmla="*/ 1 w 92"/>
                <a:gd name="T9" fmla="*/ 411 h 552"/>
                <a:gd name="T10" fmla="*/ 15 w 92"/>
                <a:gd name="T11" fmla="*/ 271 h 552"/>
                <a:gd name="T12" fmla="*/ 45 w 92"/>
                <a:gd name="T13" fmla="*/ 133 h 552"/>
                <a:gd name="T14" fmla="*/ 55 w 92"/>
                <a:gd name="T15" fmla="*/ 99 h 552"/>
                <a:gd name="T16" fmla="*/ 66 w 92"/>
                <a:gd name="T17" fmla="*/ 66 h 552"/>
                <a:gd name="T18" fmla="*/ 79 w 92"/>
                <a:gd name="T19" fmla="*/ 33 h 552"/>
                <a:gd name="T20" fmla="*/ 92 w 92"/>
                <a:gd name="T21" fmla="*/ 0 h 552"/>
                <a:gd name="T22" fmla="*/ 80 w 92"/>
                <a:gd name="T23" fmla="*/ 33 h 552"/>
                <a:gd name="T24" fmla="*/ 69 w 92"/>
                <a:gd name="T25" fmla="*/ 67 h 552"/>
                <a:gd name="T26" fmla="*/ 59 w 92"/>
                <a:gd name="T27" fmla="*/ 100 h 552"/>
                <a:gd name="T28" fmla="*/ 50 w 92"/>
                <a:gd name="T29" fmla="*/ 134 h 552"/>
                <a:gd name="T30" fmla="*/ 21 w 92"/>
                <a:gd name="T31" fmla="*/ 272 h 552"/>
                <a:gd name="T32" fmla="*/ 5 w 92"/>
                <a:gd name="T33" fmla="*/ 411 h 552"/>
                <a:gd name="T34" fmla="*/ 3 w 92"/>
                <a:gd name="T35" fmla="*/ 446 h 552"/>
                <a:gd name="T36" fmla="*/ 2 w 92"/>
                <a:gd name="T37" fmla="*/ 482 h 552"/>
                <a:gd name="T38" fmla="*/ 2 w 92"/>
                <a:gd name="T39" fmla="*/ 517 h 552"/>
                <a:gd name="T40" fmla="*/ 3 w 92"/>
                <a:gd name="T41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552">
                  <a:moveTo>
                    <a:pt x="3" y="552"/>
                  </a:moveTo>
                  <a:cubicBezTo>
                    <a:pt x="1" y="517"/>
                    <a:pt x="1" y="517"/>
                    <a:pt x="1" y="517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1" y="411"/>
                    <a:pt x="1" y="411"/>
                    <a:pt x="1" y="411"/>
                  </a:cubicBezTo>
                  <a:cubicBezTo>
                    <a:pt x="3" y="364"/>
                    <a:pt x="8" y="317"/>
                    <a:pt x="15" y="271"/>
                  </a:cubicBezTo>
                  <a:cubicBezTo>
                    <a:pt x="23" y="224"/>
                    <a:pt x="33" y="178"/>
                    <a:pt x="45" y="133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38" y="179"/>
                    <a:pt x="28" y="225"/>
                    <a:pt x="21" y="272"/>
                  </a:cubicBezTo>
                  <a:cubicBezTo>
                    <a:pt x="13" y="318"/>
                    <a:pt x="8" y="365"/>
                    <a:pt x="5" y="411"/>
                  </a:cubicBezTo>
                  <a:cubicBezTo>
                    <a:pt x="3" y="446"/>
                    <a:pt x="3" y="446"/>
                    <a:pt x="3" y="446"/>
                  </a:cubicBezTo>
                  <a:cubicBezTo>
                    <a:pt x="2" y="482"/>
                    <a:pt x="2" y="482"/>
                    <a:pt x="2" y="482"/>
                  </a:cubicBezTo>
                  <a:cubicBezTo>
                    <a:pt x="2" y="517"/>
                    <a:pt x="2" y="517"/>
                    <a:pt x="2" y="517"/>
                  </a:cubicBezTo>
                  <a:lnTo>
                    <a:pt x="3" y="552"/>
                  </a:lnTo>
                  <a:close/>
                </a:path>
              </a:pathLst>
            </a:custGeom>
            <a:solidFill>
              <a:srgbClr val="003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Rectangle 1000">
            <a:extLst>
              <a:ext uri="{FF2B5EF4-FFF2-40B4-BE49-F238E27FC236}">
                <a16:creationId xmlns:a16="http://schemas.microsoft.com/office/drawing/2014/main" xmlns="" id="{52CDB9F2-A601-43E1-B5CF-563630C0C3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4762"/>
            <a:ext cx="12193588" cy="68532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4" name="组合 1103">
            <a:extLst>
              <a:ext uri="{FF2B5EF4-FFF2-40B4-BE49-F238E27FC236}">
                <a16:creationId xmlns:a16="http://schemas.microsoft.com/office/drawing/2014/main" xmlns="" id="{B3F3EA05-A91D-436B-8569-88657D7372E3}"/>
              </a:ext>
            </a:extLst>
          </p:cNvPr>
          <p:cNvGrpSpPr/>
          <p:nvPr userDrawn="1"/>
        </p:nvGrpSpPr>
        <p:grpSpPr>
          <a:xfrm flipH="1">
            <a:off x="-1" y="552450"/>
            <a:ext cx="11181603" cy="6305550"/>
            <a:chOff x="1354138" y="754063"/>
            <a:chExt cx="10815637" cy="6099174"/>
          </a:xfrm>
        </p:grpSpPr>
        <p:sp>
          <p:nvSpPr>
            <p:cNvPr id="1105" name="Freeform 1001">
              <a:extLst>
                <a:ext uri="{FF2B5EF4-FFF2-40B4-BE49-F238E27FC236}">
                  <a16:creationId xmlns:a16="http://schemas.microsoft.com/office/drawing/2014/main" xmlns="" id="{FF0A1208-D209-4BC8-9402-7FE95C840F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0988" y="2817813"/>
              <a:ext cx="392113" cy="930275"/>
            </a:xfrm>
            <a:custGeom>
              <a:avLst/>
              <a:gdLst>
                <a:gd name="T0" fmla="*/ 81 w 206"/>
                <a:gd name="T1" fmla="*/ 189 h 489"/>
                <a:gd name="T2" fmla="*/ 13 w 206"/>
                <a:gd name="T3" fmla="*/ 335 h 489"/>
                <a:gd name="T4" fmla="*/ 40 w 206"/>
                <a:gd name="T5" fmla="*/ 489 h 489"/>
                <a:gd name="T6" fmla="*/ 133 w 206"/>
                <a:gd name="T7" fmla="*/ 343 h 489"/>
                <a:gd name="T8" fmla="*/ 185 w 206"/>
                <a:gd name="T9" fmla="*/ 228 h 489"/>
                <a:gd name="T10" fmla="*/ 193 w 206"/>
                <a:gd name="T11" fmla="*/ 0 h 489"/>
                <a:gd name="T12" fmla="*/ 81 w 206"/>
                <a:gd name="T13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489">
                  <a:moveTo>
                    <a:pt x="81" y="189"/>
                  </a:moveTo>
                  <a:cubicBezTo>
                    <a:pt x="53" y="235"/>
                    <a:pt x="25" y="282"/>
                    <a:pt x="13" y="335"/>
                  </a:cubicBezTo>
                  <a:cubicBezTo>
                    <a:pt x="0" y="388"/>
                    <a:pt x="6" y="447"/>
                    <a:pt x="40" y="489"/>
                  </a:cubicBezTo>
                  <a:cubicBezTo>
                    <a:pt x="74" y="442"/>
                    <a:pt x="105" y="393"/>
                    <a:pt x="133" y="343"/>
                  </a:cubicBezTo>
                  <a:cubicBezTo>
                    <a:pt x="154" y="306"/>
                    <a:pt x="174" y="268"/>
                    <a:pt x="185" y="228"/>
                  </a:cubicBezTo>
                  <a:cubicBezTo>
                    <a:pt x="206" y="154"/>
                    <a:pt x="200" y="76"/>
                    <a:pt x="193" y="0"/>
                  </a:cubicBezTo>
                  <a:cubicBezTo>
                    <a:pt x="156" y="63"/>
                    <a:pt x="118" y="126"/>
                    <a:pt x="81" y="1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002">
              <a:extLst>
                <a:ext uri="{FF2B5EF4-FFF2-40B4-BE49-F238E27FC236}">
                  <a16:creationId xmlns:a16="http://schemas.microsoft.com/office/drawing/2014/main" xmlns="" id="{4D15D42D-5670-459A-9893-BF60892F2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54138" y="3629025"/>
              <a:ext cx="949325" cy="669925"/>
            </a:xfrm>
            <a:custGeom>
              <a:avLst/>
              <a:gdLst>
                <a:gd name="T0" fmla="*/ 175 w 498"/>
                <a:gd name="T1" fmla="*/ 295 h 352"/>
                <a:gd name="T2" fmla="*/ 248 w 498"/>
                <a:gd name="T3" fmla="*/ 268 h 352"/>
                <a:gd name="T4" fmla="*/ 498 w 498"/>
                <a:gd name="T5" fmla="*/ 0 h 352"/>
                <a:gd name="T6" fmla="*/ 142 w 498"/>
                <a:gd name="T7" fmla="*/ 188 h 352"/>
                <a:gd name="T8" fmla="*/ 60 w 498"/>
                <a:gd name="T9" fmla="*/ 278 h 352"/>
                <a:gd name="T10" fmla="*/ 0 w 498"/>
                <a:gd name="T11" fmla="*/ 352 h 352"/>
                <a:gd name="T12" fmla="*/ 175 w 498"/>
                <a:gd name="T13" fmla="*/ 29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" h="352">
                  <a:moveTo>
                    <a:pt x="175" y="295"/>
                  </a:moveTo>
                  <a:cubicBezTo>
                    <a:pt x="200" y="287"/>
                    <a:pt x="225" y="279"/>
                    <a:pt x="248" y="268"/>
                  </a:cubicBezTo>
                  <a:cubicBezTo>
                    <a:pt x="361" y="216"/>
                    <a:pt x="432" y="104"/>
                    <a:pt x="498" y="0"/>
                  </a:cubicBezTo>
                  <a:cubicBezTo>
                    <a:pt x="383" y="71"/>
                    <a:pt x="243" y="99"/>
                    <a:pt x="142" y="188"/>
                  </a:cubicBezTo>
                  <a:cubicBezTo>
                    <a:pt x="111" y="215"/>
                    <a:pt x="85" y="247"/>
                    <a:pt x="60" y="278"/>
                  </a:cubicBezTo>
                  <a:cubicBezTo>
                    <a:pt x="40" y="303"/>
                    <a:pt x="20" y="327"/>
                    <a:pt x="0" y="352"/>
                  </a:cubicBezTo>
                  <a:cubicBezTo>
                    <a:pt x="58" y="333"/>
                    <a:pt x="117" y="314"/>
                    <a:pt x="175" y="2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003">
              <a:extLst>
                <a:ext uri="{FF2B5EF4-FFF2-40B4-BE49-F238E27FC236}">
                  <a16:creationId xmlns:a16="http://schemas.microsoft.com/office/drawing/2014/main" xmlns="" id="{B064EAB6-E479-40E5-AE67-5E7F73DAC7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98588" y="4032250"/>
              <a:ext cx="508000" cy="228600"/>
            </a:xfrm>
            <a:custGeom>
              <a:avLst/>
              <a:gdLst>
                <a:gd name="T0" fmla="*/ 0 w 267"/>
                <a:gd name="T1" fmla="*/ 120 h 120"/>
                <a:gd name="T2" fmla="*/ 12 w 267"/>
                <a:gd name="T3" fmla="*/ 115 h 120"/>
                <a:gd name="T4" fmla="*/ 43 w 267"/>
                <a:gd name="T5" fmla="*/ 104 h 120"/>
                <a:gd name="T6" fmla="*/ 64 w 267"/>
                <a:gd name="T7" fmla="*/ 97 h 120"/>
                <a:gd name="T8" fmla="*/ 87 w 267"/>
                <a:gd name="T9" fmla="*/ 87 h 120"/>
                <a:gd name="T10" fmla="*/ 136 w 267"/>
                <a:gd name="T11" fmla="*/ 66 h 120"/>
                <a:gd name="T12" fmla="*/ 185 w 267"/>
                <a:gd name="T13" fmla="*/ 44 h 120"/>
                <a:gd name="T14" fmla="*/ 207 w 267"/>
                <a:gd name="T15" fmla="*/ 32 h 120"/>
                <a:gd name="T16" fmla="*/ 227 w 267"/>
                <a:gd name="T17" fmla="*/ 22 h 120"/>
                <a:gd name="T18" fmla="*/ 256 w 267"/>
                <a:gd name="T19" fmla="*/ 6 h 120"/>
                <a:gd name="T20" fmla="*/ 267 w 267"/>
                <a:gd name="T21" fmla="*/ 0 h 120"/>
                <a:gd name="T22" fmla="*/ 257 w 267"/>
                <a:gd name="T23" fmla="*/ 7 h 120"/>
                <a:gd name="T24" fmla="*/ 244 w 267"/>
                <a:gd name="T25" fmla="*/ 14 h 120"/>
                <a:gd name="T26" fmla="*/ 228 w 267"/>
                <a:gd name="T27" fmla="*/ 24 h 120"/>
                <a:gd name="T28" fmla="*/ 209 w 267"/>
                <a:gd name="T29" fmla="*/ 35 h 120"/>
                <a:gd name="T30" fmla="*/ 187 w 267"/>
                <a:gd name="T31" fmla="*/ 46 h 120"/>
                <a:gd name="T32" fmla="*/ 138 w 267"/>
                <a:gd name="T33" fmla="*/ 70 h 120"/>
                <a:gd name="T34" fmla="*/ 88 w 267"/>
                <a:gd name="T35" fmla="*/ 90 h 120"/>
                <a:gd name="T36" fmla="*/ 65 w 267"/>
                <a:gd name="T37" fmla="*/ 99 h 120"/>
                <a:gd name="T38" fmla="*/ 44 w 267"/>
                <a:gd name="T39" fmla="*/ 106 h 120"/>
                <a:gd name="T40" fmla="*/ 26 w 267"/>
                <a:gd name="T41" fmla="*/ 112 h 120"/>
                <a:gd name="T42" fmla="*/ 12 w 267"/>
                <a:gd name="T43" fmla="*/ 116 h 120"/>
                <a:gd name="T44" fmla="*/ 0 w 267"/>
                <a:gd name="T4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120">
                  <a:moveTo>
                    <a:pt x="0" y="120"/>
                  </a:moveTo>
                  <a:cubicBezTo>
                    <a:pt x="0" y="120"/>
                    <a:pt x="4" y="118"/>
                    <a:pt x="12" y="115"/>
                  </a:cubicBezTo>
                  <a:cubicBezTo>
                    <a:pt x="19" y="113"/>
                    <a:pt x="30" y="109"/>
                    <a:pt x="43" y="104"/>
                  </a:cubicBezTo>
                  <a:cubicBezTo>
                    <a:pt x="50" y="102"/>
                    <a:pt x="57" y="99"/>
                    <a:pt x="64" y="97"/>
                  </a:cubicBezTo>
                  <a:cubicBezTo>
                    <a:pt x="71" y="94"/>
                    <a:pt x="79" y="91"/>
                    <a:pt x="87" y="87"/>
                  </a:cubicBezTo>
                  <a:cubicBezTo>
                    <a:pt x="103" y="81"/>
                    <a:pt x="120" y="74"/>
                    <a:pt x="136" y="66"/>
                  </a:cubicBezTo>
                  <a:cubicBezTo>
                    <a:pt x="153" y="59"/>
                    <a:pt x="170" y="51"/>
                    <a:pt x="185" y="44"/>
                  </a:cubicBezTo>
                  <a:cubicBezTo>
                    <a:pt x="193" y="40"/>
                    <a:pt x="200" y="36"/>
                    <a:pt x="207" y="32"/>
                  </a:cubicBezTo>
                  <a:cubicBezTo>
                    <a:pt x="214" y="29"/>
                    <a:pt x="221" y="25"/>
                    <a:pt x="227" y="22"/>
                  </a:cubicBezTo>
                  <a:cubicBezTo>
                    <a:pt x="239" y="16"/>
                    <a:pt x="249" y="10"/>
                    <a:pt x="256" y="6"/>
                  </a:cubicBezTo>
                  <a:cubicBezTo>
                    <a:pt x="263" y="2"/>
                    <a:pt x="267" y="0"/>
                    <a:pt x="267" y="0"/>
                  </a:cubicBezTo>
                  <a:cubicBezTo>
                    <a:pt x="267" y="0"/>
                    <a:pt x="263" y="3"/>
                    <a:pt x="257" y="7"/>
                  </a:cubicBezTo>
                  <a:cubicBezTo>
                    <a:pt x="253" y="9"/>
                    <a:pt x="249" y="11"/>
                    <a:pt x="244" y="14"/>
                  </a:cubicBezTo>
                  <a:cubicBezTo>
                    <a:pt x="240" y="17"/>
                    <a:pt x="234" y="21"/>
                    <a:pt x="228" y="24"/>
                  </a:cubicBezTo>
                  <a:cubicBezTo>
                    <a:pt x="222" y="27"/>
                    <a:pt x="216" y="31"/>
                    <a:pt x="209" y="35"/>
                  </a:cubicBezTo>
                  <a:cubicBezTo>
                    <a:pt x="202" y="39"/>
                    <a:pt x="194" y="42"/>
                    <a:pt x="187" y="46"/>
                  </a:cubicBezTo>
                  <a:cubicBezTo>
                    <a:pt x="171" y="54"/>
                    <a:pt x="155" y="62"/>
                    <a:pt x="138" y="70"/>
                  </a:cubicBezTo>
                  <a:cubicBezTo>
                    <a:pt x="121" y="77"/>
                    <a:pt x="104" y="84"/>
                    <a:pt x="88" y="90"/>
                  </a:cubicBezTo>
                  <a:cubicBezTo>
                    <a:pt x="80" y="94"/>
                    <a:pt x="72" y="96"/>
                    <a:pt x="65" y="99"/>
                  </a:cubicBezTo>
                  <a:cubicBezTo>
                    <a:pt x="57" y="102"/>
                    <a:pt x="50" y="104"/>
                    <a:pt x="44" y="106"/>
                  </a:cubicBezTo>
                  <a:cubicBezTo>
                    <a:pt x="37" y="109"/>
                    <a:pt x="31" y="110"/>
                    <a:pt x="26" y="112"/>
                  </a:cubicBezTo>
                  <a:cubicBezTo>
                    <a:pt x="20" y="114"/>
                    <a:pt x="16" y="115"/>
                    <a:pt x="12" y="116"/>
                  </a:cubicBezTo>
                  <a:cubicBezTo>
                    <a:pt x="4" y="118"/>
                    <a:pt x="0" y="120"/>
                    <a:pt x="0" y="12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004">
              <a:extLst>
                <a:ext uri="{FF2B5EF4-FFF2-40B4-BE49-F238E27FC236}">
                  <a16:creationId xmlns:a16="http://schemas.microsoft.com/office/drawing/2014/main" xmlns="" id="{F51FC962-8D09-4A60-837D-A3B7B35F2D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8113" y="4032250"/>
              <a:ext cx="325438" cy="219075"/>
            </a:xfrm>
            <a:custGeom>
              <a:avLst/>
              <a:gdLst>
                <a:gd name="T0" fmla="*/ 0 w 171"/>
                <a:gd name="T1" fmla="*/ 115 h 115"/>
                <a:gd name="T2" fmla="*/ 26 w 171"/>
                <a:gd name="T3" fmla="*/ 87 h 115"/>
                <a:gd name="T4" fmla="*/ 54 w 171"/>
                <a:gd name="T5" fmla="*/ 61 h 115"/>
                <a:gd name="T6" fmla="*/ 83 w 171"/>
                <a:gd name="T7" fmla="*/ 36 h 115"/>
                <a:gd name="T8" fmla="*/ 113 w 171"/>
                <a:gd name="T9" fmla="*/ 13 h 115"/>
                <a:gd name="T10" fmla="*/ 116 w 171"/>
                <a:gd name="T11" fmla="*/ 13 h 115"/>
                <a:gd name="T12" fmla="*/ 116 w 171"/>
                <a:gd name="T13" fmla="*/ 15 h 115"/>
                <a:gd name="T14" fmla="*/ 90 w 171"/>
                <a:gd name="T15" fmla="*/ 48 h 115"/>
                <a:gd name="T16" fmla="*/ 61 w 171"/>
                <a:gd name="T17" fmla="*/ 77 h 115"/>
                <a:gd name="T18" fmla="*/ 59 w 171"/>
                <a:gd name="T19" fmla="*/ 74 h 115"/>
                <a:gd name="T20" fmla="*/ 74 w 171"/>
                <a:gd name="T21" fmla="*/ 67 h 115"/>
                <a:gd name="T22" fmla="*/ 89 w 171"/>
                <a:gd name="T23" fmla="*/ 59 h 115"/>
                <a:gd name="T24" fmla="*/ 118 w 171"/>
                <a:gd name="T25" fmla="*/ 41 h 115"/>
                <a:gd name="T26" fmla="*/ 132 w 171"/>
                <a:gd name="T27" fmla="*/ 32 h 115"/>
                <a:gd name="T28" fmla="*/ 145 w 171"/>
                <a:gd name="T29" fmla="*/ 22 h 115"/>
                <a:gd name="T30" fmla="*/ 158 w 171"/>
                <a:gd name="T31" fmla="*/ 11 h 115"/>
                <a:gd name="T32" fmla="*/ 171 w 171"/>
                <a:gd name="T33" fmla="*/ 0 h 115"/>
                <a:gd name="T34" fmla="*/ 159 w 171"/>
                <a:gd name="T35" fmla="*/ 12 h 115"/>
                <a:gd name="T36" fmla="*/ 146 w 171"/>
                <a:gd name="T37" fmla="*/ 23 h 115"/>
                <a:gd name="T38" fmla="*/ 133 w 171"/>
                <a:gd name="T39" fmla="*/ 33 h 115"/>
                <a:gd name="T40" fmla="*/ 119 w 171"/>
                <a:gd name="T41" fmla="*/ 43 h 115"/>
                <a:gd name="T42" fmla="*/ 91 w 171"/>
                <a:gd name="T43" fmla="*/ 62 h 115"/>
                <a:gd name="T44" fmla="*/ 76 w 171"/>
                <a:gd name="T45" fmla="*/ 70 h 115"/>
                <a:gd name="T46" fmla="*/ 61 w 171"/>
                <a:gd name="T47" fmla="*/ 77 h 115"/>
                <a:gd name="T48" fmla="*/ 59 w 171"/>
                <a:gd name="T49" fmla="*/ 77 h 115"/>
                <a:gd name="T50" fmla="*/ 59 w 171"/>
                <a:gd name="T51" fmla="*/ 75 h 115"/>
                <a:gd name="T52" fmla="*/ 88 w 171"/>
                <a:gd name="T53" fmla="*/ 45 h 115"/>
                <a:gd name="T54" fmla="*/ 101 w 171"/>
                <a:gd name="T55" fmla="*/ 30 h 115"/>
                <a:gd name="T56" fmla="*/ 113 w 171"/>
                <a:gd name="T57" fmla="*/ 13 h 115"/>
                <a:gd name="T58" fmla="*/ 115 w 171"/>
                <a:gd name="T59" fmla="*/ 15 h 115"/>
                <a:gd name="T60" fmla="*/ 85 w 171"/>
                <a:gd name="T61" fmla="*/ 38 h 115"/>
                <a:gd name="T62" fmla="*/ 55 w 171"/>
                <a:gd name="T63" fmla="*/ 63 h 115"/>
                <a:gd name="T64" fmla="*/ 27 w 171"/>
                <a:gd name="T65" fmla="*/ 88 h 115"/>
                <a:gd name="T66" fmla="*/ 0 w 171"/>
                <a:gd name="T6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115">
                  <a:moveTo>
                    <a:pt x="0" y="115"/>
                  </a:moveTo>
                  <a:cubicBezTo>
                    <a:pt x="8" y="105"/>
                    <a:pt x="17" y="96"/>
                    <a:pt x="26" y="87"/>
                  </a:cubicBezTo>
                  <a:cubicBezTo>
                    <a:pt x="35" y="78"/>
                    <a:pt x="44" y="69"/>
                    <a:pt x="54" y="61"/>
                  </a:cubicBezTo>
                  <a:cubicBezTo>
                    <a:pt x="63" y="52"/>
                    <a:pt x="73" y="44"/>
                    <a:pt x="83" y="36"/>
                  </a:cubicBezTo>
                  <a:cubicBezTo>
                    <a:pt x="93" y="28"/>
                    <a:pt x="103" y="20"/>
                    <a:pt x="113" y="13"/>
                  </a:cubicBezTo>
                  <a:cubicBezTo>
                    <a:pt x="114" y="12"/>
                    <a:pt x="115" y="12"/>
                    <a:pt x="116" y="13"/>
                  </a:cubicBezTo>
                  <a:cubicBezTo>
                    <a:pt x="116" y="14"/>
                    <a:pt x="116" y="14"/>
                    <a:pt x="116" y="15"/>
                  </a:cubicBezTo>
                  <a:cubicBezTo>
                    <a:pt x="108" y="27"/>
                    <a:pt x="100" y="38"/>
                    <a:pt x="90" y="48"/>
                  </a:cubicBezTo>
                  <a:cubicBezTo>
                    <a:pt x="81" y="58"/>
                    <a:pt x="71" y="67"/>
                    <a:pt x="61" y="77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4" y="72"/>
                    <a:pt x="69" y="69"/>
                    <a:pt x="74" y="67"/>
                  </a:cubicBezTo>
                  <a:cubicBezTo>
                    <a:pt x="79" y="64"/>
                    <a:pt x="84" y="62"/>
                    <a:pt x="89" y="59"/>
                  </a:cubicBezTo>
                  <a:cubicBezTo>
                    <a:pt x="99" y="53"/>
                    <a:pt x="108" y="48"/>
                    <a:pt x="118" y="41"/>
                  </a:cubicBezTo>
                  <a:cubicBezTo>
                    <a:pt x="122" y="38"/>
                    <a:pt x="127" y="35"/>
                    <a:pt x="132" y="32"/>
                  </a:cubicBezTo>
                  <a:cubicBezTo>
                    <a:pt x="136" y="29"/>
                    <a:pt x="141" y="25"/>
                    <a:pt x="145" y="22"/>
                  </a:cubicBezTo>
                  <a:cubicBezTo>
                    <a:pt x="149" y="18"/>
                    <a:pt x="154" y="15"/>
                    <a:pt x="158" y="11"/>
                  </a:cubicBezTo>
                  <a:cubicBezTo>
                    <a:pt x="162" y="8"/>
                    <a:pt x="167" y="4"/>
                    <a:pt x="171" y="0"/>
                  </a:cubicBezTo>
                  <a:cubicBezTo>
                    <a:pt x="167" y="4"/>
                    <a:pt x="163" y="8"/>
                    <a:pt x="159" y="12"/>
                  </a:cubicBezTo>
                  <a:cubicBezTo>
                    <a:pt x="154" y="16"/>
                    <a:pt x="150" y="19"/>
                    <a:pt x="146" y="23"/>
                  </a:cubicBezTo>
                  <a:cubicBezTo>
                    <a:pt x="142" y="26"/>
                    <a:pt x="137" y="30"/>
                    <a:pt x="133" y="33"/>
                  </a:cubicBezTo>
                  <a:cubicBezTo>
                    <a:pt x="128" y="37"/>
                    <a:pt x="124" y="40"/>
                    <a:pt x="119" y="43"/>
                  </a:cubicBezTo>
                  <a:cubicBezTo>
                    <a:pt x="110" y="50"/>
                    <a:pt x="100" y="56"/>
                    <a:pt x="91" y="62"/>
                  </a:cubicBezTo>
                  <a:cubicBezTo>
                    <a:pt x="86" y="64"/>
                    <a:pt x="81" y="67"/>
                    <a:pt x="76" y="70"/>
                  </a:cubicBezTo>
                  <a:cubicBezTo>
                    <a:pt x="71" y="72"/>
                    <a:pt x="66" y="75"/>
                    <a:pt x="61" y="77"/>
                  </a:cubicBezTo>
                  <a:cubicBezTo>
                    <a:pt x="60" y="78"/>
                    <a:pt x="59" y="77"/>
                    <a:pt x="59" y="77"/>
                  </a:cubicBezTo>
                  <a:cubicBezTo>
                    <a:pt x="58" y="76"/>
                    <a:pt x="58" y="75"/>
                    <a:pt x="59" y="75"/>
                  </a:cubicBezTo>
                  <a:cubicBezTo>
                    <a:pt x="69" y="65"/>
                    <a:pt x="78" y="55"/>
                    <a:pt x="88" y="45"/>
                  </a:cubicBezTo>
                  <a:cubicBezTo>
                    <a:pt x="92" y="40"/>
                    <a:pt x="97" y="35"/>
                    <a:pt x="101" y="30"/>
                  </a:cubicBezTo>
                  <a:cubicBezTo>
                    <a:pt x="105" y="24"/>
                    <a:pt x="109" y="19"/>
                    <a:pt x="113" y="13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05" y="23"/>
                    <a:pt x="95" y="30"/>
                    <a:pt x="85" y="38"/>
                  </a:cubicBezTo>
                  <a:cubicBezTo>
                    <a:pt x="75" y="46"/>
                    <a:pt x="65" y="54"/>
                    <a:pt x="55" y="63"/>
                  </a:cubicBezTo>
                  <a:cubicBezTo>
                    <a:pt x="46" y="71"/>
                    <a:pt x="36" y="79"/>
                    <a:pt x="27" y="88"/>
                  </a:cubicBezTo>
                  <a:cubicBezTo>
                    <a:pt x="18" y="97"/>
                    <a:pt x="9" y="106"/>
                    <a:pt x="0" y="115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005">
              <a:extLst>
                <a:ext uri="{FF2B5EF4-FFF2-40B4-BE49-F238E27FC236}">
                  <a16:creationId xmlns:a16="http://schemas.microsoft.com/office/drawing/2014/main" xmlns="" id="{3C8DD824-EA35-498A-B9AD-DE3657A09E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4200" y="1717675"/>
              <a:ext cx="152400" cy="142875"/>
            </a:xfrm>
            <a:custGeom>
              <a:avLst/>
              <a:gdLst>
                <a:gd name="T0" fmla="*/ 56 w 80"/>
                <a:gd name="T1" fmla="*/ 1 h 75"/>
                <a:gd name="T2" fmla="*/ 76 w 80"/>
                <a:gd name="T3" fmla="*/ 12 h 75"/>
                <a:gd name="T4" fmla="*/ 78 w 80"/>
                <a:gd name="T5" fmla="*/ 13 h 75"/>
                <a:gd name="T6" fmla="*/ 76 w 80"/>
                <a:gd name="T7" fmla="*/ 20 h 75"/>
                <a:gd name="T8" fmla="*/ 32 w 80"/>
                <a:gd name="T9" fmla="*/ 75 h 75"/>
                <a:gd name="T10" fmla="*/ 0 w 80"/>
                <a:gd name="T11" fmla="*/ 66 h 75"/>
                <a:gd name="T12" fmla="*/ 51 w 80"/>
                <a:gd name="T13" fmla="*/ 3 h 75"/>
                <a:gd name="T14" fmla="*/ 54 w 80"/>
                <a:gd name="T15" fmla="*/ 0 h 75"/>
                <a:gd name="T16" fmla="*/ 56 w 80"/>
                <a:gd name="T17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75">
                  <a:moveTo>
                    <a:pt x="56" y="1"/>
                  </a:moveTo>
                  <a:cubicBezTo>
                    <a:pt x="63" y="4"/>
                    <a:pt x="70" y="8"/>
                    <a:pt x="76" y="12"/>
                  </a:cubicBezTo>
                  <a:cubicBezTo>
                    <a:pt x="77" y="12"/>
                    <a:pt x="78" y="13"/>
                    <a:pt x="78" y="13"/>
                  </a:cubicBezTo>
                  <a:cubicBezTo>
                    <a:pt x="80" y="15"/>
                    <a:pt x="78" y="18"/>
                    <a:pt x="76" y="20"/>
                  </a:cubicBezTo>
                  <a:cubicBezTo>
                    <a:pt x="62" y="38"/>
                    <a:pt x="47" y="57"/>
                    <a:pt x="32" y="75"/>
                  </a:cubicBezTo>
                  <a:cubicBezTo>
                    <a:pt x="21" y="72"/>
                    <a:pt x="11" y="69"/>
                    <a:pt x="0" y="66"/>
                  </a:cubicBezTo>
                  <a:cubicBezTo>
                    <a:pt x="22" y="50"/>
                    <a:pt x="40" y="28"/>
                    <a:pt x="51" y="3"/>
                  </a:cubicBezTo>
                  <a:cubicBezTo>
                    <a:pt x="51" y="2"/>
                    <a:pt x="52" y="0"/>
                    <a:pt x="54" y="0"/>
                  </a:cubicBezTo>
                  <a:cubicBezTo>
                    <a:pt x="55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F6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006">
              <a:extLst>
                <a:ext uri="{FF2B5EF4-FFF2-40B4-BE49-F238E27FC236}">
                  <a16:creationId xmlns:a16="http://schemas.microsoft.com/office/drawing/2014/main" xmlns="" id="{AFAAD381-22B7-4815-BDCD-1BC1641DF7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01825" y="754063"/>
              <a:ext cx="642938" cy="1011238"/>
            </a:xfrm>
            <a:custGeom>
              <a:avLst/>
              <a:gdLst>
                <a:gd name="T0" fmla="*/ 4 w 338"/>
                <a:gd name="T1" fmla="*/ 475 h 531"/>
                <a:gd name="T2" fmla="*/ 65 w 338"/>
                <a:gd name="T3" fmla="*/ 328 h 531"/>
                <a:gd name="T4" fmla="*/ 329 w 338"/>
                <a:gd name="T5" fmla="*/ 0 h 531"/>
                <a:gd name="T6" fmla="*/ 207 w 338"/>
                <a:gd name="T7" fmla="*/ 370 h 531"/>
                <a:gd name="T8" fmla="*/ 88 w 338"/>
                <a:gd name="T9" fmla="*/ 512 h 531"/>
                <a:gd name="T10" fmla="*/ 36 w 338"/>
                <a:gd name="T11" fmla="*/ 526 h 531"/>
                <a:gd name="T12" fmla="*/ 4 w 338"/>
                <a:gd name="T13" fmla="*/ 475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531">
                  <a:moveTo>
                    <a:pt x="4" y="475"/>
                  </a:moveTo>
                  <a:cubicBezTo>
                    <a:pt x="0" y="421"/>
                    <a:pt x="33" y="371"/>
                    <a:pt x="65" y="328"/>
                  </a:cubicBezTo>
                  <a:cubicBezTo>
                    <a:pt x="148" y="214"/>
                    <a:pt x="236" y="105"/>
                    <a:pt x="329" y="0"/>
                  </a:cubicBezTo>
                  <a:cubicBezTo>
                    <a:pt x="338" y="132"/>
                    <a:pt x="275" y="257"/>
                    <a:pt x="207" y="370"/>
                  </a:cubicBezTo>
                  <a:cubicBezTo>
                    <a:pt x="174" y="423"/>
                    <a:pt x="139" y="476"/>
                    <a:pt x="88" y="512"/>
                  </a:cubicBezTo>
                  <a:cubicBezTo>
                    <a:pt x="73" y="522"/>
                    <a:pt x="54" y="531"/>
                    <a:pt x="36" y="526"/>
                  </a:cubicBezTo>
                  <a:cubicBezTo>
                    <a:pt x="16" y="520"/>
                    <a:pt x="6" y="496"/>
                    <a:pt x="4" y="475"/>
                  </a:cubicBezTo>
                  <a:close/>
                </a:path>
              </a:pathLst>
            </a:custGeom>
            <a:solidFill>
              <a:srgbClr val="F6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007">
              <a:extLst>
                <a:ext uri="{FF2B5EF4-FFF2-40B4-BE49-F238E27FC236}">
                  <a16:creationId xmlns:a16="http://schemas.microsoft.com/office/drawing/2014/main" xmlns="" id="{AB582C1D-25A5-4118-ACF6-35EDEBF03D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5963" y="1154113"/>
              <a:ext cx="415925" cy="552450"/>
            </a:xfrm>
            <a:custGeom>
              <a:avLst/>
              <a:gdLst>
                <a:gd name="T0" fmla="*/ 0 w 219"/>
                <a:gd name="T1" fmla="*/ 290 h 290"/>
                <a:gd name="T2" fmla="*/ 12 w 219"/>
                <a:gd name="T3" fmla="*/ 280 h 290"/>
                <a:gd name="T4" fmla="*/ 25 w 219"/>
                <a:gd name="T5" fmla="*/ 267 h 290"/>
                <a:gd name="T6" fmla="*/ 32 w 219"/>
                <a:gd name="T7" fmla="*/ 259 h 290"/>
                <a:gd name="T8" fmla="*/ 41 w 219"/>
                <a:gd name="T9" fmla="*/ 251 h 290"/>
                <a:gd name="T10" fmla="*/ 50 w 219"/>
                <a:gd name="T11" fmla="*/ 241 h 290"/>
                <a:gd name="T12" fmla="*/ 60 w 219"/>
                <a:gd name="T13" fmla="*/ 230 h 290"/>
                <a:gd name="T14" fmla="*/ 69 w 219"/>
                <a:gd name="T15" fmla="*/ 219 h 290"/>
                <a:gd name="T16" fmla="*/ 79 w 219"/>
                <a:gd name="T17" fmla="*/ 207 h 290"/>
                <a:gd name="T18" fmla="*/ 100 w 219"/>
                <a:gd name="T19" fmla="*/ 181 h 290"/>
                <a:gd name="T20" fmla="*/ 120 w 219"/>
                <a:gd name="T21" fmla="*/ 153 h 290"/>
                <a:gd name="T22" fmla="*/ 139 w 219"/>
                <a:gd name="T23" fmla="*/ 125 h 290"/>
                <a:gd name="T24" fmla="*/ 157 w 219"/>
                <a:gd name="T25" fmla="*/ 98 h 290"/>
                <a:gd name="T26" fmla="*/ 174 w 219"/>
                <a:gd name="T27" fmla="*/ 72 h 290"/>
                <a:gd name="T28" fmla="*/ 189 w 219"/>
                <a:gd name="T29" fmla="*/ 48 h 290"/>
                <a:gd name="T30" fmla="*/ 219 w 219"/>
                <a:gd name="T31" fmla="*/ 0 h 290"/>
                <a:gd name="T32" fmla="*/ 211 w 219"/>
                <a:gd name="T33" fmla="*/ 14 h 290"/>
                <a:gd name="T34" fmla="*/ 190 w 219"/>
                <a:gd name="T35" fmla="*/ 49 h 290"/>
                <a:gd name="T36" fmla="*/ 160 w 219"/>
                <a:gd name="T37" fmla="*/ 100 h 290"/>
                <a:gd name="T38" fmla="*/ 142 w 219"/>
                <a:gd name="T39" fmla="*/ 127 h 290"/>
                <a:gd name="T40" fmla="*/ 123 w 219"/>
                <a:gd name="T41" fmla="*/ 155 h 290"/>
                <a:gd name="T42" fmla="*/ 102 w 219"/>
                <a:gd name="T43" fmla="*/ 183 h 290"/>
                <a:gd name="T44" fmla="*/ 82 w 219"/>
                <a:gd name="T45" fmla="*/ 209 h 290"/>
                <a:gd name="T46" fmla="*/ 62 w 219"/>
                <a:gd name="T47" fmla="*/ 232 h 290"/>
                <a:gd name="T48" fmla="*/ 52 w 219"/>
                <a:gd name="T49" fmla="*/ 242 h 290"/>
                <a:gd name="T50" fmla="*/ 42 w 219"/>
                <a:gd name="T51" fmla="*/ 252 h 290"/>
                <a:gd name="T52" fmla="*/ 34 w 219"/>
                <a:gd name="T53" fmla="*/ 261 h 290"/>
                <a:gd name="T54" fmla="*/ 25 w 219"/>
                <a:gd name="T55" fmla="*/ 268 h 290"/>
                <a:gd name="T56" fmla="*/ 12 w 219"/>
                <a:gd name="T57" fmla="*/ 280 h 290"/>
                <a:gd name="T58" fmla="*/ 0 w 219"/>
                <a:gd name="T5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9" h="290">
                  <a:moveTo>
                    <a:pt x="0" y="290"/>
                  </a:moveTo>
                  <a:cubicBezTo>
                    <a:pt x="0" y="290"/>
                    <a:pt x="4" y="286"/>
                    <a:pt x="12" y="280"/>
                  </a:cubicBezTo>
                  <a:cubicBezTo>
                    <a:pt x="15" y="276"/>
                    <a:pt x="20" y="272"/>
                    <a:pt x="25" y="267"/>
                  </a:cubicBezTo>
                  <a:cubicBezTo>
                    <a:pt x="27" y="265"/>
                    <a:pt x="30" y="262"/>
                    <a:pt x="32" y="259"/>
                  </a:cubicBezTo>
                  <a:cubicBezTo>
                    <a:pt x="35" y="257"/>
                    <a:pt x="38" y="254"/>
                    <a:pt x="41" y="251"/>
                  </a:cubicBezTo>
                  <a:cubicBezTo>
                    <a:pt x="44" y="247"/>
                    <a:pt x="47" y="244"/>
                    <a:pt x="50" y="241"/>
                  </a:cubicBezTo>
                  <a:cubicBezTo>
                    <a:pt x="53" y="237"/>
                    <a:pt x="56" y="234"/>
                    <a:pt x="60" y="230"/>
                  </a:cubicBezTo>
                  <a:cubicBezTo>
                    <a:pt x="63" y="227"/>
                    <a:pt x="66" y="223"/>
                    <a:pt x="69" y="219"/>
                  </a:cubicBezTo>
                  <a:cubicBezTo>
                    <a:pt x="73" y="215"/>
                    <a:pt x="76" y="211"/>
                    <a:pt x="79" y="207"/>
                  </a:cubicBezTo>
                  <a:cubicBezTo>
                    <a:pt x="86" y="198"/>
                    <a:pt x="93" y="190"/>
                    <a:pt x="100" y="181"/>
                  </a:cubicBezTo>
                  <a:cubicBezTo>
                    <a:pt x="107" y="172"/>
                    <a:pt x="113" y="163"/>
                    <a:pt x="120" y="153"/>
                  </a:cubicBezTo>
                  <a:cubicBezTo>
                    <a:pt x="126" y="144"/>
                    <a:pt x="133" y="135"/>
                    <a:pt x="139" y="125"/>
                  </a:cubicBezTo>
                  <a:cubicBezTo>
                    <a:pt x="146" y="116"/>
                    <a:pt x="151" y="107"/>
                    <a:pt x="157" y="98"/>
                  </a:cubicBezTo>
                  <a:cubicBezTo>
                    <a:pt x="163" y="89"/>
                    <a:pt x="169" y="80"/>
                    <a:pt x="174" y="72"/>
                  </a:cubicBezTo>
                  <a:cubicBezTo>
                    <a:pt x="179" y="63"/>
                    <a:pt x="184" y="56"/>
                    <a:pt x="189" y="48"/>
                  </a:cubicBezTo>
                  <a:cubicBezTo>
                    <a:pt x="207" y="19"/>
                    <a:pt x="219" y="0"/>
                    <a:pt x="219" y="0"/>
                  </a:cubicBezTo>
                  <a:cubicBezTo>
                    <a:pt x="219" y="0"/>
                    <a:pt x="216" y="5"/>
                    <a:pt x="211" y="14"/>
                  </a:cubicBezTo>
                  <a:cubicBezTo>
                    <a:pt x="206" y="22"/>
                    <a:pt x="199" y="35"/>
                    <a:pt x="190" y="49"/>
                  </a:cubicBezTo>
                  <a:cubicBezTo>
                    <a:pt x="182" y="64"/>
                    <a:pt x="171" y="81"/>
                    <a:pt x="160" y="100"/>
                  </a:cubicBezTo>
                  <a:cubicBezTo>
                    <a:pt x="154" y="109"/>
                    <a:pt x="148" y="118"/>
                    <a:pt x="142" y="127"/>
                  </a:cubicBezTo>
                  <a:cubicBezTo>
                    <a:pt x="136" y="137"/>
                    <a:pt x="129" y="146"/>
                    <a:pt x="123" y="155"/>
                  </a:cubicBezTo>
                  <a:cubicBezTo>
                    <a:pt x="116" y="165"/>
                    <a:pt x="109" y="174"/>
                    <a:pt x="102" y="183"/>
                  </a:cubicBezTo>
                  <a:cubicBezTo>
                    <a:pt x="96" y="192"/>
                    <a:pt x="89" y="200"/>
                    <a:pt x="82" y="209"/>
                  </a:cubicBezTo>
                  <a:cubicBezTo>
                    <a:pt x="75" y="217"/>
                    <a:pt x="68" y="225"/>
                    <a:pt x="62" y="232"/>
                  </a:cubicBezTo>
                  <a:cubicBezTo>
                    <a:pt x="58" y="236"/>
                    <a:pt x="55" y="239"/>
                    <a:pt x="52" y="242"/>
                  </a:cubicBezTo>
                  <a:cubicBezTo>
                    <a:pt x="49" y="246"/>
                    <a:pt x="45" y="249"/>
                    <a:pt x="42" y="252"/>
                  </a:cubicBezTo>
                  <a:cubicBezTo>
                    <a:pt x="39" y="255"/>
                    <a:pt x="36" y="258"/>
                    <a:pt x="34" y="261"/>
                  </a:cubicBezTo>
                  <a:cubicBezTo>
                    <a:pt x="31" y="263"/>
                    <a:pt x="28" y="266"/>
                    <a:pt x="25" y="268"/>
                  </a:cubicBezTo>
                  <a:cubicBezTo>
                    <a:pt x="20" y="273"/>
                    <a:pt x="16" y="277"/>
                    <a:pt x="12" y="280"/>
                  </a:cubicBezTo>
                  <a:cubicBezTo>
                    <a:pt x="4" y="287"/>
                    <a:pt x="0" y="290"/>
                    <a:pt x="0" y="290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008">
              <a:extLst>
                <a:ext uri="{FF2B5EF4-FFF2-40B4-BE49-F238E27FC236}">
                  <a16:creationId xmlns:a16="http://schemas.microsoft.com/office/drawing/2014/main" xmlns="" id="{DDB0BFC9-D250-4183-B06A-829FC176F5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3738" y="1531938"/>
              <a:ext cx="241300" cy="200025"/>
            </a:xfrm>
            <a:custGeom>
              <a:avLst/>
              <a:gdLst>
                <a:gd name="T0" fmla="*/ 0 w 126"/>
                <a:gd name="T1" fmla="*/ 105 h 105"/>
                <a:gd name="T2" fmla="*/ 1 w 126"/>
                <a:gd name="T3" fmla="*/ 105 h 105"/>
                <a:gd name="T4" fmla="*/ 7 w 126"/>
                <a:gd name="T5" fmla="*/ 104 h 105"/>
                <a:gd name="T6" fmla="*/ 15 w 126"/>
                <a:gd name="T7" fmla="*/ 102 h 105"/>
                <a:gd name="T8" fmla="*/ 25 w 126"/>
                <a:gd name="T9" fmla="*/ 98 h 105"/>
                <a:gd name="T10" fmla="*/ 36 w 126"/>
                <a:gd name="T11" fmla="*/ 93 h 105"/>
                <a:gd name="T12" fmla="*/ 49 w 126"/>
                <a:gd name="T13" fmla="*/ 86 h 105"/>
                <a:gd name="T14" fmla="*/ 73 w 126"/>
                <a:gd name="T15" fmla="*/ 66 h 105"/>
                <a:gd name="T16" fmla="*/ 94 w 126"/>
                <a:gd name="T17" fmla="*/ 44 h 105"/>
                <a:gd name="T18" fmla="*/ 110 w 126"/>
                <a:gd name="T19" fmla="*/ 22 h 105"/>
                <a:gd name="T20" fmla="*/ 126 w 126"/>
                <a:gd name="T21" fmla="*/ 0 h 105"/>
                <a:gd name="T22" fmla="*/ 122 w 126"/>
                <a:gd name="T23" fmla="*/ 7 h 105"/>
                <a:gd name="T24" fmla="*/ 112 w 126"/>
                <a:gd name="T25" fmla="*/ 23 h 105"/>
                <a:gd name="T26" fmla="*/ 96 w 126"/>
                <a:gd name="T27" fmla="*/ 46 h 105"/>
                <a:gd name="T28" fmla="*/ 75 w 126"/>
                <a:gd name="T29" fmla="*/ 69 h 105"/>
                <a:gd name="T30" fmla="*/ 50 w 126"/>
                <a:gd name="T31" fmla="*/ 88 h 105"/>
                <a:gd name="T32" fmla="*/ 26 w 126"/>
                <a:gd name="T33" fmla="*/ 100 h 105"/>
                <a:gd name="T34" fmla="*/ 15 w 126"/>
                <a:gd name="T35" fmla="*/ 103 h 105"/>
                <a:gd name="T36" fmla="*/ 7 w 126"/>
                <a:gd name="T37" fmla="*/ 104 h 105"/>
                <a:gd name="T38" fmla="*/ 1 w 126"/>
                <a:gd name="T39" fmla="*/ 105 h 105"/>
                <a:gd name="T40" fmla="*/ 0 w 126"/>
                <a:gd name="T4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05">
                  <a:moveTo>
                    <a:pt x="0" y="105"/>
                  </a:moveTo>
                  <a:cubicBezTo>
                    <a:pt x="0" y="105"/>
                    <a:pt x="0" y="105"/>
                    <a:pt x="1" y="105"/>
                  </a:cubicBezTo>
                  <a:cubicBezTo>
                    <a:pt x="3" y="105"/>
                    <a:pt x="4" y="104"/>
                    <a:pt x="7" y="104"/>
                  </a:cubicBezTo>
                  <a:cubicBezTo>
                    <a:pt x="9" y="103"/>
                    <a:pt x="12" y="103"/>
                    <a:pt x="15" y="102"/>
                  </a:cubicBezTo>
                  <a:cubicBezTo>
                    <a:pt x="18" y="101"/>
                    <a:pt x="21" y="99"/>
                    <a:pt x="25" y="98"/>
                  </a:cubicBezTo>
                  <a:cubicBezTo>
                    <a:pt x="29" y="97"/>
                    <a:pt x="33" y="95"/>
                    <a:pt x="36" y="93"/>
                  </a:cubicBezTo>
                  <a:cubicBezTo>
                    <a:pt x="41" y="91"/>
                    <a:pt x="45" y="88"/>
                    <a:pt x="49" y="86"/>
                  </a:cubicBezTo>
                  <a:cubicBezTo>
                    <a:pt x="57" y="80"/>
                    <a:pt x="65" y="74"/>
                    <a:pt x="73" y="66"/>
                  </a:cubicBezTo>
                  <a:cubicBezTo>
                    <a:pt x="80" y="59"/>
                    <a:pt x="87" y="51"/>
                    <a:pt x="94" y="44"/>
                  </a:cubicBezTo>
                  <a:cubicBezTo>
                    <a:pt x="100" y="36"/>
                    <a:pt x="106" y="29"/>
                    <a:pt x="110" y="22"/>
                  </a:cubicBezTo>
                  <a:cubicBezTo>
                    <a:pt x="119" y="9"/>
                    <a:pt x="126" y="0"/>
                    <a:pt x="126" y="0"/>
                  </a:cubicBezTo>
                  <a:cubicBezTo>
                    <a:pt x="126" y="0"/>
                    <a:pt x="124" y="3"/>
                    <a:pt x="122" y="7"/>
                  </a:cubicBezTo>
                  <a:cubicBezTo>
                    <a:pt x="120" y="11"/>
                    <a:pt x="116" y="17"/>
                    <a:pt x="112" y="23"/>
                  </a:cubicBezTo>
                  <a:cubicBezTo>
                    <a:pt x="108" y="30"/>
                    <a:pt x="102" y="38"/>
                    <a:pt x="96" y="46"/>
                  </a:cubicBezTo>
                  <a:cubicBezTo>
                    <a:pt x="90" y="53"/>
                    <a:pt x="83" y="62"/>
                    <a:pt x="75" y="69"/>
                  </a:cubicBezTo>
                  <a:cubicBezTo>
                    <a:pt x="67" y="76"/>
                    <a:pt x="59" y="83"/>
                    <a:pt x="50" y="88"/>
                  </a:cubicBezTo>
                  <a:cubicBezTo>
                    <a:pt x="42" y="94"/>
                    <a:pt x="33" y="97"/>
                    <a:pt x="26" y="100"/>
                  </a:cubicBezTo>
                  <a:cubicBezTo>
                    <a:pt x="22" y="101"/>
                    <a:pt x="18" y="102"/>
                    <a:pt x="15" y="103"/>
                  </a:cubicBezTo>
                  <a:cubicBezTo>
                    <a:pt x="12" y="104"/>
                    <a:pt x="9" y="104"/>
                    <a:pt x="7" y="104"/>
                  </a:cubicBezTo>
                  <a:cubicBezTo>
                    <a:pt x="5" y="105"/>
                    <a:pt x="3" y="105"/>
                    <a:pt x="1" y="105"/>
                  </a:cubicBezTo>
                  <a:cubicBezTo>
                    <a:pt x="0" y="105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009">
              <a:extLst>
                <a:ext uri="{FF2B5EF4-FFF2-40B4-BE49-F238E27FC236}">
                  <a16:creationId xmlns:a16="http://schemas.microsoft.com/office/drawing/2014/main" xmlns="" id="{F4E6B6A6-7AA1-4F6F-9E01-C42BE563AC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11363" y="960438"/>
              <a:ext cx="461963" cy="690563"/>
            </a:xfrm>
            <a:custGeom>
              <a:avLst/>
              <a:gdLst>
                <a:gd name="T0" fmla="*/ 0 w 242"/>
                <a:gd name="T1" fmla="*/ 363 h 363"/>
                <a:gd name="T2" fmla="*/ 12 w 242"/>
                <a:gd name="T3" fmla="*/ 349 h 363"/>
                <a:gd name="T4" fmla="*/ 27 w 242"/>
                <a:gd name="T5" fmla="*/ 332 h 363"/>
                <a:gd name="T6" fmla="*/ 44 w 242"/>
                <a:gd name="T7" fmla="*/ 311 h 363"/>
                <a:gd name="T8" fmla="*/ 65 w 242"/>
                <a:gd name="T9" fmla="*/ 285 h 363"/>
                <a:gd name="T10" fmla="*/ 88 w 242"/>
                <a:gd name="T11" fmla="*/ 256 h 363"/>
                <a:gd name="T12" fmla="*/ 111 w 242"/>
                <a:gd name="T13" fmla="*/ 224 h 363"/>
                <a:gd name="T14" fmla="*/ 134 w 242"/>
                <a:gd name="T15" fmla="*/ 190 h 363"/>
                <a:gd name="T16" fmla="*/ 156 w 242"/>
                <a:gd name="T17" fmla="*/ 156 h 363"/>
                <a:gd name="T18" fmla="*/ 177 w 242"/>
                <a:gd name="T19" fmla="*/ 122 h 363"/>
                <a:gd name="T20" fmla="*/ 195 w 242"/>
                <a:gd name="T21" fmla="*/ 90 h 363"/>
                <a:gd name="T22" fmla="*/ 211 w 242"/>
                <a:gd name="T23" fmla="*/ 61 h 363"/>
                <a:gd name="T24" fmla="*/ 224 w 242"/>
                <a:gd name="T25" fmla="*/ 36 h 363"/>
                <a:gd name="T26" fmla="*/ 233 w 242"/>
                <a:gd name="T27" fmla="*/ 17 h 363"/>
                <a:gd name="T28" fmla="*/ 242 w 242"/>
                <a:gd name="T29" fmla="*/ 0 h 363"/>
                <a:gd name="T30" fmla="*/ 234 w 242"/>
                <a:gd name="T31" fmla="*/ 17 h 363"/>
                <a:gd name="T32" fmla="*/ 224 w 242"/>
                <a:gd name="T33" fmla="*/ 37 h 363"/>
                <a:gd name="T34" fmla="*/ 218 w 242"/>
                <a:gd name="T35" fmla="*/ 49 h 363"/>
                <a:gd name="T36" fmla="*/ 212 w 242"/>
                <a:gd name="T37" fmla="*/ 62 h 363"/>
                <a:gd name="T38" fmla="*/ 196 w 242"/>
                <a:gd name="T39" fmla="*/ 91 h 363"/>
                <a:gd name="T40" fmla="*/ 178 w 242"/>
                <a:gd name="T41" fmla="*/ 123 h 363"/>
                <a:gd name="T42" fmla="*/ 157 w 242"/>
                <a:gd name="T43" fmla="*/ 157 h 363"/>
                <a:gd name="T44" fmla="*/ 135 w 242"/>
                <a:gd name="T45" fmla="*/ 191 h 363"/>
                <a:gd name="T46" fmla="*/ 112 w 242"/>
                <a:gd name="T47" fmla="*/ 225 h 363"/>
                <a:gd name="T48" fmla="*/ 89 w 242"/>
                <a:gd name="T49" fmla="*/ 257 h 363"/>
                <a:gd name="T50" fmla="*/ 66 w 242"/>
                <a:gd name="T51" fmla="*/ 286 h 363"/>
                <a:gd name="T52" fmla="*/ 45 w 242"/>
                <a:gd name="T53" fmla="*/ 312 h 363"/>
                <a:gd name="T54" fmla="*/ 27 w 242"/>
                <a:gd name="T55" fmla="*/ 333 h 363"/>
                <a:gd name="T56" fmla="*/ 13 w 242"/>
                <a:gd name="T57" fmla="*/ 349 h 363"/>
                <a:gd name="T58" fmla="*/ 0 w 242"/>
                <a:gd name="T5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2" h="363">
                  <a:moveTo>
                    <a:pt x="0" y="363"/>
                  </a:moveTo>
                  <a:cubicBezTo>
                    <a:pt x="0" y="363"/>
                    <a:pt x="5" y="358"/>
                    <a:pt x="12" y="349"/>
                  </a:cubicBezTo>
                  <a:cubicBezTo>
                    <a:pt x="16" y="344"/>
                    <a:pt x="21" y="339"/>
                    <a:pt x="27" y="332"/>
                  </a:cubicBezTo>
                  <a:cubicBezTo>
                    <a:pt x="32" y="326"/>
                    <a:pt x="38" y="319"/>
                    <a:pt x="44" y="311"/>
                  </a:cubicBezTo>
                  <a:cubicBezTo>
                    <a:pt x="51" y="303"/>
                    <a:pt x="58" y="294"/>
                    <a:pt x="65" y="285"/>
                  </a:cubicBezTo>
                  <a:cubicBezTo>
                    <a:pt x="73" y="276"/>
                    <a:pt x="80" y="266"/>
                    <a:pt x="88" y="256"/>
                  </a:cubicBezTo>
                  <a:cubicBezTo>
                    <a:pt x="95" y="246"/>
                    <a:pt x="103" y="235"/>
                    <a:pt x="111" y="224"/>
                  </a:cubicBezTo>
                  <a:cubicBezTo>
                    <a:pt x="119" y="213"/>
                    <a:pt x="126" y="202"/>
                    <a:pt x="134" y="190"/>
                  </a:cubicBezTo>
                  <a:cubicBezTo>
                    <a:pt x="141" y="179"/>
                    <a:pt x="149" y="167"/>
                    <a:pt x="156" y="156"/>
                  </a:cubicBezTo>
                  <a:cubicBezTo>
                    <a:pt x="163" y="145"/>
                    <a:pt x="170" y="133"/>
                    <a:pt x="177" y="122"/>
                  </a:cubicBezTo>
                  <a:cubicBezTo>
                    <a:pt x="183" y="111"/>
                    <a:pt x="189" y="101"/>
                    <a:pt x="195" y="90"/>
                  </a:cubicBezTo>
                  <a:cubicBezTo>
                    <a:pt x="201" y="80"/>
                    <a:pt x="206" y="70"/>
                    <a:pt x="211" y="61"/>
                  </a:cubicBezTo>
                  <a:cubicBezTo>
                    <a:pt x="216" y="52"/>
                    <a:pt x="220" y="44"/>
                    <a:pt x="224" y="36"/>
                  </a:cubicBezTo>
                  <a:cubicBezTo>
                    <a:pt x="228" y="29"/>
                    <a:pt x="231" y="22"/>
                    <a:pt x="233" y="17"/>
                  </a:cubicBezTo>
                  <a:cubicBezTo>
                    <a:pt x="239" y="6"/>
                    <a:pt x="242" y="0"/>
                    <a:pt x="242" y="0"/>
                  </a:cubicBezTo>
                  <a:cubicBezTo>
                    <a:pt x="242" y="0"/>
                    <a:pt x="239" y="6"/>
                    <a:pt x="234" y="17"/>
                  </a:cubicBezTo>
                  <a:cubicBezTo>
                    <a:pt x="231" y="23"/>
                    <a:pt x="228" y="29"/>
                    <a:pt x="224" y="37"/>
                  </a:cubicBezTo>
                  <a:cubicBezTo>
                    <a:pt x="222" y="40"/>
                    <a:pt x="221" y="44"/>
                    <a:pt x="218" y="49"/>
                  </a:cubicBezTo>
                  <a:cubicBezTo>
                    <a:pt x="216" y="53"/>
                    <a:pt x="214" y="57"/>
                    <a:pt x="212" y="62"/>
                  </a:cubicBezTo>
                  <a:cubicBezTo>
                    <a:pt x="207" y="71"/>
                    <a:pt x="202" y="81"/>
                    <a:pt x="196" y="91"/>
                  </a:cubicBezTo>
                  <a:cubicBezTo>
                    <a:pt x="191" y="101"/>
                    <a:pt x="184" y="112"/>
                    <a:pt x="178" y="123"/>
                  </a:cubicBezTo>
                  <a:cubicBezTo>
                    <a:pt x="171" y="134"/>
                    <a:pt x="165" y="145"/>
                    <a:pt x="157" y="157"/>
                  </a:cubicBezTo>
                  <a:cubicBezTo>
                    <a:pt x="150" y="168"/>
                    <a:pt x="143" y="180"/>
                    <a:pt x="135" y="191"/>
                  </a:cubicBezTo>
                  <a:cubicBezTo>
                    <a:pt x="128" y="203"/>
                    <a:pt x="120" y="214"/>
                    <a:pt x="112" y="225"/>
                  </a:cubicBezTo>
                  <a:cubicBezTo>
                    <a:pt x="104" y="236"/>
                    <a:pt x="96" y="246"/>
                    <a:pt x="89" y="257"/>
                  </a:cubicBezTo>
                  <a:cubicBezTo>
                    <a:pt x="81" y="267"/>
                    <a:pt x="74" y="277"/>
                    <a:pt x="66" y="286"/>
                  </a:cubicBezTo>
                  <a:cubicBezTo>
                    <a:pt x="59" y="295"/>
                    <a:pt x="52" y="304"/>
                    <a:pt x="45" y="312"/>
                  </a:cubicBezTo>
                  <a:cubicBezTo>
                    <a:pt x="39" y="319"/>
                    <a:pt x="33" y="327"/>
                    <a:pt x="27" y="333"/>
                  </a:cubicBezTo>
                  <a:cubicBezTo>
                    <a:pt x="22" y="339"/>
                    <a:pt x="17" y="345"/>
                    <a:pt x="13" y="349"/>
                  </a:cubicBezTo>
                  <a:cubicBezTo>
                    <a:pt x="5" y="358"/>
                    <a:pt x="0" y="363"/>
                    <a:pt x="0" y="363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010">
              <a:extLst>
                <a:ext uri="{FF2B5EF4-FFF2-40B4-BE49-F238E27FC236}">
                  <a16:creationId xmlns:a16="http://schemas.microsoft.com/office/drawing/2014/main" xmlns="" id="{39755D32-7D57-4B81-9F94-746751237E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54213" y="1255713"/>
              <a:ext cx="209550" cy="357188"/>
            </a:xfrm>
            <a:custGeom>
              <a:avLst/>
              <a:gdLst>
                <a:gd name="T0" fmla="*/ 110 w 110"/>
                <a:gd name="T1" fmla="*/ 0 h 188"/>
                <a:gd name="T2" fmla="*/ 103 w 110"/>
                <a:gd name="T3" fmla="*/ 9 h 188"/>
                <a:gd name="T4" fmla="*/ 86 w 110"/>
                <a:gd name="T5" fmla="*/ 33 h 188"/>
                <a:gd name="T6" fmla="*/ 61 w 110"/>
                <a:gd name="T7" fmla="*/ 67 h 188"/>
                <a:gd name="T8" fmla="*/ 33 w 110"/>
                <a:gd name="T9" fmla="*/ 106 h 188"/>
                <a:gd name="T10" fmla="*/ 9 w 110"/>
                <a:gd name="T11" fmla="*/ 147 h 188"/>
                <a:gd name="T12" fmla="*/ 3 w 110"/>
                <a:gd name="T13" fmla="*/ 168 h 188"/>
                <a:gd name="T14" fmla="*/ 3 w 110"/>
                <a:gd name="T15" fmla="*/ 177 h 188"/>
                <a:gd name="T16" fmla="*/ 7 w 110"/>
                <a:gd name="T17" fmla="*/ 185 h 188"/>
                <a:gd name="T18" fmla="*/ 15 w 110"/>
                <a:gd name="T19" fmla="*/ 185 h 188"/>
                <a:gd name="T20" fmla="*/ 21 w 110"/>
                <a:gd name="T21" fmla="*/ 181 h 188"/>
                <a:gd name="T22" fmla="*/ 31 w 110"/>
                <a:gd name="T23" fmla="*/ 173 h 188"/>
                <a:gd name="T24" fmla="*/ 36 w 110"/>
                <a:gd name="T25" fmla="*/ 167 h 188"/>
                <a:gd name="T26" fmla="*/ 38 w 110"/>
                <a:gd name="T27" fmla="*/ 164 h 188"/>
                <a:gd name="T28" fmla="*/ 37 w 110"/>
                <a:gd name="T29" fmla="*/ 167 h 188"/>
                <a:gd name="T30" fmla="*/ 32 w 110"/>
                <a:gd name="T31" fmla="*/ 174 h 188"/>
                <a:gd name="T32" fmla="*/ 22 w 110"/>
                <a:gd name="T33" fmla="*/ 183 h 188"/>
                <a:gd name="T34" fmla="*/ 15 w 110"/>
                <a:gd name="T35" fmla="*/ 187 h 188"/>
                <a:gd name="T36" fmla="*/ 6 w 110"/>
                <a:gd name="T37" fmla="*/ 187 h 188"/>
                <a:gd name="T38" fmla="*/ 1 w 110"/>
                <a:gd name="T39" fmla="*/ 178 h 188"/>
                <a:gd name="T40" fmla="*/ 0 w 110"/>
                <a:gd name="T41" fmla="*/ 167 h 188"/>
                <a:gd name="T42" fmla="*/ 6 w 110"/>
                <a:gd name="T43" fmla="*/ 146 h 188"/>
                <a:gd name="T44" fmla="*/ 30 w 110"/>
                <a:gd name="T45" fmla="*/ 104 h 188"/>
                <a:gd name="T46" fmla="*/ 59 w 110"/>
                <a:gd name="T47" fmla="*/ 65 h 188"/>
                <a:gd name="T48" fmla="*/ 84 w 110"/>
                <a:gd name="T49" fmla="*/ 32 h 188"/>
                <a:gd name="T50" fmla="*/ 103 w 110"/>
                <a:gd name="T51" fmla="*/ 9 h 188"/>
                <a:gd name="T52" fmla="*/ 110 w 110"/>
                <a:gd name="T5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188">
                  <a:moveTo>
                    <a:pt x="110" y="0"/>
                  </a:moveTo>
                  <a:cubicBezTo>
                    <a:pt x="110" y="0"/>
                    <a:pt x="107" y="3"/>
                    <a:pt x="103" y="9"/>
                  </a:cubicBezTo>
                  <a:cubicBezTo>
                    <a:pt x="99" y="15"/>
                    <a:pt x="93" y="23"/>
                    <a:pt x="86" y="33"/>
                  </a:cubicBezTo>
                  <a:cubicBezTo>
                    <a:pt x="79" y="43"/>
                    <a:pt x="70" y="55"/>
                    <a:pt x="61" y="67"/>
                  </a:cubicBezTo>
                  <a:cubicBezTo>
                    <a:pt x="52" y="79"/>
                    <a:pt x="42" y="93"/>
                    <a:pt x="33" y="106"/>
                  </a:cubicBezTo>
                  <a:cubicBezTo>
                    <a:pt x="23" y="119"/>
                    <a:pt x="14" y="133"/>
                    <a:pt x="9" y="147"/>
                  </a:cubicBezTo>
                  <a:cubicBezTo>
                    <a:pt x="6" y="154"/>
                    <a:pt x="4" y="161"/>
                    <a:pt x="3" y="168"/>
                  </a:cubicBezTo>
                  <a:cubicBezTo>
                    <a:pt x="2" y="171"/>
                    <a:pt x="2" y="174"/>
                    <a:pt x="3" y="177"/>
                  </a:cubicBezTo>
                  <a:cubicBezTo>
                    <a:pt x="4" y="180"/>
                    <a:pt x="5" y="183"/>
                    <a:pt x="7" y="185"/>
                  </a:cubicBezTo>
                  <a:cubicBezTo>
                    <a:pt x="9" y="186"/>
                    <a:pt x="12" y="186"/>
                    <a:pt x="15" y="185"/>
                  </a:cubicBezTo>
                  <a:cubicBezTo>
                    <a:pt x="17" y="184"/>
                    <a:pt x="19" y="183"/>
                    <a:pt x="21" y="181"/>
                  </a:cubicBezTo>
                  <a:cubicBezTo>
                    <a:pt x="25" y="179"/>
                    <a:pt x="29" y="176"/>
                    <a:pt x="31" y="173"/>
                  </a:cubicBezTo>
                  <a:cubicBezTo>
                    <a:pt x="34" y="170"/>
                    <a:pt x="35" y="168"/>
                    <a:pt x="36" y="167"/>
                  </a:cubicBezTo>
                  <a:cubicBezTo>
                    <a:pt x="38" y="165"/>
                    <a:pt x="38" y="164"/>
                    <a:pt x="38" y="164"/>
                  </a:cubicBezTo>
                  <a:cubicBezTo>
                    <a:pt x="38" y="164"/>
                    <a:pt x="38" y="165"/>
                    <a:pt x="37" y="167"/>
                  </a:cubicBezTo>
                  <a:cubicBezTo>
                    <a:pt x="36" y="168"/>
                    <a:pt x="34" y="171"/>
                    <a:pt x="32" y="174"/>
                  </a:cubicBezTo>
                  <a:cubicBezTo>
                    <a:pt x="29" y="176"/>
                    <a:pt x="26" y="179"/>
                    <a:pt x="22" y="183"/>
                  </a:cubicBezTo>
                  <a:cubicBezTo>
                    <a:pt x="20" y="184"/>
                    <a:pt x="18" y="186"/>
                    <a:pt x="15" y="187"/>
                  </a:cubicBezTo>
                  <a:cubicBezTo>
                    <a:pt x="13" y="188"/>
                    <a:pt x="9" y="188"/>
                    <a:pt x="6" y="187"/>
                  </a:cubicBezTo>
                  <a:cubicBezTo>
                    <a:pt x="3" y="185"/>
                    <a:pt x="1" y="181"/>
                    <a:pt x="1" y="178"/>
                  </a:cubicBezTo>
                  <a:cubicBezTo>
                    <a:pt x="0" y="175"/>
                    <a:pt x="0" y="171"/>
                    <a:pt x="0" y="167"/>
                  </a:cubicBezTo>
                  <a:cubicBezTo>
                    <a:pt x="1" y="160"/>
                    <a:pt x="3" y="153"/>
                    <a:pt x="6" y="146"/>
                  </a:cubicBezTo>
                  <a:cubicBezTo>
                    <a:pt x="11" y="131"/>
                    <a:pt x="20" y="117"/>
                    <a:pt x="30" y="104"/>
                  </a:cubicBezTo>
                  <a:cubicBezTo>
                    <a:pt x="39" y="90"/>
                    <a:pt x="49" y="77"/>
                    <a:pt x="59" y="65"/>
                  </a:cubicBezTo>
                  <a:cubicBezTo>
                    <a:pt x="68" y="53"/>
                    <a:pt x="77" y="42"/>
                    <a:pt x="84" y="32"/>
                  </a:cubicBezTo>
                  <a:cubicBezTo>
                    <a:pt x="92" y="22"/>
                    <a:pt x="98" y="14"/>
                    <a:pt x="103" y="9"/>
                  </a:cubicBezTo>
                  <a:cubicBezTo>
                    <a:pt x="107" y="3"/>
                    <a:pt x="110" y="0"/>
                    <a:pt x="110" y="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011">
              <a:extLst>
                <a:ext uri="{FF2B5EF4-FFF2-40B4-BE49-F238E27FC236}">
                  <a16:creationId xmlns:a16="http://schemas.microsoft.com/office/drawing/2014/main" xmlns="" id="{BA961917-BB03-4623-9214-B6E31B6149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1075" y="6181725"/>
              <a:ext cx="88900" cy="157163"/>
            </a:xfrm>
            <a:custGeom>
              <a:avLst/>
              <a:gdLst>
                <a:gd name="T0" fmla="*/ 2 w 47"/>
                <a:gd name="T1" fmla="*/ 11 h 83"/>
                <a:gd name="T2" fmla="*/ 20 w 47"/>
                <a:gd name="T3" fmla="*/ 1 h 83"/>
                <a:gd name="T4" fmla="*/ 22 w 47"/>
                <a:gd name="T5" fmla="*/ 0 h 83"/>
                <a:gd name="T6" fmla="*/ 27 w 47"/>
                <a:gd name="T7" fmla="*/ 4 h 83"/>
                <a:gd name="T8" fmla="*/ 47 w 47"/>
                <a:gd name="T9" fmla="*/ 64 h 83"/>
                <a:gd name="T10" fmla="*/ 25 w 47"/>
                <a:gd name="T11" fmla="*/ 83 h 83"/>
                <a:gd name="T12" fmla="*/ 2 w 47"/>
                <a:gd name="T13" fmla="*/ 16 h 83"/>
                <a:gd name="T14" fmla="*/ 1 w 47"/>
                <a:gd name="T15" fmla="*/ 12 h 83"/>
                <a:gd name="T16" fmla="*/ 2 w 47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83">
                  <a:moveTo>
                    <a:pt x="2" y="11"/>
                  </a:moveTo>
                  <a:cubicBezTo>
                    <a:pt x="8" y="7"/>
                    <a:pt x="14" y="4"/>
                    <a:pt x="20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4" y="0"/>
                    <a:pt x="26" y="2"/>
                    <a:pt x="27" y="4"/>
                  </a:cubicBezTo>
                  <a:cubicBezTo>
                    <a:pt x="33" y="24"/>
                    <a:pt x="40" y="44"/>
                    <a:pt x="47" y="64"/>
                  </a:cubicBezTo>
                  <a:cubicBezTo>
                    <a:pt x="40" y="70"/>
                    <a:pt x="33" y="77"/>
                    <a:pt x="25" y="83"/>
                  </a:cubicBezTo>
                  <a:cubicBezTo>
                    <a:pt x="24" y="59"/>
                    <a:pt x="16" y="36"/>
                    <a:pt x="2" y="16"/>
                  </a:cubicBezTo>
                  <a:cubicBezTo>
                    <a:pt x="1" y="15"/>
                    <a:pt x="0" y="13"/>
                    <a:pt x="1" y="12"/>
                  </a:cubicBezTo>
                  <a:cubicBezTo>
                    <a:pt x="1" y="11"/>
                    <a:pt x="2" y="11"/>
                    <a:pt x="2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012">
              <a:extLst>
                <a:ext uri="{FF2B5EF4-FFF2-40B4-BE49-F238E27FC236}">
                  <a16:creationId xmlns:a16="http://schemas.microsoft.com/office/drawing/2014/main" xmlns="" id="{D2EEBA1C-D025-46B6-AA6C-0FC447ECD6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3875" y="5321300"/>
              <a:ext cx="522288" cy="912813"/>
            </a:xfrm>
            <a:custGeom>
              <a:avLst/>
              <a:gdLst>
                <a:gd name="T0" fmla="*/ 206 w 274"/>
                <a:gd name="T1" fmla="*/ 468 h 480"/>
                <a:gd name="T2" fmla="*/ 123 w 274"/>
                <a:gd name="T3" fmla="*/ 353 h 480"/>
                <a:gd name="T4" fmla="*/ 0 w 274"/>
                <a:gd name="T5" fmla="*/ 0 h 480"/>
                <a:gd name="T6" fmla="*/ 222 w 274"/>
                <a:gd name="T7" fmla="*/ 266 h 480"/>
                <a:gd name="T8" fmla="*/ 273 w 274"/>
                <a:gd name="T9" fmla="*/ 422 h 480"/>
                <a:gd name="T10" fmla="*/ 260 w 274"/>
                <a:gd name="T11" fmla="*/ 468 h 480"/>
                <a:gd name="T12" fmla="*/ 206 w 274"/>
                <a:gd name="T13" fmla="*/ 4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80">
                  <a:moveTo>
                    <a:pt x="206" y="468"/>
                  </a:moveTo>
                  <a:cubicBezTo>
                    <a:pt x="163" y="446"/>
                    <a:pt x="141" y="398"/>
                    <a:pt x="123" y="353"/>
                  </a:cubicBezTo>
                  <a:cubicBezTo>
                    <a:pt x="77" y="237"/>
                    <a:pt x="36" y="120"/>
                    <a:pt x="0" y="0"/>
                  </a:cubicBezTo>
                  <a:cubicBezTo>
                    <a:pt x="104" y="56"/>
                    <a:pt x="169" y="162"/>
                    <a:pt x="222" y="266"/>
                  </a:cubicBezTo>
                  <a:cubicBezTo>
                    <a:pt x="247" y="316"/>
                    <a:pt x="270" y="367"/>
                    <a:pt x="273" y="422"/>
                  </a:cubicBezTo>
                  <a:cubicBezTo>
                    <a:pt x="274" y="439"/>
                    <a:pt x="272" y="457"/>
                    <a:pt x="260" y="468"/>
                  </a:cubicBezTo>
                  <a:cubicBezTo>
                    <a:pt x="245" y="480"/>
                    <a:pt x="223" y="477"/>
                    <a:pt x="206" y="4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013">
              <a:extLst>
                <a:ext uri="{FF2B5EF4-FFF2-40B4-BE49-F238E27FC236}">
                  <a16:creationId xmlns:a16="http://schemas.microsoft.com/office/drawing/2014/main" xmlns="" id="{429A5FE7-27C4-40B2-919D-C9CDE230C4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5175" y="5603875"/>
              <a:ext cx="223838" cy="573088"/>
            </a:xfrm>
            <a:custGeom>
              <a:avLst/>
              <a:gdLst>
                <a:gd name="T0" fmla="*/ 117 w 117"/>
                <a:gd name="T1" fmla="*/ 301 h 301"/>
                <a:gd name="T2" fmla="*/ 114 w 117"/>
                <a:gd name="T3" fmla="*/ 287 h 301"/>
                <a:gd name="T4" fmla="*/ 111 w 117"/>
                <a:gd name="T5" fmla="*/ 272 h 301"/>
                <a:gd name="T6" fmla="*/ 109 w 117"/>
                <a:gd name="T7" fmla="*/ 262 h 301"/>
                <a:gd name="T8" fmla="*/ 106 w 117"/>
                <a:gd name="T9" fmla="*/ 252 h 301"/>
                <a:gd name="T10" fmla="*/ 99 w 117"/>
                <a:gd name="T11" fmla="*/ 228 h 301"/>
                <a:gd name="T12" fmla="*/ 91 w 117"/>
                <a:gd name="T13" fmla="*/ 202 h 301"/>
                <a:gd name="T14" fmla="*/ 81 w 117"/>
                <a:gd name="T15" fmla="*/ 174 h 301"/>
                <a:gd name="T16" fmla="*/ 70 w 117"/>
                <a:gd name="T17" fmla="*/ 146 h 301"/>
                <a:gd name="T18" fmla="*/ 58 w 117"/>
                <a:gd name="T19" fmla="*/ 119 h 301"/>
                <a:gd name="T20" fmla="*/ 45 w 117"/>
                <a:gd name="T21" fmla="*/ 92 h 301"/>
                <a:gd name="T22" fmla="*/ 34 w 117"/>
                <a:gd name="T23" fmla="*/ 67 h 301"/>
                <a:gd name="T24" fmla="*/ 23 w 117"/>
                <a:gd name="T25" fmla="*/ 45 h 301"/>
                <a:gd name="T26" fmla="*/ 0 w 117"/>
                <a:gd name="T27" fmla="*/ 0 h 301"/>
                <a:gd name="T28" fmla="*/ 7 w 117"/>
                <a:gd name="T29" fmla="*/ 12 h 301"/>
                <a:gd name="T30" fmla="*/ 24 w 117"/>
                <a:gd name="T31" fmla="*/ 45 h 301"/>
                <a:gd name="T32" fmla="*/ 48 w 117"/>
                <a:gd name="T33" fmla="*/ 91 h 301"/>
                <a:gd name="T34" fmla="*/ 60 w 117"/>
                <a:gd name="T35" fmla="*/ 117 h 301"/>
                <a:gd name="T36" fmla="*/ 73 w 117"/>
                <a:gd name="T37" fmla="*/ 145 h 301"/>
                <a:gd name="T38" fmla="*/ 84 w 117"/>
                <a:gd name="T39" fmla="*/ 173 h 301"/>
                <a:gd name="T40" fmla="*/ 94 w 117"/>
                <a:gd name="T41" fmla="*/ 201 h 301"/>
                <a:gd name="T42" fmla="*/ 102 w 117"/>
                <a:gd name="T43" fmla="*/ 227 h 301"/>
                <a:gd name="T44" fmla="*/ 108 w 117"/>
                <a:gd name="T45" fmla="*/ 251 h 301"/>
                <a:gd name="T46" fmla="*/ 110 w 117"/>
                <a:gd name="T47" fmla="*/ 262 h 301"/>
                <a:gd name="T48" fmla="*/ 112 w 117"/>
                <a:gd name="T49" fmla="*/ 271 h 301"/>
                <a:gd name="T50" fmla="*/ 115 w 117"/>
                <a:gd name="T51" fmla="*/ 287 h 301"/>
                <a:gd name="T52" fmla="*/ 117 w 117"/>
                <a:gd name="T53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301">
                  <a:moveTo>
                    <a:pt x="117" y="301"/>
                  </a:moveTo>
                  <a:cubicBezTo>
                    <a:pt x="117" y="301"/>
                    <a:pt x="116" y="296"/>
                    <a:pt x="114" y="287"/>
                  </a:cubicBezTo>
                  <a:cubicBezTo>
                    <a:pt x="113" y="283"/>
                    <a:pt x="112" y="278"/>
                    <a:pt x="111" y="272"/>
                  </a:cubicBezTo>
                  <a:cubicBezTo>
                    <a:pt x="110" y="269"/>
                    <a:pt x="109" y="265"/>
                    <a:pt x="109" y="262"/>
                  </a:cubicBezTo>
                  <a:cubicBezTo>
                    <a:pt x="108" y="259"/>
                    <a:pt x="107" y="255"/>
                    <a:pt x="106" y="252"/>
                  </a:cubicBezTo>
                  <a:cubicBezTo>
                    <a:pt x="104" y="244"/>
                    <a:pt x="102" y="236"/>
                    <a:pt x="99" y="228"/>
                  </a:cubicBezTo>
                  <a:cubicBezTo>
                    <a:pt x="97" y="220"/>
                    <a:pt x="94" y="211"/>
                    <a:pt x="91" y="202"/>
                  </a:cubicBezTo>
                  <a:cubicBezTo>
                    <a:pt x="88" y="193"/>
                    <a:pt x="85" y="184"/>
                    <a:pt x="81" y="174"/>
                  </a:cubicBezTo>
                  <a:cubicBezTo>
                    <a:pt x="77" y="165"/>
                    <a:pt x="73" y="156"/>
                    <a:pt x="70" y="146"/>
                  </a:cubicBezTo>
                  <a:cubicBezTo>
                    <a:pt x="66" y="137"/>
                    <a:pt x="62" y="128"/>
                    <a:pt x="58" y="119"/>
                  </a:cubicBezTo>
                  <a:cubicBezTo>
                    <a:pt x="54" y="110"/>
                    <a:pt x="49" y="101"/>
                    <a:pt x="45" y="92"/>
                  </a:cubicBezTo>
                  <a:cubicBezTo>
                    <a:pt x="41" y="84"/>
                    <a:pt x="37" y="75"/>
                    <a:pt x="34" y="67"/>
                  </a:cubicBezTo>
                  <a:cubicBezTo>
                    <a:pt x="30" y="60"/>
                    <a:pt x="26" y="52"/>
                    <a:pt x="23" y="45"/>
                  </a:cubicBezTo>
                  <a:cubicBezTo>
                    <a:pt x="9" y="18"/>
                    <a:pt x="0" y="0"/>
                    <a:pt x="0" y="0"/>
                  </a:cubicBezTo>
                  <a:cubicBezTo>
                    <a:pt x="0" y="0"/>
                    <a:pt x="3" y="4"/>
                    <a:pt x="7" y="12"/>
                  </a:cubicBezTo>
                  <a:cubicBezTo>
                    <a:pt x="11" y="20"/>
                    <a:pt x="17" y="31"/>
                    <a:pt x="24" y="45"/>
                  </a:cubicBezTo>
                  <a:cubicBezTo>
                    <a:pt x="31" y="58"/>
                    <a:pt x="40" y="74"/>
                    <a:pt x="48" y="91"/>
                  </a:cubicBezTo>
                  <a:cubicBezTo>
                    <a:pt x="52" y="99"/>
                    <a:pt x="56" y="108"/>
                    <a:pt x="60" y="117"/>
                  </a:cubicBezTo>
                  <a:cubicBezTo>
                    <a:pt x="65" y="126"/>
                    <a:pt x="69" y="136"/>
                    <a:pt x="73" y="145"/>
                  </a:cubicBezTo>
                  <a:cubicBezTo>
                    <a:pt x="76" y="155"/>
                    <a:pt x="80" y="164"/>
                    <a:pt x="84" y="173"/>
                  </a:cubicBezTo>
                  <a:cubicBezTo>
                    <a:pt x="87" y="183"/>
                    <a:pt x="91" y="192"/>
                    <a:pt x="94" y="201"/>
                  </a:cubicBezTo>
                  <a:cubicBezTo>
                    <a:pt x="97" y="210"/>
                    <a:pt x="99" y="219"/>
                    <a:pt x="102" y="227"/>
                  </a:cubicBezTo>
                  <a:cubicBezTo>
                    <a:pt x="104" y="236"/>
                    <a:pt x="106" y="244"/>
                    <a:pt x="108" y="251"/>
                  </a:cubicBezTo>
                  <a:cubicBezTo>
                    <a:pt x="109" y="255"/>
                    <a:pt x="110" y="258"/>
                    <a:pt x="110" y="262"/>
                  </a:cubicBezTo>
                  <a:cubicBezTo>
                    <a:pt x="111" y="265"/>
                    <a:pt x="111" y="268"/>
                    <a:pt x="112" y="271"/>
                  </a:cubicBezTo>
                  <a:cubicBezTo>
                    <a:pt x="113" y="277"/>
                    <a:pt x="114" y="283"/>
                    <a:pt x="115" y="287"/>
                  </a:cubicBezTo>
                  <a:cubicBezTo>
                    <a:pt x="116" y="296"/>
                    <a:pt x="117" y="301"/>
                    <a:pt x="117" y="301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014">
              <a:extLst>
                <a:ext uri="{FF2B5EF4-FFF2-40B4-BE49-F238E27FC236}">
                  <a16:creationId xmlns:a16="http://schemas.microsoft.com/office/drawing/2014/main" xmlns="" id="{334A8097-BD23-4D48-9F6B-44A503F376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7263" y="5930900"/>
              <a:ext cx="60325" cy="274638"/>
            </a:xfrm>
            <a:custGeom>
              <a:avLst/>
              <a:gdLst>
                <a:gd name="T0" fmla="*/ 20 w 31"/>
                <a:gd name="T1" fmla="*/ 144 h 144"/>
                <a:gd name="T2" fmla="*/ 22 w 31"/>
                <a:gd name="T3" fmla="*/ 138 h 144"/>
                <a:gd name="T4" fmla="*/ 25 w 31"/>
                <a:gd name="T5" fmla="*/ 130 h 144"/>
                <a:gd name="T6" fmla="*/ 27 w 31"/>
                <a:gd name="T7" fmla="*/ 121 h 144"/>
                <a:gd name="T8" fmla="*/ 28 w 31"/>
                <a:gd name="T9" fmla="*/ 110 h 144"/>
                <a:gd name="T10" fmla="*/ 28 w 31"/>
                <a:gd name="T11" fmla="*/ 97 h 144"/>
                <a:gd name="T12" fmla="*/ 25 w 31"/>
                <a:gd name="T13" fmla="*/ 70 h 144"/>
                <a:gd name="T14" fmla="*/ 18 w 31"/>
                <a:gd name="T15" fmla="*/ 44 h 144"/>
                <a:gd name="T16" fmla="*/ 9 w 31"/>
                <a:gd name="T17" fmla="*/ 21 h 144"/>
                <a:gd name="T18" fmla="*/ 0 w 31"/>
                <a:gd name="T19" fmla="*/ 0 h 144"/>
                <a:gd name="T20" fmla="*/ 3 w 31"/>
                <a:gd name="T21" fmla="*/ 5 h 144"/>
                <a:gd name="T22" fmla="*/ 11 w 31"/>
                <a:gd name="T23" fmla="*/ 21 h 144"/>
                <a:gd name="T24" fmla="*/ 20 w 31"/>
                <a:gd name="T25" fmla="*/ 43 h 144"/>
                <a:gd name="T26" fmla="*/ 28 w 31"/>
                <a:gd name="T27" fmla="*/ 70 h 144"/>
                <a:gd name="T28" fmla="*/ 31 w 31"/>
                <a:gd name="T29" fmla="*/ 97 h 144"/>
                <a:gd name="T30" fmla="*/ 28 w 31"/>
                <a:gd name="T31" fmla="*/ 122 h 144"/>
                <a:gd name="T32" fmla="*/ 26 w 31"/>
                <a:gd name="T33" fmla="*/ 131 h 144"/>
                <a:gd name="T34" fmla="*/ 23 w 31"/>
                <a:gd name="T35" fmla="*/ 138 h 144"/>
                <a:gd name="T36" fmla="*/ 21 w 31"/>
                <a:gd name="T37" fmla="*/ 142 h 144"/>
                <a:gd name="T38" fmla="*/ 20 w 31"/>
                <a:gd name="T3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144">
                  <a:moveTo>
                    <a:pt x="20" y="144"/>
                  </a:moveTo>
                  <a:cubicBezTo>
                    <a:pt x="20" y="144"/>
                    <a:pt x="21" y="141"/>
                    <a:pt x="22" y="138"/>
                  </a:cubicBezTo>
                  <a:cubicBezTo>
                    <a:pt x="23" y="136"/>
                    <a:pt x="24" y="133"/>
                    <a:pt x="25" y="130"/>
                  </a:cubicBezTo>
                  <a:cubicBezTo>
                    <a:pt x="25" y="128"/>
                    <a:pt x="26" y="125"/>
                    <a:pt x="27" y="121"/>
                  </a:cubicBezTo>
                  <a:cubicBezTo>
                    <a:pt x="27" y="118"/>
                    <a:pt x="28" y="114"/>
                    <a:pt x="28" y="110"/>
                  </a:cubicBezTo>
                  <a:cubicBezTo>
                    <a:pt x="28" y="106"/>
                    <a:pt x="28" y="102"/>
                    <a:pt x="28" y="97"/>
                  </a:cubicBezTo>
                  <a:cubicBezTo>
                    <a:pt x="28" y="89"/>
                    <a:pt x="27" y="79"/>
                    <a:pt x="25" y="70"/>
                  </a:cubicBezTo>
                  <a:cubicBezTo>
                    <a:pt x="23" y="61"/>
                    <a:pt x="21" y="52"/>
                    <a:pt x="18" y="44"/>
                  </a:cubicBezTo>
                  <a:cubicBezTo>
                    <a:pt x="15" y="35"/>
                    <a:pt x="12" y="28"/>
                    <a:pt x="9" y="21"/>
                  </a:cubicBezTo>
                  <a:cubicBezTo>
                    <a:pt x="4" y="8"/>
                    <a:pt x="0" y="0"/>
                    <a:pt x="0" y="0"/>
                  </a:cubicBezTo>
                  <a:cubicBezTo>
                    <a:pt x="0" y="0"/>
                    <a:pt x="1" y="2"/>
                    <a:pt x="3" y="5"/>
                  </a:cubicBezTo>
                  <a:cubicBezTo>
                    <a:pt x="5" y="9"/>
                    <a:pt x="8" y="14"/>
                    <a:pt x="11" y="21"/>
                  </a:cubicBezTo>
                  <a:cubicBezTo>
                    <a:pt x="14" y="27"/>
                    <a:pt x="17" y="34"/>
                    <a:pt x="20" y="43"/>
                  </a:cubicBezTo>
                  <a:cubicBezTo>
                    <a:pt x="24" y="51"/>
                    <a:pt x="26" y="60"/>
                    <a:pt x="28" y="70"/>
                  </a:cubicBezTo>
                  <a:cubicBezTo>
                    <a:pt x="30" y="79"/>
                    <a:pt x="31" y="88"/>
                    <a:pt x="31" y="97"/>
                  </a:cubicBezTo>
                  <a:cubicBezTo>
                    <a:pt x="31" y="106"/>
                    <a:pt x="30" y="115"/>
                    <a:pt x="28" y="122"/>
                  </a:cubicBezTo>
                  <a:cubicBezTo>
                    <a:pt x="28" y="125"/>
                    <a:pt x="27" y="128"/>
                    <a:pt x="26" y="131"/>
                  </a:cubicBezTo>
                  <a:cubicBezTo>
                    <a:pt x="25" y="134"/>
                    <a:pt x="24" y="136"/>
                    <a:pt x="23" y="138"/>
                  </a:cubicBezTo>
                  <a:cubicBezTo>
                    <a:pt x="22" y="140"/>
                    <a:pt x="21" y="141"/>
                    <a:pt x="21" y="142"/>
                  </a:cubicBezTo>
                  <a:cubicBezTo>
                    <a:pt x="20" y="143"/>
                    <a:pt x="20" y="144"/>
                    <a:pt x="20" y="144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015">
              <a:extLst>
                <a:ext uri="{FF2B5EF4-FFF2-40B4-BE49-F238E27FC236}">
                  <a16:creationId xmlns:a16="http://schemas.microsoft.com/office/drawing/2014/main" xmlns="" id="{22F7104A-E32D-4686-81EB-B0A42774FD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92463" y="5461000"/>
              <a:ext cx="304800" cy="669925"/>
            </a:xfrm>
            <a:custGeom>
              <a:avLst/>
              <a:gdLst>
                <a:gd name="T0" fmla="*/ 160 w 160"/>
                <a:gd name="T1" fmla="*/ 352 h 352"/>
                <a:gd name="T2" fmla="*/ 155 w 160"/>
                <a:gd name="T3" fmla="*/ 336 h 352"/>
                <a:gd name="T4" fmla="*/ 150 w 160"/>
                <a:gd name="T5" fmla="*/ 317 h 352"/>
                <a:gd name="T6" fmla="*/ 142 w 160"/>
                <a:gd name="T7" fmla="*/ 294 h 352"/>
                <a:gd name="T8" fmla="*/ 132 w 160"/>
                <a:gd name="T9" fmla="*/ 266 h 352"/>
                <a:gd name="T10" fmla="*/ 121 w 160"/>
                <a:gd name="T11" fmla="*/ 235 h 352"/>
                <a:gd name="T12" fmla="*/ 107 w 160"/>
                <a:gd name="T13" fmla="*/ 203 h 352"/>
                <a:gd name="T14" fmla="*/ 93 w 160"/>
                <a:gd name="T15" fmla="*/ 170 h 352"/>
                <a:gd name="T16" fmla="*/ 77 w 160"/>
                <a:gd name="T17" fmla="*/ 137 h 352"/>
                <a:gd name="T18" fmla="*/ 62 w 160"/>
                <a:gd name="T19" fmla="*/ 106 h 352"/>
                <a:gd name="T20" fmla="*/ 46 w 160"/>
                <a:gd name="T21" fmla="*/ 77 h 352"/>
                <a:gd name="T22" fmla="*/ 32 w 160"/>
                <a:gd name="T23" fmla="*/ 51 h 352"/>
                <a:gd name="T24" fmla="*/ 19 w 160"/>
                <a:gd name="T25" fmla="*/ 30 h 352"/>
                <a:gd name="T26" fmla="*/ 9 w 160"/>
                <a:gd name="T27" fmla="*/ 14 h 352"/>
                <a:gd name="T28" fmla="*/ 0 w 160"/>
                <a:gd name="T29" fmla="*/ 0 h 352"/>
                <a:gd name="T30" fmla="*/ 9 w 160"/>
                <a:gd name="T31" fmla="*/ 13 h 352"/>
                <a:gd name="T32" fmla="*/ 19 w 160"/>
                <a:gd name="T33" fmla="*/ 30 h 352"/>
                <a:gd name="T34" fmla="*/ 32 w 160"/>
                <a:gd name="T35" fmla="*/ 51 h 352"/>
                <a:gd name="T36" fmla="*/ 47 w 160"/>
                <a:gd name="T37" fmla="*/ 76 h 352"/>
                <a:gd name="T38" fmla="*/ 63 w 160"/>
                <a:gd name="T39" fmla="*/ 105 h 352"/>
                <a:gd name="T40" fmla="*/ 79 w 160"/>
                <a:gd name="T41" fmla="*/ 136 h 352"/>
                <a:gd name="T42" fmla="*/ 94 w 160"/>
                <a:gd name="T43" fmla="*/ 169 h 352"/>
                <a:gd name="T44" fmla="*/ 109 w 160"/>
                <a:gd name="T45" fmla="*/ 202 h 352"/>
                <a:gd name="T46" fmla="*/ 122 w 160"/>
                <a:gd name="T47" fmla="*/ 235 h 352"/>
                <a:gd name="T48" fmla="*/ 133 w 160"/>
                <a:gd name="T49" fmla="*/ 266 h 352"/>
                <a:gd name="T50" fmla="*/ 143 w 160"/>
                <a:gd name="T51" fmla="*/ 293 h 352"/>
                <a:gd name="T52" fmla="*/ 150 w 160"/>
                <a:gd name="T53" fmla="*/ 317 h 352"/>
                <a:gd name="T54" fmla="*/ 156 w 160"/>
                <a:gd name="T55" fmla="*/ 336 h 352"/>
                <a:gd name="T56" fmla="*/ 160 w 160"/>
                <a:gd name="T57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0" h="352">
                  <a:moveTo>
                    <a:pt x="160" y="352"/>
                  </a:moveTo>
                  <a:cubicBezTo>
                    <a:pt x="160" y="352"/>
                    <a:pt x="158" y="346"/>
                    <a:pt x="155" y="336"/>
                  </a:cubicBezTo>
                  <a:cubicBezTo>
                    <a:pt x="154" y="330"/>
                    <a:pt x="152" y="324"/>
                    <a:pt x="150" y="317"/>
                  </a:cubicBezTo>
                  <a:cubicBezTo>
                    <a:pt x="147" y="310"/>
                    <a:pt x="145" y="302"/>
                    <a:pt x="142" y="294"/>
                  </a:cubicBezTo>
                  <a:cubicBezTo>
                    <a:pt x="139" y="285"/>
                    <a:pt x="136" y="276"/>
                    <a:pt x="132" y="266"/>
                  </a:cubicBezTo>
                  <a:cubicBezTo>
                    <a:pt x="129" y="256"/>
                    <a:pt x="125" y="246"/>
                    <a:pt x="121" y="235"/>
                  </a:cubicBezTo>
                  <a:cubicBezTo>
                    <a:pt x="116" y="225"/>
                    <a:pt x="112" y="214"/>
                    <a:pt x="107" y="203"/>
                  </a:cubicBezTo>
                  <a:cubicBezTo>
                    <a:pt x="103" y="192"/>
                    <a:pt x="98" y="181"/>
                    <a:pt x="93" y="170"/>
                  </a:cubicBezTo>
                  <a:cubicBezTo>
                    <a:pt x="88" y="159"/>
                    <a:pt x="83" y="148"/>
                    <a:pt x="77" y="137"/>
                  </a:cubicBezTo>
                  <a:cubicBezTo>
                    <a:pt x="72" y="126"/>
                    <a:pt x="67" y="116"/>
                    <a:pt x="62" y="106"/>
                  </a:cubicBezTo>
                  <a:cubicBezTo>
                    <a:pt x="56" y="96"/>
                    <a:pt x="51" y="86"/>
                    <a:pt x="46" y="77"/>
                  </a:cubicBezTo>
                  <a:cubicBezTo>
                    <a:pt x="41" y="68"/>
                    <a:pt x="36" y="59"/>
                    <a:pt x="32" y="51"/>
                  </a:cubicBezTo>
                  <a:cubicBezTo>
                    <a:pt x="27" y="43"/>
                    <a:pt x="23" y="36"/>
                    <a:pt x="19" y="30"/>
                  </a:cubicBezTo>
                  <a:cubicBezTo>
                    <a:pt x="15" y="24"/>
                    <a:pt x="12" y="18"/>
                    <a:pt x="9" y="14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3" y="5"/>
                    <a:pt x="9" y="13"/>
                  </a:cubicBezTo>
                  <a:cubicBezTo>
                    <a:pt x="12" y="18"/>
                    <a:pt x="15" y="23"/>
                    <a:pt x="19" y="30"/>
                  </a:cubicBezTo>
                  <a:cubicBezTo>
                    <a:pt x="23" y="36"/>
                    <a:pt x="28" y="43"/>
                    <a:pt x="32" y="51"/>
                  </a:cubicBezTo>
                  <a:cubicBezTo>
                    <a:pt x="37" y="59"/>
                    <a:pt x="42" y="67"/>
                    <a:pt x="47" y="76"/>
                  </a:cubicBezTo>
                  <a:cubicBezTo>
                    <a:pt x="52" y="85"/>
                    <a:pt x="57" y="95"/>
                    <a:pt x="63" y="105"/>
                  </a:cubicBezTo>
                  <a:cubicBezTo>
                    <a:pt x="68" y="115"/>
                    <a:pt x="73" y="126"/>
                    <a:pt x="79" y="136"/>
                  </a:cubicBezTo>
                  <a:cubicBezTo>
                    <a:pt x="84" y="147"/>
                    <a:pt x="89" y="158"/>
                    <a:pt x="94" y="169"/>
                  </a:cubicBezTo>
                  <a:cubicBezTo>
                    <a:pt x="99" y="180"/>
                    <a:pt x="104" y="191"/>
                    <a:pt x="109" y="202"/>
                  </a:cubicBezTo>
                  <a:cubicBezTo>
                    <a:pt x="113" y="213"/>
                    <a:pt x="118" y="224"/>
                    <a:pt x="122" y="235"/>
                  </a:cubicBezTo>
                  <a:cubicBezTo>
                    <a:pt x="126" y="246"/>
                    <a:pt x="130" y="256"/>
                    <a:pt x="133" y="266"/>
                  </a:cubicBezTo>
                  <a:cubicBezTo>
                    <a:pt x="137" y="275"/>
                    <a:pt x="140" y="285"/>
                    <a:pt x="143" y="293"/>
                  </a:cubicBezTo>
                  <a:cubicBezTo>
                    <a:pt x="146" y="302"/>
                    <a:pt x="148" y="310"/>
                    <a:pt x="150" y="317"/>
                  </a:cubicBezTo>
                  <a:cubicBezTo>
                    <a:pt x="152" y="324"/>
                    <a:pt x="154" y="330"/>
                    <a:pt x="156" y="336"/>
                  </a:cubicBezTo>
                  <a:cubicBezTo>
                    <a:pt x="158" y="346"/>
                    <a:pt x="160" y="352"/>
                    <a:pt x="160" y="352"/>
                  </a:cubicBezTo>
                  <a:close/>
                </a:path>
              </a:pathLst>
            </a:custGeom>
            <a:solidFill>
              <a:srgbClr val="FB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016">
              <a:extLst>
                <a:ext uri="{FF2B5EF4-FFF2-40B4-BE49-F238E27FC236}">
                  <a16:creationId xmlns:a16="http://schemas.microsoft.com/office/drawing/2014/main" xmlns="" id="{37E91494-CB07-4B82-AC08-654B8F6807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71838" y="5830888"/>
              <a:ext cx="184150" cy="317500"/>
            </a:xfrm>
            <a:custGeom>
              <a:avLst/>
              <a:gdLst>
                <a:gd name="T0" fmla="*/ 0 w 97"/>
                <a:gd name="T1" fmla="*/ 0 h 167"/>
                <a:gd name="T2" fmla="*/ 14 w 97"/>
                <a:gd name="T3" fmla="*/ 34 h 167"/>
                <a:gd name="T4" fmla="*/ 28 w 97"/>
                <a:gd name="T5" fmla="*/ 68 h 167"/>
                <a:gd name="T6" fmla="*/ 43 w 97"/>
                <a:gd name="T7" fmla="*/ 108 h 167"/>
                <a:gd name="T8" fmla="*/ 63 w 97"/>
                <a:gd name="T9" fmla="*/ 145 h 167"/>
                <a:gd name="T10" fmla="*/ 76 w 97"/>
                <a:gd name="T11" fmla="*/ 159 h 167"/>
                <a:gd name="T12" fmla="*/ 84 w 97"/>
                <a:gd name="T13" fmla="*/ 164 h 167"/>
                <a:gd name="T14" fmla="*/ 91 w 97"/>
                <a:gd name="T15" fmla="*/ 164 h 167"/>
                <a:gd name="T16" fmla="*/ 95 w 97"/>
                <a:gd name="T17" fmla="*/ 158 h 167"/>
                <a:gd name="T18" fmla="*/ 95 w 97"/>
                <a:gd name="T19" fmla="*/ 152 h 167"/>
                <a:gd name="T20" fmla="*/ 93 w 97"/>
                <a:gd name="T21" fmla="*/ 140 h 167"/>
                <a:gd name="T22" fmla="*/ 91 w 97"/>
                <a:gd name="T23" fmla="*/ 133 h 167"/>
                <a:gd name="T24" fmla="*/ 90 w 97"/>
                <a:gd name="T25" fmla="*/ 131 h 167"/>
                <a:gd name="T26" fmla="*/ 91 w 97"/>
                <a:gd name="T27" fmla="*/ 133 h 167"/>
                <a:gd name="T28" fmla="*/ 94 w 97"/>
                <a:gd name="T29" fmla="*/ 140 h 167"/>
                <a:gd name="T30" fmla="*/ 96 w 97"/>
                <a:gd name="T31" fmla="*/ 152 h 167"/>
                <a:gd name="T32" fmla="*/ 96 w 97"/>
                <a:gd name="T33" fmla="*/ 159 h 167"/>
                <a:gd name="T34" fmla="*/ 92 w 97"/>
                <a:gd name="T35" fmla="*/ 166 h 167"/>
                <a:gd name="T36" fmla="*/ 83 w 97"/>
                <a:gd name="T37" fmla="*/ 166 h 167"/>
                <a:gd name="T38" fmla="*/ 75 w 97"/>
                <a:gd name="T39" fmla="*/ 161 h 167"/>
                <a:gd name="T40" fmla="*/ 61 w 97"/>
                <a:gd name="T41" fmla="*/ 147 h 167"/>
                <a:gd name="T42" fmla="*/ 40 w 97"/>
                <a:gd name="T43" fmla="*/ 109 h 167"/>
                <a:gd name="T44" fmla="*/ 25 w 97"/>
                <a:gd name="T45" fmla="*/ 69 h 167"/>
                <a:gd name="T46" fmla="*/ 12 w 97"/>
                <a:gd name="T47" fmla="*/ 34 h 167"/>
                <a:gd name="T48" fmla="*/ 0 w 97"/>
                <a:gd name="T4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167">
                  <a:moveTo>
                    <a:pt x="0" y="0"/>
                  </a:moveTo>
                  <a:cubicBezTo>
                    <a:pt x="0" y="0"/>
                    <a:pt x="6" y="14"/>
                    <a:pt x="14" y="34"/>
                  </a:cubicBezTo>
                  <a:cubicBezTo>
                    <a:pt x="18" y="44"/>
                    <a:pt x="23" y="56"/>
                    <a:pt x="28" y="68"/>
                  </a:cubicBezTo>
                  <a:cubicBezTo>
                    <a:pt x="33" y="81"/>
                    <a:pt x="38" y="94"/>
                    <a:pt x="43" y="108"/>
                  </a:cubicBezTo>
                  <a:cubicBezTo>
                    <a:pt x="49" y="121"/>
                    <a:pt x="55" y="134"/>
                    <a:pt x="63" y="145"/>
                  </a:cubicBezTo>
                  <a:cubicBezTo>
                    <a:pt x="67" y="150"/>
                    <a:pt x="72" y="155"/>
                    <a:pt x="76" y="159"/>
                  </a:cubicBezTo>
                  <a:cubicBezTo>
                    <a:pt x="79" y="161"/>
                    <a:pt x="81" y="163"/>
                    <a:pt x="84" y="164"/>
                  </a:cubicBezTo>
                  <a:cubicBezTo>
                    <a:pt x="86" y="165"/>
                    <a:pt x="89" y="165"/>
                    <a:pt x="91" y="164"/>
                  </a:cubicBezTo>
                  <a:cubicBezTo>
                    <a:pt x="93" y="163"/>
                    <a:pt x="94" y="161"/>
                    <a:pt x="95" y="158"/>
                  </a:cubicBezTo>
                  <a:cubicBezTo>
                    <a:pt x="95" y="156"/>
                    <a:pt x="95" y="154"/>
                    <a:pt x="95" y="152"/>
                  </a:cubicBezTo>
                  <a:cubicBezTo>
                    <a:pt x="95" y="147"/>
                    <a:pt x="94" y="144"/>
                    <a:pt x="93" y="140"/>
                  </a:cubicBezTo>
                  <a:cubicBezTo>
                    <a:pt x="93" y="137"/>
                    <a:pt x="92" y="135"/>
                    <a:pt x="91" y="133"/>
                  </a:cubicBezTo>
                  <a:cubicBezTo>
                    <a:pt x="91" y="132"/>
                    <a:pt x="90" y="131"/>
                    <a:pt x="90" y="131"/>
                  </a:cubicBezTo>
                  <a:cubicBezTo>
                    <a:pt x="90" y="131"/>
                    <a:pt x="91" y="132"/>
                    <a:pt x="91" y="133"/>
                  </a:cubicBezTo>
                  <a:cubicBezTo>
                    <a:pt x="92" y="135"/>
                    <a:pt x="93" y="137"/>
                    <a:pt x="94" y="140"/>
                  </a:cubicBezTo>
                  <a:cubicBezTo>
                    <a:pt x="95" y="143"/>
                    <a:pt x="96" y="147"/>
                    <a:pt x="96" y="152"/>
                  </a:cubicBezTo>
                  <a:cubicBezTo>
                    <a:pt x="97" y="154"/>
                    <a:pt x="97" y="156"/>
                    <a:pt x="96" y="159"/>
                  </a:cubicBezTo>
                  <a:cubicBezTo>
                    <a:pt x="96" y="161"/>
                    <a:pt x="95" y="164"/>
                    <a:pt x="92" y="166"/>
                  </a:cubicBezTo>
                  <a:cubicBezTo>
                    <a:pt x="89" y="167"/>
                    <a:pt x="86" y="167"/>
                    <a:pt x="83" y="166"/>
                  </a:cubicBezTo>
                  <a:cubicBezTo>
                    <a:pt x="80" y="165"/>
                    <a:pt x="77" y="163"/>
                    <a:pt x="75" y="161"/>
                  </a:cubicBezTo>
                  <a:cubicBezTo>
                    <a:pt x="70" y="157"/>
                    <a:pt x="65" y="152"/>
                    <a:pt x="61" y="147"/>
                  </a:cubicBezTo>
                  <a:cubicBezTo>
                    <a:pt x="52" y="136"/>
                    <a:pt x="46" y="122"/>
                    <a:pt x="40" y="109"/>
                  </a:cubicBezTo>
                  <a:cubicBezTo>
                    <a:pt x="35" y="95"/>
                    <a:pt x="30" y="82"/>
                    <a:pt x="25" y="69"/>
                  </a:cubicBezTo>
                  <a:cubicBezTo>
                    <a:pt x="20" y="57"/>
                    <a:pt x="16" y="45"/>
                    <a:pt x="12" y="34"/>
                  </a:cubicBezTo>
                  <a:cubicBezTo>
                    <a:pt x="5" y="14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21" name="组合 1120">
              <a:extLst>
                <a:ext uri="{FF2B5EF4-FFF2-40B4-BE49-F238E27FC236}">
                  <a16:creationId xmlns:a16="http://schemas.microsoft.com/office/drawing/2014/main" xmlns="" id="{82ECEC6B-7A79-4B81-A7B0-789E8B820D53}"/>
                </a:ext>
              </a:extLst>
            </p:cNvPr>
            <p:cNvGrpSpPr/>
            <p:nvPr userDrawn="1"/>
          </p:nvGrpSpPr>
          <p:grpSpPr>
            <a:xfrm>
              <a:off x="9093199" y="2330618"/>
              <a:ext cx="3076576" cy="4522619"/>
              <a:chOff x="9093199" y="2330618"/>
              <a:chExt cx="3076576" cy="4522619"/>
            </a:xfrm>
          </p:grpSpPr>
          <p:sp>
            <p:nvSpPr>
              <p:cNvPr id="1122" name="Freeform 1021">
                <a:extLst>
                  <a:ext uri="{FF2B5EF4-FFF2-40B4-BE49-F238E27FC236}">
                    <a16:creationId xmlns:a16="http://schemas.microsoft.com/office/drawing/2014/main" xmlns="" id="{F668A69C-51BA-4C3A-97AE-12856B92B7E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31202" y="3106259"/>
                <a:ext cx="248152" cy="679498"/>
              </a:xfrm>
              <a:custGeom>
                <a:avLst/>
                <a:gdLst>
                  <a:gd name="T0" fmla="*/ 216 w 226"/>
                  <a:gd name="T1" fmla="*/ 421 h 620"/>
                  <a:gd name="T2" fmla="*/ 209 w 226"/>
                  <a:gd name="T3" fmla="*/ 337 h 620"/>
                  <a:gd name="T4" fmla="*/ 0 w 226"/>
                  <a:gd name="T5" fmla="*/ 0 h 620"/>
                  <a:gd name="T6" fmla="*/ 95 w 226"/>
                  <a:gd name="T7" fmla="*/ 426 h 620"/>
                  <a:gd name="T8" fmla="*/ 166 w 226"/>
                  <a:gd name="T9" fmla="*/ 537 h 620"/>
                  <a:gd name="T10" fmla="*/ 226 w 226"/>
                  <a:gd name="T11" fmla="*/ 620 h 620"/>
                  <a:gd name="T12" fmla="*/ 216 w 226"/>
                  <a:gd name="T13" fmla="*/ 421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620">
                    <a:moveTo>
                      <a:pt x="216" y="421"/>
                    </a:moveTo>
                    <a:cubicBezTo>
                      <a:pt x="215" y="393"/>
                      <a:pt x="214" y="365"/>
                      <a:pt x="209" y="337"/>
                    </a:cubicBezTo>
                    <a:cubicBezTo>
                      <a:pt x="186" y="205"/>
                      <a:pt x="90" y="99"/>
                      <a:pt x="0" y="0"/>
                    </a:cubicBezTo>
                    <a:cubicBezTo>
                      <a:pt x="41" y="140"/>
                      <a:pt x="30" y="295"/>
                      <a:pt x="95" y="426"/>
                    </a:cubicBezTo>
                    <a:cubicBezTo>
                      <a:pt x="115" y="465"/>
                      <a:pt x="140" y="501"/>
                      <a:pt x="166" y="537"/>
                    </a:cubicBezTo>
                    <a:cubicBezTo>
                      <a:pt x="186" y="565"/>
                      <a:pt x="206" y="593"/>
                      <a:pt x="226" y="620"/>
                    </a:cubicBezTo>
                    <a:cubicBezTo>
                      <a:pt x="223" y="554"/>
                      <a:pt x="220" y="488"/>
                      <a:pt x="216" y="42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123" name="Freeform 1022">
                <a:extLst>
                  <a:ext uri="{FF2B5EF4-FFF2-40B4-BE49-F238E27FC236}">
                    <a16:creationId xmlns:a16="http://schemas.microsoft.com/office/drawing/2014/main" xmlns="" id="{93B030F3-0F91-410E-BEC1-F384F1609B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09197" y="3408979"/>
                <a:ext cx="53268" cy="344296"/>
              </a:xfrm>
              <a:custGeom>
                <a:avLst/>
                <a:gdLst>
                  <a:gd name="T0" fmla="*/ 49 w 49"/>
                  <a:gd name="T1" fmla="*/ 314 h 314"/>
                  <a:gd name="T2" fmla="*/ 43 w 49"/>
                  <a:gd name="T3" fmla="*/ 235 h 314"/>
                  <a:gd name="T4" fmla="*/ 32 w 49"/>
                  <a:gd name="T5" fmla="*/ 156 h 314"/>
                  <a:gd name="T6" fmla="*/ 18 w 49"/>
                  <a:gd name="T7" fmla="*/ 78 h 314"/>
                  <a:gd name="T8" fmla="*/ 14 w 49"/>
                  <a:gd name="T9" fmla="*/ 58 h 314"/>
                  <a:gd name="T10" fmla="*/ 10 w 49"/>
                  <a:gd name="T11" fmla="*/ 39 h 314"/>
                  <a:gd name="T12" fmla="*/ 5 w 49"/>
                  <a:gd name="T13" fmla="*/ 20 h 314"/>
                  <a:gd name="T14" fmla="*/ 0 w 49"/>
                  <a:gd name="T15" fmla="*/ 0 h 314"/>
                  <a:gd name="T16" fmla="*/ 12 w 49"/>
                  <a:gd name="T17" fmla="*/ 39 h 314"/>
                  <a:gd name="T18" fmla="*/ 17 w 49"/>
                  <a:gd name="T19" fmla="*/ 58 h 314"/>
                  <a:gd name="T20" fmla="*/ 21 w 49"/>
                  <a:gd name="T21" fmla="*/ 77 h 314"/>
                  <a:gd name="T22" fmla="*/ 36 w 49"/>
                  <a:gd name="T23" fmla="*/ 155 h 314"/>
                  <a:gd name="T24" fmla="*/ 46 w 49"/>
                  <a:gd name="T25" fmla="*/ 234 h 314"/>
                  <a:gd name="T26" fmla="*/ 49 w 49"/>
                  <a:gd name="T27" fmla="*/ 31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314">
                    <a:moveTo>
                      <a:pt x="49" y="314"/>
                    </a:moveTo>
                    <a:cubicBezTo>
                      <a:pt x="48" y="287"/>
                      <a:pt x="46" y="261"/>
                      <a:pt x="43" y="235"/>
                    </a:cubicBezTo>
                    <a:cubicBezTo>
                      <a:pt x="40" y="208"/>
                      <a:pt x="37" y="182"/>
                      <a:pt x="32" y="156"/>
                    </a:cubicBezTo>
                    <a:cubicBezTo>
                      <a:pt x="29" y="130"/>
                      <a:pt x="24" y="104"/>
                      <a:pt x="18" y="7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3"/>
                      <a:pt x="8" y="26"/>
                      <a:pt x="12" y="39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7" y="103"/>
                      <a:pt x="32" y="129"/>
                      <a:pt x="36" y="155"/>
                    </a:cubicBezTo>
                    <a:cubicBezTo>
                      <a:pt x="40" y="181"/>
                      <a:pt x="44" y="208"/>
                      <a:pt x="46" y="234"/>
                    </a:cubicBezTo>
                    <a:cubicBezTo>
                      <a:pt x="48" y="261"/>
                      <a:pt x="49" y="287"/>
                      <a:pt x="49" y="314"/>
                    </a:cubicBezTo>
                    <a:close/>
                  </a:path>
                </a:pathLst>
              </a:custGeom>
              <a:solidFill>
                <a:srgbClr val="EC7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1023">
                <a:extLst>
                  <a:ext uri="{FF2B5EF4-FFF2-40B4-BE49-F238E27FC236}">
                    <a16:creationId xmlns:a16="http://schemas.microsoft.com/office/drawing/2014/main" xmlns="" id="{D4E767B9-E492-4581-AB2F-EBB67A31E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76715" y="3514217"/>
                <a:ext cx="83151" cy="232563"/>
              </a:xfrm>
              <a:custGeom>
                <a:avLst/>
                <a:gdLst>
                  <a:gd name="T0" fmla="*/ 75 w 75"/>
                  <a:gd name="T1" fmla="*/ 211 h 211"/>
                  <a:gd name="T2" fmla="*/ 53 w 75"/>
                  <a:gd name="T3" fmla="*/ 176 h 211"/>
                  <a:gd name="T4" fmla="*/ 33 w 75"/>
                  <a:gd name="T5" fmla="*/ 139 h 211"/>
                  <a:gd name="T6" fmla="*/ 16 w 75"/>
                  <a:gd name="T7" fmla="*/ 102 h 211"/>
                  <a:gd name="T8" fmla="*/ 0 w 75"/>
                  <a:gd name="T9" fmla="*/ 64 h 211"/>
                  <a:gd name="T10" fmla="*/ 1 w 75"/>
                  <a:gd name="T11" fmla="*/ 61 h 211"/>
                  <a:gd name="T12" fmla="*/ 3 w 75"/>
                  <a:gd name="T13" fmla="*/ 62 h 211"/>
                  <a:gd name="T14" fmla="*/ 30 w 75"/>
                  <a:gd name="T15" fmla="*/ 98 h 211"/>
                  <a:gd name="T16" fmla="*/ 53 w 75"/>
                  <a:gd name="T17" fmla="*/ 136 h 211"/>
                  <a:gd name="T18" fmla="*/ 49 w 75"/>
                  <a:gd name="T19" fmla="*/ 137 h 211"/>
                  <a:gd name="T20" fmla="*/ 32 w 75"/>
                  <a:gd name="T21" fmla="*/ 67 h 211"/>
                  <a:gd name="T22" fmla="*/ 3 w 75"/>
                  <a:gd name="T23" fmla="*/ 0 h 211"/>
                  <a:gd name="T24" fmla="*/ 34 w 75"/>
                  <a:gd name="T25" fmla="*/ 66 h 211"/>
                  <a:gd name="T26" fmla="*/ 53 w 75"/>
                  <a:gd name="T27" fmla="*/ 137 h 211"/>
                  <a:gd name="T28" fmla="*/ 51 w 75"/>
                  <a:gd name="T29" fmla="*/ 139 h 211"/>
                  <a:gd name="T30" fmla="*/ 49 w 75"/>
                  <a:gd name="T31" fmla="*/ 138 h 211"/>
                  <a:gd name="T32" fmla="*/ 27 w 75"/>
                  <a:gd name="T33" fmla="*/ 100 h 211"/>
                  <a:gd name="T34" fmla="*/ 0 w 75"/>
                  <a:gd name="T35" fmla="*/ 64 h 211"/>
                  <a:gd name="T36" fmla="*/ 4 w 75"/>
                  <a:gd name="T37" fmla="*/ 62 h 211"/>
                  <a:gd name="T38" fmla="*/ 19 w 75"/>
                  <a:gd name="T39" fmla="*/ 101 h 211"/>
                  <a:gd name="T40" fmla="*/ 36 w 75"/>
                  <a:gd name="T41" fmla="*/ 138 h 211"/>
                  <a:gd name="T42" fmla="*/ 54 w 75"/>
                  <a:gd name="T43" fmla="*/ 175 h 211"/>
                  <a:gd name="T44" fmla="*/ 75 w 75"/>
                  <a:gd name="T45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5" h="211">
                    <a:moveTo>
                      <a:pt x="75" y="211"/>
                    </a:moveTo>
                    <a:cubicBezTo>
                      <a:pt x="67" y="200"/>
                      <a:pt x="60" y="188"/>
                      <a:pt x="53" y="176"/>
                    </a:cubicBezTo>
                    <a:cubicBezTo>
                      <a:pt x="46" y="164"/>
                      <a:pt x="40" y="152"/>
                      <a:pt x="33" y="139"/>
                    </a:cubicBezTo>
                    <a:cubicBezTo>
                      <a:pt x="27" y="127"/>
                      <a:pt x="21" y="115"/>
                      <a:pt x="16" y="102"/>
                    </a:cubicBezTo>
                    <a:cubicBezTo>
                      <a:pt x="10" y="89"/>
                      <a:pt x="5" y="77"/>
                      <a:pt x="0" y="64"/>
                    </a:cubicBezTo>
                    <a:cubicBezTo>
                      <a:pt x="0" y="63"/>
                      <a:pt x="0" y="62"/>
                      <a:pt x="1" y="61"/>
                    </a:cubicBezTo>
                    <a:cubicBezTo>
                      <a:pt x="2" y="61"/>
                      <a:pt x="3" y="61"/>
                      <a:pt x="3" y="62"/>
                    </a:cubicBezTo>
                    <a:cubicBezTo>
                      <a:pt x="13" y="73"/>
                      <a:pt x="22" y="85"/>
                      <a:pt x="30" y="98"/>
                    </a:cubicBezTo>
                    <a:cubicBezTo>
                      <a:pt x="38" y="110"/>
                      <a:pt x="45" y="123"/>
                      <a:pt x="53" y="136"/>
                    </a:cubicBezTo>
                    <a:cubicBezTo>
                      <a:pt x="49" y="137"/>
                      <a:pt x="49" y="137"/>
                      <a:pt x="49" y="137"/>
                    </a:cubicBezTo>
                    <a:cubicBezTo>
                      <a:pt x="45" y="114"/>
                      <a:pt x="39" y="90"/>
                      <a:pt x="32" y="67"/>
                    </a:cubicBezTo>
                    <a:cubicBezTo>
                      <a:pt x="24" y="44"/>
                      <a:pt x="14" y="22"/>
                      <a:pt x="3" y="0"/>
                    </a:cubicBezTo>
                    <a:cubicBezTo>
                      <a:pt x="15" y="21"/>
                      <a:pt x="26" y="43"/>
                      <a:pt x="34" y="66"/>
                    </a:cubicBezTo>
                    <a:cubicBezTo>
                      <a:pt x="42" y="89"/>
                      <a:pt x="49" y="113"/>
                      <a:pt x="53" y="137"/>
                    </a:cubicBezTo>
                    <a:cubicBezTo>
                      <a:pt x="53" y="138"/>
                      <a:pt x="52" y="139"/>
                      <a:pt x="51" y="139"/>
                    </a:cubicBezTo>
                    <a:cubicBezTo>
                      <a:pt x="51" y="139"/>
                      <a:pt x="50" y="139"/>
                      <a:pt x="49" y="138"/>
                    </a:cubicBezTo>
                    <a:cubicBezTo>
                      <a:pt x="42" y="125"/>
                      <a:pt x="35" y="112"/>
                      <a:pt x="27" y="100"/>
                    </a:cubicBezTo>
                    <a:cubicBezTo>
                      <a:pt x="19" y="87"/>
                      <a:pt x="10" y="75"/>
                      <a:pt x="0" y="64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75"/>
                      <a:pt x="13" y="88"/>
                      <a:pt x="19" y="101"/>
                    </a:cubicBezTo>
                    <a:cubicBezTo>
                      <a:pt x="24" y="113"/>
                      <a:pt x="30" y="126"/>
                      <a:pt x="36" y="138"/>
                    </a:cubicBezTo>
                    <a:cubicBezTo>
                      <a:pt x="42" y="151"/>
                      <a:pt x="48" y="163"/>
                      <a:pt x="54" y="175"/>
                    </a:cubicBezTo>
                    <a:cubicBezTo>
                      <a:pt x="61" y="187"/>
                      <a:pt x="68" y="199"/>
                      <a:pt x="75" y="21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6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1024">
                <a:extLst>
                  <a:ext uri="{FF2B5EF4-FFF2-40B4-BE49-F238E27FC236}">
                    <a16:creationId xmlns:a16="http://schemas.microsoft.com/office/drawing/2014/main" xmlns="" id="{C8EBEB86-69C6-4A4F-8842-179D1EF345A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65511" y="3829929"/>
                <a:ext cx="904264" cy="2256762"/>
              </a:xfrm>
              <a:custGeom>
                <a:avLst/>
                <a:gdLst>
                  <a:gd name="T0" fmla="*/ 134 w 824"/>
                  <a:gd name="T1" fmla="*/ 2058 h 2058"/>
                  <a:gd name="T2" fmla="*/ 456 w 824"/>
                  <a:gd name="T3" fmla="*/ 1243 h 2058"/>
                  <a:gd name="T4" fmla="*/ 702 w 824"/>
                  <a:gd name="T5" fmla="*/ 399 h 2058"/>
                  <a:gd name="T6" fmla="*/ 796 w 824"/>
                  <a:gd name="T7" fmla="*/ 0 h 2058"/>
                  <a:gd name="T8" fmla="*/ 653 w 824"/>
                  <a:gd name="T9" fmla="*/ 177 h 2058"/>
                  <a:gd name="T10" fmla="*/ 0 w 824"/>
                  <a:gd name="T11" fmla="*/ 1285 h 2058"/>
                  <a:gd name="T12" fmla="*/ 134 w 824"/>
                  <a:gd name="T13" fmla="*/ 2058 h 2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4" h="2058">
                    <a:moveTo>
                      <a:pt x="134" y="2058"/>
                    </a:moveTo>
                    <a:cubicBezTo>
                      <a:pt x="294" y="1812"/>
                      <a:pt x="383" y="1527"/>
                      <a:pt x="456" y="1243"/>
                    </a:cubicBezTo>
                    <a:cubicBezTo>
                      <a:pt x="529" y="959"/>
                      <a:pt x="590" y="670"/>
                      <a:pt x="702" y="399"/>
                    </a:cubicBezTo>
                    <a:cubicBezTo>
                      <a:pt x="755" y="271"/>
                      <a:pt x="824" y="136"/>
                      <a:pt x="796" y="0"/>
                    </a:cubicBezTo>
                    <a:cubicBezTo>
                      <a:pt x="756" y="65"/>
                      <a:pt x="703" y="120"/>
                      <a:pt x="653" y="177"/>
                    </a:cubicBezTo>
                    <a:cubicBezTo>
                      <a:pt x="367" y="500"/>
                      <a:pt x="144" y="878"/>
                      <a:pt x="0" y="1285"/>
                    </a:cubicBezTo>
                    <a:cubicBezTo>
                      <a:pt x="0" y="1285"/>
                      <a:pt x="164" y="1750"/>
                      <a:pt x="134" y="2058"/>
                    </a:cubicBezTo>
                    <a:close/>
                  </a:path>
                </a:pathLst>
              </a:custGeom>
              <a:solidFill>
                <a:srgbClr val="107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1025">
                <a:extLst>
                  <a:ext uri="{FF2B5EF4-FFF2-40B4-BE49-F238E27FC236}">
                    <a16:creationId xmlns:a16="http://schemas.microsoft.com/office/drawing/2014/main" xmlns="" id="{B880A7B6-3640-4B58-95A5-3459CB9A35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34451" y="4104067"/>
                <a:ext cx="569063" cy="1714983"/>
              </a:xfrm>
              <a:custGeom>
                <a:avLst/>
                <a:gdLst>
                  <a:gd name="T0" fmla="*/ 10 w 518"/>
                  <a:gd name="T1" fmla="*/ 1546 h 1564"/>
                  <a:gd name="T2" fmla="*/ 25 w 518"/>
                  <a:gd name="T3" fmla="*/ 1420 h 1564"/>
                  <a:gd name="T4" fmla="*/ 183 w 518"/>
                  <a:gd name="T5" fmla="*/ 1012 h 1564"/>
                  <a:gd name="T6" fmla="*/ 208 w 518"/>
                  <a:gd name="T7" fmla="*/ 841 h 1564"/>
                  <a:gd name="T8" fmla="*/ 247 w 518"/>
                  <a:gd name="T9" fmla="*/ 770 h 1564"/>
                  <a:gd name="T10" fmla="*/ 283 w 518"/>
                  <a:gd name="T11" fmla="*/ 581 h 1564"/>
                  <a:gd name="T12" fmla="*/ 372 w 518"/>
                  <a:gd name="T13" fmla="*/ 298 h 1564"/>
                  <a:gd name="T14" fmla="*/ 518 w 518"/>
                  <a:gd name="T15" fmla="*/ 0 h 1564"/>
                  <a:gd name="T16" fmla="*/ 261 w 518"/>
                  <a:gd name="T17" fmla="*/ 792 h 1564"/>
                  <a:gd name="T18" fmla="*/ 25 w 518"/>
                  <a:gd name="T19" fmla="*/ 1564 h 1564"/>
                  <a:gd name="T20" fmla="*/ 28 w 518"/>
                  <a:gd name="T21" fmla="*/ 1503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8" h="1564">
                    <a:moveTo>
                      <a:pt x="10" y="1546"/>
                    </a:moveTo>
                    <a:cubicBezTo>
                      <a:pt x="27" y="1507"/>
                      <a:pt x="21" y="1462"/>
                      <a:pt x="25" y="1420"/>
                    </a:cubicBezTo>
                    <a:cubicBezTo>
                      <a:pt x="37" y="1274"/>
                      <a:pt x="160" y="1157"/>
                      <a:pt x="183" y="1012"/>
                    </a:cubicBezTo>
                    <a:cubicBezTo>
                      <a:pt x="192" y="955"/>
                      <a:pt x="185" y="895"/>
                      <a:pt x="208" y="841"/>
                    </a:cubicBezTo>
                    <a:cubicBezTo>
                      <a:pt x="219" y="816"/>
                      <a:pt x="235" y="794"/>
                      <a:pt x="247" y="770"/>
                    </a:cubicBezTo>
                    <a:cubicBezTo>
                      <a:pt x="275" y="712"/>
                      <a:pt x="275" y="645"/>
                      <a:pt x="283" y="581"/>
                    </a:cubicBezTo>
                    <a:cubicBezTo>
                      <a:pt x="294" y="482"/>
                      <a:pt x="325" y="386"/>
                      <a:pt x="372" y="298"/>
                    </a:cubicBezTo>
                    <a:cubicBezTo>
                      <a:pt x="427" y="197"/>
                      <a:pt x="456" y="93"/>
                      <a:pt x="518" y="0"/>
                    </a:cubicBezTo>
                    <a:cubicBezTo>
                      <a:pt x="418" y="256"/>
                      <a:pt x="328" y="526"/>
                      <a:pt x="261" y="792"/>
                    </a:cubicBezTo>
                    <a:cubicBezTo>
                      <a:pt x="192" y="1067"/>
                      <a:pt x="145" y="1321"/>
                      <a:pt x="25" y="1564"/>
                    </a:cubicBezTo>
                    <a:cubicBezTo>
                      <a:pt x="12" y="1540"/>
                      <a:pt x="0" y="1508"/>
                      <a:pt x="28" y="1503"/>
                    </a:cubicBezTo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1026">
                <a:extLst>
                  <a:ext uri="{FF2B5EF4-FFF2-40B4-BE49-F238E27FC236}">
                    <a16:creationId xmlns:a16="http://schemas.microsoft.com/office/drawing/2014/main" xmlns="" id="{C47C641F-D5F7-4DD4-8B13-76042E9963C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361654" y="3989735"/>
                <a:ext cx="696387" cy="1465531"/>
              </a:xfrm>
              <a:custGeom>
                <a:avLst/>
                <a:gdLst>
                  <a:gd name="T0" fmla="*/ 0 w 634"/>
                  <a:gd name="T1" fmla="*/ 1337 h 1337"/>
                  <a:gd name="T2" fmla="*/ 26 w 634"/>
                  <a:gd name="T3" fmla="*/ 1247 h 1337"/>
                  <a:gd name="T4" fmla="*/ 39 w 634"/>
                  <a:gd name="T5" fmla="*/ 1203 h 1337"/>
                  <a:gd name="T6" fmla="*/ 53 w 634"/>
                  <a:gd name="T7" fmla="*/ 1159 h 1337"/>
                  <a:gd name="T8" fmla="*/ 68 w 634"/>
                  <a:gd name="T9" fmla="*/ 1115 h 1337"/>
                  <a:gd name="T10" fmla="*/ 75 w 634"/>
                  <a:gd name="T11" fmla="*/ 1093 h 1337"/>
                  <a:gd name="T12" fmla="*/ 83 w 634"/>
                  <a:gd name="T13" fmla="*/ 1071 h 1337"/>
                  <a:gd name="T14" fmla="*/ 115 w 634"/>
                  <a:gd name="T15" fmla="*/ 983 h 1337"/>
                  <a:gd name="T16" fmla="*/ 262 w 634"/>
                  <a:gd name="T17" fmla="*/ 642 h 1337"/>
                  <a:gd name="T18" fmla="*/ 441 w 634"/>
                  <a:gd name="T19" fmla="*/ 316 h 1337"/>
                  <a:gd name="T20" fmla="*/ 541 w 634"/>
                  <a:gd name="T21" fmla="*/ 160 h 1337"/>
                  <a:gd name="T22" fmla="*/ 594 w 634"/>
                  <a:gd name="T23" fmla="*/ 83 h 1337"/>
                  <a:gd name="T24" fmla="*/ 634 w 634"/>
                  <a:gd name="T25" fmla="*/ 0 h 1337"/>
                  <a:gd name="T26" fmla="*/ 595 w 634"/>
                  <a:gd name="T27" fmla="*/ 84 h 1337"/>
                  <a:gd name="T28" fmla="*/ 543 w 634"/>
                  <a:gd name="T29" fmla="*/ 161 h 1337"/>
                  <a:gd name="T30" fmla="*/ 444 w 634"/>
                  <a:gd name="T31" fmla="*/ 318 h 1337"/>
                  <a:gd name="T32" fmla="*/ 267 w 634"/>
                  <a:gd name="T33" fmla="*/ 645 h 1337"/>
                  <a:gd name="T34" fmla="*/ 119 w 634"/>
                  <a:gd name="T35" fmla="*/ 985 h 1337"/>
                  <a:gd name="T36" fmla="*/ 56 w 634"/>
                  <a:gd name="T37" fmla="*/ 1160 h 1337"/>
                  <a:gd name="T38" fmla="*/ 41 w 634"/>
                  <a:gd name="T39" fmla="*/ 1204 h 1337"/>
                  <a:gd name="T40" fmla="*/ 27 w 634"/>
                  <a:gd name="T41" fmla="*/ 1248 h 1337"/>
                  <a:gd name="T42" fmla="*/ 0 w 634"/>
                  <a:gd name="T43" fmla="*/ 1337 h 1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34" h="1337">
                    <a:moveTo>
                      <a:pt x="0" y="1337"/>
                    </a:moveTo>
                    <a:cubicBezTo>
                      <a:pt x="9" y="1307"/>
                      <a:pt x="17" y="1277"/>
                      <a:pt x="26" y="1247"/>
                    </a:cubicBezTo>
                    <a:cubicBezTo>
                      <a:pt x="39" y="1203"/>
                      <a:pt x="39" y="1203"/>
                      <a:pt x="39" y="1203"/>
                    </a:cubicBezTo>
                    <a:cubicBezTo>
                      <a:pt x="44" y="1188"/>
                      <a:pt x="48" y="1173"/>
                      <a:pt x="53" y="1159"/>
                    </a:cubicBezTo>
                    <a:cubicBezTo>
                      <a:pt x="68" y="1115"/>
                      <a:pt x="68" y="1115"/>
                      <a:pt x="68" y="1115"/>
                    </a:cubicBezTo>
                    <a:cubicBezTo>
                      <a:pt x="75" y="1093"/>
                      <a:pt x="75" y="1093"/>
                      <a:pt x="75" y="1093"/>
                    </a:cubicBezTo>
                    <a:cubicBezTo>
                      <a:pt x="83" y="1071"/>
                      <a:pt x="83" y="1071"/>
                      <a:pt x="83" y="1071"/>
                    </a:cubicBezTo>
                    <a:cubicBezTo>
                      <a:pt x="94" y="1042"/>
                      <a:pt x="104" y="1012"/>
                      <a:pt x="115" y="983"/>
                    </a:cubicBezTo>
                    <a:cubicBezTo>
                      <a:pt x="159" y="868"/>
                      <a:pt x="208" y="754"/>
                      <a:pt x="262" y="642"/>
                    </a:cubicBezTo>
                    <a:cubicBezTo>
                      <a:pt x="317" y="531"/>
                      <a:pt x="376" y="422"/>
                      <a:pt x="441" y="316"/>
                    </a:cubicBezTo>
                    <a:cubicBezTo>
                      <a:pt x="473" y="263"/>
                      <a:pt x="506" y="211"/>
                      <a:pt x="541" y="160"/>
                    </a:cubicBezTo>
                    <a:cubicBezTo>
                      <a:pt x="594" y="83"/>
                      <a:pt x="594" y="83"/>
                      <a:pt x="594" y="83"/>
                    </a:cubicBezTo>
                    <a:cubicBezTo>
                      <a:pt x="611" y="57"/>
                      <a:pt x="626" y="30"/>
                      <a:pt x="634" y="0"/>
                    </a:cubicBezTo>
                    <a:cubicBezTo>
                      <a:pt x="627" y="30"/>
                      <a:pt x="611" y="58"/>
                      <a:pt x="595" y="84"/>
                    </a:cubicBezTo>
                    <a:cubicBezTo>
                      <a:pt x="543" y="161"/>
                      <a:pt x="543" y="161"/>
                      <a:pt x="543" y="161"/>
                    </a:cubicBezTo>
                    <a:cubicBezTo>
                      <a:pt x="509" y="213"/>
                      <a:pt x="476" y="265"/>
                      <a:pt x="444" y="318"/>
                    </a:cubicBezTo>
                    <a:cubicBezTo>
                      <a:pt x="381" y="424"/>
                      <a:pt x="321" y="533"/>
                      <a:pt x="267" y="645"/>
                    </a:cubicBezTo>
                    <a:cubicBezTo>
                      <a:pt x="213" y="756"/>
                      <a:pt x="164" y="869"/>
                      <a:pt x="119" y="985"/>
                    </a:cubicBezTo>
                    <a:cubicBezTo>
                      <a:pt x="97" y="1043"/>
                      <a:pt x="76" y="1101"/>
                      <a:pt x="56" y="1160"/>
                    </a:cubicBezTo>
                    <a:cubicBezTo>
                      <a:pt x="51" y="1174"/>
                      <a:pt x="46" y="1189"/>
                      <a:pt x="41" y="1204"/>
                    </a:cubicBezTo>
                    <a:cubicBezTo>
                      <a:pt x="27" y="1248"/>
                      <a:pt x="27" y="1248"/>
                      <a:pt x="27" y="1248"/>
                    </a:cubicBezTo>
                    <a:cubicBezTo>
                      <a:pt x="18" y="1277"/>
                      <a:pt x="9" y="1307"/>
                      <a:pt x="0" y="1337"/>
                    </a:cubicBez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1027">
                <a:extLst>
                  <a:ext uri="{FF2B5EF4-FFF2-40B4-BE49-F238E27FC236}">
                    <a16:creationId xmlns:a16="http://schemas.microsoft.com/office/drawing/2014/main" xmlns="" id="{D4640D04-354F-44AC-8268-602259D85A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327874" y="4661436"/>
                <a:ext cx="297523" cy="793830"/>
              </a:xfrm>
              <a:custGeom>
                <a:avLst/>
                <a:gdLst>
                  <a:gd name="T0" fmla="*/ 0 w 271"/>
                  <a:gd name="T1" fmla="*/ 724 h 724"/>
                  <a:gd name="T2" fmla="*/ 9 w 271"/>
                  <a:gd name="T3" fmla="*/ 676 h 724"/>
                  <a:gd name="T4" fmla="*/ 19 w 271"/>
                  <a:gd name="T5" fmla="*/ 629 h 724"/>
                  <a:gd name="T6" fmla="*/ 30 w 271"/>
                  <a:gd name="T7" fmla="*/ 581 h 724"/>
                  <a:gd name="T8" fmla="*/ 43 w 271"/>
                  <a:gd name="T9" fmla="*/ 534 h 724"/>
                  <a:gd name="T10" fmla="*/ 103 w 271"/>
                  <a:gd name="T11" fmla="*/ 350 h 724"/>
                  <a:gd name="T12" fmla="*/ 179 w 271"/>
                  <a:gd name="T13" fmla="*/ 171 h 724"/>
                  <a:gd name="T14" fmla="*/ 200 w 271"/>
                  <a:gd name="T15" fmla="*/ 127 h 724"/>
                  <a:gd name="T16" fmla="*/ 223 w 271"/>
                  <a:gd name="T17" fmla="*/ 84 h 724"/>
                  <a:gd name="T18" fmla="*/ 246 w 271"/>
                  <a:gd name="T19" fmla="*/ 42 h 724"/>
                  <a:gd name="T20" fmla="*/ 271 w 271"/>
                  <a:gd name="T21" fmla="*/ 0 h 724"/>
                  <a:gd name="T22" fmla="*/ 248 w 271"/>
                  <a:gd name="T23" fmla="*/ 43 h 724"/>
                  <a:gd name="T24" fmla="*/ 225 w 271"/>
                  <a:gd name="T25" fmla="*/ 86 h 724"/>
                  <a:gd name="T26" fmla="*/ 204 w 271"/>
                  <a:gd name="T27" fmla="*/ 129 h 724"/>
                  <a:gd name="T28" fmla="*/ 183 w 271"/>
                  <a:gd name="T29" fmla="*/ 173 h 724"/>
                  <a:gd name="T30" fmla="*/ 108 w 271"/>
                  <a:gd name="T31" fmla="*/ 352 h 724"/>
                  <a:gd name="T32" fmla="*/ 47 w 271"/>
                  <a:gd name="T33" fmla="*/ 536 h 724"/>
                  <a:gd name="T34" fmla="*/ 34 w 271"/>
                  <a:gd name="T35" fmla="*/ 582 h 724"/>
                  <a:gd name="T36" fmla="*/ 22 w 271"/>
                  <a:gd name="T37" fmla="*/ 629 h 724"/>
                  <a:gd name="T38" fmla="*/ 10 w 271"/>
                  <a:gd name="T39" fmla="*/ 676 h 724"/>
                  <a:gd name="T40" fmla="*/ 0 w 271"/>
                  <a:gd name="T41" fmla="*/ 72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1" h="724">
                    <a:moveTo>
                      <a:pt x="0" y="724"/>
                    </a:moveTo>
                    <a:cubicBezTo>
                      <a:pt x="9" y="676"/>
                      <a:pt x="9" y="676"/>
                      <a:pt x="9" y="676"/>
                    </a:cubicBezTo>
                    <a:cubicBezTo>
                      <a:pt x="19" y="629"/>
                      <a:pt x="19" y="629"/>
                      <a:pt x="19" y="629"/>
                    </a:cubicBezTo>
                    <a:cubicBezTo>
                      <a:pt x="30" y="581"/>
                      <a:pt x="30" y="581"/>
                      <a:pt x="30" y="581"/>
                    </a:cubicBezTo>
                    <a:cubicBezTo>
                      <a:pt x="43" y="534"/>
                      <a:pt x="43" y="534"/>
                      <a:pt x="43" y="534"/>
                    </a:cubicBezTo>
                    <a:cubicBezTo>
                      <a:pt x="60" y="472"/>
                      <a:pt x="80" y="410"/>
                      <a:pt x="103" y="350"/>
                    </a:cubicBezTo>
                    <a:cubicBezTo>
                      <a:pt x="126" y="289"/>
                      <a:pt x="151" y="229"/>
                      <a:pt x="179" y="171"/>
                    </a:cubicBezTo>
                    <a:cubicBezTo>
                      <a:pt x="200" y="127"/>
                      <a:pt x="200" y="127"/>
                      <a:pt x="200" y="127"/>
                    </a:cubicBezTo>
                    <a:cubicBezTo>
                      <a:pt x="223" y="84"/>
                      <a:pt x="223" y="84"/>
                      <a:pt x="223" y="84"/>
                    </a:cubicBezTo>
                    <a:cubicBezTo>
                      <a:pt x="246" y="42"/>
                      <a:pt x="246" y="42"/>
                      <a:pt x="246" y="42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48" y="43"/>
                      <a:pt x="248" y="43"/>
                      <a:pt x="248" y="43"/>
                    </a:cubicBezTo>
                    <a:cubicBezTo>
                      <a:pt x="225" y="86"/>
                      <a:pt x="225" y="86"/>
                      <a:pt x="225" y="86"/>
                    </a:cubicBezTo>
                    <a:cubicBezTo>
                      <a:pt x="204" y="129"/>
                      <a:pt x="204" y="129"/>
                      <a:pt x="204" y="129"/>
                    </a:cubicBezTo>
                    <a:cubicBezTo>
                      <a:pt x="183" y="173"/>
                      <a:pt x="183" y="173"/>
                      <a:pt x="183" y="173"/>
                    </a:cubicBezTo>
                    <a:cubicBezTo>
                      <a:pt x="156" y="231"/>
                      <a:pt x="130" y="291"/>
                      <a:pt x="108" y="352"/>
                    </a:cubicBezTo>
                    <a:cubicBezTo>
                      <a:pt x="85" y="412"/>
                      <a:pt x="65" y="474"/>
                      <a:pt x="47" y="536"/>
                    </a:cubicBezTo>
                    <a:cubicBezTo>
                      <a:pt x="34" y="582"/>
                      <a:pt x="34" y="582"/>
                      <a:pt x="34" y="582"/>
                    </a:cubicBezTo>
                    <a:cubicBezTo>
                      <a:pt x="22" y="629"/>
                      <a:pt x="22" y="629"/>
                      <a:pt x="22" y="629"/>
                    </a:cubicBezTo>
                    <a:cubicBezTo>
                      <a:pt x="10" y="676"/>
                      <a:pt x="10" y="676"/>
                      <a:pt x="10" y="676"/>
                    </a:cubicBezTo>
                    <a:lnTo>
                      <a:pt x="0" y="724"/>
                    </a:ln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1028">
                <a:extLst>
                  <a:ext uri="{FF2B5EF4-FFF2-40B4-BE49-F238E27FC236}">
                    <a16:creationId xmlns:a16="http://schemas.microsoft.com/office/drawing/2014/main" xmlns="" id="{697B2F64-C1AE-412E-85FF-B534C5C54D0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00631" y="4800454"/>
                <a:ext cx="320909" cy="1041982"/>
              </a:xfrm>
              <a:custGeom>
                <a:avLst/>
                <a:gdLst>
                  <a:gd name="T0" fmla="*/ 0 w 292"/>
                  <a:gd name="T1" fmla="*/ 951 h 951"/>
                  <a:gd name="T2" fmla="*/ 15 w 292"/>
                  <a:gd name="T3" fmla="*/ 890 h 951"/>
                  <a:gd name="T4" fmla="*/ 30 w 292"/>
                  <a:gd name="T5" fmla="*/ 830 h 951"/>
                  <a:gd name="T6" fmla="*/ 46 w 292"/>
                  <a:gd name="T7" fmla="*/ 770 h 951"/>
                  <a:gd name="T8" fmla="*/ 62 w 292"/>
                  <a:gd name="T9" fmla="*/ 710 h 951"/>
                  <a:gd name="T10" fmla="*/ 131 w 292"/>
                  <a:gd name="T11" fmla="*/ 471 h 951"/>
                  <a:gd name="T12" fmla="*/ 208 w 292"/>
                  <a:gd name="T13" fmla="*/ 234 h 951"/>
                  <a:gd name="T14" fmla="*/ 229 w 292"/>
                  <a:gd name="T15" fmla="*/ 175 h 951"/>
                  <a:gd name="T16" fmla="*/ 249 w 292"/>
                  <a:gd name="T17" fmla="*/ 117 h 951"/>
                  <a:gd name="T18" fmla="*/ 271 w 292"/>
                  <a:gd name="T19" fmla="*/ 58 h 951"/>
                  <a:gd name="T20" fmla="*/ 292 w 292"/>
                  <a:gd name="T21" fmla="*/ 0 h 951"/>
                  <a:gd name="T22" fmla="*/ 272 w 292"/>
                  <a:gd name="T23" fmla="*/ 59 h 951"/>
                  <a:gd name="T24" fmla="*/ 252 w 292"/>
                  <a:gd name="T25" fmla="*/ 118 h 951"/>
                  <a:gd name="T26" fmla="*/ 232 w 292"/>
                  <a:gd name="T27" fmla="*/ 177 h 951"/>
                  <a:gd name="T28" fmla="*/ 212 w 292"/>
                  <a:gd name="T29" fmla="*/ 236 h 951"/>
                  <a:gd name="T30" fmla="*/ 137 w 292"/>
                  <a:gd name="T31" fmla="*/ 472 h 951"/>
                  <a:gd name="T32" fmla="*/ 66 w 292"/>
                  <a:gd name="T33" fmla="*/ 711 h 951"/>
                  <a:gd name="T34" fmla="*/ 49 w 292"/>
                  <a:gd name="T35" fmla="*/ 771 h 951"/>
                  <a:gd name="T36" fmla="*/ 33 w 292"/>
                  <a:gd name="T37" fmla="*/ 831 h 951"/>
                  <a:gd name="T38" fmla="*/ 16 w 292"/>
                  <a:gd name="T39" fmla="*/ 891 h 951"/>
                  <a:gd name="T40" fmla="*/ 0 w 292"/>
                  <a:gd name="T41" fmla="*/ 951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2" h="951">
                    <a:moveTo>
                      <a:pt x="0" y="951"/>
                    </a:moveTo>
                    <a:cubicBezTo>
                      <a:pt x="15" y="890"/>
                      <a:pt x="15" y="890"/>
                      <a:pt x="15" y="890"/>
                    </a:cubicBezTo>
                    <a:cubicBezTo>
                      <a:pt x="30" y="830"/>
                      <a:pt x="30" y="830"/>
                      <a:pt x="30" y="830"/>
                    </a:cubicBezTo>
                    <a:cubicBezTo>
                      <a:pt x="46" y="770"/>
                      <a:pt x="46" y="770"/>
                      <a:pt x="46" y="770"/>
                    </a:cubicBezTo>
                    <a:cubicBezTo>
                      <a:pt x="62" y="710"/>
                      <a:pt x="62" y="710"/>
                      <a:pt x="62" y="710"/>
                    </a:cubicBezTo>
                    <a:cubicBezTo>
                      <a:pt x="84" y="630"/>
                      <a:pt x="107" y="550"/>
                      <a:pt x="131" y="471"/>
                    </a:cubicBezTo>
                    <a:cubicBezTo>
                      <a:pt x="156" y="392"/>
                      <a:pt x="181" y="313"/>
                      <a:pt x="208" y="234"/>
                    </a:cubicBezTo>
                    <a:cubicBezTo>
                      <a:pt x="229" y="175"/>
                      <a:pt x="229" y="175"/>
                      <a:pt x="229" y="175"/>
                    </a:cubicBezTo>
                    <a:cubicBezTo>
                      <a:pt x="249" y="117"/>
                      <a:pt x="249" y="117"/>
                      <a:pt x="249" y="117"/>
                    </a:cubicBezTo>
                    <a:cubicBezTo>
                      <a:pt x="271" y="58"/>
                      <a:pt x="271" y="58"/>
                      <a:pt x="271" y="58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272" y="59"/>
                      <a:pt x="272" y="59"/>
                      <a:pt x="272" y="59"/>
                    </a:cubicBezTo>
                    <a:cubicBezTo>
                      <a:pt x="252" y="118"/>
                      <a:pt x="252" y="118"/>
                      <a:pt x="252" y="118"/>
                    </a:cubicBezTo>
                    <a:cubicBezTo>
                      <a:pt x="232" y="177"/>
                      <a:pt x="232" y="177"/>
                      <a:pt x="232" y="177"/>
                    </a:cubicBezTo>
                    <a:cubicBezTo>
                      <a:pt x="212" y="236"/>
                      <a:pt x="212" y="236"/>
                      <a:pt x="212" y="236"/>
                    </a:cubicBezTo>
                    <a:cubicBezTo>
                      <a:pt x="186" y="314"/>
                      <a:pt x="161" y="393"/>
                      <a:pt x="137" y="472"/>
                    </a:cubicBezTo>
                    <a:cubicBezTo>
                      <a:pt x="112" y="552"/>
                      <a:pt x="89" y="631"/>
                      <a:pt x="66" y="711"/>
                    </a:cubicBezTo>
                    <a:cubicBezTo>
                      <a:pt x="49" y="771"/>
                      <a:pt x="49" y="771"/>
                      <a:pt x="49" y="771"/>
                    </a:cubicBezTo>
                    <a:cubicBezTo>
                      <a:pt x="33" y="831"/>
                      <a:pt x="33" y="831"/>
                      <a:pt x="33" y="831"/>
                    </a:cubicBezTo>
                    <a:cubicBezTo>
                      <a:pt x="16" y="891"/>
                      <a:pt x="16" y="891"/>
                      <a:pt x="16" y="891"/>
                    </a:cubicBezTo>
                    <a:lnTo>
                      <a:pt x="0" y="951"/>
                    </a:ln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1029">
                <a:extLst>
                  <a:ext uri="{FF2B5EF4-FFF2-40B4-BE49-F238E27FC236}">
                    <a16:creationId xmlns:a16="http://schemas.microsoft.com/office/drawing/2014/main" xmlns="" id="{8ED10E10-FD44-4348-BFEF-BD4EA3523DB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30554" y="4078082"/>
                <a:ext cx="426147" cy="647016"/>
              </a:xfrm>
              <a:custGeom>
                <a:avLst/>
                <a:gdLst>
                  <a:gd name="T0" fmla="*/ 0 w 387"/>
                  <a:gd name="T1" fmla="*/ 590 h 590"/>
                  <a:gd name="T2" fmla="*/ 21 w 387"/>
                  <a:gd name="T3" fmla="*/ 551 h 590"/>
                  <a:gd name="T4" fmla="*/ 42 w 387"/>
                  <a:gd name="T5" fmla="*/ 512 h 590"/>
                  <a:gd name="T6" fmla="*/ 63 w 387"/>
                  <a:gd name="T7" fmla="*/ 474 h 590"/>
                  <a:gd name="T8" fmla="*/ 85 w 387"/>
                  <a:gd name="T9" fmla="*/ 436 h 590"/>
                  <a:gd name="T10" fmla="*/ 178 w 387"/>
                  <a:gd name="T11" fmla="*/ 285 h 590"/>
                  <a:gd name="T12" fmla="*/ 279 w 387"/>
                  <a:gd name="T13" fmla="*/ 140 h 590"/>
                  <a:gd name="T14" fmla="*/ 305 w 387"/>
                  <a:gd name="T15" fmla="*/ 104 h 590"/>
                  <a:gd name="T16" fmla="*/ 332 w 387"/>
                  <a:gd name="T17" fmla="*/ 69 h 590"/>
                  <a:gd name="T18" fmla="*/ 359 w 387"/>
                  <a:gd name="T19" fmla="*/ 34 h 590"/>
                  <a:gd name="T20" fmla="*/ 387 w 387"/>
                  <a:gd name="T21" fmla="*/ 0 h 590"/>
                  <a:gd name="T22" fmla="*/ 360 w 387"/>
                  <a:gd name="T23" fmla="*/ 35 h 590"/>
                  <a:gd name="T24" fmla="*/ 334 w 387"/>
                  <a:gd name="T25" fmla="*/ 71 h 590"/>
                  <a:gd name="T26" fmla="*/ 308 w 387"/>
                  <a:gd name="T27" fmla="*/ 106 h 590"/>
                  <a:gd name="T28" fmla="*/ 282 w 387"/>
                  <a:gd name="T29" fmla="*/ 142 h 590"/>
                  <a:gd name="T30" fmla="*/ 183 w 387"/>
                  <a:gd name="T31" fmla="*/ 288 h 590"/>
                  <a:gd name="T32" fmla="*/ 89 w 387"/>
                  <a:gd name="T33" fmla="*/ 438 h 590"/>
                  <a:gd name="T34" fmla="*/ 66 w 387"/>
                  <a:gd name="T35" fmla="*/ 476 h 590"/>
                  <a:gd name="T36" fmla="*/ 44 w 387"/>
                  <a:gd name="T37" fmla="*/ 514 h 590"/>
                  <a:gd name="T38" fmla="*/ 22 w 387"/>
                  <a:gd name="T39" fmla="*/ 552 h 590"/>
                  <a:gd name="T40" fmla="*/ 0 w 387"/>
                  <a:gd name="T41" fmla="*/ 59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7" h="590">
                    <a:moveTo>
                      <a:pt x="0" y="590"/>
                    </a:moveTo>
                    <a:cubicBezTo>
                      <a:pt x="21" y="551"/>
                      <a:pt x="21" y="551"/>
                      <a:pt x="21" y="551"/>
                    </a:cubicBezTo>
                    <a:cubicBezTo>
                      <a:pt x="42" y="512"/>
                      <a:pt x="42" y="512"/>
                      <a:pt x="42" y="512"/>
                    </a:cubicBezTo>
                    <a:cubicBezTo>
                      <a:pt x="63" y="474"/>
                      <a:pt x="63" y="474"/>
                      <a:pt x="63" y="474"/>
                    </a:cubicBezTo>
                    <a:cubicBezTo>
                      <a:pt x="85" y="436"/>
                      <a:pt x="85" y="436"/>
                      <a:pt x="85" y="436"/>
                    </a:cubicBezTo>
                    <a:cubicBezTo>
                      <a:pt x="115" y="385"/>
                      <a:pt x="146" y="335"/>
                      <a:pt x="178" y="285"/>
                    </a:cubicBezTo>
                    <a:cubicBezTo>
                      <a:pt x="211" y="236"/>
                      <a:pt x="244" y="187"/>
                      <a:pt x="279" y="140"/>
                    </a:cubicBezTo>
                    <a:cubicBezTo>
                      <a:pt x="305" y="104"/>
                      <a:pt x="305" y="104"/>
                      <a:pt x="305" y="104"/>
                    </a:cubicBezTo>
                    <a:cubicBezTo>
                      <a:pt x="332" y="69"/>
                      <a:pt x="332" y="69"/>
                      <a:pt x="332" y="69"/>
                    </a:cubicBezTo>
                    <a:cubicBezTo>
                      <a:pt x="359" y="34"/>
                      <a:pt x="359" y="34"/>
                      <a:pt x="359" y="34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360" y="35"/>
                      <a:pt x="360" y="35"/>
                      <a:pt x="360" y="35"/>
                    </a:cubicBezTo>
                    <a:cubicBezTo>
                      <a:pt x="334" y="71"/>
                      <a:pt x="334" y="71"/>
                      <a:pt x="334" y="71"/>
                    </a:cubicBezTo>
                    <a:cubicBezTo>
                      <a:pt x="308" y="106"/>
                      <a:pt x="308" y="106"/>
                      <a:pt x="308" y="106"/>
                    </a:cubicBezTo>
                    <a:cubicBezTo>
                      <a:pt x="282" y="142"/>
                      <a:pt x="282" y="142"/>
                      <a:pt x="282" y="142"/>
                    </a:cubicBezTo>
                    <a:cubicBezTo>
                      <a:pt x="248" y="190"/>
                      <a:pt x="215" y="239"/>
                      <a:pt x="183" y="288"/>
                    </a:cubicBezTo>
                    <a:cubicBezTo>
                      <a:pt x="151" y="337"/>
                      <a:pt x="120" y="387"/>
                      <a:pt x="89" y="438"/>
                    </a:cubicBezTo>
                    <a:cubicBezTo>
                      <a:pt x="66" y="476"/>
                      <a:pt x="66" y="476"/>
                      <a:pt x="66" y="476"/>
                    </a:cubicBezTo>
                    <a:cubicBezTo>
                      <a:pt x="44" y="514"/>
                      <a:pt x="44" y="514"/>
                      <a:pt x="44" y="514"/>
                    </a:cubicBezTo>
                    <a:cubicBezTo>
                      <a:pt x="22" y="552"/>
                      <a:pt x="22" y="552"/>
                      <a:pt x="22" y="552"/>
                    </a:cubicBezTo>
                    <a:lnTo>
                      <a:pt x="0" y="590"/>
                    </a:ln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1030">
                <a:extLst>
                  <a:ext uri="{FF2B5EF4-FFF2-40B4-BE49-F238E27FC236}">
                    <a16:creationId xmlns:a16="http://schemas.microsoft.com/office/drawing/2014/main" xmlns="" id="{381F7048-D15E-498C-8D6A-4484C9E34A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843261" y="3592170"/>
                <a:ext cx="567763" cy="3261067"/>
              </a:xfrm>
              <a:custGeom>
                <a:avLst/>
                <a:gdLst>
                  <a:gd name="T0" fmla="*/ 474 w 517"/>
                  <a:gd name="T1" fmla="*/ 2973 h 2973"/>
                  <a:gd name="T2" fmla="*/ 451 w 517"/>
                  <a:gd name="T3" fmla="*/ 1329 h 2973"/>
                  <a:gd name="T4" fmla="*/ 504 w 517"/>
                  <a:gd name="T5" fmla="*/ 0 h 2973"/>
                  <a:gd name="T6" fmla="*/ 416 w 517"/>
                  <a:gd name="T7" fmla="*/ 245 h 2973"/>
                  <a:gd name="T8" fmla="*/ 200 w 517"/>
                  <a:gd name="T9" fmla="*/ 729 h 2973"/>
                  <a:gd name="T10" fmla="*/ 75 w 517"/>
                  <a:gd name="T11" fmla="*/ 1073 h 2973"/>
                  <a:gd name="T12" fmla="*/ 8 w 517"/>
                  <a:gd name="T13" fmla="*/ 1539 h 2973"/>
                  <a:gd name="T14" fmla="*/ 136 w 517"/>
                  <a:gd name="T15" fmla="*/ 2132 h 2973"/>
                  <a:gd name="T16" fmla="*/ 282 w 517"/>
                  <a:gd name="T17" fmla="*/ 2331 h 2973"/>
                  <a:gd name="T18" fmla="*/ 339 w 517"/>
                  <a:gd name="T19" fmla="*/ 2538 h 2973"/>
                  <a:gd name="T20" fmla="*/ 412 w 517"/>
                  <a:gd name="T21" fmla="*/ 2973 h 2973"/>
                  <a:gd name="T22" fmla="*/ 474 w 517"/>
                  <a:gd name="T23" fmla="*/ 2973 h 2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7" h="2973">
                    <a:moveTo>
                      <a:pt x="474" y="2973"/>
                    </a:moveTo>
                    <a:cubicBezTo>
                      <a:pt x="474" y="2973"/>
                      <a:pt x="384" y="2569"/>
                      <a:pt x="451" y="1329"/>
                    </a:cubicBezTo>
                    <a:cubicBezTo>
                      <a:pt x="517" y="92"/>
                      <a:pt x="504" y="0"/>
                      <a:pt x="504" y="0"/>
                    </a:cubicBezTo>
                    <a:cubicBezTo>
                      <a:pt x="492" y="86"/>
                      <a:pt x="453" y="166"/>
                      <a:pt x="416" y="245"/>
                    </a:cubicBezTo>
                    <a:cubicBezTo>
                      <a:pt x="340" y="404"/>
                      <a:pt x="268" y="566"/>
                      <a:pt x="200" y="729"/>
                    </a:cubicBezTo>
                    <a:cubicBezTo>
                      <a:pt x="152" y="841"/>
                      <a:pt x="107" y="955"/>
                      <a:pt x="75" y="1073"/>
                    </a:cubicBezTo>
                    <a:cubicBezTo>
                      <a:pt x="33" y="1225"/>
                      <a:pt x="14" y="1382"/>
                      <a:pt x="8" y="1539"/>
                    </a:cubicBezTo>
                    <a:cubicBezTo>
                      <a:pt x="0" y="1745"/>
                      <a:pt x="19" y="1962"/>
                      <a:pt x="136" y="2132"/>
                    </a:cubicBezTo>
                    <a:cubicBezTo>
                      <a:pt x="183" y="2199"/>
                      <a:pt x="244" y="2257"/>
                      <a:pt x="282" y="2331"/>
                    </a:cubicBezTo>
                    <a:cubicBezTo>
                      <a:pt x="315" y="2395"/>
                      <a:pt x="327" y="2467"/>
                      <a:pt x="339" y="2538"/>
                    </a:cubicBezTo>
                    <a:cubicBezTo>
                      <a:pt x="364" y="2685"/>
                      <a:pt x="388" y="2827"/>
                      <a:pt x="412" y="2973"/>
                    </a:cubicBezTo>
                    <a:lnTo>
                      <a:pt x="474" y="2973"/>
                    </a:ln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1031">
                <a:extLst>
                  <a:ext uri="{FF2B5EF4-FFF2-40B4-BE49-F238E27FC236}">
                    <a16:creationId xmlns:a16="http://schemas.microsoft.com/office/drawing/2014/main" xmlns="" id="{8A89F4E1-6207-4762-B122-B44F87ECA3B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974484" y="2860704"/>
                <a:ext cx="600244" cy="422250"/>
              </a:xfrm>
              <a:custGeom>
                <a:avLst/>
                <a:gdLst>
                  <a:gd name="T0" fmla="*/ 98 w 546"/>
                  <a:gd name="T1" fmla="*/ 306 h 386"/>
                  <a:gd name="T2" fmla="*/ 72 w 546"/>
                  <a:gd name="T3" fmla="*/ 311 h 386"/>
                  <a:gd name="T4" fmla="*/ 66 w 546"/>
                  <a:gd name="T5" fmla="*/ 304 h 386"/>
                  <a:gd name="T6" fmla="*/ 50 w 546"/>
                  <a:gd name="T7" fmla="*/ 309 h 386"/>
                  <a:gd name="T8" fmla="*/ 14 w 546"/>
                  <a:gd name="T9" fmla="*/ 341 h 386"/>
                  <a:gd name="T10" fmla="*/ 6 w 546"/>
                  <a:gd name="T11" fmla="*/ 386 h 386"/>
                  <a:gd name="T12" fmla="*/ 546 w 546"/>
                  <a:gd name="T13" fmla="*/ 0 h 386"/>
                  <a:gd name="T14" fmla="*/ 335 w 546"/>
                  <a:gd name="T15" fmla="*/ 129 h 386"/>
                  <a:gd name="T16" fmla="*/ 124 w 546"/>
                  <a:gd name="T17" fmla="*/ 224 h 386"/>
                  <a:gd name="T18" fmla="*/ 98 w 546"/>
                  <a:gd name="T19" fmla="*/ 237 h 386"/>
                  <a:gd name="T20" fmla="*/ 96 w 546"/>
                  <a:gd name="T21" fmla="*/ 264 h 386"/>
                  <a:gd name="T22" fmla="*/ 112 w 546"/>
                  <a:gd name="T23" fmla="*/ 270 h 386"/>
                  <a:gd name="T24" fmla="*/ 163 w 546"/>
                  <a:gd name="T25" fmla="*/ 262 h 386"/>
                  <a:gd name="T26" fmla="*/ 98 w 546"/>
                  <a:gd name="T27" fmla="*/ 30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6" h="386">
                    <a:moveTo>
                      <a:pt x="98" y="306"/>
                    </a:moveTo>
                    <a:cubicBezTo>
                      <a:pt x="91" y="311"/>
                      <a:pt x="80" y="317"/>
                      <a:pt x="72" y="311"/>
                    </a:cubicBezTo>
                    <a:cubicBezTo>
                      <a:pt x="70" y="309"/>
                      <a:pt x="68" y="306"/>
                      <a:pt x="66" y="304"/>
                    </a:cubicBezTo>
                    <a:cubicBezTo>
                      <a:pt x="61" y="302"/>
                      <a:pt x="55" y="305"/>
                      <a:pt x="50" y="309"/>
                    </a:cubicBezTo>
                    <a:cubicBezTo>
                      <a:pt x="37" y="318"/>
                      <a:pt x="24" y="328"/>
                      <a:pt x="14" y="341"/>
                    </a:cubicBezTo>
                    <a:cubicBezTo>
                      <a:pt x="5" y="354"/>
                      <a:pt x="0" y="371"/>
                      <a:pt x="6" y="386"/>
                    </a:cubicBezTo>
                    <a:cubicBezTo>
                      <a:pt x="188" y="261"/>
                      <a:pt x="368" y="132"/>
                      <a:pt x="546" y="0"/>
                    </a:cubicBezTo>
                    <a:cubicBezTo>
                      <a:pt x="466" y="21"/>
                      <a:pt x="404" y="83"/>
                      <a:pt x="335" y="129"/>
                    </a:cubicBezTo>
                    <a:cubicBezTo>
                      <a:pt x="271" y="172"/>
                      <a:pt x="198" y="201"/>
                      <a:pt x="124" y="224"/>
                    </a:cubicBezTo>
                    <a:cubicBezTo>
                      <a:pt x="115" y="227"/>
                      <a:pt x="105" y="230"/>
                      <a:pt x="98" y="237"/>
                    </a:cubicBezTo>
                    <a:cubicBezTo>
                      <a:pt x="91" y="244"/>
                      <a:pt x="88" y="257"/>
                      <a:pt x="96" y="264"/>
                    </a:cubicBezTo>
                    <a:cubicBezTo>
                      <a:pt x="100" y="268"/>
                      <a:pt x="106" y="269"/>
                      <a:pt x="112" y="270"/>
                    </a:cubicBezTo>
                    <a:cubicBezTo>
                      <a:pt x="130" y="271"/>
                      <a:pt x="147" y="268"/>
                      <a:pt x="163" y="262"/>
                    </a:cubicBezTo>
                    <a:cubicBezTo>
                      <a:pt x="142" y="277"/>
                      <a:pt x="120" y="292"/>
                      <a:pt x="98" y="306"/>
                    </a:cubicBez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1032">
                <a:extLst>
                  <a:ext uri="{FF2B5EF4-FFF2-40B4-BE49-F238E27FC236}">
                    <a16:creationId xmlns:a16="http://schemas.microsoft.com/office/drawing/2014/main" xmlns="" id="{FBE8F28D-1E24-4D5C-B8AF-8BF4A22418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88205" y="3230985"/>
                <a:ext cx="667804" cy="639221"/>
              </a:xfrm>
              <a:custGeom>
                <a:avLst/>
                <a:gdLst>
                  <a:gd name="T0" fmla="*/ 408 w 608"/>
                  <a:gd name="T1" fmla="*/ 392 h 583"/>
                  <a:gd name="T2" fmla="*/ 547 w 608"/>
                  <a:gd name="T3" fmla="*/ 540 h 583"/>
                  <a:gd name="T4" fmla="*/ 608 w 608"/>
                  <a:gd name="T5" fmla="*/ 573 h 583"/>
                  <a:gd name="T6" fmla="*/ 577 w 608"/>
                  <a:gd name="T7" fmla="*/ 540 h 583"/>
                  <a:gd name="T8" fmla="*/ 420 w 608"/>
                  <a:gd name="T9" fmla="*/ 364 h 583"/>
                  <a:gd name="T10" fmla="*/ 476 w 608"/>
                  <a:gd name="T11" fmla="*/ 324 h 583"/>
                  <a:gd name="T12" fmla="*/ 457 w 608"/>
                  <a:gd name="T13" fmla="*/ 280 h 583"/>
                  <a:gd name="T14" fmla="*/ 411 w 608"/>
                  <a:gd name="T15" fmla="*/ 260 h 583"/>
                  <a:gd name="T16" fmla="*/ 182 w 608"/>
                  <a:gd name="T17" fmla="*/ 145 h 583"/>
                  <a:gd name="T18" fmla="*/ 96 w 608"/>
                  <a:gd name="T19" fmla="*/ 77 h 583"/>
                  <a:gd name="T20" fmla="*/ 0 w 608"/>
                  <a:gd name="T21" fmla="*/ 0 h 583"/>
                  <a:gd name="T22" fmla="*/ 408 w 608"/>
                  <a:gd name="T23" fmla="*/ 392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8" h="583">
                    <a:moveTo>
                      <a:pt x="408" y="392"/>
                    </a:moveTo>
                    <a:cubicBezTo>
                      <a:pt x="457" y="439"/>
                      <a:pt x="506" y="486"/>
                      <a:pt x="547" y="540"/>
                    </a:cubicBezTo>
                    <a:cubicBezTo>
                      <a:pt x="562" y="560"/>
                      <a:pt x="585" y="583"/>
                      <a:pt x="608" y="573"/>
                    </a:cubicBezTo>
                    <a:cubicBezTo>
                      <a:pt x="598" y="562"/>
                      <a:pt x="587" y="551"/>
                      <a:pt x="577" y="540"/>
                    </a:cubicBezTo>
                    <a:cubicBezTo>
                      <a:pt x="523" y="483"/>
                      <a:pt x="471" y="424"/>
                      <a:pt x="420" y="364"/>
                    </a:cubicBezTo>
                    <a:cubicBezTo>
                      <a:pt x="444" y="358"/>
                      <a:pt x="471" y="347"/>
                      <a:pt x="476" y="324"/>
                    </a:cubicBezTo>
                    <a:cubicBezTo>
                      <a:pt x="480" y="307"/>
                      <a:pt x="470" y="290"/>
                      <a:pt x="457" y="280"/>
                    </a:cubicBezTo>
                    <a:cubicBezTo>
                      <a:pt x="443" y="270"/>
                      <a:pt x="427" y="265"/>
                      <a:pt x="411" y="260"/>
                    </a:cubicBezTo>
                    <a:cubicBezTo>
                      <a:pt x="329" y="233"/>
                      <a:pt x="252" y="194"/>
                      <a:pt x="182" y="145"/>
                    </a:cubicBezTo>
                    <a:cubicBezTo>
                      <a:pt x="153" y="124"/>
                      <a:pt x="124" y="100"/>
                      <a:pt x="96" y="77"/>
                    </a:cubicBezTo>
                    <a:cubicBezTo>
                      <a:pt x="64" y="51"/>
                      <a:pt x="32" y="25"/>
                      <a:pt x="0" y="0"/>
                    </a:cubicBezTo>
                    <a:cubicBezTo>
                      <a:pt x="136" y="130"/>
                      <a:pt x="272" y="261"/>
                      <a:pt x="408" y="392"/>
                    </a:cubicBez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1033">
                <a:extLst>
                  <a:ext uri="{FF2B5EF4-FFF2-40B4-BE49-F238E27FC236}">
                    <a16:creationId xmlns:a16="http://schemas.microsoft.com/office/drawing/2014/main" xmlns="" id="{06B16084-3CC4-4776-88F5-A0F7BDF1898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00102" y="3028305"/>
                <a:ext cx="203979" cy="809421"/>
              </a:xfrm>
              <a:custGeom>
                <a:avLst/>
                <a:gdLst>
                  <a:gd name="T0" fmla="*/ 0 w 185"/>
                  <a:gd name="T1" fmla="*/ 325 h 738"/>
                  <a:gd name="T2" fmla="*/ 24 w 185"/>
                  <a:gd name="T3" fmla="*/ 563 h 738"/>
                  <a:gd name="T4" fmla="*/ 175 w 185"/>
                  <a:gd name="T5" fmla="*/ 738 h 738"/>
                  <a:gd name="T6" fmla="*/ 183 w 185"/>
                  <a:gd name="T7" fmla="*/ 482 h 738"/>
                  <a:gd name="T8" fmla="*/ 163 w 185"/>
                  <a:gd name="T9" fmla="*/ 296 h 738"/>
                  <a:gd name="T10" fmla="*/ 2 w 185"/>
                  <a:gd name="T11" fmla="*/ 0 h 738"/>
                  <a:gd name="T12" fmla="*/ 0 w 185"/>
                  <a:gd name="T13" fmla="*/ 325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738">
                    <a:moveTo>
                      <a:pt x="0" y="325"/>
                    </a:moveTo>
                    <a:cubicBezTo>
                      <a:pt x="0" y="405"/>
                      <a:pt x="0" y="486"/>
                      <a:pt x="24" y="563"/>
                    </a:cubicBezTo>
                    <a:cubicBezTo>
                      <a:pt x="48" y="639"/>
                      <a:pt x="100" y="711"/>
                      <a:pt x="175" y="738"/>
                    </a:cubicBezTo>
                    <a:cubicBezTo>
                      <a:pt x="182" y="653"/>
                      <a:pt x="185" y="567"/>
                      <a:pt x="183" y="482"/>
                    </a:cubicBezTo>
                    <a:cubicBezTo>
                      <a:pt x="182" y="419"/>
                      <a:pt x="179" y="356"/>
                      <a:pt x="163" y="296"/>
                    </a:cubicBezTo>
                    <a:cubicBezTo>
                      <a:pt x="134" y="187"/>
                      <a:pt x="67" y="92"/>
                      <a:pt x="2" y="0"/>
                    </a:cubicBezTo>
                    <a:cubicBezTo>
                      <a:pt x="1" y="108"/>
                      <a:pt x="1" y="216"/>
                      <a:pt x="0" y="32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1034">
                <a:extLst>
                  <a:ext uri="{FF2B5EF4-FFF2-40B4-BE49-F238E27FC236}">
                    <a16:creationId xmlns:a16="http://schemas.microsoft.com/office/drawing/2014/main" xmlns="" id="{29827FD4-2D97-435E-A9FB-E2AFC865E2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68961" y="2910074"/>
                <a:ext cx="262444" cy="988714"/>
              </a:xfrm>
              <a:custGeom>
                <a:avLst/>
                <a:gdLst>
                  <a:gd name="T0" fmla="*/ 196 w 239"/>
                  <a:gd name="T1" fmla="*/ 636 h 902"/>
                  <a:gd name="T2" fmla="*/ 218 w 239"/>
                  <a:gd name="T3" fmla="*/ 523 h 902"/>
                  <a:gd name="T4" fmla="*/ 72 w 239"/>
                  <a:gd name="T5" fmla="*/ 0 h 902"/>
                  <a:gd name="T6" fmla="*/ 35 w 239"/>
                  <a:gd name="T7" fmla="*/ 596 h 902"/>
                  <a:gd name="T8" fmla="*/ 85 w 239"/>
                  <a:gd name="T9" fmla="*/ 769 h 902"/>
                  <a:gd name="T10" fmla="*/ 132 w 239"/>
                  <a:gd name="T11" fmla="*/ 902 h 902"/>
                  <a:gd name="T12" fmla="*/ 196 w 239"/>
                  <a:gd name="T13" fmla="*/ 636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902">
                    <a:moveTo>
                      <a:pt x="196" y="636"/>
                    </a:moveTo>
                    <a:cubicBezTo>
                      <a:pt x="205" y="599"/>
                      <a:pt x="214" y="561"/>
                      <a:pt x="218" y="523"/>
                    </a:cubicBezTo>
                    <a:cubicBezTo>
                      <a:pt x="239" y="341"/>
                      <a:pt x="153" y="165"/>
                      <a:pt x="72" y="0"/>
                    </a:cubicBezTo>
                    <a:cubicBezTo>
                      <a:pt x="73" y="200"/>
                      <a:pt x="0" y="399"/>
                      <a:pt x="35" y="596"/>
                    </a:cubicBezTo>
                    <a:cubicBezTo>
                      <a:pt x="45" y="655"/>
                      <a:pt x="65" y="712"/>
                      <a:pt x="85" y="769"/>
                    </a:cubicBezTo>
                    <a:cubicBezTo>
                      <a:pt x="101" y="813"/>
                      <a:pt x="117" y="857"/>
                      <a:pt x="132" y="902"/>
                    </a:cubicBezTo>
                    <a:cubicBezTo>
                      <a:pt x="153" y="813"/>
                      <a:pt x="175" y="725"/>
                      <a:pt x="196" y="6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1035">
                <a:extLst>
                  <a:ext uri="{FF2B5EF4-FFF2-40B4-BE49-F238E27FC236}">
                    <a16:creationId xmlns:a16="http://schemas.microsoft.com/office/drawing/2014/main" xmlns="" id="{FC8B9BF2-AF85-424A-B48E-F87F697B0E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04081" y="3377797"/>
                <a:ext cx="62363" cy="471621"/>
              </a:xfrm>
              <a:custGeom>
                <a:avLst/>
                <a:gdLst>
                  <a:gd name="T0" fmla="*/ 0 w 56"/>
                  <a:gd name="T1" fmla="*/ 430 h 430"/>
                  <a:gd name="T2" fmla="*/ 6 w 56"/>
                  <a:gd name="T3" fmla="*/ 404 h 430"/>
                  <a:gd name="T4" fmla="*/ 11 w 56"/>
                  <a:gd name="T5" fmla="*/ 377 h 430"/>
                  <a:gd name="T6" fmla="*/ 17 w 56"/>
                  <a:gd name="T7" fmla="*/ 350 h 430"/>
                  <a:gd name="T8" fmla="*/ 22 w 56"/>
                  <a:gd name="T9" fmla="*/ 324 h 430"/>
                  <a:gd name="T10" fmla="*/ 38 w 56"/>
                  <a:gd name="T11" fmla="*/ 216 h 430"/>
                  <a:gd name="T12" fmla="*/ 50 w 56"/>
                  <a:gd name="T13" fmla="*/ 108 h 430"/>
                  <a:gd name="T14" fmla="*/ 52 w 56"/>
                  <a:gd name="T15" fmla="*/ 81 h 430"/>
                  <a:gd name="T16" fmla="*/ 53 w 56"/>
                  <a:gd name="T17" fmla="*/ 54 h 430"/>
                  <a:gd name="T18" fmla="*/ 55 w 56"/>
                  <a:gd name="T19" fmla="*/ 27 h 430"/>
                  <a:gd name="T20" fmla="*/ 56 w 56"/>
                  <a:gd name="T21" fmla="*/ 0 h 430"/>
                  <a:gd name="T22" fmla="*/ 56 w 56"/>
                  <a:gd name="T23" fmla="*/ 27 h 430"/>
                  <a:gd name="T24" fmla="*/ 56 w 56"/>
                  <a:gd name="T25" fmla="*/ 54 h 430"/>
                  <a:gd name="T26" fmla="*/ 55 w 56"/>
                  <a:gd name="T27" fmla="*/ 81 h 430"/>
                  <a:gd name="T28" fmla="*/ 54 w 56"/>
                  <a:gd name="T29" fmla="*/ 108 h 430"/>
                  <a:gd name="T30" fmla="*/ 44 w 56"/>
                  <a:gd name="T31" fmla="*/ 217 h 430"/>
                  <a:gd name="T32" fmla="*/ 26 w 56"/>
                  <a:gd name="T33" fmla="*/ 324 h 430"/>
                  <a:gd name="T34" fmla="*/ 20 w 56"/>
                  <a:gd name="T35" fmla="*/ 351 h 430"/>
                  <a:gd name="T36" fmla="*/ 14 w 56"/>
                  <a:gd name="T37" fmla="*/ 377 h 430"/>
                  <a:gd name="T38" fmla="*/ 7 w 56"/>
                  <a:gd name="T39" fmla="*/ 404 h 430"/>
                  <a:gd name="T40" fmla="*/ 0 w 56"/>
                  <a:gd name="T41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430">
                    <a:moveTo>
                      <a:pt x="0" y="430"/>
                    </a:moveTo>
                    <a:cubicBezTo>
                      <a:pt x="6" y="404"/>
                      <a:pt x="6" y="404"/>
                      <a:pt x="6" y="404"/>
                    </a:cubicBezTo>
                    <a:cubicBezTo>
                      <a:pt x="11" y="377"/>
                      <a:pt x="11" y="377"/>
                      <a:pt x="11" y="377"/>
                    </a:cubicBezTo>
                    <a:cubicBezTo>
                      <a:pt x="17" y="350"/>
                      <a:pt x="17" y="350"/>
                      <a:pt x="17" y="350"/>
                    </a:cubicBezTo>
                    <a:cubicBezTo>
                      <a:pt x="22" y="324"/>
                      <a:pt x="22" y="324"/>
                      <a:pt x="22" y="324"/>
                    </a:cubicBezTo>
                    <a:cubicBezTo>
                      <a:pt x="28" y="288"/>
                      <a:pt x="34" y="252"/>
                      <a:pt x="38" y="216"/>
                    </a:cubicBezTo>
                    <a:cubicBezTo>
                      <a:pt x="43" y="180"/>
                      <a:pt x="47" y="144"/>
                      <a:pt x="50" y="108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2" y="145"/>
                      <a:pt x="48" y="181"/>
                      <a:pt x="44" y="217"/>
                    </a:cubicBezTo>
                    <a:cubicBezTo>
                      <a:pt x="39" y="253"/>
                      <a:pt x="33" y="289"/>
                      <a:pt x="26" y="324"/>
                    </a:cubicBezTo>
                    <a:cubicBezTo>
                      <a:pt x="20" y="351"/>
                      <a:pt x="20" y="351"/>
                      <a:pt x="20" y="351"/>
                    </a:cubicBezTo>
                    <a:cubicBezTo>
                      <a:pt x="14" y="377"/>
                      <a:pt x="14" y="377"/>
                      <a:pt x="14" y="377"/>
                    </a:cubicBezTo>
                    <a:cubicBezTo>
                      <a:pt x="7" y="404"/>
                      <a:pt x="7" y="404"/>
                      <a:pt x="7" y="404"/>
                    </a:cubicBezTo>
                    <a:lnTo>
                      <a:pt x="0" y="43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  <a:alpha val="6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1036">
                <a:extLst>
                  <a:ext uri="{FF2B5EF4-FFF2-40B4-BE49-F238E27FC236}">
                    <a16:creationId xmlns:a16="http://schemas.microsoft.com/office/drawing/2014/main" xmlns="" id="{4E02CE65-CF64-4AC6-B3B6-A429ACE711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256009" y="3503823"/>
                <a:ext cx="49371" cy="333902"/>
              </a:xfrm>
              <a:custGeom>
                <a:avLst/>
                <a:gdLst>
                  <a:gd name="T0" fmla="*/ 42 w 45"/>
                  <a:gd name="T1" fmla="*/ 305 h 305"/>
                  <a:gd name="T2" fmla="*/ 27 w 45"/>
                  <a:gd name="T3" fmla="*/ 250 h 305"/>
                  <a:gd name="T4" fmla="*/ 15 w 45"/>
                  <a:gd name="T5" fmla="*/ 195 h 305"/>
                  <a:gd name="T6" fmla="*/ 6 w 45"/>
                  <a:gd name="T7" fmla="*/ 139 h 305"/>
                  <a:gd name="T8" fmla="*/ 0 w 45"/>
                  <a:gd name="T9" fmla="*/ 83 h 305"/>
                  <a:gd name="T10" fmla="*/ 2 w 45"/>
                  <a:gd name="T11" fmla="*/ 80 h 305"/>
                  <a:gd name="T12" fmla="*/ 5 w 45"/>
                  <a:gd name="T13" fmla="*/ 82 h 305"/>
                  <a:gd name="T14" fmla="*/ 27 w 45"/>
                  <a:gd name="T15" fmla="*/ 139 h 305"/>
                  <a:gd name="T16" fmla="*/ 41 w 45"/>
                  <a:gd name="T17" fmla="*/ 198 h 305"/>
                  <a:gd name="T18" fmla="*/ 37 w 45"/>
                  <a:gd name="T19" fmla="*/ 198 h 305"/>
                  <a:gd name="T20" fmla="*/ 40 w 45"/>
                  <a:gd name="T21" fmla="*/ 149 h 305"/>
                  <a:gd name="T22" fmla="*/ 40 w 45"/>
                  <a:gd name="T23" fmla="*/ 99 h 305"/>
                  <a:gd name="T24" fmla="*/ 37 w 45"/>
                  <a:gd name="T25" fmla="*/ 50 h 305"/>
                  <a:gd name="T26" fmla="*/ 29 w 45"/>
                  <a:gd name="T27" fmla="*/ 0 h 305"/>
                  <a:gd name="T28" fmla="*/ 39 w 45"/>
                  <a:gd name="T29" fmla="*/ 49 h 305"/>
                  <a:gd name="T30" fmla="*/ 44 w 45"/>
                  <a:gd name="T31" fmla="*/ 99 h 305"/>
                  <a:gd name="T32" fmla="*/ 45 w 45"/>
                  <a:gd name="T33" fmla="*/ 149 h 305"/>
                  <a:gd name="T34" fmla="*/ 41 w 45"/>
                  <a:gd name="T35" fmla="*/ 199 h 305"/>
                  <a:gd name="T36" fmla="*/ 39 w 45"/>
                  <a:gd name="T37" fmla="*/ 201 h 305"/>
                  <a:gd name="T38" fmla="*/ 37 w 45"/>
                  <a:gd name="T39" fmla="*/ 199 h 305"/>
                  <a:gd name="T40" fmla="*/ 37 w 45"/>
                  <a:gd name="T41" fmla="*/ 199 h 305"/>
                  <a:gd name="T42" fmla="*/ 22 w 45"/>
                  <a:gd name="T43" fmla="*/ 140 h 305"/>
                  <a:gd name="T44" fmla="*/ 0 w 45"/>
                  <a:gd name="T45" fmla="*/ 84 h 305"/>
                  <a:gd name="T46" fmla="*/ 5 w 45"/>
                  <a:gd name="T47" fmla="*/ 83 h 305"/>
                  <a:gd name="T48" fmla="*/ 11 w 45"/>
                  <a:gd name="T49" fmla="*/ 139 h 305"/>
                  <a:gd name="T50" fmla="*/ 19 w 45"/>
                  <a:gd name="T51" fmla="*/ 194 h 305"/>
                  <a:gd name="T52" fmla="*/ 29 w 45"/>
                  <a:gd name="T53" fmla="*/ 250 h 305"/>
                  <a:gd name="T54" fmla="*/ 42 w 45"/>
                  <a:gd name="T55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" h="305">
                    <a:moveTo>
                      <a:pt x="42" y="305"/>
                    </a:moveTo>
                    <a:cubicBezTo>
                      <a:pt x="36" y="287"/>
                      <a:pt x="31" y="269"/>
                      <a:pt x="27" y="250"/>
                    </a:cubicBezTo>
                    <a:cubicBezTo>
                      <a:pt x="22" y="232"/>
                      <a:pt x="19" y="214"/>
                      <a:pt x="15" y="195"/>
                    </a:cubicBezTo>
                    <a:cubicBezTo>
                      <a:pt x="12" y="177"/>
                      <a:pt x="8" y="158"/>
                      <a:pt x="6" y="139"/>
                    </a:cubicBezTo>
                    <a:cubicBezTo>
                      <a:pt x="4" y="120"/>
                      <a:pt x="2" y="102"/>
                      <a:pt x="0" y="83"/>
                    </a:cubicBezTo>
                    <a:cubicBezTo>
                      <a:pt x="0" y="81"/>
                      <a:pt x="1" y="80"/>
                      <a:pt x="2" y="80"/>
                    </a:cubicBezTo>
                    <a:cubicBezTo>
                      <a:pt x="4" y="80"/>
                      <a:pt x="5" y="81"/>
                      <a:pt x="5" y="82"/>
                    </a:cubicBezTo>
                    <a:cubicBezTo>
                      <a:pt x="14" y="100"/>
                      <a:pt x="21" y="119"/>
                      <a:pt x="27" y="139"/>
                    </a:cubicBezTo>
                    <a:cubicBezTo>
                      <a:pt x="33" y="158"/>
                      <a:pt x="37" y="178"/>
                      <a:pt x="41" y="198"/>
                    </a:cubicBezTo>
                    <a:cubicBezTo>
                      <a:pt x="37" y="198"/>
                      <a:pt x="37" y="198"/>
                      <a:pt x="37" y="198"/>
                    </a:cubicBezTo>
                    <a:cubicBezTo>
                      <a:pt x="38" y="182"/>
                      <a:pt x="40" y="166"/>
                      <a:pt x="40" y="149"/>
                    </a:cubicBezTo>
                    <a:cubicBezTo>
                      <a:pt x="41" y="132"/>
                      <a:pt x="41" y="116"/>
                      <a:pt x="40" y="99"/>
                    </a:cubicBezTo>
                    <a:cubicBezTo>
                      <a:pt x="40" y="83"/>
                      <a:pt x="38" y="66"/>
                      <a:pt x="37" y="50"/>
                    </a:cubicBezTo>
                    <a:cubicBezTo>
                      <a:pt x="35" y="33"/>
                      <a:pt x="32" y="17"/>
                      <a:pt x="29" y="0"/>
                    </a:cubicBezTo>
                    <a:cubicBezTo>
                      <a:pt x="33" y="17"/>
                      <a:pt x="36" y="33"/>
                      <a:pt x="39" y="49"/>
                    </a:cubicBezTo>
                    <a:cubicBezTo>
                      <a:pt x="41" y="66"/>
                      <a:pt x="43" y="82"/>
                      <a:pt x="44" y="99"/>
                    </a:cubicBezTo>
                    <a:cubicBezTo>
                      <a:pt x="45" y="116"/>
                      <a:pt x="45" y="132"/>
                      <a:pt x="45" y="149"/>
                    </a:cubicBezTo>
                    <a:cubicBezTo>
                      <a:pt x="44" y="166"/>
                      <a:pt x="43" y="182"/>
                      <a:pt x="41" y="199"/>
                    </a:cubicBezTo>
                    <a:cubicBezTo>
                      <a:pt x="41" y="200"/>
                      <a:pt x="40" y="201"/>
                      <a:pt x="39" y="201"/>
                    </a:cubicBezTo>
                    <a:cubicBezTo>
                      <a:pt x="38" y="201"/>
                      <a:pt x="37" y="200"/>
                      <a:pt x="37" y="199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32" y="180"/>
                      <a:pt x="27" y="160"/>
                      <a:pt x="22" y="140"/>
                    </a:cubicBezTo>
                    <a:cubicBezTo>
                      <a:pt x="16" y="121"/>
                      <a:pt x="9" y="102"/>
                      <a:pt x="0" y="84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7" y="101"/>
                      <a:pt x="8" y="120"/>
                      <a:pt x="11" y="139"/>
                    </a:cubicBezTo>
                    <a:cubicBezTo>
                      <a:pt x="13" y="157"/>
                      <a:pt x="16" y="176"/>
                      <a:pt x="19" y="194"/>
                    </a:cubicBezTo>
                    <a:cubicBezTo>
                      <a:pt x="22" y="213"/>
                      <a:pt x="25" y="231"/>
                      <a:pt x="29" y="250"/>
                    </a:cubicBezTo>
                    <a:cubicBezTo>
                      <a:pt x="33" y="268"/>
                      <a:pt x="37" y="287"/>
                      <a:pt x="42" y="30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6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1037">
                <a:extLst>
                  <a:ext uri="{FF2B5EF4-FFF2-40B4-BE49-F238E27FC236}">
                    <a16:creationId xmlns:a16="http://schemas.microsoft.com/office/drawing/2014/main" xmlns="" id="{0F9D935C-C072-4962-81EB-7196F6C216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636684" y="2400776"/>
                <a:ext cx="344295" cy="670403"/>
              </a:xfrm>
              <a:custGeom>
                <a:avLst/>
                <a:gdLst>
                  <a:gd name="T0" fmla="*/ 287 w 313"/>
                  <a:gd name="T1" fmla="*/ 575 h 612"/>
                  <a:gd name="T2" fmla="*/ 228 w 313"/>
                  <a:gd name="T3" fmla="*/ 344 h 612"/>
                  <a:gd name="T4" fmla="*/ 15 w 313"/>
                  <a:gd name="T5" fmla="*/ 0 h 612"/>
                  <a:gd name="T6" fmla="*/ 113 w 313"/>
                  <a:gd name="T7" fmla="*/ 455 h 612"/>
                  <a:gd name="T8" fmla="*/ 232 w 313"/>
                  <a:gd name="T9" fmla="*/ 608 h 612"/>
                  <a:gd name="T10" fmla="*/ 251 w 313"/>
                  <a:gd name="T11" fmla="*/ 612 h 612"/>
                  <a:gd name="T12" fmla="*/ 287 w 313"/>
                  <a:gd name="T13" fmla="*/ 57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3" h="612">
                    <a:moveTo>
                      <a:pt x="287" y="575"/>
                    </a:moveTo>
                    <a:cubicBezTo>
                      <a:pt x="313" y="497"/>
                      <a:pt x="272" y="414"/>
                      <a:pt x="228" y="344"/>
                    </a:cubicBezTo>
                    <a:cubicBezTo>
                      <a:pt x="155" y="231"/>
                      <a:pt x="70" y="124"/>
                      <a:pt x="15" y="0"/>
                    </a:cubicBezTo>
                    <a:cubicBezTo>
                      <a:pt x="0" y="156"/>
                      <a:pt x="52" y="311"/>
                      <a:pt x="113" y="455"/>
                    </a:cubicBezTo>
                    <a:cubicBezTo>
                      <a:pt x="139" y="516"/>
                      <a:pt x="171" y="582"/>
                      <a:pt x="232" y="608"/>
                    </a:cubicBezTo>
                    <a:cubicBezTo>
                      <a:pt x="238" y="610"/>
                      <a:pt x="245" y="612"/>
                      <a:pt x="251" y="612"/>
                    </a:cubicBezTo>
                    <a:cubicBezTo>
                      <a:pt x="270" y="611"/>
                      <a:pt x="282" y="593"/>
                      <a:pt x="287" y="57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1038">
                <a:extLst>
                  <a:ext uri="{FF2B5EF4-FFF2-40B4-BE49-F238E27FC236}">
                    <a16:creationId xmlns:a16="http://schemas.microsoft.com/office/drawing/2014/main" xmlns="" id="{A8B418CE-0F9C-49F2-B67C-63D074493C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852356" y="2330618"/>
                <a:ext cx="185789" cy="808121"/>
              </a:xfrm>
              <a:custGeom>
                <a:avLst/>
                <a:gdLst>
                  <a:gd name="T0" fmla="*/ 137 w 168"/>
                  <a:gd name="T1" fmla="*/ 687 h 737"/>
                  <a:gd name="T2" fmla="*/ 91 w 168"/>
                  <a:gd name="T3" fmla="*/ 733 h 737"/>
                  <a:gd name="T4" fmla="*/ 28 w 168"/>
                  <a:gd name="T5" fmla="*/ 689 h 737"/>
                  <a:gd name="T6" fmla="*/ 1 w 168"/>
                  <a:gd name="T7" fmla="*/ 539 h 737"/>
                  <a:gd name="T8" fmla="*/ 48 w 168"/>
                  <a:gd name="T9" fmla="*/ 0 h 737"/>
                  <a:gd name="T10" fmla="*/ 164 w 168"/>
                  <a:gd name="T11" fmla="*/ 486 h 737"/>
                  <a:gd name="T12" fmla="*/ 137 w 168"/>
                  <a:gd name="T13" fmla="*/ 68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737">
                    <a:moveTo>
                      <a:pt x="137" y="687"/>
                    </a:moveTo>
                    <a:cubicBezTo>
                      <a:pt x="128" y="707"/>
                      <a:pt x="114" y="729"/>
                      <a:pt x="91" y="733"/>
                    </a:cubicBezTo>
                    <a:cubicBezTo>
                      <a:pt x="64" y="737"/>
                      <a:pt x="41" y="713"/>
                      <a:pt x="28" y="689"/>
                    </a:cubicBezTo>
                    <a:cubicBezTo>
                      <a:pt x="5" y="643"/>
                      <a:pt x="0" y="590"/>
                      <a:pt x="1" y="539"/>
                    </a:cubicBezTo>
                    <a:cubicBezTo>
                      <a:pt x="4" y="358"/>
                      <a:pt x="67" y="179"/>
                      <a:pt x="48" y="0"/>
                    </a:cubicBezTo>
                    <a:cubicBezTo>
                      <a:pt x="105" y="157"/>
                      <a:pt x="155" y="319"/>
                      <a:pt x="164" y="486"/>
                    </a:cubicBezTo>
                    <a:cubicBezTo>
                      <a:pt x="168" y="554"/>
                      <a:pt x="164" y="624"/>
                      <a:pt x="137" y="6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1039">
                <a:extLst>
                  <a:ext uri="{FF2B5EF4-FFF2-40B4-BE49-F238E27FC236}">
                    <a16:creationId xmlns:a16="http://schemas.microsoft.com/office/drawing/2014/main" xmlns="" id="{C22ECA88-B8FF-4BCE-BCA8-4A66AD6AB03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943302" y="2543692"/>
                <a:ext cx="25985" cy="517093"/>
              </a:xfrm>
              <a:custGeom>
                <a:avLst/>
                <a:gdLst>
                  <a:gd name="T0" fmla="*/ 7 w 24"/>
                  <a:gd name="T1" fmla="*/ 472 h 472"/>
                  <a:gd name="T2" fmla="*/ 10 w 24"/>
                  <a:gd name="T3" fmla="*/ 443 h 472"/>
                  <a:gd name="T4" fmla="*/ 13 w 24"/>
                  <a:gd name="T5" fmla="*/ 413 h 472"/>
                  <a:gd name="T6" fmla="*/ 15 w 24"/>
                  <a:gd name="T7" fmla="*/ 384 h 472"/>
                  <a:gd name="T8" fmla="*/ 16 w 24"/>
                  <a:gd name="T9" fmla="*/ 354 h 472"/>
                  <a:gd name="T10" fmla="*/ 18 w 24"/>
                  <a:gd name="T11" fmla="*/ 236 h 472"/>
                  <a:gd name="T12" fmla="*/ 13 w 24"/>
                  <a:gd name="T13" fmla="*/ 118 h 472"/>
                  <a:gd name="T14" fmla="*/ 10 w 24"/>
                  <a:gd name="T15" fmla="*/ 89 h 472"/>
                  <a:gd name="T16" fmla="*/ 7 w 24"/>
                  <a:gd name="T17" fmla="*/ 59 h 472"/>
                  <a:gd name="T18" fmla="*/ 4 w 24"/>
                  <a:gd name="T19" fmla="*/ 30 h 472"/>
                  <a:gd name="T20" fmla="*/ 0 w 24"/>
                  <a:gd name="T21" fmla="*/ 0 h 472"/>
                  <a:gd name="T22" fmla="*/ 5 w 24"/>
                  <a:gd name="T23" fmla="*/ 30 h 472"/>
                  <a:gd name="T24" fmla="*/ 10 w 24"/>
                  <a:gd name="T25" fmla="*/ 59 h 472"/>
                  <a:gd name="T26" fmla="*/ 13 w 24"/>
                  <a:gd name="T27" fmla="*/ 88 h 472"/>
                  <a:gd name="T28" fmla="*/ 17 w 24"/>
                  <a:gd name="T29" fmla="*/ 118 h 472"/>
                  <a:gd name="T30" fmla="*/ 24 w 24"/>
                  <a:gd name="T31" fmla="*/ 236 h 472"/>
                  <a:gd name="T32" fmla="*/ 20 w 24"/>
                  <a:gd name="T33" fmla="*/ 355 h 472"/>
                  <a:gd name="T34" fmla="*/ 18 w 24"/>
                  <a:gd name="T35" fmla="*/ 384 h 472"/>
                  <a:gd name="T36" fmla="*/ 15 w 24"/>
                  <a:gd name="T37" fmla="*/ 414 h 472"/>
                  <a:gd name="T38" fmla="*/ 12 w 24"/>
                  <a:gd name="T39" fmla="*/ 443 h 472"/>
                  <a:gd name="T40" fmla="*/ 7 w 24"/>
                  <a:gd name="T41" fmla="*/ 472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72">
                    <a:moveTo>
                      <a:pt x="7" y="472"/>
                    </a:moveTo>
                    <a:cubicBezTo>
                      <a:pt x="10" y="443"/>
                      <a:pt x="10" y="443"/>
                      <a:pt x="10" y="443"/>
                    </a:cubicBezTo>
                    <a:cubicBezTo>
                      <a:pt x="13" y="413"/>
                      <a:pt x="13" y="413"/>
                      <a:pt x="13" y="413"/>
                    </a:cubicBezTo>
                    <a:cubicBezTo>
                      <a:pt x="15" y="384"/>
                      <a:pt x="15" y="384"/>
                      <a:pt x="15" y="384"/>
                    </a:cubicBezTo>
                    <a:cubicBezTo>
                      <a:pt x="16" y="354"/>
                      <a:pt x="16" y="354"/>
                      <a:pt x="16" y="354"/>
                    </a:cubicBezTo>
                    <a:cubicBezTo>
                      <a:pt x="18" y="315"/>
                      <a:pt x="19" y="276"/>
                      <a:pt x="18" y="236"/>
                    </a:cubicBezTo>
                    <a:cubicBezTo>
                      <a:pt x="18" y="197"/>
                      <a:pt x="16" y="157"/>
                      <a:pt x="13" y="118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21" y="157"/>
                      <a:pt x="23" y="197"/>
                      <a:pt x="24" y="236"/>
                    </a:cubicBezTo>
                    <a:cubicBezTo>
                      <a:pt x="24" y="276"/>
                      <a:pt x="23" y="315"/>
                      <a:pt x="20" y="355"/>
                    </a:cubicBezTo>
                    <a:cubicBezTo>
                      <a:pt x="18" y="384"/>
                      <a:pt x="18" y="384"/>
                      <a:pt x="18" y="384"/>
                    </a:cubicBezTo>
                    <a:cubicBezTo>
                      <a:pt x="15" y="414"/>
                      <a:pt x="15" y="414"/>
                      <a:pt x="15" y="414"/>
                    </a:cubicBezTo>
                    <a:cubicBezTo>
                      <a:pt x="12" y="443"/>
                      <a:pt x="12" y="443"/>
                      <a:pt x="12" y="443"/>
                    </a:cubicBezTo>
                    <a:lnTo>
                      <a:pt x="7" y="472"/>
                    </a:lnTo>
                    <a:close/>
                  </a:path>
                </a:pathLst>
              </a:custGeom>
              <a:solidFill>
                <a:srgbClr val="FB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1040">
                <a:extLst>
                  <a:ext uri="{FF2B5EF4-FFF2-40B4-BE49-F238E27FC236}">
                    <a16:creationId xmlns:a16="http://schemas.microsoft.com/office/drawing/2014/main" xmlns="" id="{197E6810-FAC1-498B-80B7-4882B87588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944601" y="2825625"/>
                <a:ext cx="58465" cy="294926"/>
              </a:xfrm>
              <a:custGeom>
                <a:avLst/>
                <a:gdLst>
                  <a:gd name="T0" fmla="*/ 0 w 53"/>
                  <a:gd name="T1" fmla="*/ 270 h 270"/>
                  <a:gd name="T2" fmla="*/ 18 w 53"/>
                  <a:gd name="T3" fmla="*/ 241 h 270"/>
                  <a:gd name="T4" fmla="*/ 31 w 53"/>
                  <a:gd name="T5" fmla="*/ 208 h 270"/>
                  <a:gd name="T6" fmla="*/ 44 w 53"/>
                  <a:gd name="T7" fmla="*/ 140 h 270"/>
                  <a:gd name="T8" fmla="*/ 48 w 53"/>
                  <a:gd name="T9" fmla="*/ 70 h 270"/>
                  <a:gd name="T10" fmla="*/ 48 w 53"/>
                  <a:gd name="T11" fmla="*/ 35 h 270"/>
                  <a:gd name="T12" fmla="*/ 47 w 53"/>
                  <a:gd name="T13" fmla="*/ 0 h 270"/>
                  <a:gd name="T14" fmla="*/ 51 w 53"/>
                  <a:gd name="T15" fmla="*/ 35 h 270"/>
                  <a:gd name="T16" fmla="*/ 52 w 53"/>
                  <a:gd name="T17" fmla="*/ 70 h 270"/>
                  <a:gd name="T18" fmla="*/ 49 w 53"/>
                  <a:gd name="T19" fmla="*/ 140 h 270"/>
                  <a:gd name="T20" fmla="*/ 35 w 53"/>
                  <a:gd name="T21" fmla="*/ 210 h 270"/>
                  <a:gd name="T22" fmla="*/ 21 w 53"/>
                  <a:gd name="T23" fmla="*/ 242 h 270"/>
                  <a:gd name="T24" fmla="*/ 0 w 53"/>
                  <a:gd name="T25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270">
                    <a:moveTo>
                      <a:pt x="0" y="270"/>
                    </a:moveTo>
                    <a:cubicBezTo>
                      <a:pt x="7" y="261"/>
                      <a:pt x="13" y="251"/>
                      <a:pt x="18" y="241"/>
                    </a:cubicBezTo>
                    <a:cubicBezTo>
                      <a:pt x="24" y="230"/>
                      <a:pt x="28" y="219"/>
                      <a:pt x="31" y="208"/>
                    </a:cubicBezTo>
                    <a:cubicBezTo>
                      <a:pt x="38" y="186"/>
                      <a:pt x="41" y="163"/>
                      <a:pt x="44" y="140"/>
                    </a:cubicBezTo>
                    <a:cubicBezTo>
                      <a:pt x="46" y="117"/>
                      <a:pt x="48" y="93"/>
                      <a:pt x="48" y="70"/>
                    </a:cubicBezTo>
                    <a:cubicBezTo>
                      <a:pt x="48" y="58"/>
                      <a:pt x="48" y="47"/>
                      <a:pt x="48" y="35"/>
                    </a:cubicBezTo>
                    <a:cubicBezTo>
                      <a:pt x="48" y="23"/>
                      <a:pt x="47" y="12"/>
                      <a:pt x="47" y="0"/>
                    </a:cubicBezTo>
                    <a:cubicBezTo>
                      <a:pt x="48" y="12"/>
                      <a:pt x="50" y="23"/>
                      <a:pt x="51" y="35"/>
                    </a:cubicBezTo>
                    <a:cubicBezTo>
                      <a:pt x="51" y="47"/>
                      <a:pt x="52" y="58"/>
                      <a:pt x="52" y="70"/>
                    </a:cubicBezTo>
                    <a:cubicBezTo>
                      <a:pt x="53" y="94"/>
                      <a:pt x="52" y="117"/>
                      <a:pt x="49" y="140"/>
                    </a:cubicBezTo>
                    <a:cubicBezTo>
                      <a:pt x="47" y="164"/>
                      <a:pt x="43" y="187"/>
                      <a:pt x="35" y="210"/>
                    </a:cubicBezTo>
                    <a:cubicBezTo>
                      <a:pt x="31" y="221"/>
                      <a:pt x="27" y="232"/>
                      <a:pt x="21" y="242"/>
                    </a:cubicBezTo>
                    <a:cubicBezTo>
                      <a:pt x="15" y="252"/>
                      <a:pt x="8" y="262"/>
                      <a:pt x="0" y="270"/>
                    </a:cubicBezTo>
                    <a:close/>
                  </a:path>
                </a:pathLst>
              </a:custGeom>
              <a:solidFill>
                <a:srgbClr val="FB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1041">
                <a:extLst>
                  <a:ext uri="{FF2B5EF4-FFF2-40B4-BE49-F238E27FC236}">
                    <a16:creationId xmlns:a16="http://schemas.microsoft.com/office/drawing/2014/main" xmlns="" id="{93046F85-FF50-4F6B-B376-075B4456D5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83334" y="3753275"/>
                <a:ext cx="120828" cy="124726"/>
              </a:xfrm>
              <a:custGeom>
                <a:avLst/>
                <a:gdLst>
                  <a:gd name="T0" fmla="*/ 74 w 110"/>
                  <a:gd name="T1" fmla="*/ 1 h 114"/>
                  <a:gd name="T2" fmla="*/ 105 w 110"/>
                  <a:gd name="T3" fmla="*/ 15 h 114"/>
                  <a:gd name="T4" fmla="*/ 108 w 110"/>
                  <a:gd name="T5" fmla="*/ 16 h 114"/>
                  <a:gd name="T6" fmla="*/ 106 w 110"/>
                  <a:gd name="T7" fmla="*/ 27 h 114"/>
                  <a:gd name="T8" fmla="*/ 47 w 110"/>
                  <a:gd name="T9" fmla="*/ 114 h 114"/>
                  <a:gd name="T10" fmla="*/ 0 w 110"/>
                  <a:gd name="T11" fmla="*/ 103 h 114"/>
                  <a:gd name="T12" fmla="*/ 66 w 110"/>
                  <a:gd name="T13" fmla="*/ 5 h 114"/>
                  <a:gd name="T14" fmla="*/ 71 w 110"/>
                  <a:gd name="T15" fmla="*/ 0 h 114"/>
                  <a:gd name="T16" fmla="*/ 74 w 110"/>
                  <a:gd name="T17" fmla="*/ 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14">
                    <a:moveTo>
                      <a:pt x="74" y="1"/>
                    </a:moveTo>
                    <a:cubicBezTo>
                      <a:pt x="84" y="5"/>
                      <a:pt x="95" y="10"/>
                      <a:pt x="105" y="15"/>
                    </a:cubicBezTo>
                    <a:cubicBezTo>
                      <a:pt x="106" y="15"/>
                      <a:pt x="107" y="15"/>
                      <a:pt x="108" y="16"/>
                    </a:cubicBezTo>
                    <a:cubicBezTo>
                      <a:pt x="110" y="19"/>
                      <a:pt x="108" y="23"/>
                      <a:pt x="106" y="27"/>
                    </a:cubicBezTo>
                    <a:cubicBezTo>
                      <a:pt x="86" y="56"/>
                      <a:pt x="67" y="85"/>
                      <a:pt x="47" y="114"/>
                    </a:cubicBezTo>
                    <a:cubicBezTo>
                      <a:pt x="31" y="110"/>
                      <a:pt x="16" y="107"/>
                      <a:pt x="0" y="103"/>
                    </a:cubicBezTo>
                    <a:cubicBezTo>
                      <a:pt x="30" y="77"/>
                      <a:pt x="53" y="43"/>
                      <a:pt x="66" y="5"/>
                    </a:cubicBezTo>
                    <a:cubicBezTo>
                      <a:pt x="67" y="3"/>
                      <a:pt x="68" y="0"/>
                      <a:pt x="71" y="0"/>
                    </a:cubicBezTo>
                    <a:cubicBezTo>
                      <a:pt x="72" y="0"/>
                      <a:pt x="73" y="0"/>
                      <a:pt x="74" y="1"/>
                    </a:cubicBezTo>
                    <a:close/>
                  </a:path>
                </a:pathLst>
              </a:custGeom>
              <a:solidFill>
                <a:srgbClr val="F6C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1042">
                <a:extLst>
                  <a:ext uri="{FF2B5EF4-FFF2-40B4-BE49-F238E27FC236}">
                    <a16:creationId xmlns:a16="http://schemas.microsoft.com/office/drawing/2014/main" xmlns="" id="{36942338-604F-4960-9674-8BC1582E9A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02823" y="2893185"/>
                <a:ext cx="507998" cy="896468"/>
              </a:xfrm>
              <a:custGeom>
                <a:avLst/>
                <a:gdLst>
                  <a:gd name="T0" fmla="*/ 13 w 463"/>
                  <a:gd name="T1" fmla="*/ 741 h 818"/>
                  <a:gd name="T2" fmla="*/ 85 w 463"/>
                  <a:gd name="T3" fmla="*/ 516 h 818"/>
                  <a:gd name="T4" fmla="*/ 434 w 463"/>
                  <a:gd name="T5" fmla="*/ 0 h 818"/>
                  <a:gd name="T6" fmla="*/ 299 w 463"/>
                  <a:gd name="T7" fmla="*/ 561 h 818"/>
                  <a:gd name="T8" fmla="*/ 141 w 463"/>
                  <a:gd name="T9" fmla="*/ 785 h 818"/>
                  <a:gd name="T10" fmla="*/ 67 w 463"/>
                  <a:gd name="T11" fmla="*/ 813 h 818"/>
                  <a:gd name="T12" fmla="*/ 13 w 463"/>
                  <a:gd name="T13" fmla="*/ 741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3" h="818">
                    <a:moveTo>
                      <a:pt x="13" y="741"/>
                    </a:moveTo>
                    <a:cubicBezTo>
                      <a:pt x="0" y="662"/>
                      <a:pt x="42" y="585"/>
                      <a:pt x="85" y="516"/>
                    </a:cubicBezTo>
                    <a:cubicBezTo>
                      <a:pt x="193" y="339"/>
                      <a:pt x="310" y="167"/>
                      <a:pt x="434" y="0"/>
                    </a:cubicBezTo>
                    <a:cubicBezTo>
                      <a:pt x="463" y="193"/>
                      <a:pt x="386" y="386"/>
                      <a:pt x="299" y="561"/>
                    </a:cubicBezTo>
                    <a:cubicBezTo>
                      <a:pt x="258" y="644"/>
                      <a:pt x="212" y="727"/>
                      <a:pt x="141" y="785"/>
                    </a:cubicBezTo>
                    <a:cubicBezTo>
                      <a:pt x="120" y="803"/>
                      <a:pt x="94" y="818"/>
                      <a:pt x="67" y="813"/>
                    </a:cubicBezTo>
                    <a:cubicBezTo>
                      <a:pt x="36" y="806"/>
                      <a:pt x="18" y="772"/>
                      <a:pt x="13" y="7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1043">
                <a:extLst>
                  <a:ext uri="{FF2B5EF4-FFF2-40B4-BE49-F238E27FC236}">
                    <a16:creationId xmlns:a16="http://schemas.microsoft.com/office/drawing/2014/main" xmlns="" id="{5FAD77DF-38C9-4B3D-ABA2-743F8ABC638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84674" y="3241378"/>
                <a:ext cx="315712" cy="500204"/>
              </a:xfrm>
              <a:custGeom>
                <a:avLst/>
                <a:gdLst>
                  <a:gd name="T0" fmla="*/ 0 w 287"/>
                  <a:gd name="T1" fmla="*/ 456 h 456"/>
                  <a:gd name="T2" fmla="*/ 23 w 287"/>
                  <a:gd name="T3" fmla="*/ 431 h 456"/>
                  <a:gd name="T4" fmla="*/ 45 w 287"/>
                  <a:gd name="T5" fmla="*/ 405 h 456"/>
                  <a:gd name="T6" fmla="*/ 66 w 287"/>
                  <a:gd name="T7" fmla="*/ 379 h 456"/>
                  <a:gd name="T8" fmla="*/ 86 w 287"/>
                  <a:gd name="T9" fmla="*/ 352 h 456"/>
                  <a:gd name="T10" fmla="*/ 160 w 287"/>
                  <a:gd name="T11" fmla="*/ 239 h 456"/>
                  <a:gd name="T12" fmla="*/ 225 w 287"/>
                  <a:gd name="T13" fmla="*/ 120 h 456"/>
                  <a:gd name="T14" fmla="*/ 241 w 287"/>
                  <a:gd name="T15" fmla="*/ 90 h 456"/>
                  <a:gd name="T16" fmla="*/ 256 w 287"/>
                  <a:gd name="T17" fmla="*/ 60 h 456"/>
                  <a:gd name="T18" fmla="*/ 287 w 287"/>
                  <a:gd name="T19" fmla="*/ 0 h 456"/>
                  <a:gd name="T20" fmla="*/ 258 w 287"/>
                  <a:gd name="T21" fmla="*/ 61 h 456"/>
                  <a:gd name="T22" fmla="*/ 244 w 287"/>
                  <a:gd name="T23" fmla="*/ 92 h 456"/>
                  <a:gd name="T24" fmla="*/ 229 w 287"/>
                  <a:gd name="T25" fmla="*/ 122 h 456"/>
                  <a:gd name="T26" fmla="*/ 165 w 287"/>
                  <a:gd name="T27" fmla="*/ 241 h 456"/>
                  <a:gd name="T28" fmla="*/ 90 w 287"/>
                  <a:gd name="T29" fmla="*/ 354 h 456"/>
                  <a:gd name="T30" fmla="*/ 69 w 287"/>
                  <a:gd name="T31" fmla="*/ 381 h 456"/>
                  <a:gd name="T32" fmla="*/ 47 w 287"/>
                  <a:gd name="T33" fmla="*/ 407 h 456"/>
                  <a:gd name="T34" fmla="*/ 24 w 287"/>
                  <a:gd name="T35" fmla="*/ 432 h 456"/>
                  <a:gd name="T36" fmla="*/ 0 w 287"/>
                  <a:gd name="T37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7" h="456">
                    <a:moveTo>
                      <a:pt x="0" y="456"/>
                    </a:moveTo>
                    <a:cubicBezTo>
                      <a:pt x="23" y="431"/>
                      <a:pt x="23" y="431"/>
                      <a:pt x="23" y="431"/>
                    </a:cubicBezTo>
                    <a:cubicBezTo>
                      <a:pt x="45" y="405"/>
                      <a:pt x="45" y="405"/>
                      <a:pt x="45" y="405"/>
                    </a:cubicBezTo>
                    <a:cubicBezTo>
                      <a:pt x="66" y="379"/>
                      <a:pt x="66" y="379"/>
                      <a:pt x="66" y="379"/>
                    </a:cubicBezTo>
                    <a:cubicBezTo>
                      <a:pt x="86" y="352"/>
                      <a:pt x="86" y="352"/>
                      <a:pt x="86" y="352"/>
                    </a:cubicBezTo>
                    <a:cubicBezTo>
                      <a:pt x="113" y="315"/>
                      <a:pt x="137" y="277"/>
                      <a:pt x="160" y="239"/>
                    </a:cubicBezTo>
                    <a:cubicBezTo>
                      <a:pt x="183" y="200"/>
                      <a:pt x="204" y="160"/>
                      <a:pt x="225" y="120"/>
                    </a:cubicBezTo>
                    <a:cubicBezTo>
                      <a:pt x="241" y="90"/>
                      <a:pt x="241" y="90"/>
                      <a:pt x="241" y="9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87" y="0"/>
                      <a:pt x="287" y="0"/>
                      <a:pt x="287" y="0"/>
                    </a:cubicBezTo>
                    <a:cubicBezTo>
                      <a:pt x="277" y="20"/>
                      <a:pt x="268" y="41"/>
                      <a:pt x="258" y="61"/>
                    </a:cubicBezTo>
                    <a:cubicBezTo>
                      <a:pt x="244" y="92"/>
                      <a:pt x="244" y="92"/>
                      <a:pt x="244" y="92"/>
                    </a:cubicBezTo>
                    <a:cubicBezTo>
                      <a:pt x="229" y="122"/>
                      <a:pt x="229" y="122"/>
                      <a:pt x="229" y="122"/>
                    </a:cubicBezTo>
                    <a:cubicBezTo>
                      <a:pt x="209" y="163"/>
                      <a:pt x="187" y="202"/>
                      <a:pt x="165" y="241"/>
                    </a:cubicBezTo>
                    <a:cubicBezTo>
                      <a:pt x="141" y="280"/>
                      <a:pt x="117" y="318"/>
                      <a:pt x="90" y="354"/>
                    </a:cubicBezTo>
                    <a:cubicBezTo>
                      <a:pt x="69" y="381"/>
                      <a:pt x="69" y="381"/>
                      <a:pt x="69" y="381"/>
                    </a:cubicBezTo>
                    <a:cubicBezTo>
                      <a:pt x="47" y="407"/>
                      <a:pt x="47" y="407"/>
                      <a:pt x="47" y="407"/>
                    </a:cubicBezTo>
                    <a:cubicBezTo>
                      <a:pt x="24" y="432"/>
                      <a:pt x="24" y="432"/>
                      <a:pt x="24" y="432"/>
                    </a:cubicBezTo>
                    <a:lnTo>
                      <a:pt x="0" y="456"/>
                    </a:lnTo>
                    <a:close/>
                  </a:path>
                </a:pathLst>
              </a:custGeom>
              <a:solidFill>
                <a:srgbClr val="FB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1044">
                <a:extLst>
                  <a:ext uri="{FF2B5EF4-FFF2-40B4-BE49-F238E27FC236}">
                    <a16:creationId xmlns:a16="http://schemas.microsoft.com/office/drawing/2014/main" xmlns="" id="{800BCF82-2268-4C6A-B75E-CE5240C15E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67784" y="3577879"/>
                <a:ext cx="190986" cy="185790"/>
              </a:xfrm>
              <a:custGeom>
                <a:avLst/>
                <a:gdLst>
                  <a:gd name="T0" fmla="*/ 0 w 173"/>
                  <a:gd name="T1" fmla="*/ 170 h 170"/>
                  <a:gd name="T2" fmla="*/ 29 w 173"/>
                  <a:gd name="T3" fmla="*/ 160 h 170"/>
                  <a:gd name="T4" fmla="*/ 56 w 173"/>
                  <a:gd name="T5" fmla="*/ 145 h 170"/>
                  <a:gd name="T6" fmla="*/ 103 w 173"/>
                  <a:gd name="T7" fmla="*/ 104 h 170"/>
                  <a:gd name="T8" fmla="*/ 140 w 173"/>
                  <a:gd name="T9" fmla="*/ 54 h 170"/>
                  <a:gd name="T10" fmla="*/ 157 w 173"/>
                  <a:gd name="T11" fmla="*/ 27 h 170"/>
                  <a:gd name="T12" fmla="*/ 173 w 173"/>
                  <a:gd name="T13" fmla="*/ 0 h 170"/>
                  <a:gd name="T14" fmla="*/ 159 w 173"/>
                  <a:gd name="T15" fmla="*/ 28 h 170"/>
                  <a:gd name="T16" fmla="*/ 144 w 173"/>
                  <a:gd name="T17" fmla="*/ 56 h 170"/>
                  <a:gd name="T18" fmla="*/ 107 w 173"/>
                  <a:gd name="T19" fmla="*/ 107 h 170"/>
                  <a:gd name="T20" fmla="*/ 59 w 173"/>
                  <a:gd name="T21" fmla="*/ 148 h 170"/>
                  <a:gd name="T22" fmla="*/ 30 w 173"/>
                  <a:gd name="T23" fmla="*/ 162 h 170"/>
                  <a:gd name="T24" fmla="*/ 0 w 173"/>
                  <a:gd name="T2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0">
                    <a:moveTo>
                      <a:pt x="0" y="170"/>
                    </a:moveTo>
                    <a:cubicBezTo>
                      <a:pt x="10" y="167"/>
                      <a:pt x="20" y="164"/>
                      <a:pt x="29" y="160"/>
                    </a:cubicBezTo>
                    <a:cubicBezTo>
                      <a:pt x="39" y="155"/>
                      <a:pt x="48" y="150"/>
                      <a:pt x="56" y="145"/>
                    </a:cubicBezTo>
                    <a:cubicBezTo>
                      <a:pt x="74" y="133"/>
                      <a:pt x="89" y="119"/>
                      <a:pt x="103" y="104"/>
                    </a:cubicBezTo>
                    <a:cubicBezTo>
                      <a:pt x="117" y="88"/>
                      <a:pt x="129" y="71"/>
                      <a:pt x="140" y="54"/>
                    </a:cubicBezTo>
                    <a:cubicBezTo>
                      <a:pt x="146" y="45"/>
                      <a:pt x="151" y="36"/>
                      <a:pt x="157" y="27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68" y="9"/>
                      <a:pt x="164" y="19"/>
                      <a:pt x="159" y="28"/>
                    </a:cubicBezTo>
                    <a:cubicBezTo>
                      <a:pt x="154" y="37"/>
                      <a:pt x="149" y="47"/>
                      <a:pt x="144" y="56"/>
                    </a:cubicBezTo>
                    <a:cubicBezTo>
                      <a:pt x="133" y="74"/>
                      <a:pt x="121" y="91"/>
                      <a:pt x="107" y="107"/>
                    </a:cubicBezTo>
                    <a:cubicBezTo>
                      <a:pt x="93" y="123"/>
                      <a:pt x="77" y="137"/>
                      <a:pt x="59" y="148"/>
                    </a:cubicBezTo>
                    <a:cubicBezTo>
                      <a:pt x="50" y="154"/>
                      <a:pt x="40" y="158"/>
                      <a:pt x="30" y="162"/>
                    </a:cubicBezTo>
                    <a:cubicBezTo>
                      <a:pt x="20" y="166"/>
                      <a:pt x="10" y="169"/>
                      <a:pt x="0" y="170"/>
                    </a:cubicBezTo>
                    <a:close/>
                  </a:path>
                </a:pathLst>
              </a:custGeom>
              <a:solidFill>
                <a:srgbClr val="FB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1045">
                <a:extLst>
                  <a:ext uri="{FF2B5EF4-FFF2-40B4-BE49-F238E27FC236}">
                    <a16:creationId xmlns:a16="http://schemas.microsoft.com/office/drawing/2014/main" xmlns="" id="{99CBFF40-5778-4FEA-9859-834582007FA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04162" y="3071179"/>
                <a:ext cx="341697" cy="619733"/>
              </a:xfrm>
              <a:custGeom>
                <a:avLst/>
                <a:gdLst>
                  <a:gd name="T0" fmla="*/ 0 w 311"/>
                  <a:gd name="T1" fmla="*/ 565 h 565"/>
                  <a:gd name="T2" fmla="*/ 24 w 311"/>
                  <a:gd name="T3" fmla="*/ 533 h 565"/>
                  <a:gd name="T4" fmla="*/ 48 w 311"/>
                  <a:gd name="T5" fmla="*/ 500 h 565"/>
                  <a:gd name="T6" fmla="*/ 71 w 311"/>
                  <a:gd name="T7" fmla="*/ 467 h 565"/>
                  <a:gd name="T8" fmla="*/ 93 w 311"/>
                  <a:gd name="T9" fmla="*/ 433 h 565"/>
                  <a:gd name="T10" fmla="*/ 176 w 311"/>
                  <a:gd name="T11" fmla="*/ 294 h 565"/>
                  <a:gd name="T12" fmla="*/ 249 w 311"/>
                  <a:gd name="T13" fmla="*/ 150 h 565"/>
                  <a:gd name="T14" fmla="*/ 266 w 311"/>
                  <a:gd name="T15" fmla="*/ 113 h 565"/>
                  <a:gd name="T16" fmla="*/ 282 w 311"/>
                  <a:gd name="T17" fmla="*/ 75 h 565"/>
                  <a:gd name="T18" fmla="*/ 297 w 311"/>
                  <a:gd name="T19" fmla="*/ 38 h 565"/>
                  <a:gd name="T20" fmla="*/ 311 w 311"/>
                  <a:gd name="T21" fmla="*/ 0 h 565"/>
                  <a:gd name="T22" fmla="*/ 298 w 311"/>
                  <a:gd name="T23" fmla="*/ 38 h 565"/>
                  <a:gd name="T24" fmla="*/ 283 w 311"/>
                  <a:gd name="T25" fmla="*/ 76 h 565"/>
                  <a:gd name="T26" fmla="*/ 267 w 311"/>
                  <a:gd name="T27" fmla="*/ 113 h 565"/>
                  <a:gd name="T28" fmla="*/ 251 w 311"/>
                  <a:gd name="T29" fmla="*/ 150 h 565"/>
                  <a:gd name="T30" fmla="*/ 179 w 311"/>
                  <a:gd name="T31" fmla="*/ 295 h 565"/>
                  <a:gd name="T32" fmla="*/ 95 w 311"/>
                  <a:gd name="T33" fmla="*/ 434 h 565"/>
                  <a:gd name="T34" fmla="*/ 72 w 311"/>
                  <a:gd name="T35" fmla="*/ 467 h 565"/>
                  <a:gd name="T36" fmla="*/ 49 w 311"/>
                  <a:gd name="T37" fmla="*/ 501 h 565"/>
                  <a:gd name="T38" fmla="*/ 25 w 311"/>
                  <a:gd name="T39" fmla="*/ 533 h 565"/>
                  <a:gd name="T40" fmla="*/ 0 w 311"/>
                  <a:gd name="T41" fmla="*/ 565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1" h="565">
                    <a:moveTo>
                      <a:pt x="0" y="565"/>
                    </a:moveTo>
                    <a:cubicBezTo>
                      <a:pt x="24" y="533"/>
                      <a:pt x="24" y="533"/>
                      <a:pt x="24" y="533"/>
                    </a:cubicBezTo>
                    <a:cubicBezTo>
                      <a:pt x="48" y="500"/>
                      <a:pt x="48" y="500"/>
                      <a:pt x="48" y="500"/>
                    </a:cubicBezTo>
                    <a:cubicBezTo>
                      <a:pt x="71" y="467"/>
                      <a:pt x="71" y="467"/>
                      <a:pt x="71" y="467"/>
                    </a:cubicBezTo>
                    <a:cubicBezTo>
                      <a:pt x="93" y="433"/>
                      <a:pt x="93" y="433"/>
                      <a:pt x="93" y="433"/>
                    </a:cubicBezTo>
                    <a:cubicBezTo>
                      <a:pt x="123" y="388"/>
                      <a:pt x="150" y="341"/>
                      <a:pt x="176" y="294"/>
                    </a:cubicBezTo>
                    <a:cubicBezTo>
                      <a:pt x="202" y="247"/>
                      <a:pt x="227" y="199"/>
                      <a:pt x="249" y="150"/>
                    </a:cubicBezTo>
                    <a:cubicBezTo>
                      <a:pt x="266" y="113"/>
                      <a:pt x="266" y="113"/>
                      <a:pt x="266" y="113"/>
                    </a:cubicBezTo>
                    <a:cubicBezTo>
                      <a:pt x="282" y="75"/>
                      <a:pt x="282" y="75"/>
                      <a:pt x="282" y="75"/>
                    </a:cubicBezTo>
                    <a:cubicBezTo>
                      <a:pt x="297" y="38"/>
                      <a:pt x="297" y="38"/>
                      <a:pt x="297" y="38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298" y="38"/>
                      <a:pt x="298" y="38"/>
                      <a:pt x="298" y="38"/>
                    </a:cubicBezTo>
                    <a:cubicBezTo>
                      <a:pt x="283" y="76"/>
                      <a:pt x="283" y="76"/>
                      <a:pt x="283" y="76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51" y="150"/>
                      <a:pt x="251" y="150"/>
                      <a:pt x="251" y="150"/>
                    </a:cubicBezTo>
                    <a:cubicBezTo>
                      <a:pt x="229" y="200"/>
                      <a:pt x="205" y="248"/>
                      <a:pt x="179" y="295"/>
                    </a:cubicBezTo>
                    <a:cubicBezTo>
                      <a:pt x="152" y="343"/>
                      <a:pt x="124" y="389"/>
                      <a:pt x="95" y="434"/>
                    </a:cubicBezTo>
                    <a:cubicBezTo>
                      <a:pt x="72" y="467"/>
                      <a:pt x="72" y="467"/>
                      <a:pt x="72" y="467"/>
                    </a:cubicBezTo>
                    <a:cubicBezTo>
                      <a:pt x="49" y="501"/>
                      <a:pt x="49" y="501"/>
                      <a:pt x="49" y="501"/>
                    </a:cubicBezTo>
                    <a:cubicBezTo>
                      <a:pt x="25" y="533"/>
                      <a:pt x="25" y="533"/>
                      <a:pt x="25" y="533"/>
                    </a:cubicBezTo>
                    <a:lnTo>
                      <a:pt x="0" y="565"/>
                    </a:lnTo>
                    <a:close/>
                  </a:path>
                </a:pathLst>
              </a:custGeom>
              <a:solidFill>
                <a:srgbClr val="FB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1046">
                <a:extLst>
                  <a:ext uri="{FF2B5EF4-FFF2-40B4-BE49-F238E27FC236}">
                    <a16:creationId xmlns:a16="http://schemas.microsoft.com/office/drawing/2014/main" xmlns="" id="{DD0E7724-5D59-4241-AEA2-6ADD12CB44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49595" y="3345317"/>
                <a:ext cx="154608" cy="317012"/>
              </a:xfrm>
              <a:custGeom>
                <a:avLst/>
                <a:gdLst>
                  <a:gd name="T0" fmla="*/ 141 w 141"/>
                  <a:gd name="T1" fmla="*/ 0 h 290"/>
                  <a:gd name="T2" fmla="*/ 116 w 141"/>
                  <a:gd name="T3" fmla="*/ 42 h 290"/>
                  <a:gd name="T4" fmla="*/ 91 w 141"/>
                  <a:gd name="T5" fmla="*/ 83 h 290"/>
                  <a:gd name="T6" fmla="*/ 40 w 141"/>
                  <a:gd name="T7" fmla="*/ 165 h 290"/>
                  <a:gd name="T8" fmla="*/ 18 w 141"/>
                  <a:gd name="T9" fmla="*/ 208 h 290"/>
                  <a:gd name="T10" fmla="*/ 10 w 141"/>
                  <a:gd name="T11" fmla="*/ 230 h 290"/>
                  <a:gd name="T12" fmla="*/ 5 w 141"/>
                  <a:gd name="T13" fmla="*/ 254 h 290"/>
                  <a:gd name="T14" fmla="*/ 4 w 141"/>
                  <a:gd name="T15" fmla="*/ 260 h 290"/>
                  <a:gd name="T16" fmla="*/ 4 w 141"/>
                  <a:gd name="T17" fmla="*/ 265 h 290"/>
                  <a:gd name="T18" fmla="*/ 6 w 141"/>
                  <a:gd name="T19" fmla="*/ 277 h 290"/>
                  <a:gd name="T20" fmla="*/ 12 w 141"/>
                  <a:gd name="T21" fmla="*/ 285 h 290"/>
                  <a:gd name="T22" fmla="*/ 23 w 141"/>
                  <a:gd name="T23" fmla="*/ 285 h 290"/>
                  <a:gd name="T24" fmla="*/ 33 w 141"/>
                  <a:gd name="T25" fmla="*/ 279 h 290"/>
                  <a:gd name="T26" fmla="*/ 41 w 141"/>
                  <a:gd name="T27" fmla="*/ 271 h 290"/>
                  <a:gd name="T28" fmla="*/ 56 w 141"/>
                  <a:gd name="T29" fmla="*/ 251 h 290"/>
                  <a:gd name="T30" fmla="*/ 42 w 141"/>
                  <a:gd name="T31" fmla="*/ 272 h 290"/>
                  <a:gd name="T32" fmla="*/ 34 w 141"/>
                  <a:gd name="T33" fmla="*/ 280 h 290"/>
                  <a:gd name="T34" fmla="*/ 24 w 141"/>
                  <a:gd name="T35" fmla="*/ 288 h 290"/>
                  <a:gd name="T36" fmla="*/ 11 w 141"/>
                  <a:gd name="T37" fmla="*/ 288 h 290"/>
                  <a:gd name="T38" fmla="*/ 3 w 141"/>
                  <a:gd name="T39" fmla="*/ 278 h 290"/>
                  <a:gd name="T40" fmla="*/ 0 w 141"/>
                  <a:gd name="T41" fmla="*/ 266 h 290"/>
                  <a:gd name="T42" fmla="*/ 0 w 141"/>
                  <a:gd name="T43" fmla="*/ 259 h 290"/>
                  <a:gd name="T44" fmla="*/ 1 w 141"/>
                  <a:gd name="T45" fmla="*/ 253 h 290"/>
                  <a:gd name="T46" fmla="*/ 13 w 141"/>
                  <a:gd name="T47" fmla="*/ 206 h 290"/>
                  <a:gd name="T48" fmla="*/ 35 w 141"/>
                  <a:gd name="T49" fmla="*/ 163 h 290"/>
                  <a:gd name="T50" fmla="*/ 61 w 141"/>
                  <a:gd name="T51" fmla="*/ 122 h 290"/>
                  <a:gd name="T52" fmla="*/ 87 w 141"/>
                  <a:gd name="T53" fmla="*/ 81 h 290"/>
                  <a:gd name="T54" fmla="*/ 114 w 141"/>
                  <a:gd name="T55" fmla="*/ 40 h 290"/>
                  <a:gd name="T56" fmla="*/ 141 w 141"/>
                  <a:gd name="T57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1" h="290">
                    <a:moveTo>
                      <a:pt x="141" y="0"/>
                    </a:moveTo>
                    <a:cubicBezTo>
                      <a:pt x="133" y="14"/>
                      <a:pt x="124" y="28"/>
                      <a:pt x="116" y="42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74" y="111"/>
                      <a:pt x="57" y="138"/>
                      <a:pt x="40" y="165"/>
                    </a:cubicBezTo>
                    <a:cubicBezTo>
                      <a:pt x="32" y="179"/>
                      <a:pt x="24" y="193"/>
                      <a:pt x="18" y="208"/>
                    </a:cubicBezTo>
                    <a:cubicBezTo>
                      <a:pt x="15" y="215"/>
                      <a:pt x="12" y="223"/>
                      <a:pt x="10" y="230"/>
                    </a:cubicBezTo>
                    <a:cubicBezTo>
                      <a:pt x="8" y="238"/>
                      <a:pt x="6" y="246"/>
                      <a:pt x="5" y="254"/>
                    </a:cubicBezTo>
                    <a:cubicBezTo>
                      <a:pt x="5" y="256"/>
                      <a:pt x="5" y="258"/>
                      <a:pt x="4" y="260"/>
                    </a:cubicBezTo>
                    <a:cubicBezTo>
                      <a:pt x="4" y="262"/>
                      <a:pt x="4" y="264"/>
                      <a:pt x="4" y="265"/>
                    </a:cubicBezTo>
                    <a:cubicBezTo>
                      <a:pt x="4" y="269"/>
                      <a:pt x="5" y="273"/>
                      <a:pt x="6" y="277"/>
                    </a:cubicBezTo>
                    <a:cubicBezTo>
                      <a:pt x="7" y="280"/>
                      <a:pt x="9" y="284"/>
                      <a:pt x="12" y="285"/>
                    </a:cubicBezTo>
                    <a:cubicBezTo>
                      <a:pt x="16" y="287"/>
                      <a:pt x="19" y="287"/>
                      <a:pt x="23" y="285"/>
                    </a:cubicBezTo>
                    <a:cubicBezTo>
                      <a:pt x="26" y="284"/>
                      <a:pt x="30" y="281"/>
                      <a:pt x="33" y="279"/>
                    </a:cubicBezTo>
                    <a:cubicBezTo>
                      <a:pt x="36" y="276"/>
                      <a:pt x="39" y="274"/>
                      <a:pt x="41" y="271"/>
                    </a:cubicBezTo>
                    <a:cubicBezTo>
                      <a:pt x="47" y="265"/>
                      <a:pt x="52" y="258"/>
                      <a:pt x="56" y="251"/>
                    </a:cubicBezTo>
                    <a:cubicBezTo>
                      <a:pt x="52" y="259"/>
                      <a:pt x="48" y="265"/>
                      <a:pt x="42" y="272"/>
                    </a:cubicBezTo>
                    <a:cubicBezTo>
                      <a:pt x="40" y="275"/>
                      <a:pt x="37" y="278"/>
                      <a:pt x="34" y="280"/>
                    </a:cubicBezTo>
                    <a:cubicBezTo>
                      <a:pt x="31" y="283"/>
                      <a:pt x="28" y="286"/>
                      <a:pt x="24" y="288"/>
                    </a:cubicBezTo>
                    <a:cubicBezTo>
                      <a:pt x="20" y="290"/>
                      <a:pt x="15" y="290"/>
                      <a:pt x="11" y="288"/>
                    </a:cubicBezTo>
                    <a:cubicBezTo>
                      <a:pt x="7" y="286"/>
                      <a:pt x="4" y="282"/>
                      <a:pt x="3" y="278"/>
                    </a:cubicBezTo>
                    <a:cubicBezTo>
                      <a:pt x="1" y="274"/>
                      <a:pt x="0" y="270"/>
                      <a:pt x="0" y="266"/>
                    </a:cubicBezTo>
                    <a:cubicBezTo>
                      <a:pt x="0" y="263"/>
                      <a:pt x="0" y="261"/>
                      <a:pt x="0" y="259"/>
                    </a:cubicBezTo>
                    <a:cubicBezTo>
                      <a:pt x="1" y="257"/>
                      <a:pt x="0" y="255"/>
                      <a:pt x="1" y="253"/>
                    </a:cubicBezTo>
                    <a:cubicBezTo>
                      <a:pt x="2" y="237"/>
                      <a:pt x="7" y="221"/>
                      <a:pt x="13" y="206"/>
                    </a:cubicBezTo>
                    <a:cubicBezTo>
                      <a:pt x="19" y="191"/>
                      <a:pt x="27" y="176"/>
                      <a:pt x="35" y="163"/>
                    </a:cubicBezTo>
                    <a:cubicBezTo>
                      <a:pt x="44" y="149"/>
                      <a:pt x="53" y="135"/>
                      <a:pt x="61" y="122"/>
                    </a:cubicBezTo>
                    <a:cubicBezTo>
                      <a:pt x="70" y="108"/>
                      <a:pt x="79" y="94"/>
                      <a:pt x="87" y="81"/>
                    </a:cubicBezTo>
                    <a:cubicBezTo>
                      <a:pt x="114" y="40"/>
                      <a:pt x="114" y="40"/>
                      <a:pt x="114" y="40"/>
                    </a:cubicBezTo>
                    <a:cubicBezTo>
                      <a:pt x="123" y="27"/>
                      <a:pt x="132" y="13"/>
                      <a:pt x="141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6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1047">
                <a:extLst>
                  <a:ext uri="{FF2B5EF4-FFF2-40B4-BE49-F238E27FC236}">
                    <a16:creationId xmlns:a16="http://schemas.microsoft.com/office/drawing/2014/main" xmlns="" id="{7B81CAE3-7A5E-455D-A05A-543C115C65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93199" y="3001021"/>
                <a:ext cx="2637436" cy="3211696"/>
              </a:xfrm>
              <a:custGeom>
                <a:avLst/>
                <a:gdLst>
                  <a:gd name="T0" fmla="*/ 2118 w 2401"/>
                  <a:gd name="T1" fmla="*/ 2853 h 2929"/>
                  <a:gd name="T2" fmla="*/ 1509 w 2401"/>
                  <a:gd name="T3" fmla="*/ 1085 h 2929"/>
                  <a:gd name="T4" fmla="*/ 1448 w 2401"/>
                  <a:gd name="T5" fmla="*/ 971 h 2929"/>
                  <a:gd name="T6" fmla="*/ 1464 w 2401"/>
                  <a:gd name="T7" fmla="*/ 730 h 2929"/>
                  <a:gd name="T8" fmla="*/ 1569 w 2401"/>
                  <a:gd name="T9" fmla="*/ 620 h 2929"/>
                  <a:gd name="T10" fmla="*/ 2057 w 2401"/>
                  <a:gd name="T11" fmla="*/ 275 h 2929"/>
                  <a:gd name="T12" fmla="*/ 2401 w 2401"/>
                  <a:gd name="T13" fmla="*/ 0 h 2929"/>
                  <a:gd name="T14" fmla="*/ 1786 w 2401"/>
                  <a:gd name="T15" fmla="*/ 222 h 2929"/>
                  <a:gd name="T16" fmla="*/ 1647 w 2401"/>
                  <a:gd name="T17" fmla="*/ 287 h 2929"/>
                  <a:gd name="T18" fmla="*/ 1556 w 2401"/>
                  <a:gd name="T19" fmla="*/ 406 h 2929"/>
                  <a:gd name="T20" fmla="*/ 1440 w 2401"/>
                  <a:gd name="T21" fmla="*/ 531 h 2929"/>
                  <a:gd name="T22" fmla="*/ 1406 w 2401"/>
                  <a:gd name="T23" fmla="*/ 654 h 2929"/>
                  <a:gd name="T24" fmla="*/ 1384 w 2401"/>
                  <a:gd name="T25" fmla="*/ 876 h 2929"/>
                  <a:gd name="T26" fmla="*/ 1381 w 2401"/>
                  <a:gd name="T27" fmla="*/ 917 h 2929"/>
                  <a:gd name="T28" fmla="*/ 1174 w 2401"/>
                  <a:gd name="T29" fmla="*/ 791 h 2929"/>
                  <a:gd name="T30" fmla="*/ 1020 w 2401"/>
                  <a:gd name="T31" fmla="*/ 783 h 2929"/>
                  <a:gd name="T32" fmla="*/ 889 w 2401"/>
                  <a:gd name="T33" fmla="*/ 754 h 2929"/>
                  <a:gd name="T34" fmla="*/ 740 w 2401"/>
                  <a:gd name="T35" fmla="*/ 763 h 2929"/>
                  <a:gd name="T36" fmla="*/ 611 w 2401"/>
                  <a:gd name="T37" fmla="*/ 761 h 2929"/>
                  <a:gd name="T38" fmla="*/ 349 w 2401"/>
                  <a:gd name="T39" fmla="*/ 748 h 2929"/>
                  <a:gd name="T40" fmla="*/ 0 w 2401"/>
                  <a:gd name="T41" fmla="*/ 699 h 2929"/>
                  <a:gd name="T42" fmla="*/ 462 w 2401"/>
                  <a:gd name="T43" fmla="*/ 861 h 2929"/>
                  <a:gd name="T44" fmla="*/ 649 w 2401"/>
                  <a:gd name="T45" fmla="*/ 940 h 2929"/>
                  <a:gd name="T46" fmla="*/ 1120 w 2401"/>
                  <a:gd name="T47" fmla="*/ 1123 h 2929"/>
                  <a:gd name="T48" fmla="*/ 1470 w 2401"/>
                  <a:gd name="T49" fmla="*/ 1306 h 2929"/>
                  <a:gd name="T50" fmla="*/ 2020 w 2401"/>
                  <a:gd name="T51" fmla="*/ 2796 h 2929"/>
                  <a:gd name="T52" fmla="*/ 2102 w 2401"/>
                  <a:gd name="T53" fmla="*/ 2929 h 2929"/>
                  <a:gd name="T54" fmla="*/ 2118 w 2401"/>
                  <a:gd name="T55" fmla="*/ 2853 h 2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01" h="2929">
                    <a:moveTo>
                      <a:pt x="2118" y="2853"/>
                    </a:moveTo>
                    <a:cubicBezTo>
                      <a:pt x="2154" y="2108"/>
                      <a:pt x="1563" y="1155"/>
                      <a:pt x="1509" y="1085"/>
                    </a:cubicBezTo>
                    <a:cubicBezTo>
                      <a:pt x="1454" y="1014"/>
                      <a:pt x="1448" y="971"/>
                      <a:pt x="1448" y="971"/>
                    </a:cubicBezTo>
                    <a:cubicBezTo>
                      <a:pt x="1436" y="890"/>
                      <a:pt x="1426" y="803"/>
                      <a:pt x="1464" y="730"/>
                    </a:cubicBezTo>
                    <a:cubicBezTo>
                      <a:pt x="1488" y="685"/>
                      <a:pt x="1529" y="651"/>
                      <a:pt x="1569" y="620"/>
                    </a:cubicBezTo>
                    <a:cubicBezTo>
                      <a:pt x="1727" y="499"/>
                      <a:pt x="1901" y="399"/>
                      <a:pt x="2057" y="275"/>
                    </a:cubicBezTo>
                    <a:cubicBezTo>
                      <a:pt x="2161" y="191"/>
                      <a:pt x="2289" y="74"/>
                      <a:pt x="2401" y="0"/>
                    </a:cubicBezTo>
                    <a:cubicBezTo>
                      <a:pt x="2221" y="97"/>
                      <a:pt x="1982" y="161"/>
                      <a:pt x="1786" y="222"/>
                    </a:cubicBezTo>
                    <a:cubicBezTo>
                      <a:pt x="1736" y="237"/>
                      <a:pt x="1685" y="253"/>
                      <a:pt x="1647" y="287"/>
                    </a:cubicBezTo>
                    <a:cubicBezTo>
                      <a:pt x="1609" y="320"/>
                      <a:pt x="1588" y="368"/>
                      <a:pt x="1556" y="406"/>
                    </a:cubicBezTo>
                    <a:cubicBezTo>
                      <a:pt x="1519" y="450"/>
                      <a:pt x="1468" y="482"/>
                      <a:pt x="1440" y="531"/>
                    </a:cubicBezTo>
                    <a:cubicBezTo>
                      <a:pt x="1419" y="568"/>
                      <a:pt x="1412" y="612"/>
                      <a:pt x="1406" y="654"/>
                    </a:cubicBezTo>
                    <a:cubicBezTo>
                      <a:pt x="1393" y="742"/>
                      <a:pt x="1378" y="788"/>
                      <a:pt x="1384" y="876"/>
                    </a:cubicBezTo>
                    <a:cubicBezTo>
                      <a:pt x="1381" y="917"/>
                      <a:pt x="1381" y="917"/>
                      <a:pt x="1381" y="917"/>
                    </a:cubicBezTo>
                    <a:cubicBezTo>
                      <a:pt x="1333" y="849"/>
                      <a:pt x="1256" y="802"/>
                      <a:pt x="1174" y="791"/>
                    </a:cubicBezTo>
                    <a:cubicBezTo>
                      <a:pt x="1123" y="784"/>
                      <a:pt x="1071" y="790"/>
                      <a:pt x="1020" y="783"/>
                    </a:cubicBezTo>
                    <a:cubicBezTo>
                      <a:pt x="976" y="776"/>
                      <a:pt x="934" y="759"/>
                      <a:pt x="889" y="754"/>
                    </a:cubicBezTo>
                    <a:cubicBezTo>
                      <a:pt x="840" y="749"/>
                      <a:pt x="790" y="759"/>
                      <a:pt x="740" y="763"/>
                    </a:cubicBezTo>
                    <a:cubicBezTo>
                      <a:pt x="697" y="766"/>
                      <a:pt x="654" y="763"/>
                      <a:pt x="611" y="761"/>
                    </a:cubicBezTo>
                    <a:cubicBezTo>
                      <a:pt x="524" y="757"/>
                      <a:pt x="437" y="752"/>
                      <a:pt x="349" y="748"/>
                    </a:cubicBezTo>
                    <a:cubicBezTo>
                      <a:pt x="231" y="741"/>
                      <a:pt x="112" y="735"/>
                      <a:pt x="0" y="699"/>
                    </a:cubicBezTo>
                    <a:cubicBezTo>
                      <a:pt x="149" y="761"/>
                      <a:pt x="316" y="792"/>
                      <a:pt x="462" y="861"/>
                    </a:cubicBezTo>
                    <a:cubicBezTo>
                      <a:pt x="517" y="887"/>
                      <a:pt x="595" y="911"/>
                      <a:pt x="649" y="940"/>
                    </a:cubicBezTo>
                    <a:cubicBezTo>
                      <a:pt x="801" y="1023"/>
                      <a:pt x="957" y="1066"/>
                      <a:pt x="1120" y="1123"/>
                    </a:cubicBezTo>
                    <a:cubicBezTo>
                      <a:pt x="1120" y="1123"/>
                      <a:pt x="1393" y="1181"/>
                      <a:pt x="1470" y="1306"/>
                    </a:cubicBezTo>
                    <a:cubicBezTo>
                      <a:pt x="1547" y="1431"/>
                      <a:pt x="1919" y="2108"/>
                      <a:pt x="2020" y="2796"/>
                    </a:cubicBezTo>
                    <a:cubicBezTo>
                      <a:pt x="2028" y="2854"/>
                      <a:pt x="2086" y="2872"/>
                      <a:pt x="2102" y="2929"/>
                    </a:cubicBezTo>
                    <a:cubicBezTo>
                      <a:pt x="2108" y="2903"/>
                      <a:pt x="2117" y="2880"/>
                      <a:pt x="2118" y="2853"/>
                    </a:cubicBezTo>
                    <a:close/>
                  </a:path>
                </a:pathLst>
              </a:custGeom>
              <a:solidFill>
                <a:srgbClr val="107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1048">
                <a:extLst>
                  <a:ext uri="{FF2B5EF4-FFF2-40B4-BE49-F238E27FC236}">
                    <a16:creationId xmlns:a16="http://schemas.microsoft.com/office/drawing/2014/main" xmlns="" id="{68DC042B-9751-4BBE-8458-A5A95B0EA58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04447" y="5468258"/>
                <a:ext cx="124726" cy="558669"/>
              </a:xfrm>
              <a:custGeom>
                <a:avLst/>
                <a:gdLst>
                  <a:gd name="T0" fmla="*/ 0 w 114"/>
                  <a:gd name="T1" fmla="*/ 0 h 510"/>
                  <a:gd name="T2" fmla="*/ 11 w 114"/>
                  <a:gd name="T3" fmla="*/ 31 h 510"/>
                  <a:gd name="T4" fmla="*/ 21 w 114"/>
                  <a:gd name="T5" fmla="*/ 62 h 510"/>
                  <a:gd name="T6" fmla="*/ 30 w 114"/>
                  <a:gd name="T7" fmla="*/ 93 h 510"/>
                  <a:gd name="T8" fmla="*/ 39 w 114"/>
                  <a:gd name="T9" fmla="*/ 125 h 510"/>
                  <a:gd name="T10" fmla="*/ 71 w 114"/>
                  <a:gd name="T11" fmla="*/ 252 h 510"/>
                  <a:gd name="T12" fmla="*/ 96 w 114"/>
                  <a:gd name="T13" fmla="*/ 380 h 510"/>
                  <a:gd name="T14" fmla="*/ 102 w 114"/>
                  <a:gd name="T15" fmla="*/ 413 h 510"/>
                  <a:gd name="T16" fmla="*/ 106 w 114"/>
                  <a:gd name="T17" fmla="*/ 445 h 510"/>
                  <a:gd name="T18" fmla="*/ 111 w 114"/>
                  <a:gd name="T19" fmla="*/ 477 h 510"/>
                  <a:gd name="T20" fmla="*/ 114 w 114"/>
                  <a:gd name="T21" fmla="*/ 510 h 510"/>
                  <a:gd name="T22" fmla="*/ 109 w 114"/>
                  <a:gd name="T23" fmla="*/ 478 h 510"/>
                  <a:gd name="T24" fmla="*/ 104 w 114"/>
                  <a:gd name="T25" fmla="*/ 445 h 510"/>
                  <a:gd name="T26" fmla="*/ 98 w 114"/>
                  <a:gd name="T27" fmla="*/ 413 h 510"/>
                  <a:gd name="T28" fmla="*/ 92 w 114"/>
                  <a:gd name="T29" fmla="*/ 381 h 510"/>
                  <a:gd name="T30" fmla="*/ 66 w 114"/>
                  <a:gd name="T31" fmla="*/ 253 h 510"/>
                  <a:gd name="T32" fmla="*/ 35 w 114"/>
                  <a:gd name="T33" fmla="*/ 126 h 510"/>
                  <a:gd name="T34" fmla="*/ 27 w 114"/>
                  <a:gd name="T35" fmla="*/ 94 h 510"/>
                  <a:gd name="T36" fmla="*/ 18 w 114"/>
                  <a:gd name="T37" fmla="*/ 63 h 510"/>
                  <a:gd name="T38" fmla="*/ 9 w 114"/>
                  <a:gd name="T39" fmla="*/ 31 h 510"/>
                  <a:gd name="T40" fmla="*/ 0 w 114"/>
                  <a:gd name="T41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510">
                    <a:moveTo>
                      <a:pt x="0" y="0"/>
                    </a:moveTo>
                    <a:cubicBezTo>
                      <a:pt x="11" y="31"/>
                      <a:pt x="11" y="31"/>
                      <a:pt x="11" y="31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39" y="125"/>
                      <a:pt x="39" y="125"/>
                      <a:pt x="39" y="125"/>
                    </a:cubicBezTo>
                    <a:cubicBezTo>
                      <a:pt x="51" y="167"/>
                      <a:pt x="62" y="209"/>
                      <a:pt x="71" y="252"/>
                    </a:cubicBezTo>
                    <a:cubicBezTo>
                      <a:pt x="81" y="294"/>
                      <a:pt x="89" y="337"/>
                      <a:pt x="96" y="380"/>
                    </a:cubicBezTo>
                    <a:cubicBezTo>
                      <a:pt x="102" y="413"/>
                      <a:pt x="102" y="413"/>
                      <a:pt x="102" y="413"/>
                    </a:cubicBezTo>
                    <a:cubicBezTo>
                      <a:pt x="106" y="445"/>
                      <a:pt x="106" y="445"/>
                      <a:pt x="106" y="445"/>
                    </a:cubicBezTo>
                    <a:cubicBezTo>
                      <a:pt x="111" y="477"/>
                      <a:pt x="111" y="477"/>
                      <a:pt x="111" y="477"/>
                    </a:cubicBezTo>
                    <a:cubicBezTo>
                      <a:pt x="114" y="510"/>
                      <a:pt x="114" y="510"/>
                      <a:pt x="114" y="510"/>
                    </a:cubicBezTo>
                    <a:cubicBezTo>
                      <a:pt x="109" y="478"/>
                      <a:pt x="109" y="478"/>
                      <a:pt x="109" y="478"/>
                    </a:cubicBezTo>
                    <a:cubicBezTo>
                      <a:pt x="104" y="445"/>
                      <a:pt x="104" y="445"/>
                      <a:pt x="104" y="445"/>
                    </a:cubicBezTo>
                    <a:cubicBezTo>
                      <a:pt x="98" y="413"/>
                      <a:pt x="98" y="413"/>
                      <a:pt x="98" y="413"/>
                    </a:cubicBezTo>
                    <a:cubicBezTo>
                      <a:pt x="92" y="381"/>
                      <a:pt x="92" y="381"/>
                      <a:pt x="92" y="381"/>
                    </a:cubicBezTo>
                    <a:cubicBezTo>
                      <a:pt x="84" y="338"/>
                      <a:pt x="76" y="295"/>
                      <a:pt x="66" y="253"/>
                    </a:cubicBezTo>
                    <a:cubicBezTo>
                      <a:pt x="57" y="210"/>
                      <a:pt x="46" y="168"/>
                      <a:pt x="35" y="126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9" y="31"/>
                      <a:pt x="9" y="31"/>
                      <a:pt x="9" y="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1049">
                <a:extLst>
                  <a:ext uri="{FF2B5EF4-FFF2-40B4-BE49-F238E27FC236}">
                    <a16:creationId xmlns:a16="http://schemas.microsoft.com/office/drawing/2014/main" xmlns="" id="{2D769203-39AC-4795-A206-814DA9BF74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314882" y="5770978"/>
                <a:ext cx="29882" cy="231263"/>
              </a:xfrm>
              <a:custGeom>
                <a:avLst/>
                <a:gdLst>
                  <a:gd name="T0" fmla="*/ 0 w 28"/>
                  <a:gd name="T1" fmla="*/ 0 h 211"/>
                  <a:gd name="T2" fmla="*/ 22 w 28"/>
                  <a:gd name="T3" fmla="*/ 104 h 211"/>
                  <a:gd name="T4" fmla="*/ 26 w 28"/>
                  <a:gd name="T5" fmla="*/ 211 h 211"/>
                  <a:gd name="T6" fmla="*/ 17 w 28"/>
                  <a:gd name="T7" fmla="*/ 105 h 211"/>
                  <a:gd name="T8" fmla="*/ 0 w 28"/>
                  <a:gd name="T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1">
                    <a:moveTo>
                      <a:pt x="0" y="0"/>
                    </a:moveTo>
                    <a:cubicBezTo>
                      <a:pt x="10" y="34"/>
                      <a:pt x="17" y="69"/>
                      <a:pt x="22" y="104"/>
                    </a:cubicBezTo>
                    <a:cubicBezTo>
                      <a:pt x="26" y="140"/>
                      <a:pt x="28" y="176"/>
                      <a:pt x="26" y="211"/>
                    </a:cubicBezTo>
                    <a:cubicBezTo>
                      <a:pt x="24" y="176"/>
                      <a:pt x="21" y="140"/>
                      <a:pt x="17" y="105"/>
                    </a:cubicBezTo>
                    <a:cubicBezTo>
                      <a:pt x="12" y="70"/>
                      <a:pt x="6" y="35"/>
                      <a:pt x="0" y="0"/>
                    </a:cubicBez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1050">
                <a:extLst>
                  <a:ext uri="{FF2B5EF4-FFF2-40B4-BE49-F238E27FC236}">
                    <a16:creationId xmlns:a16="http://schemas.microsoft.com/office/drawing/2014/main" xmlns="" id="{265B7F9B-A7F7-4EBD-918B-71B5F61E7C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338268" y="5686529"/>
                <a:ext cx="40276" cy="315713"/>
              </a:xfrm>
              <a:custGeom>
                <a:avLst/>
                <a:gdLst>
                  <a:gd name="T0" fmla="*/ 0 w 36"/>
                  <a:gd name="T1" fmla="*/ 0 h 288"/>
                  <a:gd name="T2" fmla="*/ 8 w 36"/>
                  <a:gd name="T3" fmla="*/ 35 h 288"/>
                  <a:gd name="T4" fmla="*/ 15 w 36"/>
                  <a:gd name="T5" fmla="*/ 71 h 288"/>
                  <a:gd name="T6" fmla="*/ 26 w 36"/>
                  <a:gd name="T7" fmla="*/ 143 h 288"/>
                  <a:gd name="T8" fmla="*/ 33 w 36"/>
                  <a:gd name="T9" fmla="*/ 215 h 288"/>
                  <a:gd name="T10" fmla="*/ 35 w 36"/>
                  <a:gd name="T11" fmla="*/ 252 h 288"/>
                  <a:gd name="T12" fmla="*/ 36 w 36"/>
                  <a:gd name="T13" fmla="*/ 288 h 288"/>
                  <a:gd name="T14" fmla="*/ 32 w 36"/>
                  <a:gd name="T15" fmla="*/ 252 h 288"/>
                  <a:gd name="T16" fmla="*/ 29 w 36"/>
                  <a:gd name="T17" fmla="*/ 216 h 288"/>
                  <a:gd name="T18" fmla="*/ 21 w 36"/>
                  <a:gd name="T19" fmla="*/ 144 h 288"/>
                  <a:gd name="T20" fmla="*/ 11 w 36"/>
                  <a:gd name="T21" fmla="*/ 72 h 288"/>
                  <a:gd name="T22" fmla="*/ 5 w 36"/>
                  <a:gd name="T23" fmla="*/ 36 h 288"/>
                  <a:gd name="T24" fmla="*/ 0 w 3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288">
                    <a:moveTo>
                      <a:pt x="0" y="0"/>
                    </a:moveTo>
                    <a:cubicBezTo>
                      <a:pt x="3" y="11"/>
                      <a:pt x="5" y="23"/>
                      <a:pt x="8" y="35"/>
                    </a:cubicBezTo>
                    <a:cubicBezTo>
                      <a:pt x="10" y="47"/>
                      <a:pt x="13" y="59"/>
                      <a:pt x="15" y="71"/>
                    </a:cubicBezTo>
                    <a:cubicBezTo>
                      <a:pt x="20" y="95"/>
                      <a:pt x="23" y="119"/>
                      <a:pt x="26" y="143"/>
                    </a:cubicBezTo>
                    <a:cubicBezTo>
                      <a:pt x="29" y="167"/>
                      <a:pt x="32" y="191"/>
                      <a:pt x="33" y="215"/>
                    </a:cubicBezTo>
                    <a:cubicBezTo>
                      <a:pt x="34" y="228"/>
                      <a:pt x="35" y="240"/>
                      <a:pt x="35" y="252"/>
                    </a:cubicBezTo>
                    <a:cubicBezTo>
                      <a:pt x="35" y="264"/>
                      <a:pt x="36" y="276"/>
                      <a:pt x="36" y="288"/>
                    </a:cubicBezTo>
                    <a:cubicBezTo>
                      <a:pt x="32" y="252"/>
                      <a:pt x="32" y="252"/>
                      <a:pt x="32" y="252"/>
                    </a:cubicBezTo>
                    <a:cubicBezTo>
                      <a:pt x="31" y="240"/>
                      <a:pt x="30" y="228"/>
                      <a:pt x="29" y="216"/>
                    </a:cubicBezTo>
                    <a:cubicBezTo>
                      <a:pt x="26" y="192"/>
                      <a:pt x="24" y="168"/>
                      <a:pt x="21" y="144"/>
                    </a:cubicBezTo>
                    <a:cubicBezTo>
                      <a:pt x="18" y="119"/>
                      <a:pt x="14" y="96"/>
                      <a:pt x="11" y="72"/>
                    </a:cubicBezTo>
                    <a:cubicBezTo>
                      <a:pt x="9" y="60"/>
                      <a:pt x="7" y="48"/>
                      <a:pt x="5" y="3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1051">
                <a:extLst>
                  <a:ext uri="{FF2B5EF4-FFF2-40B4-BE49-F238E27FC236}">
                    <a16:creationId xmlns:a16="http://schemas.microsoft.com/office/drawing/2014/main" xmlns="" id="{25E51486-0975-4613-BE54-1672B007FE8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916018" y="4534112"/>
                <a:ext cx="430045" cy="1083558"/>
              </a:xfrm>
              <a:custGeom>
                <a:avLst/>
                <a:gdLst>
                  <a:gd name="T0" fmla="*/ 0 w 392"/>
                  <a:gd name="T1" fmla="*/ 0 h 988"/>
                  <a:gd name="T2" fmla="*/ 32 w 392"/>
                  <a:gd name="T3" fmla="*/ 59 h 988"/>
                  <a:gd name="T4" fmla="*/ 63 w 392"/>
                  <a:gd name="T5" fmla="*/ 118 h 988"/>
                  <a:gd name="T6" fmla="*/ 92 w 392"/>
                  <a:gd name="T7" fmla="*/ 177 h 988"/>
                  <a:gd name="T8" fmla="*/ 121 w 392"/>
                  <a:gd name="T9" fmla="*/ 237 h 988"/>
                  <a:gd name="T10" fmla="*/ 227 w 392"/>
                  <a:gd name="T11" fmla="*/ 482 h 988"/>
                  <a:gd name="T12" fmla="*/ 317 w 392"/>
                  <a:gd name="T13" fmla="*/ 733 h 988"/>
                  <a:gd name="T14" fmla="*/ 338 w 392"/>
                  <a:gd name="T15" fmla="*/ 796 h 988"/>
                  <a:gd name="T16" fmla="*/ 357 w 392"/>
                  <a:gd name="T17" fmla="*/ 860 h 988"/>
                  <a:gd name="T18" fmla="*/ 375 w 392"/>
                  <a:gd name="T19" fmla="*/ 924 h 988"/>
                  <a:gd name="T20" fmla="*/ 392 w 392"/>
                  <a:gd name="T21" fmla="*/ 988 h 988"/>
                  <a:gd name="T22" fmla="*/ 374 w 392"/>
                  <a:gd name="T23" fmla="*/ 924 h 988"/>
                  <a:gd name="T24" fmla="*/ 354 w 392"/>
                  <a:gd name="T25" fmla="*/ 861 h 988"/>
                  <a:gd name="T26" fmla="*/ 334 w 392"/>
                  <a:gd name="T27" fmla="*/ 797 h 988"/>
                  <a:gd name="T28" fmla="*/ 313 w 392"/>
                  <a:gd name="T29" fmla="*/ 734 h 988"/>
                  <a:gd name="T30" fmla="*/ 222 w 392"/>
                  <a:gd name="T31" fmla="*/ 484 h 988"/>
                  <a:gd name="T32" fmla="*/ 117 w 392"/>
                  <a:gd name="T33" fmla="*/ 239 h 988"/>
                  <a:gd name="T34" fmla="*/ 89 w 392"/>
                  <a:gd name="T35" fmla="*/ 179 h 988"/>
                  <a:gd name="T36" fmla="*/ 60 w 392"/>
                  <a:gd name="T37" fmla="*/ 119 h 988"/>
                  <a:gd name="T38" fmla="*/ 31 w 392"/>
                  <a:gd name="T39" fmla="*/ 59 h 988"/>
                  <a:gd name="T40" fmla="*/ 0 w 392"/>
                  <a:gd name="T41" fmla="*/ 0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2" h="988">
                    <a:moveTo>
                      <a:pt x="0" y="0"/>
                    </a:moveTo>
                    <a:cubicBezTo>
                      <a:pt x="32" y="59"/>
                      <a:pt x="32" y="59"/>
                      <a:pt x="32" y="59"/>
                    </a:cubicBezTo>
                    <a:cubicBezTo>
                      <a:pt x="63" y="118"/>
                      <a:pt x="63" y="118"/>
                      <a:pt x="63" y="118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121" y="237"/>
                      <a:pt x="121" y="237"/>
                      <a:pt x="121" y="237"/>
                    </a:cubicBezTo>
                    <a:cubicBezTo>
                      <a:pt x="159" y="318"/>
                      <a:pt x="194" y="400"/>
                      <a:pt x="227" y="482"/>
                    </a:cubicBezTo>
                    <a:cubicBezTo>
                      <a:pt x="259" y="565"/>
                      <a:pt x="290" y="648"/>
                      <a:pt x="317" y="733"/>
                    </a:cubicBezTo>
                    <a:cubicBezTo>
                      <a:pt x="338" y="796"/>
                      <a:pt x="338" y="796"/>
                      <a:pt x="338" y="796"/>
                    </a:cubicBezTo>
                    <a:cubicBezTo>
                      <a:pt x="357" y="860"/>
                      <a:pt x="357" y="860"/>
                      <a:pt x="357" y="860"/>
                    </a:cubicBezTo>
                    <a:cubicBezTo>
                      <a:pt x="375" y="924"/>
                      <a:pt x="375" y="924"/>
                      <a:pt x="375" y="924"/>
                    </a:cubicBezTo>
                    <a:cubicBezTo>
                      <a:pt x="392" y="988"/>
                      <a:pt x="392" y="988"/>
                      <a:pt x="392" y="988"/>
                    </a:cubicBezTo>
                    <a:cubicBezTo>
                      <a:pt x="374" y="924"/>
                      <a:pt x="374" y="924"/>
                      <a:pt x="374" y="924"/>
                    </a:cubicBezTo>
                    <a:cubicBezTo>
                      <a:pt x="354" y="861"/>
                      <a:pt x="354" y="861"/>
                      <a:pt x="354" y="861"/>
                    </a:cubicBezTo>
                    <a:cubicBezTo>
                      <a:pt x="334" y="797"/>
                      <a:pt x="334" y="797"/>
                      <a:pt x="334" y="797"/>
                    </a:cubicBezTo>
                    <a:cubicBezTo>
                      <a:pt x="313" y="734"/>
                      <a:pt x="313" y="734"/>
                      <a:pt x="313" y="734"/>
                    </a:cubicBezTo>
                    <a:cubicBezTo>
                      <a:pt x="285" y="650"/>
                      <a:pt x="255" y="567"/>
                      <a:pt x="222" y="484"/>
                    </a:cubicBezTo>
                    <a:cubicBezTo>
                      <a:pt x="189" y="401"/>
                      <a:pt x="154" y="320"/>
                      <a:pt x="117" y="239"/>
                    </a:cubicBezTo>
                    <a:cubicBezTo>
                      <a:pt x="89" y="179"/>
                      <a:pt x="89" y="179"/>
                      <a:pt x="89" y="179"/>
                    </a:cubicBezTo>
                    <a:cubicBezTo>
                      <a:pt x="60" y="119"/>
                      <a:pt x="60" y="119"/>
                      <a:pt x="60" y="11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CDC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1052">
                <a:extLst>
                  <a:ext uri="{FF2B5EF4-FFF2-40B4-BE49-F238E27FC236}">
                    <a16:creationId xmlns:a16="http://schemas.microsoft.com/office/drawing/2014/main" xmlns="" id="{59F8F959-91DF-4F97-A7AE-D523D23382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715937" y="3232283"/>
                <a:ext cx="654812" cy="487212"/>
              </a:xfrm>
              <a:custGeom>
                <a:avLst/>
                <a:gdLst>
                  <a:gd name="T0" fmla="*/ 0 w 596"/>
                  <a:gd name="T1" fmla="*/ 445 h 445"/>
                  <a:gd name="T2" fmla="*/ 33 w 596"/>
                  <a:gd name="T3" fmla="*/ 412 h 445"/>
                  <a:gd name="T4" fmla="*/ 68 w 596"/>
                  <a:gd name="T5" fmla="*/ 381 h 445"/>
                  <a:gd name="T6" fmla="*/ 104 w 596"/>
                  <a:gd name="T7" fmla="*/ 352 h 445"/>
                  <a:gd name="T8" fmla="*/ 141 w 596"/>
                  <a:gd name="T9" fmla="*/ 324 h 445"/>
                  <a:gd name="T10" fmla="*/ 296 w 596"/>
                  <a:gd name="T11" fmla="*/ 220 h 445"/>
                  <a:gd name="T12" fmla="*/ 452 w 596"/>
                  <a:gd name="T13" fmla="*/ 118 h 445"/>
                  <a:gd name="T14" fmla="*/ 490 w 596"/>
                  <a:gd name="T15" fmla="*/ 91 h 445"/>
                  <a:gd name="T16" fmla="*/ 526 w 596"/>
                  <a:gd name="T17" fmla="*/ 62 h 445"/>
                  <a:gd name="T18" fmla="*/ 562 w 596"/>
                  <a:gd name="T19" fmla="*/ 32 h 445"/>
                  <a:gd name="T20" fmla="*/ 596 w 596"/>
                  <a:gd name="T21" fmla="*/ 0 h 445"/>
                  <a:gd name="T22" fmla="*/ 563 w 596"/>
                  <a:gd name="T23" fmla="*/ 33 h 445"/>
                  <a:gd name="T24" fmla="*/ 528 w 596"/>
                  <a:gd name="T25" fmla="*/ 64 h 445"/>
                  <a:gd name="T26" fmla="*/ 492 w 596"/>
                  <a:gd name="T27" fmla="*/ 93 h 445"/>
                  <a:gd name="T28" fmla="*/ 455 w 596"/>
                  <a:gd name="T29" fmla="*/ 122 h 445"/>
                  <a:gd name="T30" fmla="*/ 299 w 596"/>
                  <a:gd name="T31" fmla="*/ 225 h 445"/>
                  <a:gd name="T32" fmla="*/ 143 w 596"/>
                  <a:gd name="T33" fmla="*/ 327 h 445"/>
                  <a:gd name="T34" fmla="*/ 106 w 596"/>
                  <a:gd name="T35" fmla="*/ 354 h 445"/>
                  <a:gd name="T36" fmla="*/ 69 w 596"/>
                  <a:gd name="T37" fmla="*/ 383 h 445"/>
                  <a:gd name="T38" fmla="*/ 34 w 596"/>
                  <a:gd name="T39" fmla="*/ 413 h 445"/>
                  <a:gd name="T40" fmla="*/ 0 w 596"/>
                  <a:gd name="T41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6" h="445">
                    <a:moveTo>
                      <a:pt x="0" y="445"/>
                    </a:moveTo>
                    <a:cubicBezTo>
                      <a:pt x="33" y="412"/>
                      <a:pt x="33" y="412"/>
                      <a:pt x="33" y="412"/>
                    </a:cubicBezTo>
                    <a:cubicBezTo>
                      <a:pt x="68" y="381"/>
                      <a:pt x="68" y="381"/>
                      <a:pt x="68" y="381"/>
                    </a:cubicBezTo>
                    <a:cubicBezTo>
                      <a:pt x="104" y="352"/>
                      <a:pt x="104" y="352"/>
                      <a:pt x="104" y="352"/>
                    </a:cubicBezTo>
                    <a:cubicBezTo>
                      <a:pt x="141" y="324"/>
                      <a:pt x="141" y="324"/>
                      <a:pt x="141" y="324"/>
                    </a:cubicBezTo>
                    <a:cubicBezTo>
                      <a:pt x="191" y="287"/>
                      <a:pt x="244" y="254"/>
                      <a:pt x="296" y="220"/>
                    </a:cubicBezTo>
                    <a:cubicBezTo>
                      <a:pt x="349" y="187"/>
                      <a:pt x="401" y="154"/>
                      <a:pt x="452" y="118"/>
                    </a:cubicBezTo>
                    <a:cubicBezTo>
                      <a:pt x="490" y="91"/>
                      <a:pt x="490" y="91"/>
                      <a:pt x="490" y="91"/>
                    </a:cubicBezTo>
                    <a:cubicBezTo>
                      <a:pt x="526" y="62"/>
                      <a:pt x="526" y="62"/>
                      <a:pt x="526" y="62"/>
                    </a:cubicBezTo>
                    <a:cubicBezTo>
                      <a:pt x="562" y="32"/>
                      <a:pt x="562" y="32"/>
                      <a:pt x="562" y="32"/>
                    </a:cubicBezTo>
                    <a:cubicBezTo>
                      <a:pt x="596" y="0"/>
                      <a:pt x="596" y="0"/>
                      <a:pt x="596" y="0"/>
                    </a:cubicBezTo>
                    <a:cubicBezTo>
                      <a:pt x="563" y="33"/>
                      <a:pt x="563" y="33"/>
                      <a:pt x="563" y="33"/>
                    </a:cubicBezTo>
                    <a:cubicBezTo>
                      <a:pt x="528" y="64"/>
                      <a:pt x="528" y="64"/>
                      <a:pt x="528" y="64"/>
                    </a:cubicBezTo>
                    <a:cubicBezTo>
                      <a:pt x="492" y="93"/>
                      <a:pt x="492" y="93"/>
                      <a:pt x="492" y="93"/>
                    </a:cubicBezTo>
                    <a:cubicBezTo>
                      <a:pt x="455" y="122"/>
                      <a:pt x="455" y="122"/>
                      <a:pt x="455" y="122"/>
                    </a:cubicBezTo>
                    <a:cubicBezTo>
                      <a:pt x="404" y="158"/>
                      <a:pt x="352" y="191"/>
                      <a:pt x="299" y="225"/>
                    </a:cubicBezTo>
                    <a:cubicBezTo>
                      <a:pt x="247" y="258"/>
                      <a:pt x="194" y="291"/>
                      <a:pt x="143" y="327"/>
                    </a:cubicBezTo>
                    <a:cubicBezTo>
                      <a:pt x="106" y="354"/>
                      <a:pt x="106" y="354"/>
                      <a:pt x="106" y="354"/>
                    </a:cubicBezTo>
                    <a:cubicBezTo>
                      <a:pt x="69" y="383"/>
                      <a:pt x="69" y="383"/>
                      <a:pt x="69" y="383"/>
                    </a:cubicBezTo>
                    <a:cubicBezTo>
                      <a:pt x="34" y="413"/>
                      <a:pt x="34" y="413"/>
                      <a:pt x="34" y="413"/>
                    </a:cubicBezTo>
                    <a:lnTo>
                      <a:pt x="0" y="445"/>
                    </a:lnTo>
                    <a:close/>
                  </a:path>
                </a:pathLst>
              </a:custGeom>
              <a:solidFill>
                <a:srgbClr val="ACDC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1053">
                <a:extLst>
                  <a:ext uri="{FF2B5EF4-FFF2-40B4-BE49-F238E27FC236}">
                    <a16:creationId xmlns:a16="http://schemas.microsoft.com/office/drawing/2014/main" xmlns="" id="{062B110F-BE8E-403E-8467-1433932528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674361" y="3473940"/>
                <a:ext cx="326106" cy="245555"/>
              </a:xfrm>
              <a:custGeom>
                <a:avLst/>
                <a:gdLst>
                  <a:gd name="T0" fmla="*/ 0 w 296"/>
                  <a:gd name="T1" fmla="*/ 224 h 224"/>
                  <a:gd name="T2" fmla="*/ 14 w 296"/>
                  <a:gd name="T3" fmla="*/ 206 h 224"/>
                  <a:gd name="T4" fmla="*/ 29 w 296"/>
                  <a:gd name="T5" fmla="*/ 188 h 224"/>
                  <a:gd name="T6" fmla="*/ 62 w 296"/>
                  <a:gd name="T7" fmla="*/ 155 h 224"/>
                  <a:gd name="T8" fmla="*/ 135 w 296"/>
                  <a:gd name="T9" fmla="*/ 96 h 224"/>
                  <a:gd name="T10" fmla="*/ 214 w 296"/>
                  <a:gd name="T11" fmla="*/ 46 h 224"/>
                  <a:gd name="T12" fmla="*/ 255 w 296"/>
                  <a:gd name="T13" fmla="*/ 23 h 224"/>
                  <a:gd name="T14" fmla="*/ 296 w 296"/>
                  <a:gd name="T15" fmla="*/ 0 h 224"/>
                  <a:gd name="T16" fmla="*/ 256 w 296"/>
                  <a:gd name="T17" fmla="*/ 25 h 224"/>
                  <a:gd name="T18" fmla="*/ 216 w 296"/>
                  <a:gd name="T19" fmla="*/ 49 h 224"/>
                  <a:gd name="T20" fmla="*/ 138 w 296"/>
                  <a:gd name="T21" fmla="*/ 100 h 224"/>
                  <a:gd name="T22" fmla="*/ 65 w 296"/>
                  <a:gd name="T23" fmla="*/ 158 h 224"/>
                  <a:gd name="T24" fmla="*/ 31 w 296"/>
                  <a:gd name="T25" fmla="*/ 190 h 224"/>
                  <a:gd name="T26" fmla="*/ 15 w 296"/>
                  <a:gd name="T27" fmla="*/ 207 h 224"/>
                  <a:gd name="T28" fmla="*/ 0 w 296"/>
                  <a:gd name="T2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6" h="224">
                    <a:moveTo>
                      <a:pt x="0" y="224"/>
                    </a:moveTo>
                    <a:cubicBezTo>
                      <a:pt x="4" y="218"/>
                      <a:pt x="9" y="212"/>
                      <a:pt x="14" y="206"/>
                    </a:cubicBezTo>
                    <a:cubicBezTo>
                      <a:pt x="19" y="200"/>
                      <a:pt x="24" y="194"/>
                      <a:pt x="29" y="188"/>
                    </a:cubicBezTo>
                    <a:cubicBezTo>
                      <a:pt x="40" y="176"/>
                      <a:pt x="51" y="165"/>
                      <a:pt x="62" y="155"/>
                    </a:cubicBezTo>
                    <a:cubicBezTo>
                      <a:pt x="85" y="133"/>
                      <a:pt x="109" y="114"/>
                      <a:pt x="135" y="96"/>
                    </a:cubicBezTo>
                    <a:cubicBezTo>
                      <a:pt x="161" y="78"/>
                      <a:pt x="187" y="61"/>
                      <a:pt x="214" y="46"/>
                    </a:cubicBezTo>
                    <a:cubicBezTo>
                      <a:pt x="228" y="38"/>
                      <a:pt x="241" y="30"/>
                      <a:pt x="255" y="23"/>
                    </a:cubicBezTo>
                    <a:cubicBezTo>
                      <a:pt x="296" y="0"/>
                      <a:pt x="296" y="0"/>
                      <a:pt x="296" y="0"/>
                    </a:cubicBezTo>
                    <a:cubicBezTo>
                      <a:pt x="283" y="9"/>
                      <a:pt x="270" y="17"/>
                      <a:pt x="256" y="25"/>
                    </a:cubicBezTo>
                    <a:cubicBezTo>
                      <a:pt x="243" y="33"/>
                      <a:pt x="230" y="41"/>
                      <a:pt x="216" y="49"/>
                    </a:cubicBezTo>
                    <a:cubicBezTo>
                      <a:pt x="190" y="66"/>
                      <a:pt x="163" y="82"/>
                      <a:pt x="138" y="100"/>
                    </a:cubicBezTo>
                    <a:cubicBezTo>
                      <a:pt x="112" y="118"/>
                      <a:pt x="88" y="137"/>
                      <a:pt x="65" y="158"/>
                    </a:cubicBezTo>
                    <a:cubicBezTo>
                      <a:pt x="53" y="168"/>
                      <a:pt x="42" y="179"/>
                      <a:pt x="31" y="190"/>
                    </a:cubicBezTo>
                    <a:cubicBezTo>
                      <a:pt x="26" y="196"/>
                      <a:pt x="20" y="201"/>
                      <a:pt x="15" y="207"/>
                    </a:cubicBezTo>
                    <a:cubicBezTo>
                      <a:pt x="10" y="213"/>
                      <a:pt x="5" y="219"/>
                      <a:pt x="0" y="224"/>
                    </a:cubicBezTo>
                    <a:close/>
                  </a:path>
                </a:pathLst>
              </a:custGeom>
              <a:solidFill>
                <a:srgbClr val="ACDC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1054">
                <a:extLst>
                  <a:ext uri="{FF2B5EF4-FFF2-40B4-BE49-F238E27FC236}">
                    <a16:creationId xmlns:a16="http://schemas.microsoft.com/office/drawing/2014/main" xmlns="" id="{058D3380-CF93-4F07-83AC-030F4F11BF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77811" y="3844221"/>
                <a:ext cx="1003005" cy="242956"/>
              </a:xfrm>
              <a:custGeom>
                <a:avLst/>
                <a:gdLst>
                  <a:gd name="T0" fmla="*/ 0 w 913"/>
                  <a:gd name="T1" fmla="*/ 0 h 222"/>
                  <a:gd name="T2" fmla="*/ 234 w 913"/>
                  <a:gd name="T3" fmla="*/ 39 h 222"/>
                  <a:gd name="T4" fmla="*/ 294 w 913"/>
                  <a:gd name="T5" fmla="*/ 39 h 222"/>
                  <a:gd name="T6" fmla="*/ 353 w 913"/>
                  <a:gd name="T7" fmla="*/ 37 h 222"/>
                  <a:gd name="T8" fmla="*/ 473 w 913"/>
                  <a:gd name="T9" fmla="*/ 44 h 222"/>
                  <a:gd name="T10" fmla="*/ 588 w 913"/>
                  <a:gd name="T11" fmla="*/ 76 h 222"/>
                  <a:gd name="T12" fmla="*/ 701 w 913"/>
                  <a:gd name="T13" fmla="*/ 114 h 222"/>
                  <a:gd name="T14" fmla="*/ 811 w 913"/>
                  <a:gd name="T15" fmla="*/ 160 h 222"/>
                  <a:gd name="T16" fmla="*/ 913 w 913"/>
                  <a:gd name="T17" fmla="*/ 222 h 222"/>
                  <a:gd name="T18" fmla="*/ 810 w 913"/>
                  <a:gd name="T19" fmla="*/ 162 h 222"/>
                  <a:gd name="T20" fmla="*/ 700 w 913"/>
                  <a:gd name="T21" fmla="*/ 118 h 222"/>
                  <a:gd name="T22" fmla="*/ 586 w 913"/>
                  <a:gd name="T23" fmla="*/ 81 h 222"/>
                  <a:gd name="T24" fmla="*/ 472 w 913"/>
                  <a:gd name="T25" fmla="*/ 50 h 222"/>
                  <a:gd name="T26" fmla="*/ 353 w 913"/>
                  <a:gd name="T27" fmla="*/ 42 h 222"/>
                  <a:gd name="T28" fmla="*/ 234 w 913"/>
                  <a:gd name="T29" fmla="*/ 43 h 222"/>
                  <a:gd name="T30" fmla="*/ 115 w 913"/>
                  <a:gd name="T31" fmla="*/ 29 h 222"/>
                  <a:gd name="T32" fmla="*/ 0 w 913"/>
                  <a:gd name="T3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3" h="222">
                    <a:moveTo>
                      <a:pt x="0" y="0"/>
                    </a:moveTo>
                    <a:cubicBezTo>
                      <a:pt x="76" y="22"/>
                      <a:pt x="155" y="36"/>
                      <a:pt x="234" y="39"/>
                    </a:cubicBezTo>
                    <a:cubicBezTo>
                      <a:pt x="254" y="39"/>
                      <a:pt x="274" y="39"/>
                      <a:pt x="294" y="39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93" y="36"/>
                      <a:pt x="433" y="37"/>
                      <a:pt x="473" y="44"/>
                    </a:cubicBezTo>
                    <a:cubicBezTo>
                      <a:pt x="512" y="52"/>
                      <a:pt x="550" y="64"/>
                      <a:pt x="588" y="76"/>
                    </a:cubicBezTo>
                    <a:cubicBezTo>
                      <a:pt x="626" y="88"/>
                      <a:pt x="664" y="100"/>
                      <a:pt x="701" y="114"/>
                    </a:cubicBezTo>
                    <a:cubicBezTo>
                      <a:pt x="739" y="127"/>
                      <a:pt x="776" y="142"/>
                      <a:pt x="811" y="160"/>
                    </a:cubicBezTo>
                    <a:cubicBezTo>
                      <a:pt x="847" y="178"/>
                      <a:pt x="881" y="198"/>
                      <a:pt x="913" y="222"/>
                    </a:cubicBezTo>
                    <a:cubicBezTo>
                      <a:pt x="881" y="199"/>
                      <a:pt x="846" y="179"/>
                      <a:pt x="810" y="162"/>
                    </a:cubicBezTo>
                    <a:cubicBezTo>
                      <a:pt x="774" y="145"/>
                      <a:pt x="737" y="131"/>
                      <a:pt x="700" y="118"/>
                    </a:cubicBezTo>
                    <a:cubicBezTo>
                      <a:pt x="662" y="105"/>
                      <a:pt x="624" y="93"/>
                      <a:pt x="586" y="81"/>
                    </a:cubicBezTo>
                    <a:cubicBezTo>
                      <a:pt x="548" y="69"/>
                      <a:pt x="511" y="57"/>
                      <a:pt x="472" y="50"/>
                    </a:cubicBezTo>
                    <a:cubicBezTo>
                      <a:pt x="433" y="42"/>
                      <a:pt x="393" y="42"/>
                      <a:pt x="353" y="42"/>
                    </a:cubicBezTo>
                    <a:cubicBezTo>
                      <a:pt x="314" y="43"/>
                      <a:pt x="274" y="45"/>
                      <a:pt x="234" y="43"/>
                    </a:cubicBezTo>
                    <a:cubicBezTo>
                      <a:pt x="194" y="41"/>
                      <a:pt x="154" y="36"/>
                      <a:pt x="115" y="29"/>
                    </a:cubicBezTo>
                    <a:cubicBezTo>
                      <a:pt x="76" y="22"/>
                      <a:pt x="37" y="12"/>
                      <a:pt x="0" y="0"/>
                    </a:cubicBezTo>
                    <a:close/>
                  </a:path>
                </a:pathLst>
              </a:custGeom>
              <a:solidFill>
                <a:srgbClr val="ACDC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1055">
                <a:extLst>
                  <a:ext uri="{FF2B5EF4-FFF2-40B4-BE49-F238E27FC236}">
                    <a16:creationId xmlns:a16="http://schemas.microsoft.com/office/drawing/2014/main" xmlns="" id="{5E422E07-998D-4EC7-90A0-7F051AA887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92266" y="4062492"/>
                <a:ext cx="782136" cy="407958"/>
              </a:xfrm>
              <a:custGeom>
                <a:avLst/>
                <a:gdLst>
                  <a:gd name="T0" fmla="*/ 0 w 711"/>
                  <a:gd name="T1" fmla="*/ 0 h 372"/>
                  <a:gd name="T2" fmla="*/ 46 w 711"/>
                  <a:gd name="T3" fmla="*/ 25 h 372"/>
                  <a:gd name="T4" fmla="*/ 93 w 711"/>
                  <a:gd name="T5" fmla="*/ 46 h 372"/>
                  <a:gd name="T6" fmla="*/ 193 w 711"/>
                  <a:gd name="T7" fmla="*/ 76 h 372"/>
                  <a:gd name="T8" fmla="*/ 295 w 711"/>
                  <a:gd name="T9" fmla="*/ 99 h 372"/>
                  <a:gd name="T10" fmla="*/ 396 w 711"/>
                  <a:gd name="T11" fmla="*/ 123 h 372"/>
                  <a:gd name="T12" fmla="*/ 447 w 711"/>
                  <a:gd name="T13" fmla="*/ 138 h 372"/>
                  <a:gd name="T14" fmla="*/ 496 w 711"/>
                  <a:gd name="T15" fmla="*/ 156 h 372"/>
                  <a:gd name="T16" fmla="*/ 544 w 711"/>
                  <a:gd name="T17" fmla="*/ 179 h 372"/>
                  <a:gd name="T18" fmla="*/ 588 w 711"/>
                  <a:gd name="T19" fmla="*/ 207 h 372"/>
                  <a:gd name="T20" fmla="*/ 629 w 711"/>
                  <a:gd name="T21" fmla="*/ 240 h 372"/>
                  <a:gd name="T22" fmla="*/ 664 w 711"/>
                  <a:gd name="T23" fmla="*/ 279 h 372"/>
                  <a:gd name="T24" fmla="*/ 693 w 711"/>
                  <a:gd name="T25" fmla="*/ 323 h 372"/>
                  <a:gd name="T26" fmla="*/ 711 w 711"/>
                  <a:gd name="T27" fmla="*/ 372 h 372"/>
                  <a:gd name="T28" fmla="*/ 690 w 711"/>
                  <a:gd name="T29" fmla="*/ 325 h 372"/>
                  <a:gd name="T30" fmla="*/ 660 w 711"/>
                  <a:gd name="T31" fmla="*/ 282 h 372"/>
                  <a:gd name="T32" fmla="*/ 624 w 711"/>
                  <a:gd name="T33" fmla="*/ 245 h 372"/>
                  <a:gd name="T34" fmla="*/ 583 w 711"/>
                  <a:gd name="T35" fmla="*/ 214 h 372"/>
                  <a:gd name="T36" fmla="*/ 539 w 711"/>
                  <a:gd name="T37" fmla="*/ 187 h 372"/>
                  <a:gd name="T38" fmla="*/ 492 w 711"/>
                  <a:gd name="T39" fmla="*/ 166 h 372"/>
                  <a:gd name="T40" fmla="*/ 443 w 711"/>
                  <a:gd name="T41" fmla="*/ 148 h 372"/>
                  <a:gd name="T42" fmla="*/ 394 w 711"/>
                  <a:gd name="T43" fmla="*/ 133 h 372"/>
                  <a:gd name="T44" fmla="*/ 191 w 711"/>
                  <a:gd name="T45" fmla="*/ 84 h 372"/>
                  <a:gd name="T46" fmla="*/ 141 w 711"/>
                  <a:gd name="T47" fmla="*/ 69 h 372"/>
                  <a:gd name="T48" fmla="*/ 91 w 711"/>
                  <a:gd name="T49" fmla="*/ 51 h 372"/>
                  <a:gd name="T50" fmla="*/ 44 w 711"/>
                  <a:gd name="T51" fmla="*/ 28 h 372"/>
                  <a:gd name="T52" fmla="*/ 0 w 711"/>
                  <a:gd name="T53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11" h="372">
                    <a:moveTo>
                      <a:pt x="0" y="0"/>
                    </a:moveTo>
                    <a:cubicBezTo>
                      <a:pt x="15" y="10"/>
                      <a:pt x="30" y="18"/>
                      <a:pt x="46" y="25"/>
                    </a:cubicBezTo>
                    <a:cubicBezTo>
                      <a:pt x="61" y="33"/>
                      <a:pt x="77" y="40"/>
                      <a:pt x="93" y="46"/>
                    </a:cubicBezTo>
                    <a:cubicBezTo>
                      <a:pt x="126" y="58"/>
                      <a:pt x="159" y="67"/>
                      <a:pt x="193" y="76"/>
                    </a:cubicBezTo>
                    <a:cubicBezTo>
                      <a:pt x="227" y="84"/>
                      <a:pt x="260" y="92"/>
                      <a:pt x="295" y="99"/>
                    </a:cubicBezTo>
                    <a:cubicBezTo>
                      <a:pt x="329" y="106"/>
                      <a:pt x="363" y="114"/>
                      <a:pt x="396" y="123"/>
                    </a:cubicBezTo>
                    <a:cubicBezTo>
                      <a:pt x="413" y="127"/>
                      <a:pt x="430" y="132"/>
                      <a:pt x="447" y="138"/>
                    </a:cubicBezTo>
                    <a:cubicBezTo>
                      <a:pt x="463" y="143"/>
                      <a:pt x="480" y="149"/>
                      <a:pt x="496" y="156"/>
                    </a:cubicBezTo>
                    <a:cubicBezTo>
                      <a:pt x="512" y="163"/>
                      <a:pt x="528" y="170"/>
                      <a:pt x="544" y="179"/>
                    </a:cubicBezTo>
                    <a:cubicBezTo>
                      <a:pt x="559" y="187"/>
                      <a:pt x="574" y="197"/>
                      <a:pt x="588" y="207"/>
                    </a:cubicBezTo>
                    <a:cubicBezTo>
                      <a:pt x="602" y="217"/>
                      <a:pt x="616" y="228"/>
                      <a:pt x="629" y="240"/>
                    </a:cubicBezTo>
                    <a:cubicBezTo>
                      <a:pt x="642" y="252"/>
                      <a:pt x="654" y="265"/>
                      <a:pt x="664" y="279"/>
                    </a:cubicBezTo>
                    <a:cubicBezTo>
                      <a:pt x="675" y="293"/>
                      <a:pt x="684" y="308"/>
                      <a:pt x="693" y="323"/>
                    </a:cubicBezTo>
                    <a:cubicBezTo>
                      <a:pt x="700" y="339"/>
                      <a:pt x="707" y="355"/>
                      <a:pt x="711" y="372"/>
                    </a:cubicBezTo>
                    <a:cubicBezTo>
                      <a:pt x="706" y="356"/>
                      <a:pt x="698" y="340"/>
                      <a:pt x="690" y="325"/>
                    </a:cubicBezTo>
                    <a:cubicBezTo>
                      <a:pt x="681" y="310"/>
                      <a:pt x="671" y="296"/>
                      <a:pt x="660" y="282"/>
                    </a:cubicBezTo>
                    <a:cubicBezTo>
                      <a:pt x="649" y="269"/>
                      <a:pt x="637" y="257"/>
                      <a:pt x="624" y="245"/>
                    </a:cubicBezTo>
                    <a:cubicBezTo>
                      <a:pt x="611" y="234"/>
                      <a:pt x="598" y="223"/>
                      <a:pt x="583" y="214"/>
                    </a:cubicBezTo>
                    <a:cubicBezTo>
                      <a:pt x="569" y="204"/>
                      <a:pt x="554" y="195"/>
                      <a:pt x="539" y="187"/>
                    </a:cubicBezTo>
                    <a:cubicBezTo>
                      <a:pt x="524" y="179"/>
                      <a:pt x="508" y="172"/>
                      <a:pt x="492" y="166"/>
                    </a:cubicBezTo>
                    <a:cubicBezTo>
                      <a:pt x="476" y="159"/>
                      <a:pt x="460" y="153"/>
                      <a:pt x="443" y="148"/>
                    </a:cubicBezTo>
                    <a:cubicBezTo>
                      <a:pt x="427" y="143"/>
                      <a:pt x="410" y="138"/>
                      <a:pt x="394" y="133"/>
                    </a:cubicBezTo>
                    <a:cubicBezTo>
                      <a:pt x="327" y="115"/>
                      <a:pt x="258" y="103"/>
                      <a:pt x="191" y="84"/>
                    </a:cubicBezTo>
                    <a:cubicBezTo>
                      <a:pt x="174" y="80"/>
                      <a:pt x="157" y="75"/>
                      <a:pt x="141" y="69"/>
                    </a:cubicBezTo>
                    <a:cubicBezTo>
                      <a:pt x="124" y="63"/>
                      <a:pt x="108" y="57"/>
                      <a:pt x="91" y="51"/>
                    </a:cubicBezTo>
                    <a:cubicBezTo>
                      <a:pt x="75" y="44"/>
                      <a:pt x="60" y="36"/>
                      <a:pt x="44" y="28"/>
                    </a:cubicBezTo>
                    <a:cubicBezTo>
                      <a:pt x="29" y="20"/>
                      <a:pt x="14" y="10"/>
                      <a:pt x="0" y="0"/>
                    </a:cubicBez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1056">
                <a:extLst>
                  <a:ext uri="{FF2B5EF4-FFF2-40B4-BE49-F238E27FC236}">
                    <a16:creationId xmlns:a16="http://schemas.microsoft.com/office/drawing/2014/main" xmlns="" id="{19D5E0AF-C7E9-448A-A342-AF0CD3D26A1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48621" y="5798262"/>
                <a:ext cx="326106" cy="1054975"/>
              </a:xfrm>
              <a:custGeom>
                <a:avLst/>
                <a:gdLst>
                  <a:gd name="T0" fmla="*/ 166 w 297"/>
                  <a:gd name="T1" fmla="*/ 962 h 962"/>
                  <a:gd name="T2" fmla="*/ 101 w 297"/>
                  <a:gd name="T3" fmla="*/ 962 h 962"/>
                  <a:gd name="T4" fmla="*/ 1 w 297"/>
                  <a:gd name="T5" fmla="*/ 464 h 962"/>
                  <a:gd name="T6" fmla="*/ 8 w 297"/>
                  <a:gd name="T7" fmla="*/ 358 h 962"/>
                  <a:gd name="T8" fmla="*/ 202 w 297"/>
                  <a:gd name="T9" fmla="*/ 87 h 962"/>
                  <a:gd name="T10" fmla="*/ 297 w 297"/>
                  <a:gd name="T11" fmla="*/ 0 h 962"/>
                  <a:gd name="T12" fmla="*/ 144 w 297"/>
                  <a:gd name="T13" fmla="*/ 880 h 962"/>
                  <a:gd name="T14" fmla="*/ 166 w 297"/>
                  <a:gd name="T15" fmla="*/ 962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7" h="962">
                    <a:moveTo>
                      <a:pt x="166" y="962"/>
                    </a:moveTo>
                    <a:cubicBezTo>
                      <a:pt x="144" y="962"/>
                      <a:pt x="127" y="962"/>
                      <a:pt x="101" y="962"/>
                    </a:cubicBezTo>
                    <a:cubicBezTo>
                      <a:pt x="40" y="806"/>
                      <a:pt x="4" y="632"/>
                      <a:pt x="1" y="464"/>
                    </a:cubicBezTo>
                    <a:cubicBezTo>
                      <a:pt x="0" y="429"/>
                      <a:pt x="1" y="393"/>
                      <a:pt x="8" y="358"/>
                    </a:cubicBezTo>
                    <a:cubicBezTo>
                      <a:pt x="32" y="248"/>
                      <a:pt x="119" y="164"/>
                      <a:pt x="202" y="87"/>
                    </a:cubicBezTo>
                    <a:cubicBezTo>
                      <a:pt x="234" y="58"/>
                      <a:pt x="265" y="29"/>
                      <a:pt x="297" y="0"/>
                    </a:cubicBezTo>
                    <a:cubicBezTo>
                      <a:pt x="191" y="281"/>
                      <a:pt x="129" y="581"/>
                      <a:pt x="144" y="880"/>
                    </a:cubicBezTo>
                    <a:cubicBezTo>
                      <a:pt x="145" y="909"/>
                      <a:pt x="148" y="939"/>
                      <a:pt x="166" y="962"/>
                    </a:cubicBezTo>
                    <a:close/>
                  </a:path>
                </a:pathLst>
              </a:custGeom>
              <a:solidFill>
                <a:srgbClr val="001B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1057">
                <a:extLst>
                  <a:ext uri="{FF2B5EF4-FFF2-40B4-BE49-F238E27FC236}">
                    <a16:creationId xmlns:a16="http://schemas.microsoft.com/office/drawing/2014/main" xmlns="" id="{8430AC86-EDDC-46EF-8CDC-8C944757AC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372048" y="6068502"/>
                <a:ext cx="100040" cy="605441"/>
              </a:xfrm>
              <a:custGeom>
                <a:avLst/>
                <a:gdLst>
                  <a:gd name="T0" fmla="*/ 3 w 92"/>
                  <a:gd name="T1" fmla="*/ 552 h 552"/>
                  <a:gd name="T2" fmla="*/ 1 w 92"/>
                  <a:gd name="T3" fmla="*/ 517 h 552"/>
                  <a:gd name="T4" fmla="*/ 0 w 92"/>
                  <a:gd name="T5" fmla="*/ 482 h 552"/>
                  <a:gd name="T6" fmla="*/ 0 w 92"/>
                  <a:gd name="T7" fmla="*/ 446 h 552"/>
                  <a:gd name="T8" fmla="*/ 1 w 92"/>
                  <a:gd name="T9" fmla="*/ 411 h 552"/>
                  <a:gd name="T10" fmla="*/ 15 w 92"/>
                  <a:gd name="T11" fmla="*/ 271 h 552"/>
                  <a:gd name="T12" fmla="*/ 45 w 92"/>
                  <a:gd name="T13" fmla="*/ 133 h 552"/>
                  <a:gd name="T14" fmla="*/ 55 w 92"/>
                  <a:gd name="T15" fmla="*/ 99 h 552"/>
                  <a:gd name="T16" fmla="*/ 66 w 92"/>
                  <a:gd name="T17" fmla="*/ 66 h 552"/>
                  <a:gd name="T18" fmla="*/ 79 w 92"/>
                  <a:gd name="T19" fmla="*/ 33 h 552"/>
                  <a:gd name="T20" fmla="*/ 92 w 92"/>
                  <a:gd name="T21" fmla="*/ 0 h 552"/>
                  <a:gd name="T22" fmla="*/ 80 w 92"/>
                  <a:gd name="T23" fmla="*/ 33 h 552"/>
                  <a:gd name="T24" fmla="*/ 69 w 92"/>
                  <a:gd name="T25" fmla="*/ 67 h 552"/>
                  <a:gd name="T26" fmla="*/ 59 w 92"/>
                  <a:gd name="T27" fmla="*/ 100 h 552"/>
                  <a:gd name="T28" fmla="*/ 50 w 92"/>
                  <a:gd name="T29" fmla="*/ 134 h 552"/>
                  <a:gd name="T30" fmla="*/ 21 w 92"/>
                  <a:gd name="T31" fmla="*/ 272 h 552"/>
                  <a:gd name="T32" fmla="*/ 5 w 92"/>
                  <a:gd name="T33" fmla="*/ 411 h 552"/>
                  <a:gd name="T34" fmla="*/ 3 w 92"/>
                  <a:gd name="T35" fmla="*/ 446 h 552"/>
                  <a:gd name="T36" fmla="*/ 2 w 92"/>
                  <a:gd name="T37" fmla="*/ 482 h 552"/>
                  <a:gd name="T38" fmla="*/ 2 w 92"/>
                  <a:gd name="T39" fmla="*/ 517 h 552"/>
                  <a:gd name="T40" fmla="*/ 3 w 92"/>
                  <a:gd name="T41" fmla="*/ 552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552">
                    <a:moveTo>
                      <a:pt x="3" y="552"/>
                    </a:moveTo>
                    <a:cubicBezTo>
                      <a:pt x="1" y="517"/>
                      <a:pt x="1" y="517"/>
                      <a:pt x="1" y="517"/>
                    </a:cubicBezTo>
                    <a:cubicBezTo>
                      <a:pt x="0" y="482"/>
                      <a:pt x="0" y="482"/>
                      <a:pt x="0" y="482"/>
                    </a:cubicBezTo>
                    <a:cubicBezTo>
                      <a:pt x="0" y="446"/>
                      <a:pt x="0" y="446"/>
                      <a:pt x="0" y="446"/>
                    </a:cubicBezTo>
                    <a:cubicBezTo>
                      <a:pt x="1" y="411"/>
                      <a:pt x="1" y="411"/>
                      <a:pt x="1" y="411"/>
                    </a:cubicBezTo>
                    <a:cubicBezTo>
                      <a:pt x="3" y="364"/>
                      <a:pt x="8" y="317"/>
                      <a:pt x="15" y="271"/>
                    </a:cubicBezTo>
                    <a:cubicBezTo>
                      <a:pt x="23" y="224"/>
                      <a:pt x="33" y="178"/>
                      <a:pt x="45" y="133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38" y="179"/>
                      <a:pt x="28" y="225"/>
                      <a:pt x="21" y="272"/>
                    </a:cubicBezTo>
                    <a:cubicBezTo>
                      <a:pt x="13" y="318"/>
                      <a:pt x="8" y="365"/>
                      <a:pt x="5" y="411"/>
                    </a:cubicBezTo>
                    <a:cubicBezTo>
                      <a:pt x="3" y="446"/>
                      <a:pt x="3" y="446"/>
                      <a:pt x="3" y="446"/>
                    </a:cubicBezTo>
                    <a:cubicBezTo>
                      <a:pt x="2" y="482"/>
                      <a:pt x="2" y="482"/>
                      <a:pt x="2" y="482"/>
                    </a:cubicBezTo>
                    <a:cubicBezTo>
                      <a:pt x="2" y="517"/>
                      <a:pt x="2" y="517"/>
                      <a:pt x="2" y="517"/>
                    </a:cubicBezTo>
                    <a:lnTo>
                      <a:pt x="3" y="552"/>
                    </a:lnTo>
                    <a:close/>
                  </a:path>
                </a:pathLst>
              </a:custGeom>
              <a:solidFill>
                <a:srgbClr val="0036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687928" y="2191532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687928" y="449776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687929" y="4201497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2018/9/27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副标题 4">
            <a:extLst>
              <a:ext uri="{FF2B5EF4-FFF2-40B4-BE49-F238E27FC236}">
                <a16:creationId xmlns:a16="http://schemas.microsoft.com/office/drawing/2014/main" xmlns="" id="{A9023918-8898-43DC-9BB1-BB6D423146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3173" y="3204071"/>
            <a:ext cx="6045654" cy="558799"/>
          </a:xfrm>
        </p:spPr>
        <p:txBody>
          <a:bodyPr/>
          <a:lstStyle/>
          <a:p>
            <a:r>
              <a:rPr lang="zh-CN" altLang="en-US" dirty="0"/>
              <a:t>个人简历</a:t>
            </a:r>
            <a:r>
              <a:rPr lang="en-US" altLang="zh-CN" dirty="0"/>
              <a:t>/</a:t>
            </a:r>
            <a:r>
              <a:rPr lang="zh-CN" altLang="en-US"/>
              <a:t>项目介绍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4" name="标题 3">
            <a:extLst>
              <a:ext uri="{FF2B5EF4-FFF2-40B4-BE49-F238E27FC236}">
                <a16:creationId xmlns:a16="http://schemas.microsoft.com/office/drawing/2014/main" xmlns="" id="{C3881D9D-2E63-4A29-A76F-09D9445F6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73173" y="1938563"/>
            <a:ext cx="6045654" cy="1270000"/>
          </a:xfrm>
        </p:spPr>
        <p:txBody>
          <a:bodyPr>
            <a:noAutofit/>
          </a:bodyPr>
          <a:lstStyle/>
          <a:p>
            <a:r>
              <a:rPr lang="zh-CN" altLang="en-US" dirty="0"/>
              <a:t>深蓝粉色荷花插画通用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主题模板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文本占位符 5">
            <a:extLst>
              <a:ext uri="{FF2B5EF4-FFF2-40B4-BE49-F238E27FC236}">
                <a16:creationId xmlns:a16="http://schemas.microsoft.com/office/drawing/2014/main" xmlns="" id="{2A4A9F99-A0EB-4922-A720-4094D3D611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73173" y="4025351"/>
            <a:ext cx="6045654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46" name="文本占位符 6">
            <a:extLst>
              <a:ext uri="{FF2B5EF4-FFF2-40B4-BE49-F238E27FC236}">
                <a16:creationId xmlns:a16="http://schemas.microsoft.com/office/drawing/2014/main" xmlns="" id="{DADAFC0F-02A6-40C4-B103-BE2F57D4D8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73173" y="4411169"/>
            <a:ext cx="6045655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42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ADC17B0-6F26-4530-A0BC-55943B5B43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51503"/>
            <a:ext cx="10862200" cy="3961394"/>
            <a:chOff x="660400" y="1651503"/>
            <a:chExt cx="10862200" cy="3961394"/>
          </a:xfrm>
        </p:grpSpPr>
        <p:sp>
          <p:nvSpPr>
            <p:cNvPr id="6" name="îŝlídé">
              <a:extLst>
                <a:ext uri="{FF2B5EF4-FFF2-40B4-BE49-F238E27FC236}">
                  <a16:creationId xmlns:a16="http://schemas.microsoft.com/office/drawing/2014/main" xmlns="" id="{2BA43075-AF5E-417C-A999-AB7ABA541838}"/>
                </a:ext>
              </a:extLst>
            </p:cNvPr>
            <p:cNvSpPr/>
            <p:nvPr/>
          </p:nvSpPr>
          <p:spPr>
            <a:xfrm>
              <a:off x="4276661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şļïďê">
              <a:extLst>
                <a:ext uri="{FF2B5EF4-FFF2-40B4-BE49-F238E27FC236}">
                  <a16:creationId xmlns:a16="http://schemas.microsoft.com/office/drawing/2014/main" xmlns="" id="{8E6723F0-9EFD-4AED-BB1F-F8C52601EB79}"/>
                </a:ext>
              </a:extLst>
            </p:cNvPr>
            <p:cNvSpPr/>
            <p:nvPr/>
          </p:nvSpPr>
          <p:spPr>
            <a:xfrm flipV="1">
              <a:off x="6088482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şḻîḓê">
              <a:extLst>
                <a:ext uri="{FF2B5EF4-FFF2-40B4-BE49-F238E27FC236}">
                  <a16:creationId xmlns:a16="http://schemas.microsoft.com/office/drawing/2014/main" xmlns="" id="{5A96DC28-6801-477C-A096-C1D734BC5F66}"/>
                </a:ext>
              </a:extLst>
            </p:cNvPr>
            <p:cNvSpPr/>
            <p:nvPr/>
          </p:nvSpPr>
          <p:spPr>
            <a:xfrm>
              <a:off x="7900855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ṧḷiḍê">
              <a:extLst>
                <a:ext uri="{FF2B5EF4-FFF2-40B4-BE49-F238E27FC236}">
                  <a16:creationId xmlns:a16="http://schemas.microsoft.com/office/drawing/2014/main" xmlns="" id="{56AC4359-A7C2-4385-9046-5EA95C681E5B}"/>
                </a:ext>
              </a:extLst>
            </p:cNvPr>
            <p:cNvSpPr/>
            <p:nvPr/>
          </p:nvSpPr>
          <p:spPr>
            <a:xfrm flipV="1">
              <a:off x="9710779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ŝḻiďè">
              <a:extLst>
                <a:ext uri="{FF2B5EF4-FFF2-40B4-BE49-F238E27FC236}">
                  <a16:creationId xmlns:a16="http://schemas.microsoft.com/office/drawing/2014/main" xmlns="" id="{C17240B3-D39E-472F-8B1A-38890575BF01}"/>
                </a:ext>
              </a:extLst>
            </p:cNvPr>
            <p:cNvSpPr/>
            <p:nvPr/>
          </p:nvSpPr>
          <p:spPr>
            <a:xfrm>
              <a:off x="447021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ïs1îḓê">
              <a:extLst>
                <a:ext uri="{FF2B5EF4-FFF2-40B4-BE49-F238E27FC236}">
                  <a16:creationId xmlns:a16="http://schemas.microsoft.com/office/drawing/2014/main" xmlns="" id="{6E2A6F32-DD19-4634-A2B2-3D79E8BDF4A5}"/>
                </a:ext>
              </a:extLst>
            </p:cNvPr>
            <p:cNvSpPr/>
            <p:nvPr/>
          </p:nvSpPr>
          <p:spPr>
            <a:xfrm>
              <a:off x="629887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ï$ļíḋe">
              <a:extLst>
                <a:ext uri="{FF2B5EF4-FFF2-40B4-BE49-F238E27FC236}">
                  <a16:creationId xmlns:a16="http://schemas.microsoft.com/office/drawing/2014/main" xmlns="" id="{026715FF-E290-4E1C-9C9D-4715B328B013}"/>
                </a:ext>
              </a:extLst>
            </p:cNvPr>
            <p:cNvSpPr/>
            <p:nvPr/>
          </p:nvSpPr>
          <p:spPr>
            <a:xfrm>
              <a:off x="8114998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iśļïdê">
              <a:extLst>
                <a:ext uri="{FF2B5EF4-FFF2-40B4-BE49-F238E27FC236}">
                  <a16:creationId xmlns:a16="http://schemas.microsoft.com/office/drawing/2014/main" xmlns="" id="{04151531-AA3C-4BCC-988A-9206DD700322}"/>
                </a:ext>
              </a:extLst>
            </p:cNvPr>
            <p:cNvSpPr/>
            <p:nvPr/>
          </p:nvSpPr>
          <p:spPr>
            <a:xfrm>
              <a:off x="993112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íś1îḋè">
              <a:extLst>
                <a:ext uri="{FF2B5EF4-FFF2-40B4-BE49-F238E27FC236}">
                  <a16:creationId xmlns:a16="http://schemas.microsoft.com/office/drawing/2014/main" xmlns="" id="{98FBD3C5-377C-4C36-9217-EA4ED456DB2D}"/>
                </a:ext>
              </a:extLst>
            </p:cNvPr>
            <p:cNvSpPr/>
            <p:nvPr/>
          </p:nvSpPr>
          <p:spPr>
            <a:xfrm>
              <a:off x="660400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ṡlîdè">
              <a:extLst>
                <a:ext uri="{FF2B5EF4-FFF2-40B4-BE49-F238E27FC236}">
                  <a16:creationId xmlns:a16="http://schemas.microsoft.com/office/drawing/2014/main" xmlns="" id="{D1A992AC-AC65-462A-B824-5B1E4AEC2C18}"/>
                </a:ext>
              </a:extLst>
            </p:cNvPr>
            <p:cNvSpPr/>
            <p:nvPr/>
          </p:nvSpPr>
          <p:spPr>
            <a:xfrm flipV="1">
              <a:off x="2472221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ŝ1íḓê">
              <a:extLst>
                <a:ext uri="{FF2B5EF4-FFF2-40B4-BE49-F238E27FC236}">
                  <a16:creationId xmlns:a16="http://schemas.microsoft.com/office/drawing/2014/main" xmlns="" id="{FDA46505-2649-499B-BFD6-81E92A167CD4}"/>
                </a:ext>
              </a:extLst>
            </p:cNvPr>
            <p:cNvSpPr/>
            <p:nvPr/>
          </p:nvSpPr>
          <p:spPr>
            <a:xfrm>
              <a:off x="85395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îşlïḓé">
              <a:extLst>
                <a:ext uri="{FF2B5EF4-FFF2-40B4-BE49-F238E27FC236}">
                  <a16:creationId xmlns:a16="http://schemas.microsoft.com/office/drawing/2014/main" xmlns="" id="{5BE98317-C69A-4888-8E55-C6D2ADD845D7}"/>
                </a:ext>
              </a:extLst>
            </p:cNvPr>
            <p:cNvSpPr/>
            <p:nvPr/>
          </p:nvSpPr>
          <p:spPr>
            <a:xfrm>
              <a:off x="2682611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iṡľîďe">
              <a:extLst>
                <a:ext uri="{FF2B5EF4-FFF2-40B4-BE49-F238E27FC236}">
                  <a16:creationId xmlns:a16="http://schemas.microsoft.com/office/drawing/2014/main" xmlns="" id="{BE9251DB-C8F3-4518-B40F-6A0DE58A0BAD}"/>
                </a:ext>
              </a:extLst>
            </p:cNvPr>
            <p:cNvSpPr/>
            <p:nvPr/>
          </p:nvSpPr>
          <p:spPr bwMode="auto">
            <a:xfrm>
              <a:off x="1367320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íṥḷïḑé">
              <a:extLst>
                <a:ext uri="{FF2B5EF4-FFF2-40B4-BE49-F238E27FC236}">
                  <a16:creationId xmlns:a16="http://schemas.microsoft.com/office/drawing/2014/main" xmlns="" id="{ADC8C35B-E0C5-4DCC-A460-A33B5A03DE0B}"/>
                </a:ext>
              </a:extLst>
            </p:cNvPr>
            <p:cNvSpPr/>
            <p:nvPr/>
          </p:nvSpPr>
          <p:spPr bwMode="auto">
            <a:xfrm>
              <a:off x="3195980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0" name="iṡḷîḑè">
              <a:extLst>
                <a:ext uri="{FF2B5EF4-FFF2-40B4-BE49-F238E27FC236}">
                  <a16:creationId xmlns:a16="http://schemas.microsoft.com/office/drawing/2014/main" xmlns="" id="{22135D95-32AC-4A2B-99E8-BDAA48C58A48}"/>
                </a:ext>
              </a:extLst>
            </p:cNvPr>
            <p:cNvSpPr/>
            <p:nvPr/>
          </p:nvSpPr>
          <p:spPr bwMode="auto">
            <a:xfrm>
              <a:off x="4983582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1" name="îṡ1iḓé">
              <a:extLst>
                <a:ext uri="{FF2B5EF4-FFF2-40B4-BE49-F238E27FC236}">
                  <a16:creationId xmlns:a16="http://schemas.microsoft.com/office/drawing/2014/main" xmlns="" id="{A04691A6-750C-4CE9-998D-FEAA0D59E974}"/>
                </a:ext>
              </a:extLst>
            </p:cNvPr>
            <p:cNvSpPr/>
            <p:nvPr/>
          </p:nvSpPr>
          <p:spPr bwMode="auto">
            <a:xfrm>
              <a:off x="6812241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2" name="išľîḋe">
              <a:extLst>
                <a:ext uri="{FF2B5EF4-FFF2-40B4-BE49-F238E27FC236}">
                  <a16:creationId xmlns:a16="http://schemas.microsoft.com/office/drawing/2014/main" xmlns="" id="{191558BA-BC47-474B-946D-ED0770095B62}"/>
                </a:ext>
              </a:extLst>
            </p:cNvPr>
            <p:cNvSpPr/>
            <p:nvPr/>
          </p:nvSpPr>
          <p:spPr bwMode="auto">
            <a:xfrm>
              <a:off x="8628367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îṩļîḍê">
              <a:extLst>
                <a:ext uri="{FF2B5EF4-FFF2-40B4-BE49-F238E27FC236}">
                  <a16:creationId xmlns:a16="http://schemas.microsoft.com/office/drawing/2014/main" xmlns="" id="{D1CC869B-0FDE-4052-9BDC-5A70E4BFDF4A}"/>
                </a:ext>
              </a:extLst>
            </p:cNvPr>
            <p:cNvSpPr/>
            <p:nvPr/>
          </p:nvSpPr>
          <p:spPr bwMode="auto">
            <a:xfrm>
              <a:off x="10444492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4" name="ïṩľiḋè">
              <a:extLst>
                <a:ext uri="{FF2B5EF4-FFF2-40B4-BE49-F238E27FC236}">
                  <a16:creationId xmlns:a16="http://schemas.microsoft.com/office/drawing/2014/main" xmlns="" id="{4D65FADC-FC6E-4A8B-A793-926AF6B79F44}"/>
                </a:ext>
              </a:extLst>
            </p:cNvPr>
            <p:cNvSpPr/>
            <p:nvPr/>
          </p:nvSpPr>
          <p:spPr bwMode="auto">
            <a:xfrm>
              <a:off x="700808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ṥ1ídè">
              <a:extLst>
                <a:ext uri="{FF2B5EF4-FFF2-40B4-BE49-F238E27FC236}">
                  <a16:creationId xmlns:a16="http://schemas.microsoft.com/office/drawing/2014/main" xmlns="" id="{D3E4287F-3FF5-45B2-8428-93FB4E404D72}"/>
                </a:ext>
              </a:extLst>
            </p:cNvPr>
            <p:cNvSpPr txBox="1"/>
            <p:nvPr/>
          </p:nvSpPr>
          <p:spPr bwMode="auto">
            <a:xfrm>
              <a:off x="700806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išlïḍè">
              <a:extLst>
                <a:ext uri="{FF2B5EF4-FFF2-40B4-BE49-F238E27FC236}">
                  <a16:creationId xmlns:a16="http://schemas.microsoft.com/office/drawing/2014/main" xmlns="" id="{619520FA-29DC-49BB-890B-A48F8AC40C7C}"/>
                </a:ext>
              </a:extLst>
            </p:cNvPr>
            <p:cNvSpPr/>
            <p:nvPr/>
          </p:nvSpPr>
          <p:spPr bwMode="auto">
            <a:xfrm>
              <a:off x="4321774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7" name="íSļïḍe">
              <a:extLst>
                <a:ext uri="{FF2B5EF4-FFF2-40B4-BE49-F238E27FC236}">
                  <a16:creationId xmlns:a16="http://schemas.microsoft.com/office/drawing/2014/main" xmlns="" id="{017E801D-0E85-4085-A51C-324F713A59F5}"/>
                </a:ext>
              </a:extLst>
            </p:cNvPr>
            <p:cNvSpPr txBox="1"/>
            <p:nvPr/>
          </p:nvSpPr>
          <p:spPr bwMode="auto">
            <a:xfrm>
              <a:off x="4321772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îṣľîḋe">
              <a:extLst>
                <a:ext uri="{FF2B5EF4-FFF2-40B4-BE49-F238E27FC236}">
                  <a16:creationId xmlns:a16="http://schemas.microsoft.com/office/drawing/2014/main" xmlns="" id="{615BE912-314F-4E8C-A7AC-84DDC2943401}"/>
                </a:ext>
              </a:extLst>
            </p:cNvPr>
            <p:cNvSpPr/>
            <p:nvPr/>
          </p:nvSpPr>
          <p:spPr bwMode="auto">
            <a:xfrm>
              <a:off x="7942740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iṣḻïḓe">
              <a:extLst>
                <a:ext uri="{FF2B5EF4-FFF2-40B4-BE49-F238E27FC236}">
                  <a16:creationId xmlns:a16="http://schemas.microsoft.com/office/drawing/2014/main" xmlns="" id="{3D752712-B105-4C24-B0A0-5F03EF7C4CDC}"/>
                </a:ext>
              </a:extLst>
            </p:cNvPr>
            <p:cNvSpPr txBox="1"/>
            <p:nvPr/>
          </p:nvSpPr>
          <p:spPr bwMode="auto">
            <a:xfrm>
              <a:off x="7942738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0" name="ïṩlîḍe">
              <a:extLst>
                <a:ext uri="{FF2B5EF4-FFF2-40B4-BE49-F238E27FC236}">
                  <a16:creationId xmlns:a16="http://schemas.microsoft.com/office/drawing/2014/main" xmlns="" id="{BC9007B5-0D94-498B-BEF4-A861B3FFF0F5}"/>
                </a:ext>
              </a:extLst>
            </p:cNvPr>
            <p:cNvSpPr/>
            <p:nvPr/>
          </p:nvSpPr>
          <p:spPr bwMode="auto">
            <a:xfrm>
              <a:off x="2545576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1" name="íšḷiḑè">
              <a:extLst>
                <a:ext uri="{FF2B5EF4-FFF2-40B4-BE49-F238E27FC236}">
                  <a16:creationId xmlns:a16="http://schemas.microsoft.com/office/drawing/2014/main" xmlns="" id="{2A7961C9-8811-4D88-9BBD-51FCD4D2A800}"/>
                </a:ext>
              </a:extLst>
            </p:cNvPr>
            <p:cNvSpPr txBox="1"/>
            <p:nvPr/>
          </p:nvSpPr>
          <p:spPr bwMode="auto">
            <a:xfrm>
              <a:off x="2545574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ïŝ1idè">
              <a:extLst>
                <a:ext uri="{FF2B5EF4-FFF2-40B4-BE49-F238E27FC236}">
                  <a16:creationId xmlns:a16="http://schemas.microsoft.com/office/drawing/2014/main" xmlns="" id="{D73420E7-23F4-4F41-963A-1E49D5846022}"/>
                </a:ext>
              </a:extLst>
            </p:cNvPr>
            <p:cNvSpPr/>
            <p:nvPr/>
          </p:nvSpPr>
          <p:spPr bwMode="auto">
            <a:xfrm>
              <a:off x="619607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ísḻíḍé">
              <a:extLst>
                <a:ext uri="{FF2B5EF4-FFF2-40B4-BE49-F238E27FC236}">
                  <a16:creationId xmlns:a16="http://schemas.microsoft.com/office/drawing/2014/main" xmlns="" id="{CC3114C4-B3E9-45F6-B62F-4EA9AC5132F0}"/>
                </a:ext>
              </a:extLst>
            </p:cNvPr>
            <p:cNvSpPr txBox="1"/>
            <p:nvPr/>
          </p:nvSpPr>
          <p:spPr bwMode="auto">
            <a:xfrm>
              <a:off x="619607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islidé">
              <a:extLst>
                <a:ext uri="{FF2B5EF4-FFF2-40B4-BE49-F238E27FC236}">
                  <a16:creationId xmlns:a16="http://schemas.microsoft.com/office/drawing/2014/main" xmlns="" id="{690ED78B-2B37-4E28-8E3C-0077DB2CD9BB}"/>
                </a:ext>
              </a:extLst>
            </p:cNvPr>
            <p:cNvSpPr/>
            <p:nvPr/>
          </p:nvSpPr>
          <p:spPr bwMode="auto">
            <a:xfrm>
              <a:off x="977593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íś1idê">
              <a:extLst>
                <a:ext uri="{FF2B5EF4-FFF2-40B4-BE49-F238E27FC236}">
                  <a16:creationId xmlns:a16="http://schemas.microsoft.com/office/drawing/2014/main" xmlns="" id="{C3518EE8-E230-47F2-9BB5-AB65B80006BE}"/>
                </a:ext>
              </a:extLst>
            </p:cNvPr>
            <p:cNvSpPr txBox="1"/>
            <p:nvPr/>
          </p:nvSpPr>
          <p:spPr bwMode="auto">
            <a:xfrm>
              <a:off x="977593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8826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234007" y="2880327"/>
            <a:ext cx="5419185" cy="895350"/>
          </a:xfrm>
        </p:spPr>
        <p:txBody>
          <a:bodyPr/>
          <a:lstStyle/>
          <a:p>
            <a:pPr algn="ctr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235123" y="3775677"/>
            <a:ext cx="5419185" cy="1015623"/>
          </a:xfrm>
        </p:spPr>
        <p:txBody>
          <a:bodyPr/>
          <a:lstStyle/>
          <a:p>
            <a:pPr lvl="0" algn="ctr"/>
            <a:r>
              <a:rPr lang="en-US" altLang="zh-CN" dirty="0"/>
              <a:t>Supporting text here.</a:t>
            </a:r>
          </a:p>
          <a:p>
            <a:pPr lvl="0" algn="ctr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09801" y="2313951"/>
            <a:ext cx="1067596" cy="92823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663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c533d018-a9ee-44e7-94bc-d35ba6221241" descr="uggAAB+LCAAAAAAABADNVV1vmzAU/S/e+sYiIGTJeEvSZou2blGpulZTH1y4STyBiYypkkb577P5Mg7QjWkPEy9wfe6955xrmyN6yw87QC7yIsz4JcEbhqMlhwgZaBkgl6ZhaKAZoQGhm48sTncJcn8cq7T6ynfCt/M4jNkdDlOQBSjhBIf5p9tI0rArRgSDQxbrwgpYo9a39Zr4cAM+UF6CbjZPyLXsydgZmhPBnqXJVkDfLBaOM7bnjoDcZtnW6WQgD/yYBv+293A0Gg7fm1rvS3N+Nb/Se3dZU7pyTSiJ0qiAmQNR8RrvayHLzIMkCEKow5aUA3uuzLdkLHv3OBMNFjGLMBcNj+bpQmlzJgNT8lrSAPaiUkkWabMqSMpt0rob5ILcDNPgZ5rwSLijklZYbDAQ3FpUN/MUuuJkn7vy7kOLL/ZYBE9VV2+Ld/BVlJJ8Cx9kyEKPlUSNrWgsXoqVvObJ6CR8C/ueEmVGXVzbVF6ln7VU5AsG/Wiv4oSTmPZjXiTVyd8B48TH4TQkG5oZ6EpBwP2tWP0UM/ISU66vf4G1JPwZYFeM0yMvot0ahwkYtRFJ2aWYLGDLUwYh5uRZQ2ixTvN0lKHVVXYqZ/o5Wlb/K2fPkusOi5smAX6/AibvmtlBV5Gf7nOMUibOiDkYjUrIQ1cZU5V5aC9jDZyqkY4vvhpz82L2VHrdNrW6/78/r3L2qqKaV9P3fnMrb+8e08pSmjOa+upvUDdoxshmyykkSRHOqXXeUW0qS5aatjz4P2qz/uT+7TqBr2l9FM8vC+XAJ7oIAAA=">
            <a:extLst>
              <a:ext uri="{FF2B5EF4-FFF2-40B4-BE49-F238E27FC236}">
                <a16:creationId xmlns:a16="http://schemas.microsoft.com/office/drawing/2014/main" xmlns="" id="{F7390A5D-806E-44A2-8416-2B8F8DB6A1BA}"/>
              </a:ext>
            </a:extLst>
          </p:cNvPr>
          <p:cNvGrpSpPr>
            <a:grpSpLocks noChangeAspect="1"/>
          </p:cNvGrpSpPr>
          <p:nvPr/>
        </p:nvGrpSpPr>
        <p:grpSpPr>
          <a:xfrm>
            <a:off x="-3175" y="-3175"/>
            <a:ext cx="12198350" cy="6864350"/>
            <a:chOff x="-3175" y="-3175"/>
            <a:chExt cx="12198350" cy="6864350"/>
          </a:xfrm>
        </p:grpSpPr>
        <p:sp>
          <p:nvSpPr>
            <p:cNvPr id="6" name="ExtraShape">
              <a:extLst>
                <a:ext uri="{FF2B5EF4-FFF2-40B4-BE49-F238E27FC236}">
                  <a16:creationId xmlns:a16="http://schemas.microsoft.com/office/drawing/2014/main" xmlns="" id="{2F4544EE-F6FB-49B8-9B0E-6B30F612FE6E}"/>
                </a:ext>
              </a:extLst>
            </p:cNvPr>
            <p:cNvSpPr/>
            <p:nvPr/>
          </p:nvSpPr>
          <p:spPr>
            <a:xfrm>
              <a:off x="-3175" y="-3175"/>
              <a:ext cx="12198350" cy="6864350"/>
            </a:xfrm>
            <a:custGeom>
              <a:avLst/>
              <a:gdLst>
                <a:gd name="connsiteX0" fmla="*/ 3175 w 12198350"/>
                <a:gd name="connsiteY0" fmla="*/ 3175 h 6864350"/>
                <a:gd name="connsiteX1" fmla="*/ 12195175 w 12198350"/>
                <a:gd name="connsiteY1" fmla="*/ 3175 h 6864350"/>
                <a:gd name="connsiteX2" fmla="*/ 12195175 w 12198350"/>
                <a:gd name="connsiteY2" fmla="*/ 6861175 h 6864350"/>
                <a:gd name="connsiteX3" fmla="*/ 3175 w 12198350"/>
                <a:gd name="connsiteY3" fmla="*/ 6861175 h 686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8350" h="6864350">
                  <a:moveTo>
                    <a:pt x="3175" y="3175"/>
                  </a:moveTo>
                  <a:lnTo>
                    <a:pt x="12195175" y="3175"/>
                  </a:lnTo>
                  <a:lnTo>
                    <a:pt x="12195175" y="6861175"/>
                  </a:lnTo>
                  <a:lnTo>
                    <a:pt x="3175" y="6861175"/>
                  </a:lnTo>
                  <a:close/>
                </a:path>
              </a:pathLst>
            </a:custGeom>
            <a:solidFill>
              <a:srgbClr val="EDF5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43B0C5C3-CCED-490A-A3C9-2E1D8E54F7E9}"/>
                </a:ext>
              </a:extLst>
            </p:cNvPr>
            <p:cNvSpPr/>
            <p:nvPr/>
          </p:nvSpPr>
          <p:spPr>
            <a:xfrm>
              <a:off x="6957060" y="430530"/>
              <a:ext cx="5232400" cy="6019800"/>
            </a:xfrm>
            <a:custGeom>
              <a:avLst/>
              <a:gdLst>
                <a:gd name="connsiteX0" fmla="*/ 5234940 w 5232400"/>
                <a:gd name="connsiteY0" fmla="*/ 3175 h 6019800"/>
                <a:gd name="connsiteX1" fmla="*/ 4164965 w 5232400"/>
                <a:gd name="connsiteY1" fmla="*/ 3175 h 6019800"/>
                <a:gd name="connsiteX2" fmla="*/ 1987550 w 5232400"/>
                <a:gd name="connsiteY2" fmla="*/ 1433195 h 6019800"/>
                <a:gd name="connsiteX3" fmla="*/ 3175 w 5232400"/>
                <a:gd name="connsiteY3" fmla="*/ 6017895 h 6019800"/>
                <a:gd name="connsiteX4" fmla="*/ 3137535 w 5232400"/>
                <a:gd name="connsiteY4" fmla="*/ 6017895 h 6019800"/>
                <a:gd name="connsiteX5" fmla="*/ 5234940 w 5232400"/>
                <a:gd name="connsiteY5" fmla="*/ 4754245 h 6019800"/>
                <a:gd name="connsiteX6" fmla="*/ 5234940 w 5232400"/>
                <a:gd name="connsiteY6" fmla="*/ 3175 h 60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32400" h="6019800">
                  <a:moveTo>
                    <a:pt x="5234940" y="3175"/>
                  </a:moveTo>
                  <a:lnTo>
                    <a:pt x="4164965" y="3175"/>
                  </a:lnTo>
                  <a:cubicBezTo>
                    <a:pt x="3218815" y="3175"/>
                    <a:pt x="2363471" y="565150"/>
                    <a:pt x="1987550" y="1433195"/>
                  </a:cubicBezTo>
                  <a:lnTo>
                    <a:pt x="3175" y="6017895"/>
                  </a:lnTo>
                  <a:lnTo>
                    <a:pt x="3137535" y="6017895"/>
                  </a:lnTo>
                  <a:cubicBezTo>
                    <a:pt x="4021455" y="6017895"/>
                    <a:pt x="4826635" y="5527040"/>
                    <a:pt x="5234940" y="4754245"/>
                  </a:cubicBezTo>
                  <a:lnTo>
                    <a:pt x="5234940" y="3175"/>
                  </a:lnTo>
                  <a:close/>
                </a:path>
              </a:pathLst>
            </a:custGeom>
            <a:solidFill>
              <a:srgbClr val="C4DE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18773862-E338-4E69-938D-F77367910B33}"/>
                </a:ext>
              </a:extLst>
            </p:cNvPr>
            <p:cNvSpPr/>
            <p:nvPr/>
          </p:nvSpPr>
          <p:spPr>
            <a:xfrm>
              <a:off x="929005" y="930274"/>
              <a:ext cx="10064750" cy="4997450"/>
            </a:xfrm>
            <a:custGeom>
              <a:avLst/>
              <a:gdLst>
                <a:gd name="connsiteX0" fmla="*/ 3175 w 10064750"/>
                <a:gd name="connsiteY0" fmla="*/ 3175 h 4997450"/>
                <a:gd name="connsiteX1" fmla="*/ 10064115 w 10064750"/>
                <a:gd name="connsiteY1" fmla="*/ 3175 h 4997450"/>
                <a:gd name="connsiteX2" fmla="*/ 10064115 w 10064750"/>
                <a:gd name="connsiteY2" fmla="*/ 4994275 h 4997450"/>
                <a:gd name="connsiteX3" fmla="*/ 3175 w 10064750"/>
                <a:gd name="connsiteY3" fmla="*/ 4994275 h 499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4750" h="4997450">
                  <a:moveTo>
                    <a:pt x="3175" y="3175"/>
                  </a:moveTo>
                  <a:lnTo>
                    <a:pt x="10064115" y="3175"/>
                  </a:lnTo>
                  <a:lnTo>
                    <a:pt x="10064115" y="4994275"/>
                  </a:lnTo>
                  <a:lnTo>
                    <a:pt x="3175" y="4994275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9" name="ExtraShape">
              <a:extLst>
                <a:ext uri="{FF2B5EF4-FFF2-40B4-BE49-F238E27FC236}">
                  <a16:creationId xmlns:a16="http://schemas.microsoft.com/office/drawing/2014/main" xmlns="" id="{B4D6B050-E3E9-4732-ABB2-AF2B92F60DF0}"/>
                </a:ext>
              </a:extLst>
            </p:cNvPr>
            <p:cNvCxnSpPr>
              <a:cxnSpLocks/>
            </p:cNvCxnSpPr>
            <p:nvPr/>
          </p:nvCxnSpPr>
          <p:spPr>
            <a:xfrm rot="18331746" flipV="1">
              <a:off x="3898841" y="2121936"/>
              <a:ext cx="0" cy="261412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ExtraShape">
              <a:extLst>
                <a:ext uri="{FF2B5EF4-FFF2-40B4-BE49-F238E27FC236}">
                  <a16:creationId xmlns:a16="http://schemas.microsoft.com/office/drawing/2014/main" xmlns="" id="{126B19AB-53FC-41FE-B3EE-8E046DBD8ADE}"/>
                </a:ext>
              </a:extLst>
            </p:cNvPr>
            <p:cNvCxnSpPr>
              <a:cxnSpLocks/>
            </p:cNvCxnSpPr>
            <p:nvPr/>
          </p:nvCxnSpPr>
          <p:spPr>
            <a:xfrm rot="1941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ExtraShape">
              <a:extLst>
                <a:ext uri="{FF2B5EF4-FFF2-40B4-BE49-F238E27FC236}">
                  <a16:creationId xmlns:a16="http://schemas.microsoft.com/office/drawing/2014/main" xmlns="" id="{D63D4BF9-E7A1-41FC-A0CB-1E1F1FDD42A2}"/>
                </a:ext>
              </a:extLst>
            </p:cNvPr>
            <p:cNvCxnSpPr>
              <a:cxnSpLocks/>
            </p:cNvCxnSpPr>
            <p:nvPr/>
          </p:nvCxnSpPr>
          <p:spPr>
            <a:xfrm rot="2049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xtraShape">
              <a:extLst>
                <a:ext uri="{FF2B5EF4-FFF2-40B4-BE49-F238E27FC236}">
                  <a16:creationId xmlns:a16="http://schemas.microsoft.com/office/drawing/2014/main" xmlns="" id="{BB9A1A69-7944-4A45-B2D3-3A85C0AAEA87}"/>
                </a:ext>
              </a:extLst>
            </p:cNvPr>
            <p:cNvCxnSpPr>
              <a:cxnSpLocks/>
            </p:cNvCxnSpPr>
            <p:nvPr/>
          </p:nvCxnSpPr>
          <p:spPr>
            <a:xfrm rot="2157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xtraShape">
              <a:extLst>
                <a:ext uri="{FF2B5EF4-FFF2-40B4-BE49-F238E27FC236}">
                  <a16:creationId xmlns:a16="http://schemas.microsoft.com/office/drawing/2014/main" xmlns="" id="{3688C13D-A3B4-4B6A-AA4D-E4EFF2085703}"/>
                </a:ext>
              </a:extLst>
            </p:cNvPr>
            <p:cNvCxnSpPr>
              <a:cxnSpLocks/>
            </p:cNvCxnSpPr>
            <p:nvPr/>
          </p:nvCxnSpPr>
          <p:spPr>
            <a:xfrm rot="105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xtraShape">
              <a:extLst>
                <a:ext uri="{FF2B5EF4-FFF2-40B4-BE49-F238E27FC236}">
                  <a16:creationId xmlns:a16="http://schemas.microsoft.com/office/drawing/2014/main" xmlns="" id="{9AAD6382-DEB6-4146-9B0C-022F341CFF6D}"/>
                </a:ext>
              </a:extLst>
            </p:cNvPr>
            <p:cNvCxnSpPr>
              <a:cxnSpLocks/>
            </p:cNvCxnSpPr>
            <p:nvPr/>
          </p:nvCxnSpPr>
          <p:spPr>
            <a:xfrm rot="213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xtraShape">
              <a:extLst>
                <a:ext uri="{FF2B5EF4-FFF2-40B4-BE49-F238E27FC236}">
                  <a16:creationId xmlns:a16="http://schemas.microsoft.com/office/drawing/2014/main" xmlns="" id="{4E7A375E-D388-4289-AD98-6C24246E38B0}"/>
                </a:ext>
              </a:extLst>
            </p:cNvPr>
            <p:cNvCxnSpPr>
              <a:cxnSpLocks/>
            </p:cNvCxnSpPr>
            <p:nvPr/>
          </p:nvCxnSpPr>
          <p:spPr>
            <a:xfrm rot="3211746" flipV="1">
              <a:off x="3898841" y="2121936"/>
              <a:ext cx="0" cy="261412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xtraShape">
              <a:extLst>
                <a:ext uri="{FF2B5EF4-FFF2-40B4-BE49-F238E27FC236}">
                  <a16:creationId xmlns:a16="http://schemas.microsoft.com/office/drawing/2014/main" xmlns="" id="{393294DF-8D1F-4F3A-9CB6-127939CBF7A8}"/>
                </a:ext>
              </a:extLst>
            </p:cNvPr>
            <p:cNvCxnSpPr>
              <a:cxnSpLocks/>
            </p:cNvCxnSpPr>
            <p:nvPr/>
          </p:nvCxnSpPr>
          <p:spPr>
            <a:xfrm rot="4291746" flipV="1">
              <a:off x="3898841" y="2121936"/>
              <a:ext cx="0" cy="261412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xtraShape">
              <a:extLst>
                <a:ext uri="{FF2B5EF4-FFF2-40B4-BE49-F238E27FC236}">
                  <a16:creationId xmlns:a16="http://schemas.microsoft.com/office/drawing/2014/main" xmlns="" id="{D4FCA00E-5185-4C31-8611-A95AE74F0275}"/>
                </a:ext>
              </a:extLst>
            </p:cNvPr>
            <p:cNvCxnSpPr>
              <a:cxnSpLocks/>
            </p:cNvCxnSpPr>
            <p:nvPr/>
          </p:nvCxnSpPr>
          <p:spPr>
            <a:xfrm rot="5371746" flipV="1">
              <a:off x="3898841" y="2121936"/>
              <a:ext cx="0" cy="261412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xtraShape">
              <a:extLst>
                <a:ext uri="{FF2B5EF4-FFF2-40B4-BE49-F238E27FC236}">
                  <a16:creationId xmlns:a16="http://schemas.microsoft.com/office/drawing/2014/main" xmlns="" id="{BB434570-EB16-4F32-AD9E-5F99F0BE3FED}"/>
                </a:ext>
              </a:extLst>
            </p:cNvPr>
            <p:cNvCxnSpPr>
              <a:cxnSpLocks/>
            </p:cNvCxnSpPr>
            <p:nvPr/>
          </p:nvCxnSpPr>
          <p:spPr>
            <a:xfrm rot="6451746" flipV="1">
              <a:off x="3898841" y="2121936"/>
              <a:ext cx="0" cy="261412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xtraShape">
              <a:extLst>
                <a:ext uri="{FF2B5EF4-FFF2-40B4-BE49-F238E27FC236}">
                  <a16:creationId xmlns:a16="http://schemas.microsoft.com/office/drawing/2014/main" xmlns="" id="{9BCF3543-E761-4624-ABAE-4926762D0AF3}"/>
                </a:ext>
              </a:extLst>
            </p:cNvPr>
            <p:cNvCxnSpPr>
              <a:cxnSpLocks/>
            </p:cNvCxnSpPr>
            <p:nvPr/>
          </p:nvCxnSpPr>
          <p:spPr>
            <a:xfrm rot="7531746" flipV="1">
              <a:off x="3898841" y="2121936"/>
              <a:ext cx="0" cy="261412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xtraShape">
              <a:extLst>
                <a:ext uri="{FF2B5EF4-FFF2-40B4-BE49-F238E27FC236}">
                  <a16:creationId xmlns:a16="http://schemas.microsoft.com/office/drawing/2014/main" xmlns="" id="{E3725BDE-0349-46F1-95C0-D6C9EC7FAA90}"/>
                </a:ext>
              </a:extLst>
            </p:cNvPr>
            <p:cNvCxnSpPr>
              <a:cxnSpLocks/>
            </p:cNvCxnSpPr>
            <p:nvPr/>
          </p:nvCxnSpPr>
          <p:spPr>
            <a:xfrm rot="861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xtraShape">
              <a:extLst>
                <a:ext uri="{FF2B5EF4-FFF2-40B4-BE49-F238E27FC236}">
                  <a16:creationId xmlns:a16="http://schemas.microsoft.com/office/drawing/2014/main" xmlns="" id="{9B389D89-66CC-40ED-9194-749BACD80FE1}"/>
                </a:ext>
              </a:extLst>
            </p:cNvPr>
            <p:cNvCxnSpPr>
              <a:cxnSpLocks/>
            </p:cNvCxnSpPr>
            <p:nvPr/>
          </p:nvCxnSpPr>
          <p:spPr>
            <a:xfrm rot="969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xtraShape">
              <a:extLst>
                <a:ext uri="{FF2B5EF4-FFF2-40B4-BE49-F238E27FC236}">
                  <a16:creationId xmlns:a16="http://schemas.microsoft.com/office/drawing/2014/main" xmlns="" id="{1C284505-E56C-4920-ADF4-B4E173691D55}"/>
                </a:ext>
              </a:extLst>
            </p:cNvPr>
            <p:cNvCxnSpPr>
              <a:cxnSpLocks/>
            </p:cNvCxnSpPr>
            <p:nvPr/>
          </p:nvCxnSpPr>
          <p:spPr>
            <a:xfrm rot="1077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xtraShape">
              <a:extLst>
                <a:ext uri="{FF2B5EF4-FFF2-40B4-BE49-F238E27FC236}">
                  <a16:creationId xmlns:a16="http://schemas.microsoft.com/office/drawing/2014/main" xmlns="" id="{EF30073B-5457-4ED4-AFA7-4DF460A8FBF8}"/>
                </a:ext>
              </a:extLst>
            </p:cNvPr>
            <p:cNvCxnSpPr>
              <a:cxnSpLocks/>
            </p:cNvCxnSpPr>
            <p:nvPr/>
          </p:nvCxnSpPr>
          <p:spPr>
            <a:xfrm rot="1185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xtraShape">
              <a:extLst>
                <a:ext uri="{FF2B5EF4-FFF2-40B4-BE49-F238E27FC236}">
                  <a16:creationId xmlns:a16="http://schemas.microsoft.com/office/drawing/2014/main" xmlns="" id="{6E8AB870-D49D-4393-8030-FC5FF38A54C5}"/>
                </a:ext>
              </a:extLst>
            </p:cNvPr>
            <p:cNvCxnSpPr>
              <a:cxnSpLocks/>
            </p:cNvCxnSpPr>
            <p:nvPr/>
          </p:nvCxnSpPr>
          <p:spPr>
            <a:xfrm rot="12931746" flipV="1">
              <a:off x="3898841" y="2121936"/>
              <a:ext cx="0" cy="261412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xtraShape">
              <a:extLst>
                <a:ext uri="{FF2B5EF4-FFF2-40B4-BE49-F238E27FC236}">
                  <a16:creationId xmlns:a16="http://schemas.microsoft.com/office/drawing/2014/main" xmlns="" id="{383EA3CC-C49B-49A4-8461-93CCEEC729BD}"/>
                </a:ext>
              </a:extLst>
            </p:cNvPr>
            <p:cNvCxnSpPr>
              <a:cxnSpLocks/>
            </p:cNvCxnSpPr>
            <p:nvPr/>
          </p:nvCxnSpPr>
          <p:spPr>
            <a:xfrm rot="14011746" flipV="1">
              <a:off x="3898841" y="2121936"/>
              <a:ext cx="0" cy="261412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xtraShape">
              <a:extLst>
                <a:ext uri="{FF2B5EF4-FFF2-40B4-BE49-F238E27FC236}">
                  <a16:creationId xmlns:a16="http://schemas.microsoft.com/office/drawing/2014/main" xmlns="" id="{B9AF844B-D0C6-4E0E-BC7A-52C7A05E035F}"/>
                </a:ext>
              </a:extLst>
            </p:cNvPr>
            <p:cNvCxnSpPr>
              <a:cxnSpLocks/>
            </p:cNvCxnSpPr>
            <p:nvPr/>
          </p:nvCxnSpPr>
          <p:spPr>
            <a:xfrm rot="15091746" flipV="1">
              <a:off x="3898841" y="2121936"/>
              <a:ext cx="0" cy="261412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xtraShape">
              <a:extLst>
                <a:ext uri="{FF2B5EF4-FFF2-40B4-BE49-F238E27FC236}">
                  <a16:creationId xmlns:a16="http://schemas.microsoft.com/office/drawing/2014/main" xmlns="" id="{62332579-B1CD-4B90-B03F-50C97E584DE4}"/>
                </a:ext>
              </a:extLst>
            </p:cNvPr>
            <p:cNvCxnSpPr>
              <a:cxnSpLocks/>
            </p:cNvCxnSpPr>
            <p:nvPr/>
          </p:nvCxnSpPr>
          <p:spPr>
            <a:xfrm rot="16171746" flipV="1">
              <a:off x="3898841" y="2121936"/>
              <a:ext cx="0" cy="261412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ExtraShape">
              <a:extLst>
                <a:ext uri="{FF2B5EF4-FFF2-40B4-BE49-F238E27FC236}">
                  <a16:creationId xmlns:a16="http://schemas.microsoft.com/office/drawing/2014/main" xmlns="" id="{0C4673B9-CA1E-4565-94FF-C9ADC09DAA29}"/>
                </a:ext>
              </a:extLst>
            </p:cNvPr>
            <p:cNvSpPr/>
            <p:nvPr/>
          </p:nvSpPr>
          <p:spPr>
            <a:xfrm>
              <a:off x="3192388" y="2725621"/>
              <a:ext cx="1412907" cy="1412907"/>
            </a:xfrm>
            <a:prstGeom prst="ellipse">
              <a:avLst/>
            </a:prstGeom>
            <a:solidFill>
              <a:srgbClr val="F8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/>
            </a:p>
          </p:txBody>
        </p:sp>
        <p:sp>
          <p:nvSpPr>
            <p:cNvPr id="29" name="ExtraShape">
              <a:extLst>
                <a:ext uri="{FF2B5EF4-FFF2-40B4-BE49-F238E27FC236}">
                  <a16:creationId xmlns:a16="http://schemas.microsoft.com/office/drawing/2014/main" xmlns="" id="{B03F7BC7-FAE4-4EC1-BD65-64292F3F670C}"/>
                </a:ext>
              </a:extLst>
            </p:cNvPr>
            <p:cNvSpPr/>
            <p:nvPr/>
          </p:nvSpPr>
          <p:spPr>
            <a:xfrm>
              <a:off x="2706346" y="2258917"/>
              <a:ext cx="2362200" cy="2362200"/>
            </a:xfrm>
            <a:prstGeom prst="ellips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ValueShape1">
              <a:extLst>
                <a:ext uri="{FF2B5EF4-FFF2-40B4-BE49-F238E27FC236}">
                  <a16:creationId xmlns:a16="http://schemas.microsoft.com/office/drawing/2014/main" xmlns="" id="{704B22C0-D80E-4530-9335-BA65868C8F8D}"/>
                </a:ext>
              </a:extLst>
            </p:cNvPr>
            <p:cNvSpPr/>
            <p:nvPr/>
          </p:nvSpPr>
          <p:spPr>
            <a:xfrm>
              <a:off x="2706346" y="2258917"/>
              <a:ext cx="2362200" cy="2362200"/>
            </a:xfrm>
            <a:prstGeom prst="arc">
              <a:avLst>
                <a:gd name="adj1" fmla="val 16200000"/>
                <a:gd name="adj2" fmla="val 4968000"/>
              </a:avLst>
            </a:prstGeom>
            <a:ln w="12700">
              <a:solidFill>
                <a:srgbClr val="4472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CustomText1">
              <a:extLst>
                <a:ext uri="{FF2B5EF4-FFF2-40B4-BE49-F238E27FC236}">
                  <a16:creationId xmlns:a16="http://schemas.microsoft.com/office/drawing/2014/main" xmlns="" id="{019DA970-1863-4D5D-B408-0EAEFD31E7F9}"/>
                </a:ext>
              </a:extLst>
            </p:cNvPr>
            <p:cNvSpPr/>
            <p:nvPr/>
          </p:nvSpPr>
          <p:spPr>
            <a:xfrm>
              <a:off x="5295377" y="3882562"/>
              <a:ext cx="3726405" cy="51467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CustomText1">
              <a:extLst>
                <a:ext uri="{FF2B5EF4-FFF2-40B4-BE49-F238E27FC236}">
                  <a16:creationId xmlns:a16="http://schemas.microsoft.com/office/drawing/2014/main" xmlns="" id="{70DE67FE-37E1-4B4F-9E93-8FE7756CBEE5}"/>
                </a:ext>
              </a:extLst>
            </p:cNvPr>
            <p:cNvSpPr/>
            <p:nvPr/>
          </p:nvSpPr>
          <p:spPr>
            <a:xfrm>
              <a:off x="5295377" y="2917305"/>
              <a:ext cx="2097852" cy="22890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3" name="CustomText2">
              <a:extLst>
                <a:ext uri="{FF2B5EF4-FFF2-40B4-BE49-F238E27FC236}">
                  <a16:creationId xmlns:a16="http://schemas.microsoft.com/office/drawing/2014/main" xmlns="" id="{F05DEE07-94C8-413E-A833-7051AD813BA6}"/>
                </a:ext>
              </a:extLst>
            </p:cNvPr>
            <p:cNvSpPr/>
            <p:nvPr/>
          </p:nvSpPr>
          <p:spPr>
            <a:xfrm>
              <a:off x="5295377" y="2538192"/>
              <a:ext cx="1808103" cy="437958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4" name="ValueText">
              <a:extLst>
                <a:ext uri="{FF2B5EF4-FFF2-40B4-BE49-F238E27FC236}">
                  <a16:creationId xmlns:a16="http://schemas.microsoft.com/office/drawing/2014/main" xmlns="" id="{1F55CE71-0CC5-4F7F-851E-9E8080F0C124}"/>
                </a:ext>
              </a:extLst>
            </p:cNvPr>
            <p:cNvSpPr txBox="1"/>
            <p:nvPr/>
          </p:nvSpPr>
          <p:spPr>
            <a:xfrm>
              <a:off x="3561769" y="3096992"/>
              <a:ext cx="658183" cy="493637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sz="1600">
                  <a:solidFill>
                    <a:schemeClr val="bg1">
                      <a:lumMod val="50000"/>
                    </a:schemeClr>
                  </a:solidFill>
                </a:rPr>
                <a:t>48%</a:t>
              </a:r>
              <a:endParaRPr 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CustomText2">
              <a:extLst>
                <a:ext uri="{FF2B5EF4-FFF2-40B4-BE49-F238E27FC236}">
                  <a16:creationId xmlns:a16="http://schemas.microsoft.com/office/drawing/2014/main" xmlns="" id="{89634ED4-AE1C-4860-9BE0-C0CE306E414F}"/>
                </a:ext>
              </a:extLst>
            </p:cNvPr>
            <p:cNvSpPr/>
            <p:nvPr/>
          </p:nvSpPr>
          <p:spPr>
            <a:xfrm>
              <a:off x="3384577" y="3616724"/>
              <a:ext cx="1051297" cy="322459"/>
            </a:xfrm>
            <a:prstGeom prst="rect">
              <a:avLst/>
            </a:prstGeom>
            <a:noFill/>
          </p:spPr>
          <p:txBody>
            <a:bodyPr wrap="none" lIns="0" r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6" name="RelativeShape">
              <a:extLst>
                <a:ext uri="{FF2B5EF4-FFF2-40B4-BE49-F238E27FC236}">
                  <a16:creationId xmlns:a16="http://schemas.microsoft.com/office/drawing/2014/main" xmlns="" id="{AF6E9DD2-D7E2-49A6-B74A-2B04FEE1FE97}"/>
                </a:ext>
              </a:extLst>
            </p:cNvPr>
            <p:cNvCxnSpPr/>
            <p:nvPr/>
          </p:nvCxnSpPr>
          <p:spPr>
            <a:xfrm>
              <a:off x="5295377" y="3596707"/>
              <a:ext cx="4769303" cy="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ValueShape2">
              <a:extLst>
                <a:ext uri="{FF2B5EF4-FFF2-40B4-BE49-F238E27FC236}">
                  <a16:creationId xmlns:a16="http://schemas.microsoft.com/office/drawing/2014/main" xmlns="" id="{521E4FE0-8D35-4DD1-AD0B-01EBB3B042F0}"/>
                </a:ext>
              </a:extLst>
            </p:cNvPr>
            <p:cNvCxnSpPr/>
            <p:nvPr/>
          </p:nvCxnSpPr>
          <p:spPr>
            <a:xfrm>
              <a:off x="5295377" y="3596707"/>
              <a:ext cx="2289265" cy="0"/>
            </a:xfrm>
            <a:prstGeom prst="line">
              <a:avLst/>
            </a:prstGeom>
            <a:ln w="12700">
              <a:solidFill>
                <a:srgbClr val="4472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SorbShape">
              <a:extLst>
                <a:ext uri="{FF2B5EF4-FFF2-40B4-BE49-F238E27FC236}">
                  <a16:creationId xmlns:a16="http://schemas.microsoft.com/office/drawing/2014/main" xmlns="" id="{A77D1B93-8F03-4496-9CD9-074CFD2A403F}"/>
                </a:ext>
              </a:extLst>
            </p:cNvPr>
            <p:cNvSpPr/>
            <p:nvPr/>
          </p:nvSpPr>
          <p:spPr bwMode="auto">
            <a:xfrm>
              <a:off x="7482405" y="3417878"/>
              <a:ext cx="185886" cy="127735"/>
            </a:xfrm>
            <a:custGeom>
              <a:avLst/>
              <a:gdLst>
                <a:gd name="T0" fmla="*/ 59 w 118"/>
                <a:gd name="T1" fmla="*/ 74 h 74"/>
                <a:gd name="T2" fmla="*/ 118 w 118"/>
                <a:gd name="T3" fmla="*/ 0 h 74"/>
                <a:gd name="T4" fmla="*/ 0 w 118"/>
                <a:gd name="T5" fmla="*/ 0 h 74"/>
                <a:gd name="T6" fmla="*/ 59 w 118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4">
                  <a:moveTo>
                    <a:pt x="59" y="74"/>
                  </a:moveTo>
                  <a:lnTo>
                    <a:pt x="118" y="0"/>
                  </a:lnTo>
                  <a:lnTo>
                    <a:pt x="0" y="0"/>
                  </a:lnTo>
                  <a:lnTo>
                    <a:pt x="59" y="7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1319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37" name="41cbf428-4c0b-4bc9-964f-9b87ede91cf0" descr="XQcAAB+LCAAAAAAABADFVE2PmzAQ/S9ue0sj2FUaLbdNq+xG/YqSVbtVlYMLE7BkTGTMKrsR/33HgMF8JE16qbjAzJuZ994YH8hb9bwD4pF1TKX6xGgoabxQEJMRWQTEExnnIzJjImAivJNJtkuJ9/tQl9mZn0xFPyjPQNcKphjl5afXwxvYVyZYnMUVzBk7GKJ7K+Q6ZZAFAQcbthAK5FM9wdWx4n2tJA6YJzKmCgcenPwdqVLEm0zHTq6LA9hjoxF5KGkZPhU9bcCgTp3QMpdJqlgimoolRd8AKQ2I7RQ1UKQFUjGf8lvOQhGD0IxRACg/wux9ItlLIlQ7/wW2CpOfAXaVfWv2guO2lKdgTIjoDr7hGKOtCGDVCjhV7KkFaMVIXmuqMdqKDsqeQza1j40vqBLptuzNR0eteYC9usxMXWE7ObT2Y1IKOsXIhnnF4DLaxpN/Og6dYlvM9+02BfW4BOkjm9lz2/vysHcx1j689854YhC/jnUZxBzr8lj9dhW++uqdtYWfiFNHzWp/cjmmR9Ov2VTf9KGlbQbWVt9SHxOeyL/fUgbWy6MLzIcVaM8MaBX+wc240w/OzY2L2mSWRgh9M59P5tPJ7JoYAW4+dAOZNufeQB38OQeuKOkfs1u/kWEveSZZGCkBaVqFS6bOGYvb9GS1VlQGT/xX/03c1SVXxiltG3xeARP2k+5dBwAA">
            <a:extLst>
              <a:ext uri="{FF2B5EF4-FFF2-40B4-BE49-F238E27FC236}">
                <a16:creationId xmlns:a16="http://schemas.microsoft.com/office/drawing/2014/main" xmlns="" id="{29AC17FC-6566-4BFC-9D6C-AF5553A3D844}"/>
              </a:ext>
            </a:extLst>
          </p:cNvPr>
          <p:cNvGrpSpPr>
            <a:grpSpLocks noChangeAspect="1"/>
          </p:cNvGrpSpPr>
          <p:nvPr/>
        </p:nvGrpSpPr>
        <p:grpSpPr>
          <a:xfrm>
            <a:off x="1871200" y="2133600"/>
            <a:ext cx="8449600" cy="2590800"/>
            <a:chOff x="1799325" y="2095500"/>
            <a:chExt cx="8449600" cy="2590800"/>
          </a:xfrm>
        </p:grpSpPr>
        <p:sp>
          <p:nvSpPr>
            <p:cNvPr id="38" name="AreaShape">
              <a:extLst>
                <a:ext uri="{FF2B5EF4-FFF2-40B4-BE49-F238E27FC236}">
                  <a16:creationId xmlns:a16="http://schemas.microsoft.com/office/drawing/2014/main" xmlns="" id="{51E5817A-3BC2-47CB-A845-C334B4DC3F49}"/>
                </a:ext>
              </a:extLst>
            </p:cNvPr>
            <p:cNvSpPr/>
            <p:nvPr/>
          </p:nvSpPr>
          <p:spPr>
            <a:xfrm>
              <a:off x="1799325" y="2095500"/>
              <a:ext cx="8449600" cy="2590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ExtraShape">
              <a:extLst>
                <a:ext uri="{FF2B5EF4-FFF2-40B4-BE49-F238E27FC236}">
                  <a16:creationId xmlns:a16="http://schemas.microsoft.com/office/drawing/2014/main" xmlns="" id="{04046B58-1CDA-4C51-BB2C-16ABAB220A9B}"/>
                </a:ext>
              </a:extLst>
            </p:cNvPr>
            <p:cNvSpPr/>
            <p:nvPr/>
          </p:nvSpPr>
          <p:spPr>
            <a:xfrm>
              <a:off x="2399869" y="2695019"/>
              <a:ext cx="1164329" cy="1086100"/>
            </a:xfrm>
            <a:custGeom>
              <a:avLst/>
              <a:gdLst>
                <a:gd name="connsiteX0" fmla="*/ 4861560 w 4876800"/>
                <a:gd name="connsiteY0" fmla="*/ 4145280 h 4549140"/>
                <a:gd name="connsiteX1" fmla="*/ 4777740 w 4876800"/>
                <a:gd name="connsiteY1" fmla="*/ 4389120 h 4549140"/>
                <a:gd name="connsiteX2" fmla="*/ 4503420 w 4876800"/>
                <a:gd name="connsiteY2" fmla="*/ 4549140 h 4549140"/>
                <a:gd name="connsiteX3" fmla="*/ 4290060 w 4876800"/>
                <a:gd name="connsiteY3" fmla="*/ 4488180 h 4549140"/>
                <a:gd name="connsiteX4" fmla="*/ 4130040 w 4876800"/>
                <a:gd name="connsiteY4" fmla="*/ 4358640 h 4549140"/>
                <a:gd name="connsiteX5" fmla="*/ 4076700 w 4876800"/>
                <a:gd name="connsiteY5" fmla="*/ 4145280 h 4549140"/>
                <a:gd name="connsiteX6" fmla="*/ 4076700 w 4876800"/>
                <a:gd name="connsiteY6" fmla="*/ 2651760 h 4549140"/>
                <a:gd name="connsiteX7" fmla="*/ 4130040 w 4876800"/>
                <a:gd name="connsiteY7" fmla="*/ 2514600 h 4549140"/>
                <a:gd name="connsiteX8" fmla="*/ 4213860 w 4876800"/>
                <a:gd name="connsiteY8" fmla="*/ 2438400 h 4549140"/>
                <a:gd name="connsiteX9" fmla="*/ 4221480 w 4876800"/>
                <a:gd name="connsiteY9" fmla="*/ 2301240 h 4549140"/>
                <a:gd name="connsiteX10" fmla="*/ 4175760 w 4876800"/>
                <a:gd name="connsiteY10" fmla="*/ 1714500 h 4549140"/>
                <a:gd name="connsiteX11" fmla="*/ 3863340 w 4876800"/>
                <a:gd name="connsiteY11" fmla="*/ 1036320 h 4549140"/>
                <a:gd name="connsiteX12" fmla="*/ 3543300 w 4876800"/>
                <a:gd name="connsiteY12" fmla="*/ 746760 h 4549140"/>
                <a:gd name="connsiteX13" fmla="*/ 3124200 w 4876800"/>
                <a:gd name="connsiteY13" fmla="*/ 525780 h 4549140"/>
                <a:gd name="connsiteX14" fmla="*/ 2506980 w 4876800"/>
                <a:gd name="connsiteY14" fmla="*/ 449580 h 4549140"/>
                <a:gd name="connsiteX15" fmla="*/ 1737360 w 4876800"/>
                <a:gd name="connsiteY15" fmla="*/ 518160 h 4549140"/>
                <a:gd name="connsiteX16" fmla="*/ 1150620 w 4876800"/>
                <a:gd name="connsiteY16" fmla="*/ 845820 h 4549140"/>
                <a:gd name="connsiteX17" fmla="*/ 906780 w 4876800"/>
                <a:gd name="connsiteY17" fmla="*/ 1143000 h 4549140"/>
                <a:gd name="connsiteX18" fmla="*/ 739140 w 4876800"/>
                <a:gd name="connsiteY18" fmla="*/ 1554480 h 4549140"/>
                <a:gd name="connsiteX19" fmla="*/ 609600 w 4876800"/>
                <a:gd name="connsiteY19" fmla="*/ 2095500 h 4549140"/>
                <a:gd name="connsiteX20" fmla="*/ 624840 w 4876800"/>
                <a:gd name="connsiteY20" fmla="*/ 2438400 h 4549140"/>
                <a:gd name="connsiteX21" fmla="*/ 723900 w 4876800"/>
                <a:gd name="connsiteY21" fmla="*/ 2552700 h 4549140"/>
                <a:gd name="connsiteX22" fmla="*/ 807720 w 4876800"/>
                <a:gd name="connsiteY22" fmla="*/ 2834640 h 4549140"/>
                <a:gd name="connsiteX23" fmla="*/ 777240 w 4876800"/>
                <a:gd name="connsiteY23" fmla="*/ 3345180 h 4549140"/>
                <a:gd name="connsiteX24" fmla="*/ 754380 w 4876800"/>
                <a:gd name="connsiteY24" fmla="*/ 4251960 h 4549140"/>
                <a:gd name="connsiteX25" fmla="*/ 556260 w 4876800"/>
                <a:gd name="connsiteY25" fmla="*/ 4518660 h 4549140"/>
                <a:gd name="connsiteX26" fmla="*/ 274320 w 4876800"/>
                <a:gd name="connsiteY26" fmla="*/ 4526280 h 4549140"/>
                <a:gd name="connsiteX27" fmla="*/ 45720 w 4876800"/>
                <a:gd name="connsiteY27" fmla="*/ 4389120 h 4549140"/>
                <a:gd name="connsiteX28" fmla="*/ 0 w 4876800"/>
                <a:gd name="connsiteY28" fmla="*/ 4152900 h 4549140"/>
                <a:gd name="connsiteX29" fmla="*/ 0 w 4876800"/>
                <a:gd name="connsiteY29" fmla="*/ 2644140 h 4549140"/>
                <a:gd name="connsiteX30" fmla="*/ 99060 w 4876800"/>
                <a:gd name="connsiteY30" fmla="*/ 2476500 h 4549140"/>
                <a:gd name="connsiteX31" fmla="*/ 190500 w 4876800"/>
                <a:gd name="connsiteY31" fmla="*/ 2377440 h 4549140"/>
                <a:gd name="connsiteX32" fmla="*/ 182880 w 4876800"/>
                <a:gd name="connsiteY32" fmla="*/ 2034540 h 4549140"/>
                <a:gd name="connsiteX33" fmla="*/ 274320 w 4876800"/>
                <a:gd name="connsiteY33" fmla="*/ 1501140 h 4549140"/>
                <a:gd name="connsiteX34" fmla="*/ 601980 w 4876800"/>
                <a:gd name="connsiteY34" fmla="*/ 800100 h 4549140"/>
                <a:gd name="connsiteX35" fmla="*/ 1066800 w 4876800"/>
                <a:gd name="connsiteY35" fmla="*/ 304800 h 4549140"/>
                <a:gd name="connsiteX36" fmla="*/ 1943100 w 4876800"/>
                <a:gd name="connsiteY36" fmla="*/ 7620 h 4549140"/>
                <a:gd name="connsiteX37" fmla="*/ 2682240 w 4876800"/>
                <a:gd name="connsiteY37" fmla="*/ 0 h 4549140"/>
                <a:gd name="connsiteX38" fmla="*/ 3383280 w 4876800"/>
                <a:gd name="connsiteY38" fmla="*/ 129540 h 4549140"/>
                <a:gd name="connsiteX39" fmla="*/ 3825240 w 4876800"/>
                <a:gd name="connsiteY39" fmla="*/ 388620 h 4549140"/>
                <a:gd name="connsiteX40" fmla="*/ 4259580 w 4876800"/>
                <a:gd name="connsiteY40" fmla="*/ 830580 h 4549140"/>
                <a:gd name="connsiteX41" fmla="*/ 4541520 w 4876800"/>
                <a:gd name="connsiteY41" fmla="*/ 1402080 h 4549140"/>
                <a:gd name="connsiteX42" fmla="*/ 4663440 w 4876800"/>
                <a:gd name="connsiteY42" fmla="*/ 2087880 h 4549140"/>
                <a:gd name="connsiteX43" fmla="*/ 4693920 w 4876800"/>
                <a:gd name="connsiteY43" fmla="*/ 2430780 h 4549140"/>
                <a:gd name="connsiteX44" fmla="*/ 4861560 w 4876800"/>
                <a:gd name="connsiteY44" fmla="*/ 2628900 h 4549140"/>
                <a:gd name="connsiteX45" fmla="*/ 4876800 w 4876800"/>
                <a:gd name="connsiteY45" fmla="*/ 2766060 h 4549140"/>
                <a:gd name="connsiteX46" fmla="*/ 4861560 w 4876800"/>
                <a:gd name="connsiteY46" fmla="*/ 4145280 h 454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876800" h="4549140">
                  <a:moveTo>
                    <a:pt x="4861560" y="4145280"/>
                  </a:moveTo>
                  <a:lnTo>
                    <a:pt x="4777740" y="4389120"/>
                  </a:lnTo>
                  <a:lnTo>
                    <a:pt x="4503420" y="4549140"/>
                  </a:lnTo>
                  <a:lnTo>
                    <a:pt x="4290060" y="4488180"/>
                  </a:lnTo>
                  <a:lnTo>
                    <a:pt x="4130040" y="4358640"/>
                  </a:lnTo>
                  <a:lnTo>
                    <a:pt x="4076700" y="4145280"/>
                  </a:lnTo>
                  <a:lnTo>
                    <a:pt x="4076700" y="2651760"/>
                  </a:lnTo>
                  <a:lnTo>
                    <a:pt x="4130040" y="2514600"/>
                  </a:lnTo>
                  <a:lnTo>
                    <a:pt x="4213860" y="2438400"/>
                  </a:lnTo>
                  <a:lnTo>
                    <a:pt x="4221480" y="2301240"/>
                  </a:lnTo>
                  <a:lnTo>
                    <a:pt x="4175760" y="1714500"/>
                  </a:lnTo>
                  <a:lnTo>
                    <a:pt x="3863340" y="1036320"/>
                  </a:lnTo>
                  <a:lnTo>
                    <a:pt x="3543300" y="746760"/>
                  </a:lnTo>
                  <a:lnTo>
                    <a:pt x="3124200" y="525780"/>
                  </a:lnTo>
                  <a:lnTo>
                    <a:pt x="2506980" y="449580"/>
                  </a:lnTo>
                  <a:lnTo>
                    <a:pt x="1737360" y="518160"/>
                  </a:lnTo>
                  <a:lnTo>
                    <a:pt x="1150620" y="845820"/>
                  </a:lnTo>
                  <a:lnTo>
                    <a:pt x="906780" y="1143000"/>
                  </a:lnTo>
                  <a:lnTo>
                    <a:pt x="739140" y="1554480"/>
                  </a:lnTo>
                  <a:lnTo>
                    <a:pt x="609600" y="2095500"/>
                  </a:lnTo>
                  <a:lnTo>
                    <a:pt x="624840" y="2438400"/>
                  </a:lnTo>
                  <a:lnTo>
                    <a:pt x="723900" y="2552700"/>
                  </a:lnTo>
                  <a:lnTo>
                    <a:pt x="807720" y="2834640"/>
                  </a:lnTo>
                  <a:lnTo>
                    <a:pt x="777240" y="3345180"/>
                  </a:lnTo>
                  <a:lnTo>
                    <a:pt x="754380" y="4251960"/>
                  </a:lnTo>
                  <a:lnTo>
                    <a:pt x="556260" y="4518660"/>
                  </a:lnTo>
                  <a:lnTo>
                    <a:pt x="274320" y="4526280"/>
                  </a:lnTo>
                  <a:lnTo>
                    <a:pt x="45720" y="4389120"/>
                  </a:lnTo>
                  <a:lnTo>
                    <a:pt x="0" y="4152900"/>
                  </a:lnTo>
                  <a:lnTo>
                    <a:pt x="0" y="2644140"/>
                  </a:lnTo>
                  <a:lnTo>
                    <a:pt x="99060" y="2476500"/>
                  </a:lnTo>
                  <a:lnTo>
                    <a:pt x="190500" y="2377440"/>
                  </a:lnTo>
                  <a:lnTo>
                    <a:pt x="182880" y="2034540"/>
                  </a:lnTo>
                  <a:lnTo>
                    <a:pt x="274320" y="1501140"/>
                  </a:lnTo>
                  <a:lnTo>
                    <a:pt x="601980" y="800100"/>
                  </a:lnTo>
                  <a:lnTo>
                    <a:pt x="1066800" y="304800"/>
                  </a:lnTo>
                  <a:lnTo>
                    <a:pt x="1943100" y="7620"/>
                  </a:lnTo>
                  <a:lnTo>
                    <a:pt x="2682240" y="0"/>
                  </a:lnTo>
                  <a:lnTo>
                    <a:pt x="3383280" y="129540"/>
                  </a:lnTo>
                  <a:lnTo>
                    <a:pt x="3825240" y="388620"/>
                  </a:lnTo>
                  <a:lnTo>
                    <a:pt x="4259580" y="830580"/>
                  </a:lnTo>
                  <a:lnTo>
                    <a:pt x="4541520" y="1402080"/>
                  </a:lnTo>
                  <a:lnTo>
                    <a:pt x="4663440" y="2087880"/>
                  </a:lnTo>
                  <a:lnTo>
                    <a:pt x="4693920" y="2430780"/>
                  </a:lnTo>
                  <a:lnTo>
                    <a:pt x="4861560" y="2628900"/>
                  </a:lnTo>
                  <a:lnTo>
                    <a:pt x="4876800" y="2766060"/>
                  </a:lnTo>
                  <a:lnTo>
                    <a:pt x="4861560" y="4145280"/>
                  </a:lnTo>
                  <a:close/>
                </a:path>
              </a:pathLst>
            </a:custGeom>
            <a:solidFill>
              <a:srgbClr val="E7B5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ExtraShape">
              <a:extLst>
                <a:ext uri="{FF2B5EF4-FFF2-40B4-BE49-F238E27FC236}">
                  <a16:creationId xmlns:a16="http://schemas.microsoft.com/office/drawing/2014/main" xmlns="" id="{F0CF81ED-45D9-44A3-BDFC-19A726810BED}"/>
                </a:ext>
              </a:extLst>
            </p:cNvPr>
            <p:cNvSpPr/>
            <p:nvPr/>
          </p:nvSpPr>
          <p:spPr bwMode="auto">
            <a:xfrm>
              <a:off x="2356970" y="3366579"/>
              <a:ext cx="28156" cy="292507"/>
            </a:xfrm>
            <a:custGeom>
              <a:avLst/>
              <a:gdLst>
                <a:gd name="T0" fmla="*/ 64 w 64"/>
                <a:gd name="T1" fmla="*/ 663 h 663"/>
                <a:gd name="T2" fmla="*/ 64 w 64"/>
                <a:gd name="T3" fmla="*/ 0 h 663"/>
                <a:gd name="T4" fmla="*/ 0 w 64"/>
                <a:gd name="T5" fmla="*/ 89 h 663"/>
                <a:gd name="T6" fmla="*/ 0 w 64"/>
                <a:gd name="T7" fmla="*/ 574 h 663"/>
                <a:gd name="T8" fmla="*/ 64 w 64"/>
                <a:gd name="T9" fmla="*/ 66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3">
                  <a:moveTo>
                    <a:pt x="64" y="663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7" y="12"/>
                    <a:pt x="0" y="47"/>
                    <a:pt x="0" y="89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615"/>
                    <a:pt x="27" y="651"/>
                    <a:pt x="64" y="663"/>
                  </a:cubicBezTo>
                  <a:close/>
                </a:path>
              </a:pathLst>
            </a:custGeom>
            <a:solidFill>
              <a:srgbClr val="C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ExtraShape">
              <a:extLst>
                <a:ext uri="{FF2B5EF4-FFF2-40B4-BE49-F238E27FC236}">
                  <a16:creationId xmlns:a16="http://schemas.microsoft.com/office/drawing/2014/main" xmlns="" id="{ADC911C8-5F39-4447-9ED4-DAC2B2ED772B}"/>
                </a:ext>
              </a:extLst>
            </p:cNvPr>
            <p:cNvSpPr/>
            <p:nvPr/>
          </p:nvSpPr>
          <p:spPr bwMode="auto">
            <a:xfrm>
              <a:off x="3576271" y="3365797"/>
              <a:ext cx="32066" cy="294071"/>
            </a:xfrm>
            <a:custGeom>
              <a:avLst/>
              <a:gdLst>
                <a:gd name="T0" fmla="*/ 0 w 73"/>
                <a:gd name="T1" fmla="*/ 0 h 667"/>
                <a:gd name="T2" fmla="*/ 0 w 73"/>
                <a:gd name="T3" fmla="*/ 667 h 667"/>
                <a:gd name="T4" fmla="*/ 73 w 73"/>
                <a:gd name="T5" fmla="*/ 576 h 667"/>
                <a:gd name="T6" fmla="*/ 73 w 73"/>
                <a:gd name="T7" fmla="*/ 91 h 667"/>
                <a:gd name="T8" fmla="*/ 0 w 73"/>
                <a:gd name="T9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67">
                  <a:moveTo>
                    <a:pt x="0" y="0"/>
                  </a:moveTo>
                  <a:cubicBezTo>
                    <a:pt x="0" y="667"/>
                    <a:pt x="0" y="667"/>
                    <a:pt x="0" y="667"/>
                  </a:cubicBezTo>
                  <a:cubicBezTo>
                    <a:pt x="42" y="657"/>
                    <a:pt x="73" y="620"/>
                    <a:pt x="73" y="576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47"/>
                    <a:pt x="42" y="9"/>
                    <a:pt x="0" y="0"/>
                  </a:cubicBezTo>
                  <a:close/>
                </a:path>
              </a:pathLst>
            </a:custGeom>
            <a:solidFill>
              <a:srgbClr val="C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ExtraShape">
              <a:extLst>
                <a:ext uri="{FF2B5EF4-FFF2-40B4-BE49-F238E27FC236}">
                  <a16:creationId xmlns:a16="http://schemas.microsoft.com/office/drawing/2014/main" xmlns="" id="{1114D174-2E15-4547-90F0-0A10A10EEC6D}"/>
                </a:ext>
              </a:extLst>
            </p:cNvPr>
            <p:cNvSpPr/>
            <p:nvPr/>
          </p:nvSpPr>
          <p:spPr bwMode="auto">
            <a:xfrm>
              <a:off x="2342892" y="2677545"/>
              <a:ext cx="1279523" cy="1110589"/>
            </a:xfrm>
            <a:custGeom>
              <a:avLst/>
              <a:gdLst>
                <a:gd name="T0" fmla="*/ 2796 w 2901"/>
                <a:gd name="T1" fmla="*/ 1515 h 2521"/>
                <a:gd name="T2" fmla="*/ 2614 w 2901"/>
                <a:gd name="T3" fmla="*/ 793 h 2521"/>
                <a:gd name="T4" fmla="*/ 1978 w 2901"/>
                <a:gd name="T5" fmla="*/ 92 h 2521"/>
                <a:gd name="T6" fmla="*/ 910 w 2901"/>
                <a:gd name="T7" fmla="*/ 92 h 2521"/>
                <a:gd name="T8" fmla="*/ 274 w 2901"/>
                <a:gd name="T9" fmla="*/ 793 h 2521"/>
                <a:gd name="T10" fmla="*/ 96 w 2901"/>
                <a:gd name="T11" fmla="*/ 1515 h 2521"/>
                <a:gd name="T12" fmla="*/ 0 w 2901"/>
                <a:gd name="T13" fmla="*/ 1654 h 2521"/>
                <a:gd name="T14" fmla="*/ 96 w 2901"/>
                <a:gd name="T15" fmla="*/ 2261 h 2521"/>
                <a:gd name="T16" fmla="*/ 315 w 2901"/>
                <a:gd name="T17" fmla="*/ 2521 h 2521"/>
                <a:gd name="T18" fmla="*/ 585 w 2901"/>
                <a:gd name="T19" fmla="*/ 2302 h 2521"/>
                <a:gd name="T20" fmla="*/ 495 w 2901"/>
                <a:gd name="T21" fmla="*/ 1338 h 2521"/>
                <a:gd name="T22" fmla="*/ 2392 w 2901"/>
                <a:gd name="T23" fmla="*/ 1342 h 2521"/>
                <a:gd name="T24" fmla="*/ 2307 w 2901"/>
                <a:gd name="T25" fmla="*/ 2302 h 2521"/>
                <a:gd name="T26" fmla="*/ 2577 w 2901"/>
                <a:gd name="T27" fmla="*/ 2521 h 2521"/>
                <a:gd name="T28" fmla="*/ 2796 w 2901"/>
                <a:gd name="T29" fmla="*/ 2262 h 2521"/>
                <a:gd name="T30" fmla="*/ 2901 w 2901"/>
                <a:gd name="T31" fmla="*/ 1654 h 2521"/>
                <a:gd name="T32" fmla="*/ 32 w 2901"/>
                <a:gd name="T33" fmla="*/ 1654 h 2521"/>
                <a:gd name="T34" fmla="*/ 96 w 2901"/>
                <a:gd name="T35" fmla="*/ 2228 h 2521"/>
                <a:gd name="T36" fmla="*/ 32 w 2901"/>
                <a:gd name="T37" fmla="*/ 1654 h 2521"/>
                <a:gd name="T38" fmla="*/ 521 w 2901"/>
                <a:gd name="T39" fmla="*/ 2302 h 2521"/>
                <a:gd name="T40" fmla="*/ 315 w 2901"/>
                <a:gd name="T41" fmla="*/ 2457 h 2521"/>
                <a:gd name="T42" fmla="*/ 160 w 2901"/>
                <a:gd name="T43" fmla="*/ 1514 h 2521"/>
                <a:gd name="T44" fmla="*/ 315 w 2901"/>
                <a:gd name="T45" fmla="*/ 1360 h 2521"/>
                <a:gd name="T46" fmla="*/ 521 w 2901"/>
                <a:gd name="T47" fmla="*/ 1515 h 2521"/>
                <a:gd name="T48" fmla="*/ 1427 w 2901"/>
                <a:gd name="T49" fmla="*/ 202 h 2521"/>
                <a:gd name="T50" fmla="*/ 1922 w 2901"/>
                <a:gd name="T51" fmla="*/ 351 h 2521"/>
                <a:gd name="T52" fmla="*/ 936 w 2901"/>
                <a:gd name="T53" fmla="*/ 364 h 2521"/>
                <a:gd name="T54" fmla="*/ 865 w 2901"/>
                <a:gd name="T55" fmla="*/ 332 h 2521"/>
                <a:gd name="T56" fmla="*/ 2240 w 2901"/>
                <a:gd name="T57" fmla="*/ 568 h 2521"/>
                <a:gd name="T58" fmla="*/ 1427 w 2901"/>
                <a:gd name="T59" fmla="*/ 170 h 2521"/>
                <a:gd name="T60" fmla="*/ 606 w 2901"/>
                <a:gd name="T61" fmla="*/ 627 h 2521"/>
                <a:gd name="T62" fmla="*/ 432 w 2901"/>
                <a:gd name="T63" fmla="*/ 1306 h 2521"/>
                <a:gd name="T64" fmla="*/ 315 w 2901"/>
                <a:gd name="T65" fmla="*/ 1296 h 2521"/>
                <a:gd name="T66" fmla="*/ 1444 w 2901"/>
                <a:gd name="T67" fmla="*/ 64 h 2521"/>
                <a:gd name="T68" fmla="*/ 2577 w 2901"/>
                <a:gd name="T69" fmla="*/ 1296 h 2521"/>
                <a:gd name="T70" fmla="*/ 2456 w 2901"/>
                <a:gd name="T71" fmla="*/ 1308 h 2521"/>
                <a:gd name="T72" fmla="*/ 2732 w 2901"/>
                <a:gd name="T73" fmla="*/ 2302 h 2521"/>
                <a:gd name="T74" fmla="*/ 2525 w 2901"/>
                <a:gd name="T75" fmla="*/ 2457 h 2521"/>
                <a:gd name="T76" fmla="*/ 2371 w 2901"/>
                <a:gd name="T77" fmla="*/ 1514 h 2521"/>
                <a:gd name="T78" fmla="*/ 2525 w 2901"/>
                <a:gd name="T79" fmla="*/ 1360 h 2521"/>
                <a:gd name="T80" fmla="*/ 2631 w 2901"/>
                <a:gd name="T81" fmla="*/ 1370 h 2521"/>
                <a:gd name="T82" fmla="*/ 2632 w 2901"/>
                <a:gd name="T83" fmla="*/ 1370 h 2521"/>
                <a:gd name="T84" fmla="*/ 2732 w 2901"/>
                <a:gd name="T85" fmla="*/ 2302 h 2521"/>
                <a:gd name="T86" fmla="*/ 2796 w 2901"/>
                <a:gd name="T87" fmla="*/ 2230 h 2521"/>
                <a:gd name="T88" fmla="*/ 2869 w 2901"/>
                <a:gd name="T89" fmla="*/ 1654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1" h="2521">
                  <a:moveTo>
                    <a:pt x="2796" y="1530"/>
                  </a:moveTo>
                  <a:cubicBezTo>
                    <a:pt x="2796" y="1515"/>
                    <a:pt x="2796" y="1515"/>
                    <a:pt x="2796" y="1515"/>
                  </a:cubicBezTo>
                  <a:cubicBezTo>
                    <a:pt x="2796" y="1437"/>
                    <a:pt x="2756" y="1369"/>
                    <a:pt x="2695" y="1330"/>
                  </a:cubicBezTo>
                  <a:cubicBezTo>
                    <a:pt x="2691" y="1132"/>
                    <a:pt x="2664" y="952"/>
                    <a:pt x="2614" y="793"/>
                  </a:cubicBezTo>
                  <a:cubicBezTo>
                    <a:pt x="2560" y="625"/>
                    <a:pt x="2478" y="479"/>
                    <a:pt x="2372" y="361"/>
                  </a:cubicBezTo>
                  <a:cubicBezTo>
                    <a:pt x="2265" y="243"/>
                    <a:pt x="2133" y="153"/>
                    <a:pt x="1978" y="92"/>
                  </a:cubicBezTo>
                  <a:cubicBezTo>
                    <a:pt x="1822" y="31"/>
                    <a:pt x="1642" y="0"/>
                    <a:pt x="1444" y="0"/>
                  </a:cubicBezTo>
                  <a:cubicBezTo>
                    <a:pt x="1246" y="0"/>
                    <a:pt x="1066" y="31"/>
                    <a:pt x="910" y="92"/>
                  </a:cubicBezTo>
                  <a:cubicBezTo>
                    <a:pt x="755" y="153"/>
                    <a:pt x="623" y="243"/>
                    <a:pt x="516" y="361"/>
                  </a:cubicBezTo>
                  <a:cubicBezTo>
                    <a:pt x="410" y="479"/>
                    <a:pt x="328" y="624"/>
                    <a:pt x="274" y="793"/>
                  </a:cubicBezTo>
                  <a:cubicBezTo>
                    <a:pt x="224" y="953"/>
                    <a:pt x="196" y="1134"/>
                    <a:pt x="193" y="1333"/>
                  </a:cubicBezTo>
                  <a:cubicBezTo>
                    <a:pt x="135" y="1373"/>
                    <a:pt x="96" y="1439"/>
                    <a:pt x="96" y="1515"/>
                  </a:cubicBezTo>
                  <a:cubicBezTo>
                    <a:pt x="96" y="1532"/>
                    <a:pt x="96" y="1532"/>
                    <a:pt x="96" y="1532"/>
                  </a:cubicBezTo>
                  <a:cubicBezTo>
                    <a:pt x="41" y="1545"/>
                    <a:pt x="0" y="1595"/>
                    <a:pt x="0" y="1654"/>
                  </a:cubicBezTo>
                  <a:cubicBezTo>
                    <a:pt x="0" y="2139"/>
                    <a:pt x="0" y="2139"/>
                    <a:pt x="0" y="2139"/>
                  </a:cubicBezTo>
                  <a:cubicBezTo>
                    <a:pt x="0" y="2198"/>
                    <a:pt x="41" y="2248"/>
                    <a:pt x="96" y="2261"/>
                  </a:cubicBezTo>
                  <a:cubicBezTo>
                    <a:pt x="96" y="2302"/>
                    <a:pt x="96" y="2302"/>
                    <a:pt x="96" y="2302"/>
                  </a:cubicBezTo>
                  <a:cubicBezTo>
                    <a:pt x="96" y="2423"/>
                    <a:pt x="194" y="2521"/>
                    <a:pt x="315" y="2521"/>
                  </a:cubicBezTo>
                  <a:cubicBezTo>
                    <a:pt x="367" y="2521"/>
                    <a:pt x="367" y="2521"/>
                    <a:pt x="367" y="2521"/>
                  </a:cubicBezTo>
                  <a:cubicBezTo>
                    <a:pt x="488" y="2521"/>
                    <a:pt x="586" y="2423"/>
                    <a:pt x="585" y="2302"/>
                  </a:cubicBezTo>
                  <a:cubicBezTo>
                    <a:pt x="585" y="1515"/>
                    <a:pt x="585" y="1515"/>
                    <a:pt x="585" y="1515"/>
                  </a:cubicBezTo>
                  <a:cubicBezTo>
                    <a:pt x="585" y="1442"/>
                    <a:pt x="550" y="1378"/>
                    <a:pt x="495" y="1338"/>
                  </a:cubicBezTo>
                  <a:cubicBezTo>
                    <a:pt x="504" y="642"/>
                    <a:pt x="806" y="318"/>
                    <a:pt x="1444" y="318"/>
                  </a:cubicBezTo>
                  <a:cubicBezTo>
                    <a:pt x="2082" y="318"/>
                    <a:pt x="2384" y="643"/>
                    <a:pt x="2392" y="1342"/>
                  </a:cubicBezTo>
                  <a:cubicBezTo>
                    <a:pt x="2341" y="1382"/>
                    <a:pt x="2307" y="1444"/>
                    <a:pt x="2307" y="1515"/>
                  </a:cubicBezTo>
                  <a:cubicBezTo>
                    <a:pt x="2307" y="2302"/>
                    <a:pt x="2307" y="2302"/>
                    <a:pt x="2307" y="2302"/>
                  </a:cubicBezTo>
                  <a:cubicBezTo>
                    <a:pt x="2307" y="2423"/>
                    <a:pt x="2405" y="2521"/>
                    <a:pt x="2526" y="2521"/>
                  </a:cubicBezTo>
                  <a:cubicBezTo>
                    <a:pt x="2577" y="2521"/>
                    <a:pt x="2577" y="2521"/>
                    <a:pt x="2577" y="2521"/>
                  </a:cubicBezTo>
                  <a:cubicBezTo>
                    <a:pt x="2698" y="2521"/>
                    <a:pt x="2796" y="2423"/>
                    <a:pt x="2796" y="2302"/>
                  </a:cubicBezTo>
                  <a:cubicBezTo>
                    <a:pt x="2796" y="2262"/>
                    <a:pt x="2796" y="2262"/>
                    <a:pt x="2796" y="2262"/>
                  </a:cubicBezTo>
                  <a:cubicBezTo>
                    <a:pt x="2855" y="2252"/>
                    <a:pt x="2901" y="2201"/>
                    <a:pt x="2901" y="2139"/>
                  </a:cubicBezTo>
                  <a:cubicBezTo>
                    <a:pt x="2901" y="1654"/>
                    <a:pt x="2901" y="1654"/>
                    <a:pt x="2901" y="1654"/>
                  </a:cubicBezTo>
                  <a:cubicBezTo>
                    <a:pt x="2901" y="1592"/>
                    <a:pt x="2855" y="1540"/>
                    <a:pt x="2796" y="1530"/>
                  </a:cubicBezTo>
                  <a:close/>
                  <a:moveTo>
                    <a:pt x="32" y="1654"/>
                  </a:moveTo>
                  <a:cubicBezTo>
                    <a:pt x="32" y="1612"/>
                    <a:pt x="59" y="1577"/>
                    <a:pt x="96" y="1565"/>
                  </a:cubicBezTo>
                  <a:cubicBezTo>
                    <a:pt x="96" y="2228"/>
                    <a:pt x="96" y="2228"/>
                    <a:pt x="96" y="2228"/>
                  </a:cubicBezTo>
                  <a:cubicBezTo>
                    <a:pt x="59" y="2216"/>
                    <a:pt x="32" y="2180"/>
                    <a:pt x="32" y="2139"/>
                  </a:cubicBezTo>
                  <a:lnTo>
                    <a:pt x="32" y="1654"/>
                  </a:lnTo>
                  <a:close/>
                  <a:moveTo>
                    <a:pt x="521" y="1515"/>
                  </a:moveTo>
                  <a:cubicBezTo>
                    <a:pt x="521" y="2302"/>
                    <a:pt x="521" y="2302"/>
                    <a:pt x="521" y="2302"/>
                  </a:cubicBezTo>
                  <a:cubicBezTo>
                    <a:pt x="521" y="2387"/>
                    <a:pt x="452" y="2457"/>
                    <a:pt x="367" y="2457"/>
                  </a:cubicBezTo>
                  <a:cubicBezTo>
                    <a:pt x="315" y="2457"/>
                    <a:pt x="315" y="2457"/>
                    <a:pt x="315" y="2457"/>
                  </a:cubicBezTo>
                  <a:cubicBezTo>
                    <a:pt x="230" y="2457"/>
                    <a:pt x="160" y="2387"/>
                    <a:pt x="160" y="2302"/>
                  </a:cubicBezTo>
                  <a:cubicBezTo>
                    <a:pt x="160" y="1514"/>
                    <a:pt x="160" y="1514"/>
                    <a:pt x="160" y="1514"/>
                  </a:cubicBezTo>
                  <a:cubicBezTo>
                    <a:pt x="160" y="1429"/>
                    <a:pt x="230" y="1360"/>
                    <a:pt x="315" y="1360"/>
                  </a:cubicBezTo>
                  <a:cubicBezTo>
                    <a:pt x="315" y="1360"/>
                    <a:pt x="315" y="1360"/>
                    <a:pt x="315" y="1360"/>
                  </a:cubicBezTo>
                  <a:cubicBezTo>
                    <a:pt x="367" y="1360"/>
                    <a:pt x="367" y="1360"/>
                    <a:pt x="367" y="1360"/>
                  </a:cubicBezTo>
                  <a:cubicBezTo>
                    <a:pt x="452" y="1360"/>
                    <a:pt x="521" y="1429"/>
                    <a:pt x="521" y="1515"/>
                  </a:cubicBezTo>
                  <a:close/>
                  <a:moveTo>
                    <a:pt x="865" y="332"/>
                  </a:moveTo>
                  <a:cubicBezTo>
                    <a:pt x="1015" y="248"/>
                    <a:pt x="1215" y="202"/>
                    <a:pt x="1427" y="202"/>
                  </a:cubicBezTo>
                  <a:cubicBezTo>
                    <a:pt x="1801" y="202"/>
                    <a:pt x="2118" y="347"/>
                    <a:pt x="2197" y="543"/>
                  </a:cubicBezTo>
                  <a:cubicBezTo>
                    <a:pt x="2123" y="460"/>
                    <a:pt x="2031" y="396"/>
                    <a:pt x="1922" y="351"/>
                  </a:cubicBezTo>
                  <a:cubicBezTo>
                    <a:pt x="1790" y="297"/>
                    <a:pt x="1630" y="269"/>
                    <a:pt x="1444" y="269"/>
                  </a:cubicBezTo>
                  <a:cubicBezTo>
                    <a:pt x="1245" y="269"/>
                    <a:pt x="1073" y="301"/>
                    <a:pt x="936" y="364"/>
                  </a:cubicBezTo>
                  <a:cubicBezTo>
                    <a:pt x="815" y="420"/>
                    <a:pt x="715" y="501"/>
                    <a:pt x="640" y="606"/>
                  </a:cubicBezTo>
                  <a:cubicBezTo>
                    <a:pt x="653" y="503"/>
                    <a:pt x="732" y="407"/>
                    <a:pt x="865" y="332"/>
                  </a:cubicBezTo>
                  <a:close/>
                  <a:moveTo>
                    <a:pt x="2397" y="885"/>
                  </a:moveTo>
                  <a:cubicBezTo>
                    <a:pt x="2361" y="762"/>
                    <a:pt x="2308" y="655"/>
                    <a:pt x="2240" y="568"/>
                  </a:cubicBezTo>
                  <a:cubicBezTo>
                    <a:pt x="2212" y="463"/>
                    <a:pt x="2124" y="368"/>
                    <a:pt x="1987" y="295"/>
                  </a:cubicBezTo>
                  <a:cubicBezTo>
                    <a:pt x="1835" y="215"/>
                    <a:pt x="1636" y="170"/>
                    <a:pt x="1427" y="170"/>
                  </a:cubicBezTo>
                  <a:cubicBezTo>
                    <a:pt x="1209" y="170"/>
                    <a:pt x="1005" y="218"/>
                    <a:pt x="850" y="305"/>
                  </a:cubicBezTo>
                  <a:cubicBezTo>
                    <a:pt x="697" y="390"/>
                    <a:pt x="611" y="505"/>
                    <a:pt x="606" y="627"/>
                  </a:cubicBezTo>
                  <a:cubicBezTo>
                    <a:pt x="558" y="702"/>
                    <a:pt x="519" y="788"/>
                    <a:pt x="491" y="885"/>
                  </a:cubicBezTo>
                  <a:cubicBezTo>
                    <a:pt x="456" y="1006"/>
                    <a:pt x="436" y="1147"/>
                    <a:pt x="432" y="1306"/>
                  </a:cubicBezTo>
                  <a:cubicBezTo>
                    <a:pt x="411" y="1300"/>
                    <a:pt x="390" y="1296"/>
                    <a:pt x="367" y="1296"/>
                  </a:cubicBezTo>
                  <a:cubicBezTo>
                    <a:pt x="315" y="1296"/>
                    <a:pt x="315" y="1296"/>
                    <a:pt x="315" y="1296"/>
                  </a:cubicBezTo>
                  <a:cubicBezTo>
                    <a:pt x="295" y="1296"/>
                    <a:pt x="276" y="1299"/>
                    <a:pt x="258" y="1304"/>
                  </a:cubicBezTo>
                  <a:cubicBezTo>
                    <a:pt x="280" y="503"/>
                    <a:pt x="699" y="64"/>
                    <a:pt x="1444" y="64"/>
                  </a:cubicBezTo>
                  <a:cubicBezTo>
                    <a:pt x="2189" y="64"/>
                    <a:pt x="2608" y="503"/>
                    <a:pt x="2630" y="1303"/>
                  </a:cubicBezTo>
                  <a:cubicBezTo>
                    <a:pt x="2613" y="1298"/>
                    <a:pt x="2596" y="1296"/>
                    <a:pt x="2577" y="1296"/>
                  </a:cubicBezTo>
                  <a:cubicBezTo>
                    <a:pt x="2526" y="1296"/>
                    <a:pt x="2526" y="1296"/>
                    <a:pt x="2526" y="1296"/>
                  </a:cubicBezTo>
                  <a:cubicBezTo>
                    <a:pt x="2501" y="1296"/>
                    <a:pt x="2478" y="1300"/>
                    <a:pt x="2456" y="1308"/>
                  </a:cubicBezTo>
                  <a:cubicBezTo>
                    <a:pt x="2452" y="1149"/>
                    <a:pt x="2432" y="1007"/>
                    <a:pt x="2397" y="885"/>
                  </a:cubicBezTo>
                  <a:close/>
                  <a:moveTo>
                    <a:pt x="2732" y="2302"/>
                  </a:moveTo>
                  <a:cubicBezTo>
                    <a:pt x="2732" y="2387"/>
                    <a:pt x="2663" y="2457"/>
                    <a:pt x="2577" y="2457"/>
                  </a:cubicBezTo>
                  <a:cubicBezTo>
                    <a:pt x="2525" y="2457"/>
                    <a:pt x="2525" y="2457"/>
                    <a:pt x="2525" y="2457"/>
                  </a:cubicBezTo>
                  <a:cubicBezTo>
                    <a:pt x="2440" y="2457"/>
                    <a:pt x="2371" y="2387"/>
                    <a:pt x="2371" y="2302"/>
                  </a:cubicBezTo>
                  <a:cubicBezTo>
                    <a:pt x="2371" y="1514"/>
                    <a:pt x="2371" y="1514"/>
                    <a:pt x="2371" y="1514"/>
                  </a:cubicBezTo>
                  <a:cubicBezTo>
                    <a:pt x="2371" y="1429"/>
                    <a:pt x="2440" y="1360"/>
                    <a:pt x="2525" y="1360"/>
                  </a:cubicBezTo>
                  <a:cubicBezTo>
                    <a:pt x="2525" y="1360"/>
                    <a:pt x="2525" y="1360"/>
                    <a:pt x="2525" y="1360"/>
                  </a:cubicBezTo>
                  <a:cubicBezTo>
                    <a:pt x="2577" y="1360"/>
                    <a:pt x="2577" y="1360"/>
                    <a:pt x="2577" y="1360"/>
                  </a:cubicBezTo>
                  <a:cubicBezTo>
                    <a:pt x="2596" y="1360"/>
                    <a:pt x="2614" y="1364"/>
                    <a:pt x="2631" y="1370"/>
                  </a:cubicBezTo>
                  <a:cubicBezTo>
                    <a:pt x="2631" y="1370"/>
                    <a:pt x="2631" y="1370"/>
                    <a:pt x="2631" y="1370"/>
                  </a:cubicBezTo>
                  <a:cubicBezTo>
                    <a:pt x="2632" y="1370"/>
                    <a:pt x="2632" y="1370"/>
                    <a:pt x="2632" y="1370"/>
                  </a:cubicBezTo>
                  <a:cubicBezTo>
                    <a:pt x="2690" y="1392"/>
                    <a:pt x="2732" y="1449"/>
                    <a:pt x="2732" y="1515"/>
                  </a:cubicBezTo>
                  <a:lnTo>
                    <a:pt x="2732" y="2302"/>
                  </a:lnTo>
                  <a:close/>
                  <a:moveTo>
                    <a:pt x="2869" y="2139"/>
                  </a:moveTo>
                  <a:cubicBezTo>
                    <a:pt x="2869" y="2183"/>
                    <a:pt x="2838" y="2220"/>
                    <a:pt x="2796" y="2230"/>
                  </a:cubicBezTo>
                  <a:cubicBezTo>
                    <a:pt x="2796" y="1563"/>
                    <a:pt x="2796" y="1563"/>
                    <a:pt x="2796" y="1563"/>
                  </a:cubicBezTo>
                  <a:cubicBezTo>
                    <a:pt x="2838" y="1572"/>
                    <a:pt x="2869" y="1610"/>
                    <a:pt x="2869" y="1654"/>
                  </a:cubicBezTo>
                  <a:lnTo>
                    <a:pt x="2869" y="2139"/>
                  </a:lnTo>
                  <a:close/>
                </a:path>
              </a:pathLst>
            </a:custGeom>
            <a:solidFill>
              <a:srgbClr val="5F75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ExtraShape">
              <a:extLst>
                <a:ext uri="{FF2B5EF4-FFF2-40B4-BE49-F238E27FC236}">
                  <a16:creationId xmlns:a16="http://schemas.microsoft.com/office/drawing/2014/main" xmlns="" id="{FFFB0FD5-E569-4CC8-B65B-B0AC1950DADB}"/>
                </a:ext>
              </a:extLst>
            </p:cNvPr>
            <p:cNvSpPr/>
            <p:nvPr/>
          </p:nvSpPr>
          <p:spPr bwMode="auto">
            <a:xfrm>
              <a:off x="2625232" y="2766705"/>
              <a:ext cx="686688" cy="177538"/>
            </a:xfrm>
            <a:custGeom>
              <a:avLst/>
              <a:gdLst>
                <a:gd name="T0" fmla="*/ 296 w 1557"/>
                <a:gd name="T1" fmla="*/ 162 h 404"/>
                <a:gd name="T2" fmla="*/ 804 w 1557"/>
                <a:gd name="T3" fmla="*/ 67 h 404"/>
                <a:gd name="T4" fmla="*/ 1282 w 1557"/>
                <a:gd name="T5" fmla="*/ 149 h 404"/>
                <a:gd name="T6" fmla="*/ 1557 w 1557"/>
                <a:gd name="T7" fmla="*/ 341 h 404"/>
                <a:gd name="T8" fmla="*/ 787 w 1557"/>
                <a:gd name="T9" fmla="*/ 0 h 404"/>
                <a:gd name="T10" fmla="*/ 225 w 1557"/>
                <a:gd name="T11" fmla="*/ 130 h 404"/>
                <a:gd name="T12" fmla="*/ 0 w 1557"/>
                <a:gd name="T13" fmla="*/ 404 h 404"/>
                <a:gd name="T14" fmla="*/ 296 w 1557"/>
                <a:gd name="T15" fmla="*/ 16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7" h="404">
                  <a:moveTo>
                    <a:pt x="296" y="162"/>
                  </a:moveTo>
                  <a:cubicBezTo>
                    <a:pt x="433" y="99"/>
                    <a:pt x="605" y="67"/>
                    <a:pt x="804" y="67"/>
                  </a:cubicBezTo>
                  <a:cubicBezTo>
                    <a:pt x="990" y="67"/>
                    <a:pt x="1150" y="95"/>
                    <a:pt x="1282" y="149"/>
                  </a:cubicBezTo>
                  <a:cubicBezTo>
                    <a:pt x="1391" y="194"/>
                    <a:pt x="1483" y="258"/>
                    <a:pt x="1557" y="341"/>
                  </a:cubicBezTo>
                  <a:cubicBezTo>
                    <a:pt x="1478" y="145"/>
                    <a:pt x="1161" y="0"/>
                    <a:pt x="787" y="0"/>
                  </a:cubicBezTo>
                  <a:cubicBezTo>
                    <a:pt x="575" y="0"/>
                    <a:pt x="375" y="46"/>
                    <a:pt x="225" y="130"/>
                  </a:cubicBezTo>
                  <a:cubicBezTo>
                    <a:pt x="92" y="205"/>
                    <a:pt x="13" y="301"/>
                    <a:pt x="0" y="404"/>
                  </a:cubicBezTo>
                  <a:cubicBezTo>
                    <a:pt x="75" y="299"/>
                    <a:pt x="175" y="218"/>
                    <a:pt x="296" y="162"/>
                  </a:cubicBezTo>
                  <a:close/>
                </a:path>
              </a:pathLst>
            </a:custGeom>
            <a:solidFill>
              <a:srgbClr val="C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ExtraShape">
              <a:extLst>
                <a:ext uri="{FF2B5EF4-FFF2-40B4-BE49-F238E27FC236}">
                  <a16:creationId xmlns:a16="http://schemas.microsoft.com/office/drawing/2014/main" xmlns="" id="{89C411E7-AA40-4F90-B30B-3E24A5B9E44D}"/>
                </a:ext>
              </a:extLst>
            </p:cNvPr>
            <p:cNvSpPr/>
            <p:nvPr/>
          </p:nvSpPr>
          <p:spPr>
            <a:xfrm>
              <a:off x="6458735" y="2980346"/>
              <a:ext cx="178320" cy="44458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rgbClr val="5F7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ExtraShape">
              <a:extLst>
                <a:ext uri="{FF2B5EF4-FFF2-40B4-BE49-F238E27FC236}">
                  <a16:creationId xmlns:a16="http://schemas.microsoft.com/office/drawing/2014/main" xmlns="" id="{745A57E8-518C-4B5A-99D4-A73AB1D5A616}"/>
                </a:ext>
              </a:extLst>
            </p:cNvPr>
            <p:cNvSpPr/>
            <p:nvPr/>
          </p:nvSpPr>
          <p:spPr>
            <a:xfrm>
              <a:off x="2403119" y="2683732"/>
              <a:ext cx="2167401" cy="1607858"/>
            </a:xfrm>
            <a:custGeom>
              <a:avLst/>
              <a:gdLst>
                <a:gd name="connsiteX0" fmla="*/ 180449 w 5362049"/>
                <a:gd name="connsiteY0" fmla="*/ 2220686 h 3263597"/>
                <a:gd name="connsiteX1" fmla="*/ 151420 w 5362049"/>
                <a:gd name="connsiteY1" fmla="*/ 2801257 h 3263597"/>
                <a:gd name="connsiteX2" fmla="*/ 1820563 w 5362049"/>
                <a:gd name="connsiteY2" fmla="*/ 3106057 h 3263597"/>
                <a:gd name="connsiteX3" fmla="*/ 3750963 w 5362049"/>
                <a:gd name="connsiteY3" fmla="*/ 3033486 h 3263597"/>
                <a:gd name="connsiteX4" fmla="*/ 3838049 w 5362049"/>
                <a:gd name="connsiteY4" fmla="*/ 420914 h 3263597"/>
                <a:gd name="connsiteX5" fmla="*/ 5362049 w 5362049"/>
                <a:gd name="connsiteY5" fmla="*/ 0 h 326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2049" h="3263597">
                  <a:moveTo>
                    <a:pt x="180449" y="2220686"/>
                  </a:moveTo>
                  <a:cubicBezTo>
                    <a:pt x="29258" y="2437190"/>
                    <a:pt x="-121932" y="2653695"/>
                    <a:pt x="151420" y="2801257"/>
                  </a:cubicBezTo>
                  <a:cubicBezTo>
                    <a:pt x="424772" y="2948819"/>
                    <a:pt x="1220639" y="3067352"/>
                    <a:pt x="1820563" y="3106057"/>
                  </a:cubicBezTo>
                  <a:cubicBezTo>
                    <a:pt x="2420487" y="3144762"/>
                    <a:pt x="3414715" y="3481010"/>
                    <a:pt x="3750963" y="3033486"/>
                  </a:cubicBezTo>
                  <a:cubicBezTo>
                    <a:pt x="4087211" y="2585962"/>
                    <a:pt x="3569535" y="926495"/>
                    <a:pt x="3838049" y="420914"/>
                  </a:cubicBezTo>
                  <a:cubicBezTo>
                    <a:pt x="4106563" y="-84667"/>
                    <a:pt x="5030640" y="65314"/>
                    <a:pt x="5362049" y="0"/>
                  </a:cubicBezTo>
                </a:path>
              </a:pathLst>
            </a:custGeom>
            <a:noFill/>
            <a:ln w="50800" cap="rnd">
              <a:solidFill>
                <a:srgbClr val="5F7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ExtraShape">
              <a:extLst>
                <a:ext uri="{FF2B5EF4-FFF2-40B4-BE49-F238E27FC236}">
                  <a16:creationId xmlns:a16="http://schemas.microsoft.com/office/drawing/2014/main" xmlns="" id="{1A47CDEE-DB6D-4E4C-8FDC-EA2FA683D207}"/>
                </a:ext>
              </a:extLst>
            </p:cNvPr>
            <p:cNvSpPr/>
            <p:nvPr/>
          </p:nvSpPr>
          <p:spPr>
            <a:xfrm>
              <a:off x="3406191" y="3004140"/>
              <a:ext cx="1164329" cy="1143908"/>
            </a:xfrm>
            <a:custGeom>
              <a:avLst/>
              <a:gdLst>
                <a:gd name="connsiteX0" fmla="*/ 180449 w 5362049"/>
                <a:gd name="connsiteY0" fmla="*/ 2220686 h 3263597"/>
                <a:gd name="connsiteX1" fmla="*/ 151420 w 5362049"/>
                <a:gd name="connsiteY1" fmla="*/ 2801257 h 3263597"/>
                <a:gd name="connsiteX2" fmla="*/ 1820563 w 5362049"/>
                <a:gd name="connsiteY2" fmla="*/ 3106057 h 3263597"/>
                <a:gd name="connsiteX3" fmla="*/ 3750963 w 5362049"/>
                <a:gd name="connsiteY3" fmla="*/ 3033486 h 3263597"/>
                <a:gd name="connsiteX4" fmla="*/ 3838049 w 5362049"/>
                <a:gd name="connsiteY4" fmla="*/ 420914 h 3263597"/>
                <a:gd name="connsiteX5" fmla="*/ 5362049 w 5362049"/>
                <a:gd name="connsiteY5" fmla="*/ 0 h 326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2049" h="3263597">
                  <a:moveTo>
                    <a:pt x="180449" y="2220686"/>
                  </a:moveTo>
                  <a:cubicBezTo>
                    <a:pt x="29258" y="2437190"/>
                    <a:pt x="-121932" y="2653695"/>
                    <a:pt x="151420" y="2801257"/>
                  </a:cubicBezTo>
                  <a:cubicBezTo>
                    <a:pt x="424772" y="2948819"/>
                    <a:pt x="1220639" y="3067352"/>
                    <a:pt x="1820563" y="3106057"/>
                  </a:cubicBezTo>
                  <a:cubicBezTo>
                    <a:pt x="2420487" y="3144762"/>
                    <a:pt x="3414715" y="3481010"/>
                    <a:pt x="3750963" y="3033486"/>
                  </a:cubicBezTo>
                  <a:cubicBezTo>
                    <a:pt x="4087211" y="2585962"/>
                    <a:pt x="3569535" y="926495"/>
                    <a:pt x="3838049" y="420914"/>
                  </a:cubicBezTo>
                  <a:cubicBezTo>
                    <a:pt x="4106563" y="-84667"/>
                    <a:pt x="5030640" y="65314"/>
                    <a:pt x="5362049" y="0"/>
                  </a:cubicBezTo>
                </a:path>
              </a:pathLst>
            </a:custGeom>
            <a:noFill/>
            <a:ln w="50800" cap="rnd">
              <a:solidFill>
                <a:srgbClr val="5F7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ExtraShape">
              <a:extLst>
                <a:ext uri="{FF2B5EF4-FFF2-40B4-BE49-F238E27FC236}">
                  <a16:creationId xmlns:a16="http://schemas.microsoft.com/office/drawing/2014/main" xmlns="" id="{2D3EC68D-9660-4D84-874E-AD9891732A1C}"/>
                </a:ext>
              </a:extLst>
            </p:cNvPr>
            <p:cNvSpPr/>
            <p:nvPr/>
          </p:nvSpPr>
          <p:spPr>
            <a:xfrm>
              <a:off x="4911706" y="2664352"/>
              <a:ext cx="178320" cy="44458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rgbClr val="5F7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ExtraShape">
              <a:extLst>
                <a:ext uri="{FF2B5EF4-FFF2-40B4-BE49-F238E27FC236}">
                  <a16:creationId xmlns:a16="http://schemas.microsoft.com/office/drawing/2014/main" xmlns="" id="{825276D7-7057-45F8-ADFD-A65FC48A4F4E}"/>
                </a:ext>
              </a:extLst>
            </p:cNvPr>
            <p:cNvSpPr/>
            <p:nvPr/>
          </p:nvSpPr>
          <p:spPr>
            <a:xfrm>
              <a:off x="6296985" y="2958118"/>
              <a:ext cx="205830" cy="88915"/>
            </a:xfrm>
            <a:prstGeom prst="roundRect">
              <a:avLst/>
            </a:prstGeom>
            <a:ln w="38100">
              <a:solidFill>
                <a:srgbClr val="5F7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ExtraShape">
              <a:extLst>
                <a:ext uri="{FF2B5EF4-FFF2-40B4-BE49-F238E27FC236}">
                  <a16:creationId xmlns:a16="http://schemas.microsoft.com/office/drawing/2014/main" xmlns="" id="{B438F970-F559-474C-8381-7F4BBFC99EA6}"/>
                </a:ext>
              </a:extLst>
            </p:cNvPr>
            <p:cNvSpPr/>
            <p:nvPr/>
          </p:nvSpPr>
          <p:spPr>
            <a:xfrm>
              <a:off x="4749957" y="2642124"/>
              <a:ext cx="205830" cy="88915"/>
            </a:xfrm>
            <a:prstGeom prst="roundRect">
              <a:avLst/>
            </a:prstGeom>
            <a:ln w="38100">
              <a:solidFill>
                <a:srgbClr val="5F7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ExtraShape">
              <a:extLst>
                <a:ext uri="{FF2B5EF4-FFF2-40B4-BE49-F238E27FC236}">
                  <a16:creationId xmlns:a16="http://schemas.microsoft.com/office/drawing/2014/main" xmlns="" id="{314C379E-7C1F-4F45-9941-12970CA1E026}"/>
                </a:ext>
              </a:extLst>
            </p:cNvPr>
            <p:cNvCxnSpPr>
              <a:cxnSpLocks/>
              <a:stCxn id="45" idx="5"/>
            </p:cNvCxnSpPr>
            <p:nvPr/>
          </p:nvCxnSpPr>
          <p:spPr>
            <a:xfrm>
              <a:off x="4570519" y="2683732"/>
              <a:ext cx="174099" cy="0"/>
            </a:xfrm>
            <a:prstGeom prst="line">
              <a:avLst/>
            </a:prstGeom>
            <a:ln w="50800">
              <a:solidFill>
                <a:srgbClr val="5F75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xtraShape">
              <a:extLst>
                <a:ext uri="{FF2B5EF4-FFF2-40B4-BE49-F238E27FC236}">
                  <a16:creationId xmlns:a16="http://schemas.microsoft.com/office/drawing/2014/main" xmlns="" id="{F8E90220-E341-4346-93B7-80F1462B76FF}"/>
                </a:ext>
              </a:extLst>
            </p:cNvPr>
            <p:cNvCxnSpPr>
              <a:cxnSpLocks/>
              <a:stCxn id="46" idx="5"/>
            </p:cNvCxnSpPr>
            <p:nvPr/>
          </p:nvCxnSpPr>
          <p:spPr>
            <a:xfrm>
              <a:off x="4570519" y="3004140"/>
              <a:ext cx="1721128" cy="0"/>
            </a:xfrm>
            <a:prstGeom prst="line">
              <a:avLst/>
            </a:prstGeom>
            <a:ln w="50800">
              <a:solidFill>
                <a:srgbClr val="5F75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lativeShape">
              <a:extLst>
                <a:ext uri="{FF2B5EF4-FFF2-40B4-BE49-F238E27FC236}">
                  <a16:creationId xmlns:a16="http://schemas.microsoft.com/office/drawing/2014/main" xmlns="" id="{AD3CAE6E-CAE5-47CB-B2D6-E789E12744A0}"/>
                </a:ext>
              </a:extLst>
            </p:cNvPr>
            <p:cNvSpPr/>
            <p:nvPr/>
          </p:nvSpPr>
          <p:spPr>
            <a:xfrm>
              <a:off x="4669393" y="3511899"/>
              <a:ext cx="5179715" cy="149433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ValueShape">
              <a:extLst>
                <a:ext uri="{FF2B5EF4-FFF2-40B4-BE49-F238E27FC236}">
                  <a16:creationId xmlns:a16="http://schemas.microsoft.com/office/drawing/2014/main" xmlns="" id="{C1D80675-B392-40D8-9BCA-DD45ACA8AF95}"/>
                </a:ext>
              </a:extLst>
            </p:cNvPr>
            <p:cNvSpPr/>
            <p:nvPr/>
          </p:nvSpPr>
          <p:spPr>
            <a:xfrm>
              <a:off x="4669393" y="3511899"/>
              <a:ext cx="2952437" cy="149433"/>
            </a:xfrm>
            <a:prstGeom prst="roundRect">
              <a:avLst/>
            </a:prstGeom>
            <a:solidFill>
              <a:srgbClr val="5F7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conShape">
              <a:extLst>
                <a:ext uri="{FF2B5EF4-FFF2-40B4-BE49-F238E27FC236}">
                  <a16:creationId xmlns:a16="http://schemas.microsoft.com/office/drawing/2014/main" xmlns="" id="{1CFCDA2C-F5AC-47BC-9B4D-6699EC07CBDC}"/>
                </a:ext>
              </a:extLst>
            </p:cNvPr>
            <p:cNvSpPr/>
            <p:nvPr/>
          </p:nvSpPr>
          <p:spPr bwMode="auto">
            <a:xfrm rot="434937">
              <a:off x="7465853" y="3390952"/>
              <a:ext cx="311954" cy="391327"/>
            </a:xfrm>
            <a:custGeom>
              <a:avLst/>
              <a:gdLst>
                <a:gd name="T0" fmla="*/ 187 w 204"/>
                <a:gd name="T1" fmla="*/ 39 h 256"/>
                <a:gd name="T2" fmla="*/ 106 w 204"/>
                <a:gd name="T3" fmla="*/ 0 h 256"/>
                <a:gd name="T4" fmla="*/ 106 w 204"/>
                <a:gd name="T5" fmla="*/ 0 h 256"/>
                <a:gd name="T6" fmla="*/ 98 w 204"/>
                <a:gd name="T7" fmla="*/ 0 h 256"/>
                <a:gd name="T8" fmla="*/ 72 w 204"/>
                <a:gd name="T9" fmla="*/ 18 h 256"/>
                <a:gd name="T10" fmla="*/ 72 w 204"/>
                <a:gd name="T11" fmla="*/ 163 h 256"/>
                <a:gd name="T12" fmla="*/ 48 w 204"/>
                <a:gd name="T13" fmla="*/ 161 h 256"/>
                <a:gd name="T14" fmla="*/ 13 w 204"/>
                <a:gd name="T15" fmla="*/ 179 h 256"/>
                <a:gd name="T16" fmla="*/ 1 w 204"/>
                <a:gd name="T17" fmla="*/ 215 h 256"/>
                <a:gd name="T18" fmla="*/ 53 w 204"/>
                <a:gd name="T19" fmla="*/ 256 h 256"/>
                <a:gd name="T20" fmla="*/ 60 w 204"/>
                <a:gd name="T21" fmla="*/ 256 h 256"/>
                <a:gd name="T22" fmla="*/ 107 w 204"/>
                <a:gd name="T23" fmla="*/ 204 h 256"/>
                <a:gd name="T24" fmla="*/ 107 w 204"/>
                <a:gd name="T25" fmla="*/ 62 h 256"/>
                <a:gd name="T26" fmla="*/ 113 w 204"/>
                <a:gd name="T27" fmla="*/ 62 h 256"/>
                <a:gd name="T28" fmla="*/ 177 w 204"/>
                <a:gd name="T29" fmla="*/ 91 h 256"/>
                <a:gd name="T30" fmla="*/ 192 w 204"/>
                <a:gd name="T31" fmla="*/ 112 h 256"/>
                <a:gd name="T32" fmla="*/ 196 w 204"/>
                <a:gd name="T33" fmla="*/ 114 h 256"/>
                <a:gd name="T34" fmla="*/ 199 w 204"/>
                <a:gd name="T35" fmla="*/ 111 h 256"/>
                <a:gd name="T36" fmla="*/ 187 w 204"/>
                <a:gd name="T37" fmla="*/ 3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256">
                  <a:moveTo>
                    <a:pt x="187" y="39"/>
                  </a:moveTo>
                  <a:cubicBezTo>
                    <a:pt x="172" y="17"/>
                    <a:pt x="145" y="4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1" y="0"/>
                    <a:pt x="98" y="0"/>
                  </a:cubicBezTo>
                  <a:cubicBezTo>
                    <a:pt x="79" y="0"/>
                    <a:pt x="72" y="10"/>
                    <a:pt x="72" y="1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64" y="160"/>
                    <a:pt x="56" y="160"/>
                    <a:pt x="48" y="161"/>
                  </a:cubicBezTo>
                  <a:cubicBezTo>
                    <a:pt x="34" y="162"/>
                    <a:pt x="21" y="169"/>
                    <a:pt x="13" y="179"/>
                  </a:cubicBezTo>
                  <a:cubicBezTo>
                    <a:pt x="4" y="189"/>
                    <a:pt x="0" y="202"/>
                    <a:pt x="1" y="215"/>
                  </a:cubicBezTo>
                  <a:cubicBezTo>
                    <a:pt x="4" y="238"/>
                    <a:pt x="26" y="256"/>
                    <a:pt x="53" y="256"/>
                  </a:cubicBezTo>
                  <a:cubicBezTo>
                    <a:pt x="55" y="256"/>
                    <a:pt x="58" y="256"/>
                    <a:pt x="60" y="256"/>
                  </a:cubicBezTo>
                  <a:cubicBezTo>
                    <a:pt x="87" y="252"/>
                    <a:pt x="107" y="231"/>
                    <a:pt x="107" y="204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9" y="62"/>
                    <a:pt x="111" y="62"/>
                    <a:pt x="113" y="62"/>
                  </a:cubicBezTo>
                  <a:cubicBezTo>
                    <a:pt x="137" y="62"/>
                    <a:pt x="159" y="72"/>
                    <a:pt x="177" y="91"/>
                  </a:cubicBezTo>
                  <a:cubicBezTo>
                    <a:pt x="184" y="99"/>
                    <a:pt x="189" y="107"/>
                    <a:pt x="192" y="112"/>
                  </a:cubicBezTo>
                  <a:cubicBezTo>
                    <a:pt x="193" y="113"/>
                    <a:pt x="195" y="114"/>
                    <a:pt x="196" y="114"/>
                  </a:cubicBezTo>
                  <a:cubicBezTo>
                    <a:pt x="197" y="113"/>
                    <a:pt x="199" y="112"/>
                    <a:pt x="199" y="111"/>
                  </a:cubicBezTo>
                  <a:cubicBezTo>
                    <a:pt x="202" y="95"/>
                    <a:pt x="204" y="64"/>
                    <a:pt x="187" y="39"/>
                  </a:cubicBezTo>
                  <a:close/>
                </a:path>
              </a:pathLst>
            </a:custGeom>
            <a:solidFill>
              <a:srgbClr val="E7B5D4"/>
            </a:solidFill>
            <a:ln>
              <a:noFill/>
            </a:ln>
          </p:spPr>
        </p:sp>
        <p:sp>
          <p:nvSpPr>
            <p:cNvPr id="55" name="ValueText">
              <a:extLst>
                <a:ext uri="{FF2B5EF4-FFF2-40B4-BE49-F238E27FC236}">
                  <a16:creationId xmlns:a16="http://schemas.microsoft.com/office/drawing/2014/main" xmlns="" id="{8343FA5F-1124-4BCE-B4D5-2731996E9418}"/>
                </a:ext>
              </a:extLst>
            </p:cNvPr>
            <p:cNvSpPr/>
            <p:nvPr/>
          </p:nvSpPr>
          <p:spPr>
            <a:xfrm>
              <a:off x="7059198" y="2652307"/>
              <a:ext cx="848255" cy="63619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800">
                  <a:solidFill>
                    <a:srgbClr val="5F75B3"/>
                  </a:solidFill>
                  <a:latin typeface="Impact" panose="020B0806030902050204" pitchFamily="34" charset="0"/>
                </a:rPr>
                <a:t>57%</a:t>
              </a:r>
              <a:endParaRPr lang="en-US" altLang="zh-CN" sz="4800" dirty="0">
                <a:solidFill>
                  <a:srgbClr val="5F75B3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56" name="ExtraShape">
              <a:extLst>
                <a:ext uri="{FF2B5EF4-FFF2-40B4-BE49-F238E27FC236}">
                  <a16:creationId xmlns:a16="http://schemas.microsoft.com/office/drawing/2014/main" xmlns="" id="{425835FD-60B6-4F2F-8811-7D3AD1FC6A34}"/>
                </a:ext>
              </a:extLst>
            </p:cNvPr>
            <p:cNvCxnSpPr>
              <a:cxnSpLocks/>
            </p:cNvCxnSpPr>
            <p:nvPr/>
          </p:nvCxnSpPr>
          <p:spPr>
            <a:xfrm>
              <a:off x="8017088" y="3022532"/>
              <a:ext cx="1810750" cy="0"/>
            </a:xfrm>
            <a:prstGeom prst="line">
              <a:avLst/>
            </a:prstGeom>
            <a:ln>
              <a:solidFill>
                <a:srgbClr val="26335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ustomText2">
              <a:extLst>
                <a:ext uri="{FF2B5EF4-FFF2-40B4-BE49-F238E27FC236}">
                  <a16:creationId xmlns:a16="http://schemas.microsoft.com/office/drawing/2014/main" xmlns="" id="{1A6844F6-2952-4E28-A0AF-60D74E90C466}"/>
                </a:ext>
              </a:extLst>
            </p:cNvPr>
            <p:cNvSpPr/>
            <p:nvPr/>
          </p:nvSpPr>
          <p:spPr>
            <a:xfrm>
              <a:off x="8002832" y="2503201"/>
              <a:ext cx="1825006" cy="521603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63357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58" name="CustomText1">
              <a:extLst>
                <a:ext uri="{FF2B5EF4-FFF2-40B4-BE49-F238E27FC236}">
                  <a16:creationId xmlns:a16="http://schemas.microsoft.com/office/drawing/2014/main" xmlns="" id="{C598B5D5-8F3C-4526-8F11-2BAC19E23A2C}"/>
                </a:ext>
              </a:extLst>
            </p:cNvPr>
            <p:cNvSpPr/>
            <p:nvPr/>
          </p:nvSpPr>
          <p:spPr>
            <a:xfrm>
              <a:off x="4669393" y="3873365"/>
              <a:ext cx="3485745" cy="481435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59" name="CustomText1">
              <a:extLst>
                <a:ext uri="{FF2B5EF4-FFF2-40B4-BE49-F238E27FC236}">
                  <a16:creationId xmlns:a16="http://schemas.microsoft.com/office/drawing/2014/main" xmlns="" id="{5DAD85A4-59A0-4303-A534-F93A00BC12EA}"/>
                </a:ext>
              </a:extLst>
            </p:cNvPr>
            <p:cNvSpPr/>
            <p:nvPr/>
          </p:nvSpPr>
          <p:spPr>
            <a:xfrm>
              <a:off x="7996009" y="3072824"/>
              <a:ext cx="1833778" cy="28436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63357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4251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06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CB142BF-BA67-4B17-A7F7-8D4D227B76B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ïṧľïḑê">
              <a:extLst>
                <a:ext uri="{FF2B5EF4-FFF2-40B4-BE49-F238E27FC236}">
                  <a16:creationId xmlns:a16="http://schemas.microsoft.com/office/drawing/2014/main" xmlns="" id="{D4CF19B5-40B3-41A0-905B-D1DBA4D83675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íS1îḓe">
              <a:extLst>
                <a:ext uri="{FF2B5EF4-FFF2-40B4-BE49-F238E27FC236}">
                  <a16:creationId xmlns:a16="http://schemas.microsoft.com/office/drawing/2014/main" xmlns="" id="{E8F7AE66-0A30-4F01-AC0E-AE66301584EB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iSlïḑè">
              <a:extLst>
                <a:ext uri="{FF2B5EF4-FFF2-40B4-BE49-F238E27FC236}">
                  <a16:creationId xmlns:a16="http://schemas.microsoft.com/office/drawing/2014/main" xmlns="" id="{653AE535-4EC9-4B9E-8F82-4E2E4916257B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iṧľîḓê">
              <a:extLst>
                <a:ext uri="{FF2B5EF4-FFF2-40B4-BE49-F238E27FC236}">
                  <a16:creationId xmlns:a16="http://schemas.microsoft.com/office/drawing/2014/main" xmlns="" id="{1CEC2232-4D6D-4974-872A-B3F8063FEAE3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îŝľiḓè">
                <a:extLst>
                  <a:ext uri="{FF2B5EF4-FFF2-40B4-BE49-F238E27FC236}">
                    <a16:creationId xmlns:a16="http://schemas.microsoft.com/office/drawing/2014/main" xmlns="" id="{0C8A4FF1-188C-4911-B98A-E9F37FD6258B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îSļiḋè">
                <a:extLst>
                  <a:ext uri="{FF2B5EF4-FFF2-40B4-BE49-F238E27FC236}">
                    <a16:creationId xmlns:a16="http://schemas.microsoft.com/office/drawing/2014/main" xmlns="" id="{49AD638F-46F5-46FB-880B-A304C1BAD205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ŝlîḑê">
              <a:extLst>
                <a:ext uri="{FF2B5EF4-FFF2-40B4-BE49-F238E27FC236}">
                  <a16:creationId xmlns:a16="http://schemas.microsoft.com/office/drawing/2014/main" xmlns="" id="{6C19F2B6-10BD-47E0-99F4-98D90255EC5E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iSliḍè">
                <a:extLst>
                  <a:ext uri="{FF2B5EF4-FFF2-40B4-BE49-F238E27FC236}">
                    <a16:creationId xmlns:a16="http://schemas.microsoft.com/office/drawing/2014/main" xmlns="" id="{30893A27-4A4D-49EA-9724-8D8D4C36353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ṣ1ïdê">
                <a:extLst>
                  <a:ext uri="{FF2B5EF4-FFF2-40B4-BE49-F238E27FC236}">
                    <a16:creationId xmlns:a16="http://schemas.microsoft.com/office/drawing/2014/main" xmlns="" id="{592EAF4B-2EC0-42B3-85BB-123EEB35B77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ṩļíḍé">
              <a:extLst>
                <a:ext uri="{FF2B5EF4-FFF2-40B4-BE49-F238E27FC236}">
                  <a16:creationId xmlns:a16="http://schemas.microsoft.com/office/drawing/2014/main" xmlns="" id="{4205411C-504C-4D53-8775-2B1941FE7F5C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íSliḍê">
                <a:extLst>
                  <a:ext uri="{FF2B5EF4-FFF2-40B4-BE49-F238E27FC236}">
                    <a16:creationId xmlns:a16="http://schemas.microsoft.com/office/drawing/2014/main" xmlns="" id="{3E28379A-485D-4E42-AE06-1E7D9DC3FB2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îṥ1íḑé">
                <a:extLst>
                  <a:ext uri="{FF2B5EF4-FFF2-40B4-BE49-F238E27FC236}">
                    <a16:creationId xmlns:a16="http://schemas.microsoft.com/office/drawing/2014/main" xmlns="" id="{952D07C3-4755-4509-B532-3BA2F6D3DD5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išlidê">
              <a:extLst>
                <a:ext uri="{FF2B5EF4-FFF2-40B4-BE49-F238E27FC236}">
                  <a16:creationId xmlns:a16="http://schemas.microsoft.com/office/drawing/2014/main" xmlns="" id="{7F79E123-0716-48C0-B96B-D31EBA1D2BEA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îŝ1ïḍè">
                <a:extLst>
                  <a:ext uri="{FF2B5EF4-FFF2-40B4-BE49-F238E27FC236}">
                    <a16:creationId xmlns:a16="http://schemas.microsoft.com/office/drawing/2014/main" xmlns="" id="{94C327DC-CAF9-4368-8B2D-EA7409B7C86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$ḻïḍê">
                <a:extLst>
                  <a:ext uri="{FF2B5EF4-FFF2-40B4-BE49-F238E27FC236}">
                    <a16:creationId xmlns:a16="http://schemas.microsoft.com/office/drawing/2014/main" xmlns="" id="{55658D52-DE4E-4977-A4B4-CABE8C81E72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ïšļïḋê">
              <a:extLst>
                <a:ext uri="{FF2B5EF4-FFF2-40B4-BE49-F238E27FC236}">
                  <a16:creationId xmlns:a16="http://schemas.microsoft.com/office/drawing/2014/main" xmlns="" id="{0432534B-65EA-485B-9046-2CD09CC075DA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iṣḷîḓé">
              <a:extLst>
                <a:ext uri="{FF2B5EF4-FFF2-40B4-BE49-F238E27FC236}">
                  <a16:creationId xmlns:a16="http://schemas.microsoft.com/office/drawing/2014/main" xmlns="" id="{6012C7C2-21FA-4956-8B4E-F0963EFE7C0F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iśļîḑé">
              <a:extLst>
                <a:ext uri="{FF2B5EF4-FFF2-40B4-BE49-F238E27FC236}">
                  <a16:creationId xmlns:a16="http://schemas.microsoft.com/office/drawing/2014/main" xmlns="" id="{6980EBCD-B426-4B5E-8E55-08BF8B665FCB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68A753C-C6A9-485E-B571-B7B16D0ECDE8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56506BF-984F-4F1B-A5BE-AD6FCDC48816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4560FF2-69C4-4406-8DEB-8A43D14E9778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53177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30" name="661e948d-b57e-4626-afc1-9368c1b43910" descr="9RkAAB+LCAAAAAAABADdl8uO2jAUht/FbXd0FN8wYUcoVCx60TBqF9UsUuIBt0lAiVNRId69NrngDB6arkosNsnxOfb/n5x8CgfwWv7ecTAGyyTM5DsRrrMwWUiegAFYRGCcFnE8AIFII5Gu32fbYpeD8bdDU2aufBVy8yWMC65rUyFFGJe344v8Ou2DSEVSJFWad+epULg3QtArgyKKYm6mLVLJs1/NCVDHTtdLmakD5tssCaU68OAd34BqCYypf+cddXHE96poAB5KWbWeSp5ugNWnXtA2J9GPIpcJT+W56HOoWseVKovfy7pzdiMHPe/HW9/SEcS8k4dq5+Um3PGPaiutt+qADkHw2LhrqVUHq4uW7+PgRcEPfP+PFnWFac72PK7K1xuY6isJNt2PFuXNKE638Tb7+yjWaRfrn56exIrf85U6tk66X39XY0OHlOEhUyayIt+o1Ffzuc9m/mwGatXwaBuzepuuY/Ysv0v7TyVm/5WNnMvJ6myjfIHKeJCJ9UamPM+rcKm004Apg6tt2tycloJw9dN8eLWD1tMrg1em7r/5hi/51r4u3qtr5q6O5q1TkpqURA5TEvWakuimKQkZQ4S0KQnnExRgKyWRk5REJiWRSUnkMiW7muszJUnrWxI7TEnca0riW6YkZQhhBluQ9DCFlFkhiZ2EJDYhiU1IYpch2dVcnyFJiQlJ4jAkSa8hSW4ZktDDI+T5w/anpDcMfPsfbuIkJYlJSWJSkrhMya7m3KEkdZiStNeUpDdNSTgibMT8FiWnbDoKiJWS1ElKUpOS1KQkdZmSXc09qt8fixof2fUZAAA=">
            <a:extLst>
              <a:ext uri="{FF2B5EF4-FFF2-40B4-BE49-F238E27FC236}">
                <a16:creationId xmlns:a16="http://schemas.microsoft.com/office/drawing/2014/main" xmlns="" id="{B2A00C34-FA01-4429-9897-D43C3DD89711}"/>
              </a:ext>
            </a:extLst>
          </p:cNvPr>
          <p:cNvGrpSpPr>
            <a:grpSpLocks noChangeAspect="1"/>
          </p:cNvGrpSpPr>
          <p:nvPr/>
        </p:nvGrpSpPr>
        <p:grpSpPr>
          <a:xfrm>
            <a:off x="4003550" y="1270097"/>
            <a:ext cx="4184900" cy="4317807"/>
            <a:chOff x="3997200" y="1473297"/>
            <a:chExt cx="4184900" cy="4317807"/>
          </a:xfrm>
        </p:grpSpPr>
        <p:cxnSp>
          <p:nvCxnSpPr>
            <p:cNvPr id="31" name="ExtraShape31">
              <a:extLst>
                <a:ext uri="{FF2B5EF4-FFF2-40B4-BE49-F238E27FC236}">
                  <a16:creationId xmlns:a16="http://schemas.microsoft.com/office/drawing/2014/main" xmlns="" id="{1EC4C2DA-EBB5-421C-BF59-F4DFDF22D5B2}"/>
                </a:ext>
              </a:extLst>
            </p:cNvPr>
            <p:cNvCxnSpPr>
              <a:cxnSpLocks/>
            </p:cNvCxnSpPr>
            <p:nvPr/>
          </p:nvCxnSpPr>
          <p:spPr>
            <a:xfrm>
              <a:off x="3997200" y="5438803"/>
              <a:ext cx="185452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CustomText1">
              <a:extLst>
                <a:ext uri="{FF2B5EF4-FFF2-40B4-BE49-F238E27FC236}">
                  <a16:creationId xmlns:a16="http://schemas.microsoft.com/office/drawing/2014/main" xmlns="" id="{8625AABB-C263-403B-AF34-7AF67F1D3EA6}"/>
                </a:ext>
              </a:extLst>
            </p:cNvPr>
            <p:cNvSpPr/>
            <p:nvPr/>
          </p:nvSpPr>
          <p:spPr>
            <a:xfrm>
              <a:off x="3997201" y="5489444"/>
              <a:ext cx="1854526" cy="28436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3" name="CustomText2">
              <a:extLst>
                <a:ext uri="{FF2B5EF4-FFF2-40B4-BE49-F238E27FC236}">
                  <a16:creationId xmlns:a16="http://schemas.microsoft.com/office/drawing/2014/main" xmlns="" id="{62F239E6-C685-4E8C-BAE7-0D94A23D1AA8}"/>
                </a:ext>
              </a:extLst>
            </p:cNvPr>
            <p:cNvSpPr/>
            <p:nvPr/>
          </p:nvSpPr>
          <p:spPr>
            <a:xfrm>
              <a:off x="3997200" y="5044703"/>
              <a:ext cx="1854528" cy="39410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4" name="BackShape1">
              <a:extLst>
                <a:ext uri="{FF2B5EF4-FFF2-40B4-BE49-F238E27FC236}">
                  <a16:creationId xmlns:a16="http://schemas.microsoft.com/office/drawing/2014/main" xmlns="" id="{A8617E9A-C0BF-4179-ABB5-9A066AE7F86D}"/>
                </a:ext>
              </a:extLst>
            </p:cNvPr>
            <p:cNvCxnSpPr>
              <a:cxnSpLocks/>
            </p:cNvCxnSpPr>
            <p:nvPr/>
          </p:nvCxnSpPr>
          <p:spPr>
            <a:xfrm>
              <a:off x="6859734" y="1909754"/>
              <a:ext cx="934672" cy="0"/>
            </a:xfrm>
            <a:prstGeom prst="line">
              <a:avLst/>
            </a:prstGeom>
            <a:ln w="25400">
              <a:solidFill>
                <a:srgbClr val="97E9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BackShape1">
              <a:extLst>
                <a:ext uri="{FF2B5EF4-FFF2-40B4-BE49-F238E27FC236}">
                  <a16:creationId xmlns:a16="http://schemas.microsoft.com/office/drawing/2014/main" xmlns="" id="{D13C4AE1-7594-4A9F-A3B9-BC1666508504}"/>
                </a:ext>
              </a:extLst>
            </p:cNvPr>
            <p:cNvSpPr/>
            <p:nvPr/>
          </p:nvSpPr>
          <p:spPr>
            <a:xfrm>
              <a:off x="6013916" y="1480977"/>
              <a:ext cx="830458" cy="830458"/>
            </a:xfrm>
            <a:prstGeom prst="ellipse">
              <a:avLst/>
            </a:prstGeom>
            <a:noFill/>
            <a:ln w="38100">
              <a:solidFill>
                <a:srgbClr val="97E9EE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6" name="ValueShape1">
              <a:extLst>
                <a:ext uri="{FF2B5EF4-FFF2-40B4-BE49-F238E27FC236}">
                  <a16:creationId xmlns:a16="http://schemas.microsoft.com/office/drawing/2014/main" xmlns="" id="{20BA3864-CAA6-48E4-B44D-FEC700102230}"/>
                </a:ext>
              </a:extLst>
            </p:cNvPr>
            <p:cNvSpPr/>
            <p:nvPr/>
          </p:nvSpPr>
          <p:spPr>
            <a:xfrm flipH="1">
              <a:off x="6021466" y="1473297"/>
              <a:ext cx="845818" cy="845818"/>
            </a:xfrm>
            <a:prstGeom prst="blockArc">
              <a:avLst>
                <a:gd name="adj1" fmla="val 16200000"/>
                <a:gd name="adj2" fmla="val 7344000"/>
                <a:gd name="adj3" fmla="val 14000"/>
              </a:avLst>
            </a:prstGeom>
            <a:solidFill>
              <a:srgbClr val="97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ValueBack1">
              <a:extLst>
                <a:ext uri="{FF2B5EF4-FFF2-40B4-BE49-F238E27FC236}">
                  <a16:creationId xmlns:a16="http://schemas.microsoft.com/office/drawing/2014/main" xmlns="" id="{B117BF39-1B4F-46D0-BE7A-E3B3C6E3EF69}"/>
                </a:ext>
              </a:extLst>
            </p:cNvPr>
            <p:cNvSpPr/>
            <p:nvPr/>
          </p:nvSpPr>
          <p:spPr>
            <a:xfrm>
              <a:off x="7779046" y="1704584"/>
              <a:ext cx="403054" cy="403054"/>
            </a:xfrm>
            <a:prstGeom prst="ellipse">
              <a:avLst/>
            </a:prstGeom>
            <a:solidFill>
              <a:srgbClr val="97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IconShape1">
              <a:extLst>
                <a:ext uri="{FF2B5EF4-FFF2-40B4-BE49-F238E27FC236}">
                  <a16:creationId xmlns:a16="http://schemas.microsoft.com/office/drawing/2014/main" xmlns="" id="{04C421A7-1AE1-400F-B81C-C76FECDE88D8}"/>
                </a:ext>
              </a:extLst>
            </p:cNvPr>
            <p:cNvSpPr/>
            <p:nvPr/>
          </p:nvSpPr>
          <p:spPr bwMode="auto">
            <a:xfrm>
              <a:off x="6307573" y="1740543"/>
              <a:ext cx="243142" cy="331136"/>
            </a:xfrm>
            <a:custGeom>
              <a:avLst/>
              <a:gdLst>
                <a:gd name="connsiteX0" fmla="*/ 219401 w 444350"/>
                <a:gd name="connsiteY0" fmla="*/ 389328 h 605161"/>
                <a:gd name="connsiteX1" fmla="*/ 216430 w 444350"/>
                <a:gd name="connsiteY1" fmla="*/ 392295 h 605161"/>
                <a:gd name="connsiteX2" fmla="*/ 216430 w 444350"/>
                <a:gd name="connsiteY2" fmla="*/ 405460 h 605161"/>
                <a:gd name="connsiteX3" fmla="*/ 196100 w 444350"/>
                <a:gd name="connsiteY3" fmla="*/ 414731 h 605161"/>
                <a:gd name="connsiteX4" fmla="*/ 187559 w 444350"/>
                <a:gd name="connsiteY4" fmla="*/ 435591 h 605161"/>
                <a:gd name="connsiteX5" fmla="*/ 195635 w 444350"/>
                <a:gd name="connsiteY5" fmla="*/ 456822 h 605161"/>
                <a:gd name="connsiteX6" fmla="*/ 221536 w 444350"/>
                <a:gd name="connsiteY6" fmla="*/ 471192 h 605161"/>
                <a:gd name="connsiteX7" fmla="*/ 231655 w 444350"/>
                <a:gd name="connsiteY7" fmla="*/ 477589 h 605161"/>
                <a:gd name="connsiteX8" fmla="*/ 234533 w 444350"/>
                <a:gd name="connsiteY8" fmla="*/ 486768 h 605161"/>
                <a:gd name="connsiteX9" fmla="*/ 231748 w 444350"/>
                <a:gd name="connsiteY9" fmla="*/ 495019 h 605161"/>
                <a:gd name="connsiteX10" fmla="*/ 223578 w 444350"/>
                <a:gd name="connsiteY10" fmla="*/ 498264 h 605161"/>
                <a:gd name="connsiteX11" fmla="*/ 213088 w 444350"/>
                <a:gd name="connsiteY11" fmla="*/ 494185 h 605161"/>
                <a:gd name="connsiteX12" fmla="*/ 209096 w 444350"/>
                <a:gd name="connsiteY12" fmla="*/ 483894 h 605161"/>
                <a:gd name="connsiteX13" fmla="*/ 205569 w 444350"/>
                <a:gd name="connsiteY13" fmla="*/ 480834 h 605161"/>
                <a:gd name="connsiteX14" fmla="*/ 187559 w 444350"/>
                <a:gd name="connsiteY14" fmla="*/ 481205 h 605161"/>
                <a:gd name="connsiteX15" fmla="*/ 184124 w 444350"/>
                <a:gd name="connsiteY15" fmla="*/ 484821 h 605161"/>
                <a:gd name="connsiteX16" fmla="*/ 193407 w 444350"/>
                <a:gd name="connsiteY16" fmla="*/ 506886 h 605161"/>
                <a:gd name="connsiteX17" fmla="*/ 216709 w 444350"/>
                <a:gd name="connsiteY17" fmla="*/ 516714 h 605161"/>
                <a:gd name="connsiteX18" fmla="*/ 216709 w 444350"/>
                <a:gd name="connsiteY18" fmla="*/ 528952 h 605161"/>
                <a:gd name="connsiteX19" fmla="*/ 219679 w 444350"/>
                <a:gd name="connsiteY19" fmla="*/ 531919 h 605161"/>
                <a:gd name="connsiteX20" fmla="*/ 230262 w 444350"/>
                <a:gd name="connsiteY20" fmla="*/ 531919 h 605161"/>
                <a:gd name="connsiteX21" fmla="*/ 233233 w 444350"/>
                <a:gd name="connsiteY21" fmla="*/ 528952 h 605161"/>
                <a:gd name="connsiteX22" fmla="*/ 233233 w 444350"/>
                <a:gd name="connsiteY22" fmla="*/ 516343 h 605161"/>
                <a:gd name="connsiteX23" fmla="*/ 251336 w 444350"/>
                <a:gd name="connsiteY23" fmla="*/ 507535 h 605161"/>
                <a:gd name="connsiteX24" fmla="*/ 259598 w 444350"/>
                <a:gd name="connsiteY24" fmla="*/ 486490 h 605161"/>
                <a:gd name="connsiteX25" fmla="*/ 251429 w 444350"/>
                <a:gd name="connsiteY25" fmla="*/ 465352 h 605161"/>
                <a:gd name="connsiteX26" fmla="*/ 225806 w 444350"/>
                <a:gd name="connsiteY26" fmla="*/ 450518 h 605161"/>
                <a:gd name="connsiteX27" fmla="*/ 215595 w 444350"/>
                <a:gd name="connsiteY27" fmla="*/ 444028 h 605161"/>
                <a:gd name="connsiteX28" fmla="*/ 212810 w 444350"/>
                <a:gd name="connsiteY28" fmla="*/ 435591 h 605161"/>
                <a:gd name="connsiteX29" fmla="*/ 215409 w 444350"/>
                <a:gd name="connsiteY29" fmla="*/ 427154 h 605161"/>
                <a:gd name="connsiteX30" fmla="*/ 223393 w 444350"/>
                <a:gd name="connsiteY30" fmla="*/ 423817 h 605161"/>
                <a:gd name="connsiteX31" fmla="*/ 231748 w 444350"/>
                <a:gd name="connsiteY31" fmla="*/ 427896 h 605161"/>
                <a:gd name="connsiteX32" fmla="*/ 234718 w 444350"/>
                <a:gd name="connsiteY32" fmla="*/ 437074 h 605161"/>
                <a:gd name="connsiteX33" fmla="*/ 238339 w 444350"/>
                <a:gd name="connsiteY33" fmla="*/ 440134 h 605161"/>
                <a:gd name="connsiteX34" fmla="*/ 256442 w 444350"/>
                <a:gd name="connsiteY34" fmla="*/ 439948 h 605161"/>
                <a:gd name="connsiteX35" fmla="*/ 259876 w 444350"/>
                <a:gd name="connsiteY35" fmla="*/ 436333 h 605161"/>
                <a:gd name="connsiteX36" fmla="*/ 252357 w 444350"/>
                <a:gd name="connsiteY36" fmla="*/ 416585 h 605161"/>
                <a:gd name="connsiteX37" fmla="*/ 233419 w 444350"/>
                <a:gd name="connsiteY37" fmla="*/ 405923 h 605161"/>
                <a:gd name="connsiteX38" fmla="*/ 233419 w 444350"/>
                <a:gd name="connsiteY38" fmla="*/ 392295 h 605161"/>
                <a:gd name="connsiteX39" fmla="*/ 230448 w 444350"/>
                <a:gd name="connsiteY39" fmla="*/ 389328 h 605161"/>
                <a:gd name="connsiteX40" fmla="*/ 209746 w 444350"/>
                <a:gd name="connsiteY40" fmla="*/ 316549 h 605161"/>
                <a:gd name="connsiteX41" fmla="*/ 234533 w 444350"/>
                <a:gd name="connsiteY41" fmla="*/ 316549 h 605161"/>
                <a:gd name="connsiteX42" fmla="*/ 234533 w 444350"/>
                <a:gd name="connsiteY42" fmla="*/ 345197 h 605161"/>
                <a:gd name="connsiteX43" fmla="*/ 337950 w 444350"/>
                <a:gd name="connsiteY43" fmla="*/ 448571 h 605161"/>
                <a:gd name="connsiteX44" fmla="*/ 366728 w 444350"/>
                <a:gd name="connsiteY44" fmla="*/ 448571 h 605161"/>
                <a:gd name="connsiteX45" fmla="*/ 366728 w 444350"/>
                <a:gd name="connsiteY45" fmla="*/ 473139 h 605161"/>
                <a:gd name="connsiteX46" fmla="*/ 337950 w 444350"/>
                <a:gd name="connsiteY46" fmla="*/ 473139 h 605161"/>
                <a:gd name="connsiteX47" fmla="*/ 234533 w 444350"/>
                <a:gd name="connsiteY47" fmla="*/ 576513 h 605161"/>
                <a:gd name="connsiteX48" fmla="*/ 234533 w 444350"/>
                <a:gd name="connsiteY48" fmla="*/ 605161 h 605161"/>
                <a:gd name="connsiteX49" fmla="*/ 209746 w 444350"/>
                <a:gd name="connsiteY49" fmla="*/ 605161 h 605161"/>
                <a:gd name="connsiteX50" fmla="*/ 209746 w 444350"/>
                <a:gd name="connsiteY50" fmla="*/ 576513 h 605161"/>
                <a:gd name="connsiteX51" fmla="*/ 106237 w 444350"/>
                <a:gd name="connsiteY51" fmla="*/ 473139 h 605161"/>
                <a:gd name="connsiteX52" fmla="*/ 77551 w 444350"/>
                <a:gd name="connsiteY52" fmla="*/ 473139 h 605161"/>
                <a:gd name="connsiteX53" fmla="*/ 77551 w 444350"/>
                <a:gd name="connsiteY53" fmla="*/ 448571 h 605161"/>
                <a:gd name="connsiteX54" fmla="*/ 106237 w 444350"/>
                <a:gd name="connsiteY54" fmla="*/ 448571 h 605161"/>
                <a:gd name="connsiteX55" fmla="*/ 209746 w 444350"/>
                <a:gd name="connsiteY55" fmla="*/ 345197 h 605161"/>
                <a:gd name="connsiteX56" fmla="*/ 215397 w 444350"/>
                <a:gd name="connsiteY56" fmla="*/ 387 h 605161"/>
                <a:gd name="connsiteX57" fmla="*/ 267668 w 444350"/>
                <a:gd name="connsiteY57" fmla="*/ 11417 h 605161"/>
                <a:gd name="connsiteX58" fmla="*/ 293015 w 444350"/>
                <a:gd name="connsiteY58" fmla="*/ 35053 h 605161"/>
                <a:gd name="connsiteX59" fmla="*/ 321054 w 444350"/>
                <a:gd name="connsiteY59" fmla="*/ 123667 h 605161"/>
                <a:gd name="connsiteX60" fmla="*/ 319197 w 444350"/>
                <a:gd name="connsiteY60" fmla="*/ 131546 h 605161"/>
                <a:gd name="connsiteX61" fmla="*/ 326624 w 444350"/>
                <a:gd name="connsiteY61" fmla="*/ 168716 h 605161"/>
                <a:gd name="connsiteX62" fmla="*/ 308520 w 444350"/>
                <a:gd name="connsiteY62" fmla="*/ 200046 h 605161"/>
                <a:gd name="connsiteX63" fmla="*/ 295893 w 444350"/>
                <a:gd name="connsiteY63" fmla="*/ 234527 h 605161"/>
                <a:gd name="connsiteX64" fmla="*/ 295893 w 444350"/>
                <a:gd name="connsiteY64" fmla="*/ 277536 h 605161"/>
                <a:gd name="connsiteX65" fmla="*/ 298121 w 444350"/>
                <a:gd name="connsiteY65" fmla="*/ 281059 h 605161"/>
                <a:gd name="connsiteX66" fmla="*/ 428381 w 444350"/>
                <a:gd name="connsiteY66" fmla="*/ 364482 h 605161"/>
                <a:gd name="connsiteX67" fmla="*/ 444350 w 444350"/>
                <a:gd name="connsiteY67" fmla="*/ 398500 h 605161"/>
                <a:gd name="connsiteX68" fmla="*/ 444350 w 444350"/>
                <a:gd name="connsiteY68" fmla="*/ 461067 h 605161"/>
                <a:gd name="connsiteX69" fmla="*/ 388365 w 444350"/>
                <a:gd name="connsiteY69" fmla="*/ 461067 h 605161"/>
                <a:gd name="connsiteX70" fmla="*/ 388365 w 444350"/>
                <a:gd name="connsiteY70" fmla="*/ 448554 h 605161"/>
                <a:gd name="connsiteX71" fmla="*/ 366733 w 444350"/>
                <a:gd name="connsiteY71" fmla="*/ 426956 h 605161"/>
                <a:gd name="connsiteX72" fmla="*/ 356056 w 444350"/>
                <a:gd name="connsiteY72" fmla="*/ 426956 h 605161"/>
                <a:gd name="connsiteX73" fmla="*/ 256156 w 444350"/>
                <a:gd name="connsiteY73" fmla="*/ 327219 h 605161"/>
                <a:gd name="connsiteX74" fmla="*/ 256156 w 444350"/>
                <a:gd name="connsiteY74" fmla="*/ 316560 h 605161"/>
                <a:gd name="connsiteX75" fmla="*/ 234523 w 444350"/>
                <a:gd name="connsiteY75" fmla="*/ 294962 h 605161"/>
                <a:gd name="connsiteX76" fmla="*/ 209734 w 444350"/>
                <a:gd name="connsiteY76" fmla="*/ 294962 h 605161"/>
                <a:gd name="connsiteX77" fmla="*/ 188101 w 444350"/>
                <a:gd name="connsiteY77" fmla="*/ 316560 h 605161"/>
                <a:gd name="connsiteX78" fmla="*/ 188101 w 444350"/>
                <a:gd name="connsiteY78" fmla="*/ 327219 h 605161"/>
                <a:gd name="connsiteX79" fmla="*/ 88202 w 444350"/>
                <a:gd name="connsiteY79" fmla="*/ 426956 h 605161"/>
                <a:gd name="connsiteX80" fmla="*/ 77525 w 444350"/>
                <a:gd name="connsiteY80" fmla="*/ 426956 h 605161"/>
                <a:gd name="connsiteX81" fmla="*/ 55892 w 444350"/>
                <a:gd name="connsiteY81" fmla="*/ 448554 h 605161"/>
                <a:gd name="connsiteX82" fmla="*/ 55985 w 444350"/>
                <a:gd name="connsiteY82" fmla="*/ 448554 h 605161"/>
                <a:gd name="connsiteX83" fmla="*/ 55985 w 444350"/>
                <a:gd name="connsiteY83" fmla="*/ 461067 h 605161"/>
                <a:gd name="connsiteX84" fmla="*/ 0 w 444350"/>
                <a:gd name="connsiteY84" fmla="*/ 461067 h 605161"/>
                <a:gd name="connsiteX85" fmla="*/ 0 w 444350"/>
                <a:gd name="connsiteY85" fmla="*/ 398500 h 605161"/>
                <a:gd name="connsiteX86" fmla="*/ 15969 w 444350"/>
                <a:gd name="connsiteY86" fmla="*/ 364482 h 605161"/>
                <a:gd name="connsiteX87" fmla="*/ 146229 w 444350"/>
                <a:gd name="connsiteY87" fmla="*/ 281059 h 605161"/>
                <a:gd name="connsiteX88" fmla="*/ 148457 w 444350"/>
                <a:gd name="connsiteY88" fmla="*/ 277536 h 605161"/>
                <a:gd name="connsiteX89" fmla="*/ 148457 w 444350"/>
                <a:gd name="connsiteY89" fmla="*/ 234527 h 605161"/>
                <a:gd name="connsiteX90" fmla="*/ 135830 w 444350"/>
                <a:gd name="connsiteY90" fmla="*/ 200046 h 605161"/>
                <a:gd name="connsiteX91" fmla="*/ 117726 w 444350"/>
                <a:gd name="connsiteY91" fmla="*/ 168716 h 605161"/>
                <a:gd name="connsiteX92" fmla="*/ 124782 w 444350"/>
                <a:gd name="connsiteY92" fmla="*/ 131546 h 605161"/>
                <a:gd name="connsiteX93" fmla="*/ 122925 w 444350"/>
                <a:gd name="connsiteY93" fmla="*/ 123667 h 605161"/>
                <a:gd name="connsiteX94" fmla="*/ 122739 w 444350"/>
                <a:gd name="connsiteY94" fmla="*/ 80102 h 605161"/>
                <a:gd name="connsiteX95" fmla="*/ 148179 w 444350"/>
                <a:gd name="connsiteY95" fmla="*/ 35517 h 605161"/>
                <a:gd name="connsiteX96" fmla="*/ 171761 w 444350"/>
                <a:gd name="connsiteY96" fmla="*/ 16144 h 605161"/>
                <a:gd name="connsiteX97" fmla="*/ 194600 w 444350"/>
                <a:gd name="connsiteY97" fmla="*/ 4372 h 605161"/>
                <a:gd name="connsiteX98" fmla="*/ 215397 w 444350"/>
                <a:gd name="connsiteY9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350" h="605161">
                  <a:moveTo>
                    <a:pt x="219401" y="389328"/>
                  </a:moveTo>
                  <a:cubicBezTo>
                    <a:pt x="217823" y="389328"/>
                    <a:pt x="216430" y="390718"/>
                    <a:pt x="216430" y="392295"/>
                  </a:cubicBezTo>
                  <a:lnTo>
                    <a:pt x="216430" y="405460"/>
                  </a:lnTo>
                  <a:cubicBezTo>
                    <a:pt x="208168" y="406665"/>
                    <a:pt x="201298" y="409724"/>
                    <a:pt x="196100" y="414731"/>
                  </a:cubicBezTo>
                  <a:cubicBezTo>
                    <a:pt x="190437" y="420108"/>
                    <a:pt x="187559" y="427154"/>
                    <a:pt x="187559" y="435591"/>
                  </a:cubicBezTo>
                  <a:cubicBezTo>
                    <a:pt x="187559" y="444955"/>
                    <a:pt x="190158" y="452001"/>
                    <a:pt x="195635" y="456822"/>
                  </a:cubicBezTo>
                  <a:cubicBezTo>
                    <a:pt x="201113" y="461643"/>
                    <a:pt x="209653" y="466464"/>
                    <a:pt x="221536" y="471192"/>
                  </a:cubicBezTo>
                  <a:cubicBezTo>
                    <a:pt x="226363" y="473325"/>
                    <a:pt x="229798" y="475364"/>
                    <a:pt x="231655" y="477589"/>
                  </a:cubicBezTo>
                  <a:cubicBezTo>
                    <a:pt x="233512" y="479722"/>
                    <a:pt x="234533" y="482781"/>
                    <a:pt x="234533" y="486768"/>
                  </a:cubicBezTo>
                  <a:cubicBezTo>
                    <a:pt x="234533" y="490198"/>
                    <a:pt x="233604" y="492980"/>
                    <a:pt x="231748" y="495019"/>
                  </a:cubicBezTo>
                  <a:cubicBezTo>
                    <a:pt x="229891" y="497152"/>
                    <a:pt x="227199" y="498264"/>
                    <a:pt x="223578" y="498264"/>
                  </a:cubicBezTo>
                  <a:cubicBezTo>
                    <a:pt x="219308" y="498264"/>
                    <a:pt x="215780" y="496874"/>
                    <a:pt x="213088" y="494185"/>
                  </a:cubicBezTo>
                  <a:cubicBezTo>
                    <a:pt x="210860" y="491960"/>
                    <a:pt x="209468" y="488529"/>
                    <a:pt x="209096" y="483894"/>
                  </a:cubicBezTo>
                  <a:cubicBezTo>
                    <a:pt x="209004" y="482225"/>
                    <a:pt x="207425" y="480834"/>
                    <a:pt x="205569" y="480834"/>
                  </a:cubicBezTo>
                  <a:lnTo>
                    <a:pt x="187559" y="481205"/>
                  </a:lnTo>
                  <a:cubicBezTo>
                    <a:pt x="185609" y="481205"/>
                    <a:pt x="184031" y="482781"/>
                    <a:pt x="184124" y="484821"/>
                  </a:cubicBezTo>
                  <a:cubicBezTo>
                    <a:pt x="184588" y="494278"/>
                    <a:pt x="187745" y="501695"/>
                    <a:pt x="193407" y="506886"/>
                  </a:cubicBezTo>
                  <a:cubicBezTo>
                    <a:pt x="199627" y="512635"/>
                    <a:pt x="207240" y="515972"/>
                    <a:pt x="216709" y="516714"/>
                  </a:cubicBezTo>
                  <a:lnTo>
                    <a:pt x="216709" y="528952"/>
                  </a:lnTo>
                  <a:cubicBezTo>
                    <a:pt x="216709" y="530528"/>
                    <a:pt x="218008" y="531919"/>
                    <a:pt x="219679" y="531919"/>
                  </a:cubicBezTo>
                  <a:lnTo>
                    <a:pt x="230262" y="531919"/>
                  </a:lnTo>
                  <a:cubicBezTo>
                    <a:pt x="231933" y="531919"/>
                    <a:pt x="233233" y="530528"/>
                    <a:pt x="233233" y="528952"/>
                  </a:cubicBezTo>
                  <a:lnTo>
                    <a:pt x="233233" y="516343"/>
                  </a:lnTo>
                  <a:cubicBezTo>
                    <a:pt x="240567" y="514952"/>
                    <a:pt x="246601" y="512078"/>
                    <a:pt x="251336" y="507535"/>
                  </a:cubicBezTo>
                  <a:cubicBezTo>
                    <a:pt x="256906" y="502251"/>
                    <a:pt x="259598" y="495205"/>
                    <a:pt x="259598" y="486490"/>
                  </a:cubicBezTo>
                  <a:cubicBezTo>
                    <a:pt x="259598" y="477404"/>
                    <a:pt x="256906" y="470358"/>
                    <a:pt x="251429" y="465352"/>
                  </a:cubicBezTo>
                  <a:cubicBezTo>
                    <a:pt x="246044" y="460438"/>
                    <a:pt x="237503" y="455524"/>
                    <a:pt x="225806" y="450518"/>
                  </a:cubicBezTo>
                  <a:cubicBezTo>
                    <a:pt x="220793" y="448293"/>
                    <a:pt x="217451" y="446067"/>
                    <a:pt x="215595" y="444028"/>
                  </a:cubicBezTo>
                  <a:cubicBezTo>
                    <a:pt x="213738" y="441895"/>
                    <a:pt x="212810" y="439021"/>
                    <a:pt x="212810" y="435591"/>
                  </a:cubicBezTo>
                  <a:cubicBezTo>
                    <a:pt x="212810" y="432161"/>
                    <a:pt x="213738" y="429379"/>
                    <a:pt x="215409" y="427154"/>
                  </a:cubicBezTo>
                  <a:cubicBezTo>
                    <a:pt x="217173" y="424929"/>
                    <a:pt x="219772" y="423817"/>
                    <a:pt x="223393" y="423817"/>
                  </a:cubicBezTo>
                  <a:cubicBezTo>
                    <a:pt x="226828" y="423817"/>
                    <a:pt x="229705" y="425207"/>
                    <a:pt x="231748" y="427896"/>
                  </a:cubicBezTo>
                  <a:cubicBezTo>
                    <a:pt x="233419" y="430121"/>
                    <a:pt x="234347" y="433088"/>
                    <a:pt x="234718" y="437074"/>
                  </a:cubicBezTo>
                  <a:cubicBezTo>
                    <a:pt x="234904" y="438929"/>
                    <a:pt x="236575" y="440134"/>
                    <a:pt x="238339" y="440134"/>
                  </a:cubicBezTo>
                  <a:lnTo>
                    <a:pt x="256442" y="439948"/>
                  </a:lnTo>
                  <a:cubicBezTo>
                    <a:pt x="258391" y="439948"/>
                    <a:pt x="259969" y="438280"/>
                    <a:pt x="259876" y="436333"/>
                  </a:cubicBezTo>
                  <a:cubicBezTo>
                    <a:pt x="259412" y="428452"/>
                    <a:pt x="256906" y="421870"/>
                    <a:pt x="252357" y="416585"/>
                  </a:cubicBezTo>
                  <a:cubicBezTo>
                    <a:pt x="247530" y="411022"/>
                    <a:pt x="241217" y="407499"/>
                    <a:pt x="233419" y="405923"/>
                  </a:cubicBezTo>
                  <a:lnTo>
                    <a:pt x="233419" y="392295"/>
                  </a:lnTo>
                  <a:cubicBezTo>
                    <a:pt x="233419" y="390718"/>
                    <a:pt x="232119" y="389328"/>
                    <a:pt x="230448" y="389328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561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7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9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09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5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1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rgbClr val="97E9EE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39" name="BackShape2">
              <a:extLst>
                <a:ext uri="{FF2B5EF4-FFF2-40B4-BE49-F238E27FC236}">
                  <a16:creationId xmlns:a16="http://schemas.microsoft.com/office/drawing/2014/main" xmlns="" id="{83B27E46-8A64-4675-A80E-6DF9E728B98F}"/>
                </a:ext>
              </a:extLst>
            </p:cNvPr>
            <p:cNvCxnSpPr>
              <a:cxnSpLocks/>
            </p:cNvCxnSpPr>
            <p:nvPr/>
          </p:nvCxnSpPr>
          <p:spPr>
            <a:xfrm>
              <a:off x="5086794" y="2786054"/>
              <a:ext cx="934672" cy="0"/>
            </a:xfrm>
            <a:prstGeom prst="line">
              <a:avLst/>
            </a:prstGeom>
            <a:ln w="25400">
              <a:solidFill>
                <a:srgbClr val="1FA2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BackShape2">
              <a:extLst>
                <a:ext uri="{FF2B5EF4-FFF2-40B4-BE49-F238E27FC236}">
                  <a16:creationId xmlns:a16="http://schemas.microsoft.com/office/drawing/2014/main" xmlns="" id="{5E7E8F9D-3856-4243-B5D6-72C3D0B1A441}"/>
                </a:ext>
              </a:extLst>
            </p:cNvPr>
            <p:cNvSpPr/>
            <p:nvPr/>
          </p:nvSpPr>
          <p:spPr>
            <a:xfrm>
              <a:off x="6026402" y="2348295"/>
              <a:ext cx="845480" cy="845479"/>
            </a:xfrm>
            <a:prstGeom prst="ellipse">
              <a:avLst/>
            </a:prstGeom>
            <a:noFill/>
            <a:ln w="38100">
              <a:solidFill>
                <a:srgbClr val="1FA2B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ValueShape2">
              <a:extLst>
                <a:ext uri="{FF2B5EF4-FFF2-40B4-BE49-F238E27FC236}">
                  <a16:creationId xmlns:a16="http://schemas.microsoft.com/office/drawing/2014/main" xmlns="" id="{11366BD1-B115-4F6F-9207-69C732C10B80}"/>
                </a:ext>
              </a:extLst>
            </p:cNvPr>
            <p:cNvSpPr/>
            <p:nvPr/>
          </p:nvSpPr>
          <p:spPr>
            <a:xfrm>
              <a:off x="6021536" y="2348295"/>
              <a:ext cx="845818" cy="845818"/>
            </a:xfrm>
            <a:prstGeom prst="blockArc">
              <a:avLst>
                <a:gd name="adj1" fmla="val 16200000"/>
                <a:gd name="adj2" fmla="val 6480000"/>
                <a:gd name="adj3" fmla="val 14000"/>
              </a:avLst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ValueBack2">
              <a:extLst>
                <a:ext uri="{FF2B5EF4-FFF2-40B4-BE49-F238E27FC236}">
                  <a16:creationId xmlns:a16="http://schemas.microsoft.com/office/drawing/2014/main" xmlns="" id="{D8044944-07B9-476D-AECC-F7C0B98DE308}"/>
                </a:ext>
              </a:extLst>
            </p:cNvPr>
            <p:cNvSpPr/>
            <p:nvPr/>
          </p:nvSpPr>
          <p:spPr>
            <a:xfrm>
              <a:off x="4722933" y="2584527"/>
              <a:ext cx="403054" cy="403054"/>
            </a:xfrm>
            <a:prstGeom prst="ellipse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IconShape2">
              <a:extLst>
                <a:ext uri="{FF2B5EF4-FFF2-40B4-BE49-F238E27FC236}">
                  <a16:creationId xmlns:a16="http://schemas.microsoft.com/office/drawing/2014/main" xmlns="" id="{19196A17-49E5-4C48-8F7D-52D9D5104A34}"/>
                </a:ext>
              </a:extLst>
            </p:cNvPr>
            <p:cNvSpPr/>
            <p:nvPr/>
          </p:nvSpPr>
          <p:spPr bwMode="auto">
            <a:xfrm>
              <a:off x="6327570" y="2605465"/>
              <a:ext cx="243142" cy="331137"/>
            </a:xfrm>
            <a:custGeom>
              <a:avLst/>
              <a:gdLst>
                <a:gd name="connsiteX0" fmla="*/ 219401 w 444350"/>
                <a:gd name="connsiteY0" fmla="*/ 389328 h 605161"/>
                <a:gd name="connsiteX1" fmla="*/ 216430 w 444350"/>
                <a:gd name="connsiteY1" fmla="*/ 392295 h 605161"/>
                <a:gd name="connsiteX2" fmla="*/ 216430 w 444350"/>
                <a:gd name="connsiteY2" fmla="*/ 405460 h 605161"/>
                <a:gd name="connsiteX3" fmla="*/ 196100 w 444350"/>
                <a:gd name="connsiteY3" fmla="*/ 414731 h 605161"/>
                <a:gd name="connsiteX4" fmla="*/ 187559 w 444350"/>
                <a:gd name="connsiteY4" fmla="*/ 435591 h 605161"/>
                <a:gd name="connsiteX5" fmla="*/ 195635 w 444350"/>
                <a:gd name="connsiteY5" fmla="*/ 456822 h 605161"/>
                <a:gd name="connsiteX6" fmla="*/ 221536 w 444350"/>
                <a:gd name="connsiteY6" fmla="*/ 471192 h 605161"/>
                <a:gd name="connsiteX7" fmla="*/ 231655 w 444350"/>
                <a:gd name="connsiteY7" fmla="*/ 477589 h 605161"/>
                <a:gd name="connsiteX8" fmla="*/ 234533 w 444350"/>
                <a:gd name="connsiteY8" fmla="*/ 486768 h 605161"/>
                <a:gd name="connsiteX9" fmla="*/ 231748 w 444350"/>
                <a:gd name="connsiteY9" fmla="*/ 495019 h 605161"/>
                <a:gd name="connsiteX10" fmla="*/ 223578 w 444350"/>
                <a:gd name="connsiteY10" fmla="*/ 498264 h 605161"/>
                <a:gd name="connsiteX11" fmla="*/ 213088 w 444350"/>
                <a:gd name="connsiteY11" fmla="*/ 494185 h 605161"/>
                <a:gd name="connsiteX12" fmla="*/ 209096 w 444350"/>
                <a:gd name="connsiteY12" fmla="*/ 483894 h 605161"/>
                <a:gd name="connsiteX13" fmla="*/ 205569 w 444350"/>
                <a:gd name="connsiteY13" fmla="*/ 480834 h 605161"/>
                <a:gd name="connsiteX14" fmla="*/ 187559 w 444350"/>
                <a:gd name="connsiteY14" fmla="*/ 481205 h 605161"/>
                <a:gd name="connsiteX15" fmla="*/ 184124 w 444350"/>
                <a:gd name="connsiteY15" fmla="*/ 484821 h 605161"/>
                <a:gd name="connsiteX16" fmla="*/ 193407 w 444350"/>
                <a:gd name="connsiteY16" fmla="*/ 506886 h 605161"/>
                <a:gd name="connsiteX17" fmla="*/ 216709 w 444350"/>
                <a:gd name="connsiteY17" fmla="*/ 516714 h 605161"/>
                <a:gd name="connsiteX18" fmla="*/ 216709 w 444350"/>
                <a:gd name="connsiteY18" fmla="*/ 528952 h 605161"/>
                <a:gd name="connsiteX19" fmla="*/ 219679 w 444350"/>
                <a:gd name="connsiteY19" fmla="*/ 531919 h 605161"/>
                <a:gd name="connsiteX20" fmla="*/ 230262 w 444350"/>
                <a:gd name="connsiteY20" fmla="*/ 531919 h 605161"/>
                <a:gd name="connsiteX21" fmla="*/ 233233 w 444350"/>
                <a:gd name="connsiteY21" fmla="*/ 528952 h 605161"/>
                <a:gd name="connsiteX22" fmla="*/ 233233 w 444350"/>
                <a:gd name="connsiteY22" fmla="*/ 516343 h 605161"/>
                <a:gd name="connsiteX23" fmla="*/ 251336 w 444350"/>
                <a:gd name="connsiteY23" fmla="*/ 507535 h 605161"/>
                <a:gd name="connsiteX24" fmla="*/ 259598 w 444350"/>
                <a:gd name="connsiteY24" fmla="*/ 486490 h 605161"/>
                <a:gd name="connsiteX25" fmla="*/ 251429 w 444350"/>
                <a:gd name="connsiteY25" fmla="*/ 465352 h 605161"/>
                <a:gd name="connsiteX26" fmla="*/ 225806 w 444350"/>
                <a:gd name="connsiteY26" fmla="*/ 450518 h 605161"/>
                <a:gd name="connsiteX27" fmla="*/ 215595 w 444350"/>
                <a:gd name="connsiteY27" fmla="*/ 444028 h 605161"/>
                <a:gd name="connsiteX28" fmla="*/ 212810 w 444350"/>
                <a:gd name="connsiteY28" fmla="*/ 435591 h 605161"/>
                <a:gd name="connsiteX29" fmla="*/ 215409 w 444350"/>
                <a:gd name="connsiteY29" fmla="*/ 427154 h 605161"/>
                <a:gd name="connsiteX30" fmla="*/ 223393 w 444350"/>
                <a:gd name="connsiteY30" fmla="*/ 423817 h 605161"/>
                <a:gd name="connsiteX31" fmla="*/ 231748 w 444350"/>
                <a:gd name="connsiteY31" fmla="*/ 427896 h 605161"/>
                <a:gd name="connsiteX32" fmla="*/ 234718 w 444350"/>
                <a:gd name="connsiteY32" fmla="*/ 437074 h 605161"/>
                <a:gd name="connsiteX33" fmla="*/ 238339 w 444350"/>
                <a:gd name="connsiteY33" fmla="*/ 440134 h 605161"/>
                <a:gd name="connsiteX34" fmla="*/ 256442 w 444350"/>
                <a:gd name="connsiteY34" fmla="*/ 439948 h 605161"/>
                <a:gd name="connsiteX35" fmla="*/ 259876 w 444350"/>
                <a:gd name="connsiteY35" fmla="*/ 436333 h 605161"/>
                <a:gd name="connsiteX36" fmla="*/ 252357 w 444350"/>
                <a:gd name="connsiteY36" fmla="*/ 416585 h 605161"/>
                <a:gd name="connsiteX37" fmla="*/ 233419 w 444350"/>
                <a:gd name="connsiteY37" fmla="*/ 405923 h 605161"/>
                <a:gd name="connsiteX38" fmla="*/ 233419 w 444350"/>
                <a:gd name="connsiteY38" fmla="*/ 392295 h 605161"/>
                <a:gd name="connsiteX39" fmla="*/ 230448 w 444350"/>
                <a:gd name="connsiteY39" fmla="*/ 389328 h 605161"/>
                <a:gd name="connsiteX40" fmla="*/ 209746 w 444350"/>
                <a:gd name="connsiteY40" fmla="*/ 316549 h 605161"/>
                <a:gd name="connsiteX41" fmla="*/ 234533 w 444350"/>
                <a:gd name="connsiteY41" fmla="*/ 316549 h 605161"/>
                <a:gd name="connsiteX42" fmla="*/ 234533 w 444350"/>
                <a:gd name="connsiteY42" fmla="*/ 345197 h 605161"/>
                <a:gd name="connsiteX43" fmla="*/ 337950 w 444350"/>
                <a:gd name="connsiteY43" fmla="*/ 448571 h 605161"/>
                <a:gd name="connsiteX44" fmla="*/ 366728 w 444350"/>
                <a:gd name="connsiteY44" fmla="*/ 448571 h 605161"/>
                <a:gd name="connsiteX45" fmla="*/ 366728 w 444350"/>
                <a:gd name="connsiteY45" fmla="*/ 473139 h 605161"/>
                <a:gd name="connsiteX46" fmla="*/ 337950 w 444350"/>
                <a:gd name="connsiteY46" fmla="*/ 473139 h 605161"/>
                <a:gd name="connsiteX47" fmla="*/ 234533 w 444350"/>
                <a:gd name="connsiteY47" fmla="*/ 576513 h 605161"/>
                <a:gd name="connsiteX48" fmla="*/ 234533 w 444350"/>
                <a:gd name="connsiteY48" fmla="*/ 605161 h 605161"/>
                <a:gd name="connsiteX49" fmla="*/ 209746 w 444350"/>
                <a:gd name="connsiteY49" fmla="*/ 605161 h 605161"/>
                <a:gd name="connsiteX50" fmla="*/ 209746 w 444350"/>
                <a:gd name="connsiteY50" fmla="*/ 576513 h 605161"/>
                <a:gd name="connsiteX51" fmla="*/ 106237 w 444350"/>
                <a:gd name="connsiteY51" fmla="*/ 473139 h 605161"/>
                <a:gd name="connsiteX52" fmla="*/ 77551 w 444350"/>
                <a:gd name="connsiteY52" fmla="*/ 473139 h 605161"/>
                <a:gd name="connsiteX53" fmla="*/ 77551 w 444350"/>
                <a:gd name="connsiteY53" fmla="*/ 448571 h 605161"/>
                <a:gd name="connsiteX54" fmla="*/ 106237 w 444350"/>
                <a:gd name="connsiteY54" fmla="*/ 448571 h 605161"/>
                <a:gd name="connsiteX55" fmla="*/ 209746 w 444350"/>
                <a:gd name="connsiteY55" fmla="*/ 345197 h 605161"/>
                <a:gd name="connsiteX56" fmla="*/ 215397 w 444350"/>
                <a:gd name="connsiteY56" fmla="*/ 387 h 605161"/>
                <a:gd name="connsiteX57" fmla="*/ 267668 w 444350"/>
                <a:gd name="connsiteY57" fmla="*/ 11417 h 605161"/>
                <a:gd name="connsiteX58" fmla="*/ 293015 w 444350"/>
                <a:gd name="connsiteY58" fmla="*/ 35053 h 605161"/>
                <a:gd name="connsiteX59" fmla="*/ 321054 w 444350"/>
                <a:gd name="connsiteY59" fmla="*/ 123667 h 605161"/>
                <a:gd name="connsiteX60" fmla="*/ 319197 w 444350"/>
                <a:gd name="connsiteY60" fmla="*/ 131546 h 605161"/>
                <a:gd name="connsiteX61" fmla="*/ 326624 w 444350"/>
                <a:gd name="connsiteY61" fmla="*/ 168716 h 605161"/>
                <a:gd name="connsiteX62" fmla="*/ 308520 w 444350"/>
                <a:gd name="connsiteY62" fmla="*/ 200046 h 605161"/>
                <a:gd name="connsiteX63" fmla="*/ 295893 w 444350"/>
                <a:gd name="connsiteY63" fmla="*/ 234527 h 605161"/>
                <a:gd name="connsiteX64" fmla="*/ 295893 w 444350"/>
                <a:gd name="connsiteY64" fmla="*/ 277536 h 605161"/>
                <a:gd name="connsiteX65" fmla="*/ 298121 w 444350"/>
                <a:gd name="connsiteY65" fmla="*/ 281059 h 605161"/>
                <a:gd name="connsiteX66" fmla="*/ 428381 w 444350"/>
                <a:gd name="connsiteY66" fmla="*/ 364482 h 605161"/>
                <a:gd name="connsiteX67" fmla="*/ 444350 w 444350"/>
                <a:gd name="connsiteY67" fmla="*/ 398500 h 605161"/>
                <a:gd name="connsiteX68" fmla="*/ 444350 w 444350"/>
                <a:gd name="connsiteY68" fmla="*/ 461067 h 605161"/>
                <a:gd name="connsiteX69" fmla="*/ 388365 w 444350"/>
                <a:gd name="connsiteY69" fmla="*/ 461067 h 605161"/>
                <a:gd name="connsiteX70" fmla="*/ 388365 w 444350"/>
                <a:gd name="connsiteY70" fmla="*/ 448554 h 605161"/>
                <a:gd name="connsiteX71" fmla="*/ 366733 w 444350"/>
                <a:gd name="connsiteY71" fmla="*/ 426956 h 605161"/>
                <a:gd name="connsiteX72" fmla="*/ 356056 w 444350"/>
                <a:gd name="connsiteY72" fmla="*/ 426956 h 605161"/>
                <a:gd name="connsiteX73" fmla="*/ 256156 w 444350"/>
                <a:gd name="connsiteY73" fmla="*/ 327219 h 605161"/>
                <a:gd name="connsiteX74" fmla="*/ 256156 w 444350"/>
                <a:gd name="connsiteY74" fmla="*/ 316560 h 605161"/>
                <a:gd name="connsiteX75" fmla="*/ 234523 w 444350"/>
                <a:gd name="connsiteY75" fmla="*/ 294962 h 605161"/>
                <a:gd name="connsiteX76" fmla="*/ 209734 w 444350"/>
                <a:gd name="connsiteY76" fmla="*/ 294962 h 605161"/>
                <a:gd name="connsiteX77" fmla="*/ 188101 w 444350"/>
                <a:gd name="connsiteY77" fmla="*/ 316560 h 605161"/>
                <a:gd name="connsiteX78" fmla="*/ 188101 w 444350"/>
                <a:gd name="connsiteY78" fmla="*/ 327219 h 605161"/>
                <a:gd name="connsiteX79" fmla="*/ 88202 w 444350"/>
                <a:gd name="connsiteY79" fmla="*/ 426956 h 605161"/>
                <a:gd name="connsiteX80" fmla="*/ 77525 w 444350"/>
                <a:gd name="connsiteY80" fmla="*/ 426956 h 605161"/>
                <a:gd name="connsiteX81" fmla="*/ 55892 w 444350"/>
                <a:gd name="connsiteY81" fmla="*/ 448554 h 605161"/>
                <a:gd name="connsiteX82" fmla="*/ 55985 w 444350"/>
                <a:gd name="connsiteY82" fmla="*/ 448554 h 605161"/>
                <a:gd name="connsiteX83" fmla="*/ 55985 w 444350"/>
                <a:gd name="connsiteY83" fmla="*/ 461067 h 605161"/>
                <a:gd name="connsiteX84" fmla="*/ 0 w 444350"/>
                <a:gd name="connsiteY84" fmla="*/ 461067 h 605161"/>
                <a:gd name="connsiteX85" fmla="*/ 0 w 444350"/>
                <a:gd name="connsiteY85" fmla="*/ 398500 h 605161"/>
                <a:gd name="connsiteX86" fmla="*/ 15969 w 444350"/>
                <a:gd name="connsiteY86" fmla="*/ 364482 h 605161"/>
                <a:gd name="connsiteX87" fmla="*/ 146229 w 444350"/>
                <a:gd name="connsiteY87" fmla="*/ 281059 h 605161"/>
                <a:gd name="connsiteX88" fmla="*/ 148457 w 444350"/>
                <a:gd name="connsiteY88" fmla="*/ 277536 h 605161"/>
                <a:gd name="connsiteX89" fmla="*/ 148457 w 444350"/>
                <a:gd name="connsiteY89" fmla="*/ 234527 h 605161"/>
                <a:gd name="connsiteX90" fmla="*/ 135830 w 444350"/>
                <a:gd name="connsiteY90" fmla="*/ 200046 h 605161"/>
                <a:gd name="connsiteX91" fmla="*/ 117726 w 444350"/>
                <a:gd name="connsiteY91" fmla="*/ 168716 h 605161"/>
                <a:gd name="connsiteX92" fmla="*/ 124782 w 444350"/>
                <a:gd name="connsiteY92" fmla="*/ 131546 h 605161"/>
                <a:gd name="connsiteX93" fmla="*/ 122925 w 444350"/>
                <a:gd name="connsiteY93" fmla="*/ 123667 h 605161"/>
                <a:gd name="connsiteX94" fmla="*/ 122739 w 444350"/>
                <a:gd name="connsiteY94" fmla="*/ 80102 h 605161"/>
                <a:gd name="connsiteX95" fmla="*/ 148179 w 444350"/>
                <a:gd name="connsiteY95" fmla="*/ 35517 h 605161"/>
                <a:gd name="connsiteX96" fmla="*/ 171761 w 444350"/>
                <a:gd name="connsiteY96" fmla="*/ 16144 h 605161"/>
                <a:gd name="connsiteX97" fmla="*/ 194600 w 444350"/>
                <a:gd name="connsiteY97" fmla="*/ 4372 h 605161"/>
                <a:gd name="connsiteX98" fmla="*/ 215397 w 444350"/>
                <a:gd name="connsiteY9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350" h="605161">
                  <a:moveTo>
                    <a:pt x="219401" y="389328"/>
                  </a:moveTo>
                  <a:cubicBezTo>
                    <a:pt x="217823" y="389328"/>
                    <a:pt x="216430" y="390718"/>
                    <a:pt x="216430" y="392295"/>
                  </a:cubicBezTo>
                  <a:lnTo>
                    <a:pt x="216430" y="405460"/>
                  </a:lnTo>
                  <a:cubicBezTo>
                    <a:pt x="208168" y="406665"/>
                    <a:pt x="201298" y="409724"/>
                    <a:pt x="196100" y="414731"/>
                  </a:cubicBezTo>
                  <a:cubicBezTo>
                    <a:pt x="190437" y="420108"/>
                    <a:pt x="187559" y="427154"/>
                    <a:pt x="187559" y="435591"/>
                  </a:cubicBezTo>
                  <a:cubicBezTo>
                    <a:pt x="187559" y="444955"/>
                    <a:pt x="190158" y="452001"/>
                    <a:pt x="195635" y="456822"/>
                  </a:cubicBezTo>
                  <a:cubicBezTo>
                    <a:pt x="201113" y="461643"/>
                    <a:pt x="209653" y="466464"/>
                    <a:pt x="221536" y="471192"/>
                  </a:cubicBezTo>
                  <a:cubicBezTo>
                    <a:pt x="226363" y="473325"/>
                    <a:pt x="229798" y="475364"/>
                    <a:pt x="231655" y="477589"/>
                  </a:cubicBezTo>
                  <a:cubicBezTo>
                    <a:pt x="233512" y="479722"/>
                    <a:pt x="234533" y="482781"/>
                    <a:pt x="234533" y="486768"/>
                  </a:cubicBezTo>
                  <a:cubicBezTo>
                    <a:pt x="234533" y="490198"/>
                    <a:pt x="233604" y="492980"/>
                    <a:pt x="231748" y="495019"/>
                  </a:cubicBezTo>
                  <a:cubicBezTo>
                    <a:pt x="229891" y="497152"/>
                    <a:pt x="227199" y="498264"/>
                    <a:pt x="223578" y="498264"/>
                  </a:cubicBezTo>
                  <a:cubicBezTo>
                    <a:pt x="219308" y="498264"/>
                    <a:pt x="215780" y="496874"/>
                    <a:pt x="213088" y="494185"/>
                  </a:cubicBezTo>
                  <a:cubicBezTo>
                    <a:pt x="210860" y="491960"/>
                    <a:pt x="209468" y="488529"/>
                    <a:pt x="209096" y="483894"/>
                  </a:cubicBezTo>
                  <a:cubicBezTo>
                    <a:pt x="209004" y="482225"/>
                    <a:pt x="207425" y="480834"/>
                    <a:pt x="205569" y="480834"/>
                  </a:cubicBezTo>
                  <a:lnTo>
                    <a:pt x="187559" y="481205"/>
                  </a:lnTo>
                  <a:cubicBezTo>
                    <a:pt x="185609" y="481205"/>
                    <a:pt x="184031" y="482781"/>
                    <a:pt x="184124" y="484821"/>
                  </a:cubicBezTo>
                  <a:cubicBezTo>
                    <a:pt x="184588" y="494278"/>
                    <a:pt x="187745" y="501695"/>
                    <a:pt x="193407" y="506886"/>
                  </a:cubicBezTo>
                  <a:cubicBezTo>
                    <a:pt x="199627" y="512635"/>
                    <a:pt x="207240" y="515972"/>
                    <a:pt x="216709" y="516714"/>
                  </a:cubicBezTo>
                  <a:lnTo>
                    <a:pt x="216709" y="528952"/>
                  </a:lnTo>
                  <a:cubicBezTo>
                    <a:pt x="216709" y="530528"/>
                    <a:pt x="218008" y="531919"/>
                    <a:pt x="219679" y="531919"/>
                  </a:cubicBezTo>
                  <a:lnTo>
                    <a:pt x="230262" y="531919"/>
                  </a:lnTo>
                  <a:cubicBezTo>
                    <a:pt x="231933" y="531919"/>
                    <a:pt x="233233" y="530528"/>
                    <a:pt x="233233" y="528952"/>
                  </a:cubicBezTo>
                  <a:lnTo>
                    <a:pt x="233233" y="516343"/>
                  </a:lnTo>
                  <a:cubicBezTo>
                    <a:pt x="240567" y="514952"/>
                    <a:pt x="246601" y="512078"/>
                    <a:pt x="251336" y="507535"/>
                  </a:cubicBezTo>
                  <a:cubicBezTo>
                    <a:pt x="256906" y="502251"/>
                    <a:pt x="259598" y="495205"/>
                    <a:pt x="259598" y="486490"/>
                  </a:cubicBezTo>
                  <a:cubicBezTo>
                    <a:pt x="259598" y="477404"/>
                    <a:pt x="256906" y="470358"/>
                    <a:pt x="251429" y="465352"/>
                  </a:cubicBezTo>
                  <a:cubicBezTo>
                    <a:pt x="246044" y="460438"/>
                    <a:pt x="237503" y="455524"/>
                    <a:pt x="225806" y="450518"/>
                  </a:cubicBezTo>
                  <a:cubicBezTo>
                    <a:pt x="220793" y="448293"/>
                    <a:pt x="217451" y="446067"/>
                    <a:pt x="215595" y="444028"/>
                  </a:cubicBezTo>
                  <a:cubicBezTo>
                    <a:pt x="213738" y="441895"/>
                    <a:pt x="212810" y="439021"/>
                    <a:pt x="212810" y="435591"/>
                  </a:cubicBezTo>
                  <a:cubicBezTo>
                    <a:pt x="212810" y="432161"/>
                    <a:pt x="213738" y="429379"/>
                    <a:pt x="215409" y="427154"/>
                  </a:cubicBezTo>
                  <a:cubicBezTo>
                    <a:pt x="217173" y="424929"/>
                    <a:pt x="219772" y="423817"/>
                    <a:pt x="223393" y="423817"/>
                  </a:cubicBezTo>
                  <a:cubicBezTo>
                    <a:pt x="226828" y="423817"/>
                    <a:pt x="229705" y="425207"/>
                    <a:pt x="231748" y="427896"/>
                  </a:cubicBezTo>
                  <a:cubicBezTo>
                    <a:pt x="233419" y="430121"/>
                    <a:pt x="234347" y="433088"/>
                    <a:pt x="234718" y="437074"/>
                  </a:cubicBezTo>
                  <a:cubicBezTo>
                    <a:pt x="234904" y="438929"/>
                    <a:pt x="236575" y="440134"/>
                    <a:pt x="238339" y="440134"/>
                  </a:cubicBezTo>
                  <a:lnTo>
                    <a:pt x="256442" y="439948"/>
                  </a:lnTo>
                  <a:cubicBezTo>
                    <a:pt x="258391" y="439948"/>
                    <a:pt x="259969" y="438280"/>
                    <a:pt x="259876" y="436333"/>
                  </a:cubicBezTo>
                  <a:cubicBezTo>
                    <a:pt x="259412" y="428452"/>
                    <a:pt x="256906" y="421870"/>
                    <a:pt x="252357" y="416585"/>
                  </a:cubicBezTo>
                  <a:cubicBezTo>
                    <a:pt x="247530" y="411022"/>
                    <a:pt x="241217" y="407499"/>
                    <a:pt x="233419" y="405923"/>
                  </a:cubicBezTo>
                  <a:lnTo>
                    <a:pt x="233419" y="392295"/>
                  </a:lnTo>
                  <a:cubicBezTo>
                    <a:pt x="233419" y="390718"/>
                    <a:pt x="232119" y="389328"/>
                    <a:pt x="230448" y="389328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561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7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9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09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5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1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rgbClr val="1FA2B3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44" name="BackShape3">
              <a:extLst>
                <a:ext uri="{FF2B5EF4-FFF2-40B4-BE49-F238E27FC236}">
                  <a16:creationId xmlns:a16="http://schemas.microsoft.com/office/drawing/2014/main" xmlns="" id="{5D60BDE8-6D78-416E-81CC-3AD72B061AED}"/>
                </a:ext>
              </a:extLst>
            </p:cNvPr>
            <p:cNvCxnSpPr>
              <a:cxnSpLocks/>
            </p:cNvCxnSpPr>
            <p:nvPr/>
          </p:nvCxnSpPr>
          <p:spPr>
            <a:xfrm>
              <a:off x="6844374" y="3631006"/>
              <a:ext cx="1111434" cy="0"/>
            </a:xfrm>
            <a:prstGeom prst="line">
              <a:avLst/>
            </a:prstGeom>
            <a:ln w="25400">
              <a:solidFill>
                <a:srgbClr val="0351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BackShape3">
              <a:extLst>
                <a:ext uri="{FF2B5EF4-FFF2-40B4-BE49-F238E27FC236}">
                  <a16:creationId xmlns:a16="http://schemas.microsoft.com/office/drawing/2014/main" xmlns="" id="{79BE1BF8-6F90-4738-BF14-4637345B6448}"/>
                </a:ext>
              </a:extLst>
            </p:cNvPr>
            <p:cNvSpPr/>
            <p:nvPr/>
          </p:nvSpPr>
          <p:spPr>
            <a:xfrm>
              <a:off x="6015381" y="3223293"/>
              <a:ext cx="830460" cy="830458"/>
            </a:xfrm>
            <a:prstGeom prst="ellipse">
              <a:avLst/>
            </a:prstGeom>
            <a:noFill/>
            <a:ln w="38100">
              <a:solidFill>
                <a:srgbClr val="035157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ValueShape3">
              <a:extLst>
                <a:ext uri="{FF2B5EF4-FFF2-40B4-BE49-F238E27FC236}">
                  <a16:creationId xmlns:a16="http://schemas.microsoft.com/office/drawing/2014/main" xmlns="" id="{F62EEEA7-2CF5-43D5-826D-EF5F228DE3A5}"/>
                </a:ext>
              </a:extLst>
            </p:cNvPr>
            <p:cNvSpPr/>
            <p:nvPr/>
          </p:nvSpPr>
          <p:spPr>
            <a:xfrm flipH="1">
              <a:off x="6021466" y="3212573"/>
              <a:ext cx="845818" cy="845818"/>
            </a:xfrm>
            <a:prstGeom prst="blockArc">
              <a:avLst>
                <a:gd name="adj1" fmla="val 16200000"/>
                <a:gd name="adj2" fmla="val 5184000"/>
                <a:gd name="adj3" fmla="val 14000"/>
              </a:avLst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ValueBack3">
              <a:extLst>
                <a:ext uri="{FF2B5EF4-FFF2-40B4-BE49-F238E27FC236}">
                  <a16:creationId xmlns:a16="http://schemas.microsoft.com/office/drawing/2014/main" xmlns="" id="{E3348943-C721-43F3-8B13-E9053F1FEF63}"/>
                </a:ext>
              </a:extLst>
            </p:cNvPr>
            <p:cNvSpPr/>
            <p:nvPr/>
          </p:nvSpPr>
          <p:spPr>
            <a:xfrm>
              <a:off x="7779046" y="3441447"/>
              <a:ext cx="403054" cy="403054"/>
            </a:xfrm>
            <a:prstGeom prst="ellipse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IconShape3">
              <a:extLst>
                <a:ext uri="{FF2B5EF4-FFF2-40B4-BE49-F238E27FC236}">
                  <a16:creationId xmlns:a16="http://schemas.microsoft.com/office/drawing/2014/main" xmlns="" id="{1154D821-F602-4478-B013-1755D1328B7C}"/>
                </a:ext>
              </a:extLst>
            </p:cNvPr>
            <p:cNvSpPr/>
            <p:nvPr/>
          </p:nvSpPr>
          <p:spPr bwMode="auto">
            <a:xfrm>
              <a:off x="6307573" y="3460469"/>
              <a:ext cx="243143" cy="331137"/>
            </a:xfrm>
            <a:custGeom>
              <a:avLst/>
              <a:gdLst>
                <a:gd name="connsiteX0" fmla="*/ 219401 w 444350"/>
                <a:gd name="connsiteY0" fmla="*/ 389328 h 605161"/>
                <a:gd name="connsiteX1" fmla="*/ 216430 w 444350"/>
                <a:gd name="connsiteY1" fmla="*/ 392295 h 605161"/>
                <a:gd name="connsiteX2" fmla="*/ 216430 w 444350"/>
                <a:gd name="connsiteY2" fmla="*/ 405460 h 605161"/>
                <a:gd name="connsiteX3" fmla="*/ 196100 w 444350"/>
                <a:gd name="connsiteY3" fmla="*/ 414731 h 605161"/>
                <a:gd name="connsiteX4" fmla="*/ 187559 w 444350"/>
                <a:gd name="connsiteY4" fmla="*/ 435591 h 605161"/>
                <a:gd name="connsiteX5" fmla="*/ 195635 w 444350"/>
                <a:gd name="connsiteY5" fmla="*/ 456822 h 605161"/>
                <a:gd name="connsiteX6" fmla="*/ 221536 w 444350"/>
                <a:gd name="connsiteY6" fmla="*/ 471192 h 605161"/>
                <a:gd name="connsiteX7" fmla="*/ 231655 w 444350"/>
                <a:gd name="connsiteY7" fmla="*/ 477589 h 605161"/>
                <a:gd name="connsiteX8" fmla="*/ 234533 w 444350"/>
                <a:gd name="connsiteY8" fmla="*/ 486768 h 605161"/>
                <a:gd name="connsiteX9" fmla="*/ 231748 w 444350"/>
                <a:gd name="connsiteY9" fmla="*/ 495019 h 605161"/>
                <a:gd name="connsiteX10" fmla="*/ 223578 w 444350"/>
                <a:gd name="connsiteY10" fmla="*/ 498264 h 605161"/>
                <a:gd name="connsiteX11" fmla="*/ 213088 w 444350"/>
                <a:gd name="connsiteY11" fmla="*/ 494185 h 605161"/>
                <a:gd name="connsiteX12" fmla="*/ 209096 w 444350"/>
                <a:gd name="connsiteY12" fmla="*/ 483894 h 605161"/>
                <a:gd name="connsiteX13" fmla="*/ 205569 w 444350"/>
                <a:gd name="connsiteY13" fmla="*/ 480834 h 605161"/>
                <a:gd name="connsiteX14" fmla="*/ 187559 w 444350"/>
                <a:gd name="connsiteY14" fmla="*/ 481205 h 605161"/>
                <a:gd name="connsiteX15" fmla="*/ 184124 w 444350"/>
                <a:gd name="connsiteY15" fmla="*/ 484821 h 605161"/>
                <a:gd name="connsiteX16" fmla="*/ 193407 w 444350"/>
                <a:gd name="connsiteY16" fmla="*/ 506886 h 605161"/>
                <a:gd name="connsiteX17" fmla="*/ 216709 w 444350"/>
                <a:gd name="connsiteY17" fmla="*/ 516714 h 605161"/>
                <a:gd name="connsiteX18" fmla="*/ 216709 w 444350"/>
                <a:gd name="connsiteY18" fmla="*/ 528952 h 605161"/>
                <a:gd name="connsiteX19" fmla="*/ 219679 w 444350"/>
                <a:gd name="connsiteY19" fmla="*/ 531919 h 605161"/>
                <a:gd name="connsiteX20" fmla="*/ 230262 w 444350"/>
                <a:gd name="connsiteY20" fmla="*/ 531919 h 605161"/>
                <a:gd name="connsiteX21" fmla="*/ 233233 w 444350"/>
                <a:gd name="connsiteY21" fmla="*/ 528952 h 605161"/>
                <a:gd name="connsiteX22" fmla="*/ 233233 w 444350"/>
                <a:gd name="connsiteY22" fmla="*/ 516343 h 605161"/>
                <a:gd name="connsiteX23" fmla="*/ 251336 w 444350"/>
                <a:gd name="connsiteY23" fmla="*/ 507535 h 605161"/>
                <a:gd name="connsiteX24" fmla="*/ 259598 w 444350"/>
                <a:gd name="connsiteY24" fmla="*/ 486490 h 605161"/>
                <a:gd name="connsiteX25" fmla="*/ 251429 w 444350"/>
                <a:gd name="connsiteY25" fmla="*/ 465352 h 605161"/>
                <a:gd name="connsiteX26" fmla="*/ 225806 w 444350"/>
                <a:gd name="connsiteY26" fmla="*/ 450518 h 605161"/>
                <a:gd name="connsiteX27" fmla="*/ 215595 w 444350"/>
                <a:gd name="connsiteY27" fmla="*/ 444028 h 605161"/>
                <a:gd name="connsiteX28" fmla="*/ 212810 w 444350"/>
                <a:gd name="connsiteY28" fmla="*/ 435591 h 605161"/>
                <a:gd name="connsiteX29" fmla="*/ 215409 w 444350"/>
                <a:gd name="connsiteY29" fmla="*/ 427154 h 605161"/>
                <a:gd name="connsiteX30" fmla="*/ 223393 w 444350"/>
                <a:gd name="connsiteY30" fmla="*/ 423817 h 605161"/>
                <a:gd name="connsiteX31" fmla="*/ 231748 w 444350"/>
                <a:gd name="connsiteY31" fmla="*/ 427896 h 605161"/>
                <a:gd name="connsiteX32" fmla="*/ 234718 w 444350"/>
                <a:gd name="connsiteY32" fmla="*/ 437074 h 605161"/>
                <a:gd name="connsiteX33" fmla="*/ 238339 w 444350"/>
                <a:gd name="connsiteY33" fmla="*/ 440134 h 605161"/>
                <a:gd name="connsiteX34" fmla="*/ 256442 w 444350"/>
                <a:gd name="connsiteY34" fmla="*/ 439948 h 605161"/>
                <a:gd name="connsiteX35" fmla="*/ 259876 w 444350"/>
                <a:gd name="connsiteY35" fmla="*/ 436333 h 605161"/>
                <a:gd name="connsiteX36" fmla="*/ 252357 w 444350"/>
                <a:gd name="connsiteY36" fmla="*/ 416585 h 605161"/>
                <a:gd name="connsiteX37" fmla="*/ 233419 w 444350"/>
                <a:gd name="connsiteY37" fmla="*/ 405923 h 605161"/>
                <a:gd name="connsiteX38" fmla="*/ 233419 w 444350"/>
                <a:gd name="connsiteY38" fmla="*/ 392295 h 605161"/>
                <a:gd name="connsiteX39" fmla="*/ 230448 w 444350"/>
                <a:gd name="connsiteY39" fmla="*/ 389328 h 605161"/>
                <a:gd name="connsiteX40" fmla="*/ 209746 w 444350"/>
                <a:gd name="connsiteY40" fmla="*/ 316549 h 605161"/>
                <a:gd name="connsiteX41" fmla="*/ 234533 w 444350"/>
                <a:gd name="connsiteY41" fmla="*/ 316549 h 605161"/>
                <a:gd name="connsiteX42" fmla="*/ 234533 w 444350"/>
                <a:gd name="connsiteY42" fmla="*/ 345197 h 605161"/>
                <a:gd name="connsiteX43" fmla="*/ 337950 w 444350"/>
                <a:gd name="connsiteY43" fmla="*/ 448571 h 605161"/>
                <a:gd name="connsiteX44" fmla="*/ 366728 w 444350"/>
                <a:gd name="connsiteY44" fmla="*/ 448571 h 605161"/>
                <a:gd name="connsiteX45" fmla="*/ 366728 w 444350"/>
                <a:gd name="connsiteY45" fmla="*/ 473139 h 605161"/>
                <a:gd name="connsiteX46" fmla="*/ 337950 w 444350"/>
                <a:gd name="connsiteY46" fmla="*/ 473139 h 605161"/>
                <a:gd name="connsiteX47" fmla="*/ 234533 w 444350"/>
                <a:gd name="connsiteY47" fmla="*/ 576513 h 605161"/>
                <a:gd name="connsiteX48" fmla="*/ 234533 w 444350"/>
                <a:gd name="connsiteY48" fmla="*/ 605161 h 605161"/>
                <a:gd name="connsiteX49" fmla="*/ 209746 w 444350"/>
                <a:gd name="connsiteY49" fmla="*/ 605161 h 605161"/>
                <a:gd name="connsiteX50" fmla="*/ 209746 w 444350"/>
                <a:gd name="connsiteY50" fmla="*/ 576513 h 605161"/>
                <a:gd name="connsiteX51" fmla="*/ 106237 w 444350"/>
                <a:gd name="connsiteY51" fmla="*/ 473139 h 605161"/>
                <a:gd name="connsiteX52" fmla="*/ 77551 w 444350"/>
                <a:gd name="connsiteY52" fmla="*/ 473139 h 605161"/>
                <a:gd name="connsiteX53" fmla="*/ 77551 w 444350"/>
                <a:gd name="connsiteY53" fmla="*/ 448571 h 605161"/>
                <a:gd name="connsiteX54" fmla="*/ 106237 w 444350"/>
                <a:gd name="connsiteY54" fmla="*/ 448571 h 605161"/>
                <a:gd name="connsiteX55" fmla="*/ 209746 w 444350"/>
                <a:gd name="connsiteY55" fmla="*/ 345197 h 605161"/>
                <a:gd name="connsiteX56" fmla="*/ 215397 w 444350"/>
                <a:gd name="connsiteY56" fmla="*/ 387 h 605161"/>
                <a:gd name="connsiteX57" fmla="*/ 267668 w 444350"/>
                <a:gd name="connsiteY57" fmla="*/ 11417 h 605161"/>
                <a:gd name="connsiteX58" fmla="*/ 293015 w 444350"/>
                <a:gd name="connsiteY58" fmla="*/ 35053 h 605161"/>
                <a:gd name="connsiteX59" fmla="*/ 321054 w 444350"/>
                <a:gd name="connsiteY59" fmla="*/ 123667 h 605161"/>
                <a:gd name="connsiteX60" fmla="*/ 319197 w 444350"/>
                <a:gd name="connsiteY60" fmla="*/ 131546 h 605161"/>
                <a:gd name="connsiteX61" fmla="*/ 326624 w 444350"/>
                <a:gd name="connsiteY61" fmla="*/ 168716 h 605161"/>
                <a:gd name="connsiteX62" fmla="*/ 308520 w 444350"/>
                <a:gd name="connsiteY62" fmla="*/ 200046 h 605161"/>
                <a:gd name="connsiteX63" fmla="*/ 295893 w 444350"/>
                <a:gd name="connsiteY63" fmla="*/ 234527 h 605161"/>
                <a:gd name="connsiteX64" fmla="*/ 295893 w 444350"/>
                <a:gd name="connsiteY64" fmla="*/ 277536 h 605161"/>
                <a:gd name="connsiteX65" fmla="*/ 298121 w 444350"/>
                <a:gd name="connsiteY65" fmla="*/ 281059 h 605161"/>
                <a:gd name="connsiteX66" fmla="*/ 428381 w 444350"/>
                <a:gd name="connsiteY66" fmla="*/ 364482 h 605161"/>
                <a:gd name="connsiteX67" fmla="*/ 444350 w 444350"/>
                <a:gd name="connsiteY67" fmla="*/ 398500 h 605161"/>
                <a:gd name="connsiteX68" fmla="*/ 444350 w 444350"/>
                <a:gd name="connsiteY68" fmla="*/ 461067 h 605161"/>
                <a:gd name="connsiteX69" fmla="*/ 388365 w 444350"/>
                <a:gd name="connsiteY69" fmla="*/ 461067 h 605161"/>
                <a:gd name="connsiteX70" fmla="*/ 388365 w 444350"/>
                <a:gd name="connsiteY70" fmla="*/ 448554 h 605161"/>
                <a:gd name="connsiteX71" fmla="*/ 366733 w 444350"/>
                <a:gd name="connsiteY71" fmla="*/ 426956 h 605161"/>
                <a:gd name="connsiteX72" fmla="*/ 356056 w 444350"/>
                <a:gd name="connsiteY72" fmla="*/ 426956 h 605161"/>
                <a:gd name="connsiteX73" fmla="*/ 256156 w 444350"/>
                <a:gd name="connsiteY73" fmla="*/ 327219 h 605161"/>
                <a:gd name="connsiteX74" fmla="*/ 256156 w 444350"/>
                <a:gd name="connsiteY74" fmla="*/ 316560 h 605161"/>
                <a:gd name="connsiteX75" fmla="*/ 234523 w 444350"/>
                <a:gd name="connsiteY75" fmla="*/ 294962 h 605161"/>
                <a:gd name="connsiteX76" fmla="*/ 209734 w 444350"/>
                <a:gd name="connsiteY76" fmla="*/ 294962 h 605161"/>
                <a:gd name="connsiteX77" fmla="*/ 188101 w 444350"/>
                <a:gd name="connsiteY77" fmla="*/ 316560 h 605161"/>
                <a:gd name="connsiteX78" fmla="*/ 188101 w 444350"/>
                <a:gd name="connsiteY78" fmla="*/ 327219 h 605161"/>
                <a:gd name="connsiteX79" fmla="*/ 88202 w 444350"/>
                <a:gd name="connsiteY79" fmla="*/ 426956 h 605161"/>
                <a:gd name="connsiteX80" fmla="*/ 77525 w 444350"/>
                <a:gd name="connsiteY80" fmla="*/ 426956 h 605161"/>
                <a:gd name="connsiteX81" fmla="*/ 55892 w 444350"/>
                <a:gd name="connsiteY81" fmla="*/ 448554 h 605161"/>
                <a:gd name="connsiteX82" fmla="*/ 55985 w 444350"/>
                <a:gd name="connsiteY82" fmla="*/ 448554 h 605161"/>
                <a:gd name="connsiteX83" fmla="*/ 55985 w 444350"/>
                <a:gd name="connsiteY83" fmla="*/ 461067 h 605161"/>
                <a:gd name="connsiteX84" fmla="*/ 0 w 444350"/>
                <a:gd name="connsiteY84" fmla="*/ 461067 h 605161"/>
                <a:gd name="connsiteX85" fmla="*/ 0 w 444350"/>
                <a:gd name="connsiteY85" fmla="*/ 398500 h 605161"/>
                <a:gd name="connsiteX86" fmla="*/ 15969 w 444350"/>
                <a:gd name="connsiteY86" fmla="*/ 364482 h 605161"/>
                <a:gd name="connsiteX87" fmla="*/ 146229 w 444350"/>
                <a:gd name="connsiteY87" fmla="*/ 281059 h 605161"/>
                <a:gd name="connsiteX88" fmla="*/ 148457 w 444350"/>
                <a:gd name="connsiteY88" fmla="*/ 277536 h 605161"/>
                <a:gd name="connsiteX89" fmla="*/ 148457 w 444350"/>
                <a:gd name="connsiteY89" fmla="*/ 234527 h 605161"/>
                <a:gd name="connsiteX90" fmla="*/ 135830 w 444350"/>
                <a:gd name="connsiteY90" fmla="*/ 200046 h 605161"/>
                <a:gd name="connsiteX91" fmla="*/ 117726 w 444350"/>
                <a:gd name="connsiteY91" fmla="*/ 168716 h 605161"/>
                <a:gd name="connsiteX92" fmla="*/ 124782 w 444350"/>
                <a:gd name="connsiteY92" fmla="*/ 131546 h 605161"/>
                <a:gd name="connsiteX93" fmla="*/ 122925 w 444350"/>
                <a:gd name="connsiteY93" fmla="*/ 123667 h 605161"/>
                <a:gd name="connsiteX94" fmla="*/ 122739 w 444350"/>
                <a:gd name="connsiteY94" fmla="*/ 80102 h 605161"/>
                <a:gd name="connsiteX95" fmla="*/ 148179 w 444350"/>
                <a:gd name="connsiteY95" fmla="*/ 35517 h 605161"/>
                <a:gd name="connsiteX96" fmla="*/ 171761 w 444350"/>
                <a:gd name="connsiteY96" fmla="*/ 16144 h 605161"/>
                <a:gd name="connsiteX97" fmla="*/ 194600 w 444350"/>
                <a:gd name="connsiteY97" fmla="*/ 4372 h 605161"/>
                <a:gd name="connsiteX98" fmla="*/ 215397 w 444350"/>
                <a:gd name="connsiteY9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350" h="605161">
                  <a:moveTo>
                    <a:pt x="219401" y="389328"/>
                  </a:moveTo>
                  <a:cubicBezTo>
                    <a:pt x="217823" y="389328"/>
                    <a:pt x="216430" y="390718"/>
                    <a:pt x="216430" y="392295"/>
                  </a:cubicBezTo>
                  <a:lnTo>
                    <a:pt x="216430" y="405460"/>
                  </a:lnTo>
                  <a:cubicBezTo>
                    <a:pt x="208168" y="406665"/>
                    <a:pt x="201298" y="409724"/>
                    <a:pt x="196100" y="414731"/>
                  </a:cubicBezTo>
                  <a:cubicBezTo>
                    <a:pt x="190437" y="420108"/>
                    <a:pt x="187559" y="427154"/>
                    <a:pt x="187559" y="435591"/>
                  </a:cubicBezTo>
                  <a:cubicBezTo>
                    <a:pt x="187559" y="444955"/>
                    <a:pt x="190158" y="452001"/>
                    <a:pt x="195635" y="456822"/>
                  </a:cubicBezTo>
                  <a:cubicBezTo>
                    <a:pt x="201113" y="461643"/>
                    <a:pt x="209653" y="466464"/>
                    <a:pt x="221536" y="471192"/>
                  </a:cubicBezTo>
                  <a:cubicBezTo>
                    <a:pt x="226363" y="473325"/>
                    <a:pt x="229798" y="475364"/>
                    <a:pt x="231655" y="477589"/>
                  </a:cubicBezTo>
                  <a:cubicBezTo>
                    <a:pt x="233512" y="479722"/>
                    <a:pt x="234533" y="482781"/>
                    <a:pt x="234533" y="486768"/>
                  </a:cubicBezTo>
                  <a:cubicBezTo>
                    <a:pt x="234533" y="490198"/>
                    <a:pt x="233604" y="492980"/>
                    <a:pt x="231748" y="495019"/>
                  </a:cubicBezTo>
                  <a:cubicBezTo>
                    <a:pt x="229891" y="497152"/>
                    <a:pt x="227199" y="498264"/>
                    <a:pt x="223578" y="498264"/>
                  </a:cubicBezTo>
                  <a:cubicBezTo>
                    <a:pt x="219308" y="498264"/>
                    <a:pt x="215780" y="496874"/>
                    <a:pt x="213088" y="494185"/>
                  </a:cubicBezTo>
                  <a:cubicBezTo>
                    <a:pt x="210860" y="491960"/>
                    <a:pt x="209468" y="488529"/>
                    <a:pt x="209096" y="483894"/>
                  </a:cubicBezTo>
                  <a:cubicBezTo>
                    <a:pt x="209004" y="482225"/>
                    <a:pt x="207425" y="480834"/>
                    <a:pt x="205569" y="480834"/>
                  </a:cubicBezTo>
                  <a:lnTo>
                    <a:pt x="187559" y="481205"/>
                  </a:lnTo>
                  <a:cubicBezTo>
                    <a:pt x="185609" y="481205"/>
                    <a:pt x="184031" y="482781"/>
                    <a:pt x="184124" y="484821"/>
                  </a:cubicBezTo>
                  <a:cubicBezTo>
                    <a:pt x="184588" y="494278"/>
                    <a:pt x="187745" y="501695"/>
                    <a:pt x="193407" y="506886"/>
                  </a:cubicBezTo>
                  <a:cubicBezTo>
                    <a:pt x="199627" y="512635"/>
                    <a:pt x="207240" y="515972"/>
                    <a:pt x="216709" y="516714"/>
                  </a:cubicBezTo>
                  <a:lnTo>
                    <a:pt x="216709" y="528952"/>
                  </a:lnTo>
                  <a:cubicBezTo>
                    <a:pt x="216709" y="530528"/>
                    <a:pt x="218008" y="531919"/>
                    <a:pt x="219679" y="531919"/>
                  </a:cubicBezTo>
                  <a:lnTo>
                    <a:pt x="230262" y="531919"/>
                  </a:lnTo>
                  <a:cubicBezTo>
                    <a:pt x="231933" y="531919"/>
                    <a:pt x="233233" y="530528"/>
                    <a:pt x="233233" y="528952"/>
                  </a:cubicBezTo>
                  <a:lnTo>
                    <a:pt x="233233" y="516343"/>
                  </a:lnTo>
                  <a:cubicBezTo>
                    <a:pt x="240567" y="514952"/>
                    <a:pt x="246601" y="512078"/>
                    <a:pt x="251336" y="507535"/>
                  </a:cubicBezTo>
                  <a:cubicBezTo>
                    <a:pt x="256906" y="502251"/>
                    <a:pt x="259598" y="495205"/>
                    <a:pt x="259598" y="486490"/>
                  </a:cubicBezTo>
                  <a:cubicBezTo>
                    <a:pt x="259598" y="477404"/>
                    <a:pt x="256906" y="470358"/>
                    <a:pt x="251429" y="465352"/>
                  </a:cubicBezTo>
                  <a:cubicBezTo>
                    <a:pt x="246044" y="460438"/>
                    <a:pt x="237503" y="455524"/>
                    <a:pt x="225806" y="450518"/>
                  </a:cubicBezTo>
                  <a:cubicBezTo>
                    <a:pt x="220793" y="448293"/>
                    <a:pt x="217451" y="446067"/>
                    <a:pt x="215595" y="444028"/>
                  </a:cubicBezTo>
                  <a:cubicBezTo>
                    <a:pt x="213738" y="441895"/>
                    <a:pt x="212810" y="439021"/>
                    <a:pt x="212810" y="435591"/>
                  </a:cubicBezTo>
                  <a:cubicBezTo>
                    <a:pt x="212810" y="432161"/>
                    <a:pt x="213738" y="429379"/>
                    <a:pt x="215409" y="427154"/>
                  </a:cubicBezTo>
                  <a:cubicBezTo>
                    <a:pt x="217173" y="424929"/>
                    <a:pt x="219772" y="423817"/>
                    <a:pt x="223393" y="423817"/>
                  </a:cubicBezTo>
                  <a:cubicBezTo>
                    <a:pt x="226828" y="423817"/>
                    <a:pt x="229705" y="425207"/>
                    <a:pt x="231748" y="427896"/>
                  </a:cubicBezTo>
                  <a:cubicBezTo>
                    <a:pt x="233419" y="430121"/>
                    <a:pt x="234347" y="433088"/>
                    <a:pt x="234718" y="437074"/>
                  </a:cubicBezTo>
                  <a:cubicBezTo>
                    <a:pt x="234904" y="438929"/>
                    <a:pt x="236575" y="440134"/>
                    <a:pt x="238339" y="440134"/>
                  </a:cubicBezTo>
                  <a:lnTo>
                    <a:pt x="256442" y="439948"/>
                  </a:lnTo>
                  <a:cubicBezTo>
                    <a:pt x="258391" y="439948"/>
                    <a:pt x="259969" y="438280"/>
                    <a:pt x="259876" y="436333"/>
                  </a:cubicBezTo>
                  <a:cubicBezTo>
                    <a:pt x="259412" y="428452"/>
                    <a:pt x="256906" y="421870"/>
                    <a:pt x="252357" y="416585"/>
                  </a:cubicBezTo>
                  <a:cubicBezTo>
                    <a:pt x="247530" y="411022"/>
                    <a:pt x="241217" y="407499"/>
                    <a:pt x="233419" y="405923"/>
                  </a:cubicBezTo>
                  <a:lnTo>
                    <a:pt x="233419" y="392295"/>
                  </a:lnTo>
                  <a:cubicBezTo>
                    <a:pt x="233419" y="390718"/>
                    <a:pt x="232119" y="389328"/>
                    <a:pt x="230448" y="389328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561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7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9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09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5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1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rgbClr val="035157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49" name="BackShape4">
              <a:extLst>
                <a:ext uri="{FF2B5EF4-FFF2-40B4-BE49-F238E27FC236}">
                  <a16:creationId xmlns:a16="http://schemas.microsoft.com/office/drawing/2014/main" xmlns="" id="{B3F1F834-0E72-4798-8024-7E80B0315B57}"/>
                </a:ext>
              </a:extLst>
            </p:cNvPr>
            <p:cNvCxnSpPr>
              <a:cxnSpLocks/>
            </p:cNvCxnSpPr>
            <p:nvPr/>
          </p:nvCxnSpPr>
          <p:spPr>
            <a:xfrm>
              <a:off x="5086794" y="4520255"/>
              <a:ext cx="953722" cy="0"/>
            </a:xfrm>
            <a:prstGeom prst="line">
              <a:avLst/>
            </a:prstGeom>
            <a:ln w="25400">
              <a:solidFill>
                <a:srgbClr val="106B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BackShape4">
              <a:extLst>
                <a:ext uri="{FF2B5EF4-FFF2-40B4-BE49-F238E27FC236}">
                  <a16:creationId xmlns:a16="http://schemas.microsoft.com/office/drawing/2014/main" xmlns="" id="{DC488AAA-8C75-4BAD-8956-64F5D81EAC3B}"/>
                </a:ext>
              </a:extLst>
            </p:cNvPr>
            <p:cNvSpPr/>
            <p:nvPr/>
          </p:nvSpPr>
          <p:spPr>
            <a:xfrm>
              <a:off x="6026480" y="4081706"/>
              <a:ext cx="840804" cy="840803"/>
            </a:xfrm>
            <a:prstGeom prst="ellipse">
              <a:avLst/>
            </a:prstGeom>
            <a:noFill/>
            <a:ln w="38100">
              <a:solidFill>
                <a:srgbClr val="106B9E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1" name="ValueShape4">
              <a:extLst>
                <a:ext uri="{FF2B5EF4-FFF2-40B4-BE49-F238E27FC236}">
                  <a16:creationId xmlns:a16="http://schemas.microsoft.com/office/drawing/2014/main" xmlns="" id="{16C2ABAB-EC60-4CC3-91F4-1319FBF56B82}"/>
                </a:ext>
              </a:extLst>
            </p:cNvPr>
            <p:cNvSpPr/>
            <p:nvPr/>
          </p:nvSpPr>
          <p:spPr>
            <a:xfrm>
              <a:off x="6013916" y="4078447"/>
              <a:ext cx="845818" cy="845818"/>
            </a:xfrm>
            <a:prstGeom prst="blockArc">
              <a:avLst>
                <a:gd name="adj1" fmla="val 16200000"/>
                <a:gd name="adj2" fmla="val 6264000"/>
                <a:gd name="adj3" fmla="val 14000"/>
              </a:avLst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2" name="ValueBack4">
              <a:extLst>
                <a:ext uri="{FF2B5EF4-FFF2-40B4-BE49-F238E27FC236}">
                  <a16:creationId xmlns:a16="http://schemas.microsoft.com/office/drawing/2014/main" xmlns="" id="{77D0065E-D9D3-4EEE-8ACC-FC132106ED96}"/>
                </a:ext>
              </a:extLst>
            </p:cNvPr>
            <p:cNvSpPr/>
            <p:nvPr/>
          </p:nvSpPr>
          <p:spPr>
            <a:xfrm>
              <a:off x="4722933" y="4318728"/>
              <a:ext cx="403054" cy="403054"/>
            </a:xfrm>
            <a:prstGeom prst="ellipse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IconShape4">
              <a:extLst>
                <a:ext uri="{FF2B5EF4-FFF2-40B4-BE49-F238E27FC236}">
                  <a16:creationId xmlns:a16="http://schemas.microsoft.com/office/drawing/2014/main" xmlns="" id="{2795AAC2-1FD5-4CAE-8976-F1A31125DBB2}"/>
                </a:ext>
              </a:extLst>
            </p:cNvPr>
            <p:cNvSpPr/>
            <p:nvPr/>
          </p:nvSpPr>
          <p:spPr bwMode="auto">
            <a:xfrm>
              <a:off x="6325308" y="4338090"/>
              <a:ext cx="243142" cy="331137"/>
            </a:xfrm>
            <a:custGeom>
              <a:avLst/>
              <a:gdLst>
                <a:gd name="connsiteX0" fmla="*/ 219401 w 444350"/>
                <a:gd name="connsiteY0" fmla="*/ 389328 h 605161"/>
                <a:gd name="connsiteX1" fmla="*/ 216430 w 444350"/>
                <a:gd name="connsiteY1" fmla="*/ 392295 h 605161"/>
                <a:gd name="connsiteX2" fmla="*/ 216430 w 444350"/>
                <a:gd name="connsiteY2" fmla="*/ 405460 h 605161"/>
                <a:gd name="connsiteX3" fmla="*/ 196100 w 444350"/>
                <a:gd name="connsiteY3" fmla="*/ 414731 h 605161"/>
                <a:gd name="connsiteX4" fmla="*/ 187559 w 444350"/>
                <a:gd name="connsiteY4" fmla="*/ 435591 h 605161"/>
                <a:gd name="connsiteX5" fmla="*/ 195635 w 444350"/>
                <a:gd name="connsiteY5" fmla="*/ 456822 h 605161"/>
                <a:gd name="connsiteX6" fmla="*/ 221536 w 444350"/>
                <a:gd name="connsiteY6" fmla="*/ 471192 h 605161"/>
                <a:gd name="connsiteX7" fmla="*/ 231655 w 444350"/>
                <a:gd name="connsiteY7" fmla="*/ 477589 h 605161"/>
                <a:gd name="connsiteX8" fmla="*/ 234533 w 444350"/>
                <a:gd name="connsiteY8" fmla="*/ 486768 h 605161"/>
                <a:gd name="connsiteX9" fmla="*/ 231748 w 444350"/>
                <a:gd name="connsiteY9" fmla="*/ 495019 h 605161"/>
                <a:gd name="connsiteX10" fmla="*/ 223578 w 444350"/>
                <a:gd name="connsiteY10" fmla="*/ 498264 h 605161"/>
                <a:gd name="connsiteX11" fmla="*/ 213088 w 444350"/>
                <a:gd name="connsiteY11" fmla="*/ 494185 h 605161"/>
                <a:gd name="connsiteX12" fmla="*/ 209096 w 444350"/>
                <a:gd name="connsiteY12" fmla="*/ 483894 h 605161"/>
                <a:gd name="connsiteX13" fmla="*/ 205569 w 444350"/>
                <a:gd name="connsiteY13" fmla="*/ 480834 h 605161"/>
                <a:gd name="connsiteX14" fmla="*/ 187559 w 444350"/>
                <a:gd name="connsiteY14" fmla="*/ 481205 h 605161"/>
                <a:gd name="connsiteX15" fmla="*/ 184124 w 444350"/>
                <a:gd name="connsiteY15" fmla="*/ 484821 h 605161"/>
                <a:gd name="connsiteX16" fmla="*/ 193407 w 444350"/>
                <a:gd name="connsiteY16" fmla="*/ 506886 h 605161"/>
                <a:gd name="connsiteX17" fmla="*/ 216709 w 444350"/>
                <a:gd name="connsiteY17" fmla="*/ 516714 h 605161"/>
                <a:gd name="connsiteX18" fmla="*/ 216709 w 444350"/>
                <a:gd name="connsiteY18" fmla="*/ 528952 h 605161"/>
                <a:gd name="connsiteX19" fmla="*/ 219679 w 444350"/>
                <a:gd name="connsiteY19" fmla="*/ 531919 h 605161"/>
                <a:gd name="connsiteX20" fmla="*/ 230262 w 444350"/>
                <a:gd name="connsiteY20" fmla="*/ 531919 h 605161"/>
                <a:gd name="connsiteX21" fmla="*/ 233233 w 444350"/>
                <a:gd name="connsiteY21" fmla="*/ 528952 h 605161"/>
                <a:gd name="connsiteX22" fmla="*/ 233233 w 444350"/>
                <a:gd name="connsiteY22" fmla="*/ 516343 h 605161"/>
                <a:gd name="connsiteX23" fmla="*/ 251336 w 444350"/>
                <a:gd name="connsiteY23" fmla="*/ 507535 h 605161"/>
                <a:gd name="connsiteX24" fmla="*/ 259598 w 444350"/>
                <a:gd name="connsiteY24" fmla="*/ 486490 h 605161"/>
                <a:gd name="connsiteX25" fmla="*/ 251429 w 444350"/>
                <a:gd name="connsiteY25" fmla="*/ 465352 h 605161"/>
                <a:gd name="connsiteX26" fmla="*/ 225806 w 444350"/>
                <a:gd name="connsiteY26" fmla="*/ 450518 h 605161"/>
                <a:gd name="connsiteX27" fmla="*/ 215595 w 444350"/>
                <a:gd name="connsiteY27" fmla="*/ 444028 h 605161"/>
                <a:gd name="connsiteX28" fmla="*/ 212810 w 444350"/>
                <a:gd name="connsiteY28" fmla="*/ 435591 h 605161"/>
                <a:gd name="connsiteX29" fmla="*/ 215409 w 444350"/>
                <a:gd name="connsiteY29" fmla="*/ 427154 h 605161"/>
                <a:gd name="connsiteX30" fmla="*/ 223393 w 444350"/>
                <a:gd name="connsiteY30" fmla="*/ 423817 h 605161"/>
                <a:gd name="connsiteX31" fmla="*/ 231748 w 444350"/>
                <a:gd name="connsiteY31" fmla="*/ 427896 h 605161"/>
                <a:gd name="connsiteX32" fmla="*/ 234718 w 444350"/>
                <a:gd name="connsiteY32" fmla="*/ 437074 h 605161"/>
                <a:gd name="connsiteX33" fmla="*/ 238339 w 444350"/>
                <a:gd name="connsiteY33" fmla="*/ 440134 h 605161"/>
                <a:gd name="connsiteX34" fmla="*/ 256442 w 444350"/>
                <a:gd name="connsiteY34" fmla="*/ 439948 h 605161"/>
                <a:gd name="connsiteX35" fmla="*/ 259876 w 444350"/>
                <a:gd name="connsiteY35" fmla="*/ 436333 h 605161"/>
                <a:gd name="connsiteX36" fmla="*/ 252357 w 444350"/>
                <a:gd name="connsiteY36" fmla="*/ 416585 h 605161"/>
                <a:gd name="connsiteX37" fmla="*/ 233419 w 444350"/>
                <a:gd name="connsiteY37" fmla="*/ 405923 h 605161"/>
                <a:gd name="connsiteX38" fmla="*/ 233419 w 444350"/>
                <a:gd name="connsiteY38" fmla="*/ 392295 h 605161"/>
                <a:gd name="connsiteX39" fmla="*/ 230448 w 444350"/>
                <a:gd name="connsiteY39" fmla="*/ 389328 h 605161"/>
                <a:gd name="connsiteX40" fmla="*/ 209746 w 444350"/>
                <a:gd name="connsiteY40" fmla="*/ 316549 h 605161"/>
                <a:gd name="connsiteX41" fmla="*/ 234533 w 444350"/>
                <a:gd name="connsiteY41" fmla="*/ 316549 h 605161"/>
                <a:gd name="connsiteX42" fmla="*/ 234533 w 444350"/>
                <a:gd name="connsiteY42" fmla="*/ 345197 h 605161"/>
                <a:gd name="connsiteX43" fmla="*/ 337950 w 444350"/>
                <a:gd name="connsiteY43" fmla="*/ 448571 h 605161"/>
                <a:gd name="connsiteX44" fmla="*/ 366728 w 444350"/>
                <a:gd name="connsiteY44" fmla="*/ 448571 h 605161"/>
                <a:gd name="connsiteX45" fmla="*/ 366728 w 444350"/>
                <a:gd name="connsiteY45" fmla="*/ 473139 h 605161"/>
                <a:gd name="connsiteX46" fmla="*/ 337950 w 444350"/>
                <a:gd name="connsiteY46" fmla="*/ 473139 h 605161"/>
                <a:gd name="connsiteX47" fmla="*/ 234533 w 444350"/>
                <a:gd name="connsiteY47" fmla="*/ 576513 h 605161"/>
                <a:gd name="connsiteX48" fmla="*/ 234533 w 444350"/>
                <a:gd name="connsiteY48" fmla="*/ 605161 h 605161"/>
                <a:gd name="connsiteX49" fmla="*/ 209746 w 444350"/>
                <a:gd name="connsiteY49" fmla="*/ 605161 h 605161"/>
                <a:gd name="connsiteX50" fmla="*/ 209746 w 444350"/>
                <a:gd name="connsiteY50" fmla="*/ 576513 h 605161"/>
                <a:gd name="connsiteX51" fmla="*/ 106237 w 444350"/>
                <a:gd name="connsiteY51" fmla="*/ 473139 h 605161"/>
                <a:gd name="connsiteX52" fmla="*/ 77551 w 444350"/>
                <a:gd name="connsiteY52" fmla="*/ 473139 h 605161"/>
                <a:gd name="connsiteX53" fmla="*/ 77551 w 444350"/>
                <a:gd name="connsiteY53" fmla="*/ 448571 h 605161"/>
                <a:gd name="connsiteX54" fmla="*/ 106237 w 444350"/>
                <a:gd name="connsiteY54" fmla="*/ 448571 h 605161"/>
                <a:gd name="connsiteX55" fmla="*/ 209746 w 444350"/>
                <a:gd name="connsiteY55" fmla="*/ 345197 h 605161"/>
                <a:gd name="connsiteX56" fmla="*/ 215397 w 444350"/>
                <a:gd name="connsiteY56" fmla="*/ 387 h 605161"/>
                <a:gd name="connsiteX57" fmla="*/ 267668 w 444350"/>
                <a:gd name="connsiteY57" fmla="*/ 11417 h 605161"/>
                <a:gd name="connsiteX58" fmla="*/ 293015 w 444350"/>
                <a:gd name="connsiteY58" fmla="*/ 35053 h 605161"/>
                <a:gd name="connsiteX59" fmla="*/ 321054 w 444350"/>
                <a:gd name="connsiteY59" fmla="*/ 123667 h 605161"/>
                <a:gd name="connsiteX60" fmla="*/ 319197 w 444350"/>
                <a:gd name="connsiteY60" fmla="*/ 131546 h 605161"/>
                <a:gd name="connsiteX61" fmla="*/ 326624 w 444350"/>
                <a:gd name="connsiteY61" fmla="*/ 168716 h 605161"/>
                <a:gd name="connsiteX62" fmla="*/ 308520 w 444350"/>
                <a:gd name="connsiteY62" fmla="*/ 200046 h 605161"/>
                <a:gd name="connsiteX63" fmla="*/ 295893 w 444350"/>
                <a:gd name="connsiteY63" fmla="*/ 234527 h 605161"/>
                <a:gd name="connsiteX64" fmla="*/ 295893 w 444350"/>
                <a:gd name="connsiteY64" fmla="*/ 277536 h 605161"/>
                <a:gd name="connsiteX65" fmla="*/ 298121 w 444350"/>
                <a:gd name="connsiteY65" fmla="*/ 281059 h 605161"/>
                <a:gd name="connsiteX66" fmla="*/ 428381 w 444350"/>
                <a:gd name="connsiteY66" fmla="*/ 364482 h 605161"/>
                <a:gd name="connsiteX67" fmla="*/ 444350 w 444350"/>
                <a:gd name="connsiteY67" fmla="*/ 398500 h 605161"/>
                <a:gd name="connsiteX68" fmla="*/ 444350 w 444350"/>
                <a:gd name="connsiteY68" fmla="*/ 461067 h 605161"/>
                <a:gd name="connsiteX69" fmla="*/ 388365 w 444350"/>
                <a:gd name="connsiteY69" fmla="*/ 461067 h 605161"/>
                <a:gd name="connsiteX70" fmla="*/ 388365 w 444350"/>
                <a:gd name="connsiteY70" fmla="*/ 448554 h 605161"/>
                <a:gd name="connsiteX71" fmla="*/ 366733 w 444350"/>
                <a:gd name="connsiteY71" fmla="*/ 426956 h 605161"/>
                <a:gd name="connsiteX72" fmla="*/ 356056 w 444350"/>
                <a:gd name="connsiteY72" fmla="*/ 426956 h 605161"/>
                <a:gd name="connsiteX73" fmla="*/ 256156 w 444350"/>
                <a:gd name="connsiteY73" fmla="*/ 327219 h 605161"/>
                <a:gd name="connsiteX74" fmla="*/ 256156 w 444350"/>
                <a:gd name="connsiteY74" fmla="*/ 316560 h 605161"/>
                <a:gd name="connsiteX75" fmla="*/ 234523 w 444350"/>
                <a:gd name="connsiteY75" fmla="*/ 294962 h 605161"/>
                <a:gd name="connsiteX76" fmla="*/ 209734 w 444350"/>
                <a:gd name="connsiteY76" fmla="*/ 294962 h 605161"/>
                <a:gd name="connsiteX77" fmla="*/ 188101 w 444350"/>
                <a:gd name="connsiteY77" fmla="*/ 316560 h 605161"/>
                <a:gd name="connsiteX78" fmla="*/ 188101 w 444350"/>
                <a:gd name="connsiteY78" fmla="*/ 327219 h 605161"/>
                <a:gd name="connsiteX79" fmla="*/ 88202 w 444350"/>
                <a:gd name="connsiteY79" fmla="*/ 426956 h 605161"/>
                <a:gd name="connsiteX80" fmla="*/ 77525 w 444350"/>
                <a:gd name="connsiteY80" fmla="*/ 426956 h 605161"/>
                <a:gd name="connsiteX81" fmla="*/ 55892 w 444350"/>
                <a:gd name="connsiteY81" fmla="*/ 448554 h 605161"/>
                <a:gd name="connsiteX82" fmla="*/ 55985 w 444350"/>
                <a:gd name="connsiteY82" fmla="*/ 448554 h 605161"/>
                <a:gd name="connsiteX83" fmla="*/ 55985 w 444350"/>
                <a:gd name="connsiteY83" fmla="*/ 461067 h 605161"/>
                <a:gd name="connsiteX84" fmla="*/ 0 w 444350"/>
                <a:gd name="connsiteY84" fmla="*/ 461067 h 605161"/>
                <a:gd name="connsiteX85" fmla="*/ 0 w 444350"/>
                <a:gd name="connsiteY85" fmla="*/ 398500 h 605161"/>
                <a:gd name="connsiteX86" fmla="*/ 15969 w 444350"/>
                <a:gd name="connsiteY86" fmla="*/ 364482 h 605161"/>
                <a:gd name="connsiteX87" fmla="*/ 146229 w 444350"/>
                <a:gd name="connsiteY87" fmla="*/ 281059 h 605161"/>
                <a:gd name="connsiteX88" fmla="*/ 148457 w 444350"/>
                <a:gd name="connsiteY88" fmla="*/ 277536 h 605161"/>
                <a:gd name="connsiteX89" fmla="*/ 148457 w 444350"/>
                <a:gd name="connsiteY89" fmla="*/ 234527 h 605161"/>
                <a:gd name="connsiteX90" fmla="*/ 135830 w 444350"/>
                <a:gd name="connsiteY90" fmla="*/ 200046 h 605161"/>
                <a:gd name="connsiteX91" fmla="*/ 117726 w 444350"/>
                <a:gd name="connsiteY91" fmla="*/ 168716 h 605161"/>
                <a:gd name="connsiteX92" fmla="*/ 124782 w 444350"/>
                <a:gd name="connsiteY92" fmla="*/ 131546 h 605161"/>
                <a:gd name="connsiteX93" fmla="*/ 122925 w 444350"/>
                <a:gd name="connsiteY93" fmla="*/ 123667 h 605161"/>
                <a:gd name="connsiteX94" fmla="*/ 122739 w 444350"/>
                <a:gd name="connsiteY94" fmla="*/ 80102 h 605161"/>
                <a:gd name="connsiteX95" fmla="*/ 148179 w 444350"/>
                <a:gd name="connsiteY95" fmla="*/ 35517 h 605161"/>
                <a:gd name="connsiteX96" fmla="*/ 171761 w 444350"/>
                <a:gd name="connsiteY96" fmla="*/ 16144 h 605161"/>
                <a:gd name="connsiteX97" fmla="*/ 194600 w 444350"/>
                <a:gd name="connsiteY97" fmla="*/ 4372 h 605161"/>
                <a:gd name="connsiteX98" fmla="*/ 215397 w 444350"/>
                <a:gd name="connsiteY9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350" h="605161">
                  <a:moveTo>
                    <a:pt x="219401" y="389328"/>
                  </a:moveTo>
                  <a:cubicBezTo>
                    <a:pt x="217823" y="389328"/>
                    <a:pt x="216430" y="390718"/>
                    <a:pt x="216430" y="392295"/>
                  </a:cubicBezTo>
                  <a:lnTo>
                    <a:pt x="216430" y="405460"/>
                  </a:lnTo>
                  <a:cubicBezTo>
                    <a:pt x="208168" y="406665"/>
                    <a:pt x="201298" y="409724"/>
                    <a:pt x="196100" y="414731"/>
                  </a:cubicBezTo>
                  <a:cubicBezTo>
                    <a:pt x="190437" y="420108"/>
                    <a:pt x="187559" y="427154"/>
                    <a:pt x="187559" y="435591"/>
                  </a:cubicBezTo>
                  <a:cubicBezTo>
                    <a:pt x="187559" y="444955"/>
                    <a:pt x="190158" y="452001"/>
                    <a:pt x="195635" y="456822"/>
                  </a:cubicBezTo>
                  <a:cubicBezTo>
                    <a:pt x="201113" y="461643"/>
                    <a:pt x="209653" y="466464"/>
                    <a:pt x="221536" y="471192"/>
                  </a:cubicBezTo>
                  <a:cubicBezTo>
                    <a:pt x="226363" y="473325"/>
                    <a:pt x="229798" y="475364"/>
                    <a:pt x="231655" y="477589"/>
                  </a:cubicBezTo>
                  <a:cubicBezTo>
                    <a:pt x="233512" y="479722"/>
                    <a:pt x="234533" y="482781"/>
                    <a:pt x="234533" y="486768"/>
                  </a:cubicBezTo>
                  <a:cubicBezTo>
                    <a:pt x="234533" y="490198"/>
                    <a:pt x="233604" y="492980"/>
                    <a:pt x="231748" y="495019"/>
                  </a:cubicBezTo>
                  <a:cubicBezTo>
                    <a:pt x="229891" y="497152"/>
                    <a:pt x="227199" y="498264"/>
                    <a:pt x="223578" y="498264"/>
                  </a:cubicBezTo>
                  <a:cubicBezTo>
                    <a:pt x="219308" y="498264"/>
                    <a:pt x="215780" y="496874"/>
                    <a:pt x="213088" y="494185"/>
                  </a:cubicBezTo>
                  <a:cubicBezTo>
                    <a:pt x="210860" y="491960"/>
                    <a:pt x="209468" y="488529"/>
                    <a:pt x="209096" y="483894"/>
                  </a:cubicBezTo>
                  <a:cubicBezTo>
                    <a:pt x="209004" y="482225"/>
                    <a:pt x="207425" y="480834"/>
                    <a:pt x="205569" y="480834"/>
                  </a:cubicBezTo>
                  <a:lnTo>
                    <a:pt x="187559" y="481205"/>
                  </a:lnTo>
                  <a:cubicBezTo>
                    <a:pt x="185609" y="481205"/>
                    <a:pt x="184031" y="482781"/>
                    <a:pt x="184124" y="484821"/>
                  </a:cubicBezTo>
                  <a:cubicBezTo>
                    <a:pt x="184588" y="494278"/>
                    <a:pt x="187745" y="501695"/>
                    <a:pt x="193407" y="506886"/>
                  </a:cubicBezTo>
                  <a:cubicBezTo>
                    <a:pt x="199627" y="512635"/>
                    <a:pt x="207240" y="515972"/>
                    <a:pt x="216709" y="516714"/>
                  </a:cubicBezTo>
                  <a:lnTo>
                    <a:pt x="216709" y="528952"/>
                  </a:lnTo>
                  <a:cubicBezTo>
                    <a:pt x="216709" y="530528"/>
                    <a:pt x="218008" y="531919"/>
                    <a:pt x="219679" y="531919"/>
                  </a:cubicBezTo>
                  <a:lnTo>
                    <a:pt x="230262" y="531919"/>
                  </a:lnTo>
                  <a:cubicBezTo>
                    <a:pt x="231933" y="531919"/>
                    <a:pt x="233233" y="530528"/>
                    <a:pt x="233233" y="528952"/>
                  </a:cubicBezTo>
                  <a:lnTo>
                    <a:pt x="233233" y="516343"/>
                  </a:lnTo>
                  <a:cubicBezTo>
                    <a:pt x="240567" y="514952"/>
                    <a:pt x="246601" y="512078"/>
                    <a:pt x="251336" y="507535"/>
                  </a:cubicBezTo>
                  <a:cubicBezTo>
                    <a:pt x="256906" y="502251"/>
                    <a:pt x="259598" y="495205"/>
                    <a:pt x="259598" y="486490"/>
                  </a:cubicBezTo>
                  <a:cubicBezTo>
                    <a:pt x="259598" y="477404"/>
                    <a:pt x="256906" y="470358"/>
                    <a:pt x="251429" y="465352"/>
                  </a:cubicBezTo>
                  <a:cubicBezTo>
                    <a:pt x="246044" y="460438"/>
                    <a:pt x="237503" y="455524"/>
                    <a:pt x="225806" y="450518"/>
                  </a:cubicBezTo>
                  <a:cubicBezTo>
                    <a:pt x="220793" y="448293"/>
                    <a:pt x="217451" y="446067"/>
                    <a:pt x="215595" y="444028"/>
                  </a:cubicBezTo>
                  <a:cubicBezTo>
                    <a:pt x="213738" y="441895"/>
                    <a:pt x="212810" y="439021"/>
                    <a:pt x="212810" y="435591"/>
                  </a:cubicBezTo>
                  <a:cubicBezTo>
                    <a:pt x="212810" y="432161"/>
                    <a:pt x="213738" y="429379"/>
                    <a:pt x="215409" y="427154"/>
                  </a:cubicBezTo>
                  <a:cubicBezTo>
                    <a:pt x="217173" y="424929"/>
                    <a:pt x="219772" y="423817"/>
                    <a:pt x="223393" y="423817"/>
                  </a:cubicBezTo>
                  <a:cubicBezTo>
                    <a:pt x="226828" y="423817"/>
                    <a:pt x="229705" y="425207"/>
                    <a:pt x="231748" y="427896"/>
                  </a:cubicBezTo>
                  <a:cubicBezTo>
                    <a:pt x="233419" y="430121"/>
                    <a:pt x="234347" y="433088"/>
                    <a:pt x="234718" y="437074"/>
                  </a:cubicBezTo>
                  <a:cubicBezTo>
                    <a:pt x="234904" y="438929"/>
                    <a:pt x="236575" y="440134"/>
                    <a:pt x="238339" y="440134"/>
                  </a:cubicBezTo>
                  <a:lnTo>
                    <a:pt x="256442" y="439948"/>
                  </a:lnTo>
                  <a:cubicBezTo>
                    <a:pt x="258391" y="439948"/>
                    <a:pt x="259969" y="438280"/>
                    <a:pt x="259876" y="436333"/>
                  </a:cubicBezTo>
                  <a:cubicBezTo>
                    <a:pt x="259412" y="428452"/>
                    <a:pt x="256906" y="421870"/>
                    <a:pt x="252357" y="416585"/>
                  </a:cubicBezTo>
                  <a:cubicBezTo>
                    <a:pt x="247530" y="411022"/>
                    <a:pt x="241217" y="407499"/>
                    <a:pt x="233419" y="405923"/>
                  </a:cubicBezTo>
                  <a:lnTo>
                    <a:pt x="233419" y="392295"/>
                  </a:lnTo>
                  <a:cubicBezTo>
                    <a:pt x="233419" y="390718"/>
                    <a:pt x="232119" y="389328"/>
                    <a:pt x="230448" y="389328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561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7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9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09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5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1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rgbClr val="106B9E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cxnSp>
          <p:nvCxnSpPr>
            <p:cNvPr id="54" name="BackShape5">
              <a:extLst>
                <a:ext uri="{FF2B5EF4-FFF2-40B4-BE49-F238E27FC236}">
                  <a16:creationId xmlns:a16="http://schemas.microsoft.com/office/drawing/2014/main" xmlns="" id="{FA80CACE-0A39-49F7-8E14-5843818FDA40}"/>
                </a:ext>
              </a:extLst>
            </p:cNvPr>
            <p:cNvCxnSpPr>
              <a:cxnSpLocks/>
            </p:cNvCxnSpPr>
            <p:nvPr/>
          </p:nvCxnSpPr>
          <p:spPr>
            <a:xfrm>
              <a:off x="6825324" y="5409255"/>
              <a:ext cx="953722" cy="0"/>
            </a:xfrm>
            <a:prstGeom prst="line">
              <a:avLst/>
            </a:prstGeom>
            <a:ln w="25400">
              <a:solidFill>
                <a:srgbClr val="C7C8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BackShape5">
              <a:extLst>
                <a:ext uri="{FF2B5EF4-FFF2-40B4-BE49-F238E27FC236}">
                  <a16:creationId xmlns:a16="http://schemas.microsoft.com/office/drawing/2014/main" xmlns="" id="{99CBAB2F-FCC8-4D88-AE4C-5C01851755D6}"/>
                </a:ext>
              </a:extLst>
            </p:cNvPr>
            <p:cNvSpPr/>
            <p:nvPr/>
          </p:nvSpPr>
          <p:spPr>
            <a:xfrm>
              <a:off x="5998556" y="4960646"/>
              <a:ext cx="830459" cy="830458"/>
            </a:xfrm>
            <a:prstGeom prst="ellipse">
              <a:avLst/>
            </a:prstGeom>
            <a:noFill/>
            <a:ln w="38100">
              <a:solidFill>
                <a:srgbClr val="C7C8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6" name="ValueShape5">
              <a:extLst>
                <a:ext uri="{FF2B5EF4-FFF2-40B4-BE49-F238E27FC236}">
                  <a16:creationId xmlns:a16="http://schemas.microsoft.com/office/drawing/2014/main" xmlns="" id="{E982128D-0B4B-4771-A516-A32C5ABB774D}"/>
                </a:ext>
              </a:extLst>
            </p:cNvPr>
            <p:cNvSpPr/>
            <p:nvPr/>
          </p:nvSpPr>
          <p:spPr>
            <a:xfrm flipH="1">
              <a:off x="6010134" y="4968441"/>
              <a:ext cx="822662" cy="822662"/>
            </a:xfrm>
            <a:prstGeom prst="blockArc">
              <a:avLst>
                <a:gd name="adj1" fmla="val 16200000"/>
                <a:gd name="adj2" fmla="val 6264000"/>
                <a:gd name="adj3" fmla="val 14000"/>
              </a:avLst>
            </a:prstGeom>
            <a:solidFill>
              <a:srgbClr val="C7C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7" name="ValueBack5">
              <a:extLst>
                <a:ext uri="{FF2B5EF4-FFF2-40B4-BE49-F238E27FC236}">
                  <a16:creationId xmlns:a16="http://schemas.microsoft.com/office/drawing/2014/main" xmlns="" id="{F3D6837A-D870-45AB-8839-F8F1CDD57125}"/>
                </a:ext>
              </a:extLst>
            </p:cNvPr>
            <p:cNvSpPr/>
            <p:nvPr/>
          </p:nvSpPr>
          <p:spPr>
            <a:xfrm>
              <a:off x="7779046" y="5207728"/>
              <a:ext cx="403054" cy="403054"/>
            </a:xfrm>
            <a:prstGeom prst="ellipse">
              <a:avLst/>
            </a:prstGeom>
            <a:solidFill>
              <a:srgbClr val="C7C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IconShape5">
              <a:extLst>
                <a:ext uri="{FF2B5EF4-FFF2-40B4-BE49-F238E27FC236}">
                  <a16:creationId xmlns:a16="http://schemas.microsoft.com/office/drawing/2014/main" xmlns="" id="{61C8B4D9-9319-49C3-B36E-1B85DCCA3BCC}"/>
                </a:ext>
              </a:extLst>
            </p:cNvPr>
            <p:cNvSpPr/>
            <p:nvPr/>
          </p:nvSpPr>
          <p:spPr bwMode="auto">
            <a:xfrm>
              <a:off x="6292213" y="5220494"/>
              <a:ext cx="243142" cy="331136"/>
            </a:xfrm>
            <a:custGeom>
              <a:avLst/>
              <a:gdLst>
                <a:gd name="connsiteX0" fmla="*/ 219401 w 444350"/>
                <a:gd name="connsiteY0" fmla="*/ 389328 h 605161"/>
                <a:gd name="connsiteX1" fmla="*/ 216430 w 444350"/>
                <a:gd name="connsiteY1" fmla="*/ 392295 h 605161"/>
                <a:gd name="connsiteX2" fmla="*/ 216430 w 444350"/>
                <a:gd name="connsiteY2" fmla="*/ 405460 h 605161"/>
                <a:gd name="connsiteX3" fmla="*/ 196100 w 444350"/>
                <a:gd name="connsiteY3" fmla="*/ 414731 h 605161"/>
                <a:gd name="connsiteX4" fmla="*/ 187559 w 444350"/>
                <a:gd name="connsiteY4" fmla="*/ 435591 h 605161"/>
                <a:gd name="connsiteX5" fmla="*/ 195635 w 444350"/>
                <a:gd name="connsiteY5" fmla="*/ 456822 h 605161"/>
                <a:gd name="connsiteX6" fmla="*/ 221536 w 444350"/>
                <a:gd name="connsiteY6" fmla="*/ 471192 h 605161"/>
                <a:gd name="connsiteX7" fmla="*/ 231655 w 444350"/>
                <a:gd name="connsiteY7" fmla="*/ 477589 h 605161"/>
                <a:gd name="connsiteX8" fmla="*/ 234533 w 444350"/>
                <a:gd name="connsiteY8" fmla="*/ 486768 h 605161"/>
                <a:gd name="connsiteX9" fmla="*/ 231748 w 444350"/>
                <a:gd name="connsiteY9" fmla="*/ 495019 h 605161"/>
                <a:gd name="connsiteX10" fmla="*/ 223578 w 444350"/>
                <a:gd name="connsiteY10" fmla="*/ 498264 h 605161"/>
                <a:gd name="connsiteX11" fmla="*/ 213088 w 444350"/>
                <a:gd name="connsiteY11" fmla="*/ 494185 h 605161"/>
                <a:gd name="connsiteX12" fmla="*/ 209096 w 444350"/>
                <a:gd name="connsiteY12" fmla="*/ 483894 h 605161"/>
                <a:gd name="connsiteX13" fmla="*/ 205569 w 444350"/>
                <a:gd name="connsiteY13" fmla="*/ 480834 h 605161"/>
                <a:gd name="connsiteX14" fmla="*/ 187559 w 444350"/>
                <a:gd name="connsiteY14" fmla="*/ 481205 h 605161"/>
                <a:gd name="connsiteX15" fmla="*/ 184124 w 444350"/>
                <a:gd name="connsiteY15" fmla="*/ 484821 h 605161"/>
                <a:gd name="connsiteX16" fmla="*/ 193407 w 444350"/>
                <a:gd name="connsiteY16" fmla="*/ 506886 h 605161"/>
                <a:gd name="connsiteX17" fmla="*/ 216709 w 444350"/>
                <a:gd name="connsiteY17" fmla="*/ 516714 h 605161"/>
                <a:gd name="connsiteX18" fmla="*/ 216709 w 444350"/>
                <a:gd name="connsiteY18" fmla="*/ 528952 h 605161"/>
                <a:gd name="connsiteX19" fmla="*/ 219679 w 444350"/>
                <a:gd name="connsiteY19" fmla="*/ 531919 h 605161"/>
                <a:gd name="connsiteX20" fmla="*/ 230262 w 444350"/>
                <a:gd name="connsiteY20" fmla="*/ 531919 h 605161"/>
                <a:gd name="connsiteX21" fmla="*/ 233233 w 444350"/>
                <a:gd name="connsiteY21" fmla="*/ 528952 h 605161"/>
                <a:gd name="connsiteX22" fmla="*/ 233233 w 444350"/>
                <a:gd name="connsiteY22" fmla="*/ 516343 h 605161"/>
                <a:gd name="connsiteX23" fmla="*/ 251336 w 444350"/>
                <a:gd name="connsiteY23" fmla="*/ 507535 h 605161"/>
                <a:gd name="connsiteX24" fmla="*/ 259598 w 444350"/>
                <a:gd name="connsiteY24" fmla="*/ 486490 h 605161"/>
                <a:gd name="connsiteX25" fmla="*/ 251429 w 444350"/>
                <a:gd name="connsiteY25" fmla="*/ 465352 h 605161"/>
                <a:gd name="connsiteX26" fmla="*/ 225806 w 444350"/>
                <a:gd name="connsiteY26" fmla="*/ 450518 h 605161"/>
                <a:gd name="connsiteX27" fmla="*/ 215595 w 444350"/>
                <a:gd name="connsiteY27" fmla="*/ 444028 h 605161"/>
                <a:gd name="connsiteX28" fmla="*/ 212810 w 444350"/>
                <a:gd name="connsiteY28" fmla="*/ 435591 h 605161"/>
                <a:gd name="connsiteX29" fmla="*/ 215409 w 444350"/>
                <a:gd name="connsiteY29" fmla="*/ 427154 h 605161"/>
                <a:gd name="connsiteX30" fmla="*/ 223393 w 444350"/>
                <a:gd name="connsiteY30" fmla="*/ 423817 h 605161"/>
                <a:gd name="connsiteX31" fmla="*/ 231748 w 444350"/>
                <a:gd name="connsiteY31" fmla="*/ 427896 h 605161"/>
                <a:gd name="connsiteX32" fmla="*/ 234718 w 444350"/>
                <a:gd name="connsiteY32" fmla="*/ 437074 h 605161"/>
                <a:gd name="connsiteX33" fmla="*/ 238339 w 444350"/>
                <a:gd name="connsiteY33" fmla="*/ 440134 h 605161"/>
                <a:gd name="connsiteX34" fmla="*/ 256442 w 444350"/>
                <a:gd name="connsiteY34" fmla="*/ 439948 h 605161"/>
                <a:gd name="connsiteX35" fmla="*/ 259876 w 444350"/>
                <a:gd name="connsiteY35" fmla="*/ 436333 h 605161"/>
                <a:gd name="connsiteX36" fmla="*/ 252357 w 444350"/>
                <a:gd name="connsiteY36" fmla="*/ 416585 h 605161"/>
                <a:gd name="connsiteX37" fmla="*/ 233419 w 444350"/>
                <a:gd name="connsiteY37" fmla="*/ 405923 h 605161"/>
                <a:gd name="connsiteX38" fmla="*/ 233419 w 444350"/>
                <a:gd name="connsiteY38" fmla="*/ 392295 h 605161"/>
                <a:gd name="connsiteX39" fmla="*/ 230448 w 444350"/>
                <a:gd name="connsiteY39" fmla="*/ 389328 h 605161"/>
                <a:gd name="connsiteX40" fmla="*/ 209746 w 444350"/>
                <a:gd name="connsiteY40" fmla="*/ 316549 h 605161"/>
                <a:gd name="connsiteX41" fmla="*/ 234533 w 444350"/>
                <a:gd name="connsiteY41" fmla="*/ 316549 h 605161"/>
                <a:gd name="connsiteX42" fmla="*/ 234533 w 444350"/>
                <a:gd name="connsiteY42" fmla="*/ 345197 h 605161"/>
                <a:gd name="connsiteX43" fmla="*/ 337950 w 444350"/>
                <a:gd name="connsiteY43" fmla="*/ 448571 h 605161"/>
                <a:gd name="connsiteX44" fmla="*/ 366728 w 444350"/>
                <a:gd name="connsiteY44" fmla="*/ 448571 h 605161"/>
                <a:gd name="connsiteX45" fmla="*/ 366728 w 444350"/>
                <a:gd name="connsiteY45" fmla="*/ 473139 h 605161"/>
                <a:gd name="connsiteX46" fmla="*/ 337950 w 444350"/>
                <a:gd name="connsiteY46" fmla="*/ 473139 h 605161"/>
                <a:gd name="connsiteX47" fmla="*/ 234533 w 444350"/>
                <a:gd name="connsiteY47" fmla="*/ 576513 h 605161"/>
                <a:gd name="connsiteX48" fmla="*/ 234533 w 444350"/>
                <a:gd name="connsiteY48" fmla="*/ 605161 h 605161"/>
                <a:gd name="connsiteX49" fmla="*/ 209746 w 444350"/>
                <a:gd name="connsiteY49" fmla="*/ 605161 h 605161"/>
                <a:gd name="connsiteX50" fmla="*/ 209746 w 444350"/>
                <a:gd name="connsiteY50" fmla="*/ 576513 h 605161"/>
                <a:gd name="connsiteX51" fmla="*/ 106237 w 444350"/>
                <a:gd name="connsiteY51" fmla="*/ 473139 h 605161"/>
                <a:gd name="connsiteX52" fmla="*/ 77551 w 444350"/>
                <a:gd name="connsiteY52" fmla="*/ 473139 h 605161"/>
                <a:gd name="connsiteX53" fmla="*/ 77551 w 444350"/>
                <a:gd name="connsiteY53" fmla="*/ 448571 h 605161"/>
                <a:gd name="connsiteX54" fmla="*/ 106237 w 444350"/>
                <a:gd name="connsiteY54" fmla="*/ 448571 h 605161"/>
                <a:gd name="connsiteX55" fmla="*/ 209746 w 444350"/>
                <a:gd name="connsiteY55" fmla="*/ 345197 h 605161"/>
                <a:gd name="connsiteX56" fmla="*/ 215397 w 444350"/>
                <a:gd name="connsiteY56" fmla="*/ 387 h 605161"/>
                <a:gd name="connsiteX57" fmla="*/ 267668 w 444350"/>
                <a:gd name="connsiteY57" fmla="*/ 11417 h 605161"/>
                <a:gd name="connsiteX58" fmla="*/ 293015 w 444350"/>
                <a:gd name="connsiteY58" fmla="*/ 35053 h 605161"/>
                <a:gd name="connsiteX59" fmla="*/ 321054 w 444350"/>
                <a:gd name="connsiteY59" fmla="*/ 123667 h 605161"/>
                <a:gd name="connsiteX60" fmla="*/ 319197 w 444350"/>
                <a:gd name="connsiteY60" fmla="*/ 131546 h 605161"/>
                <a:gd name="connsiteX61" fmla="*/ 326624 w 444350"/>
                <a:gd name="connsiteY61" fmla="*/ 168716 h 605161"/>
                <a:gd name="connsiteX62" fmla="*/ 308520 w 444350"/>
                <a:gd name="connsiteY62" fmla="*/ 200046 h 605161"/>
                <a:gd name="connsiteX63" fmla="*/ 295893 w 444350"/>
                <a:gd name="connsiteY63" fmla="*/ 234527 h 605161"/>
                <a:gd name="connsiteX64" fmla="*/ 295893 w 444350"/>
                <a:gd name="connsiteY64" fmla="*/ 277536 h 605161"/>
                <a:gd name="connsiteX65" fmla="*/ 298121 w 444350"/>
                <a:gd name="connsiteY65" fmla="*/ 281059 h 605161"/>
                <a:gd name="connsiteX66" fmla="*/ 428381 w 444350"/>
                <a:gd name="connsiteY66" fmla="*/ 364482 h 605161"/>
                <a:gd name="connsiteX67" fmla="*/ 444350 w 444350"/>
                <a:gd name="connsiteY67" fmla="*/ 398500 h 605161"/>
                <a:gd name="connsiteX68" fmla="*/ 444350 w 444350"/>
                <a:gd name="connsiteY68" fmla="*/ 461067 h 605161"/>
                <a:gd name="connsiteX69" fmla="*/ 388365 w 444350"/>
                <a:gd name="connsiteY69" fmla="*/ 461067 h 605161"/>
                <a:gd name="connsiteX70" fmla="*/ 388365 w 444350"/>
                <a:gd name="connsiteY70" fmla="*/ 448554 h 605161"/>
                <a:gd name="connsiteX71" fmla="*/ 366733 w 444350"/>
                <a:gd name="connsiteY71" fmla="*/ 426956 h 605161"/>
                <a:gd name="connsiteX72" fmla="*/ 356056 w 444350"/>
                <a:gd name="connsiteY72" fmla="*/ 426956 h 605161"/>
                <a:gd name="connsiteX73" fmla="*/ 256156 w 444350"/>
                <a:gd name="connsiteY73" fmla="*/ 327219 h 605161"/>
                <a:gd name="connsiteX74" fmla="*/ 256156 w 444350"/>
                <a:gd name="connsiteY74" fmla="*/ 316560 h 605161"/>
                <a:gd name="connsiteX75" fmla="*/ 234523 w 444350"/>
                <a:gd name="connsiteY75" fmla="*/ 294962 h 605161"/>
                <a:gd name="connsiteX76" fmla="*/ 209734 w 444350"/>
                <a:gd name="connsiteY76" fmla="*/ 294962 h 605161"/>
                <a:gd name="connsiteX77" fmla="*/ 188101 w 444350"/>
                <a:gd name="connsiteY77" fmla="*/ 316560 h 605161"/>
                <a:gd name="connsiteX78" fmla="*/ 188101 w 444350"/>
                <a:gd name="connsiteY78" fmla="*/ 327219 h 605161"/>
                <a:gd name="connsiteX79" fmla="*/ 88202 w 444350"/>
                <a:gd name="connsiteY79" fmla="*/ 426956 h 605161"/>
                <a:gd name="connsiteX80" fmla="*/ 77525 w 444350"/>
                <a:gd name="connsiteY80" fmla="*/ 426956 h 605161"/>
                <a:gd name="connsiteX81" fmla="*/ 55892 w 444350"/>
                <a:gd name="connsiteY81" fmla="*/ 448554 h 605161"/>
                <a:gd name="connsiteX82" fmla="*/ 55985 w 444350"/>
                <a:gd name="connsiteY82" fmla="*/ 448554 h 605161"/>
                <a:gd name="connsiteX83" fmla="*/ 55985 w 444350"/>
                <a:gd name="connsiteY83" fmla="*/ 461067 h 605161"/>
                <a:gd name="connsiteX84" fmla="*/ 0 w 444350"/>
                <a:gd name="connsiteY84" fmla="*/ 461067 h 605161"/>
                <a:gd name="connsiteX85" fmla="*/ 0 w 444350"/>
                <a:gd name="connsiteY85" fmla="*/ 398500 h 605161"/>
                <a:gd name="connsiteX86" fmla="*/ 15969 w 444350"/>
                <a:gd name="connsiteY86" fmla="*/ 364482 h 605161"/>
                <a:gd name="connsiteX87" fmla="*/ 146229 w 444350"/>
                <a:gd name="connsiteY87" fmla="*/ 281059 h 605161"/>
                <a:gd name="connsiteX88" fmla="*/ 148457 w 444350"/>
                <a:gd name="connsiteY88" fmla="*/ 277536 h 605161"/>
                <a:gd name="connsiteX89" fmla="*/ 148457 w 444350"/>
                <a:gd name="connsiteY89" fmla="*/ 234527 h 605161"/>
                <a:gd name="connsiteX90" fmla="*/ 135830 w 444350"/>
                <a:gd name="connsiteY90" fmla="*/ 200046 h 605161"/>
                <a:gd name="connsiteX91" fmla="*/ 117726 w 444350"/>
                <a:gd name="connsiteY91" fmla="*/ 168716 h 605161"/>
                <a:gd name="connsiteX92" fmla="*/ 124782 w 444350"/>
                <a:gd name="connsiteY92" fmla="*/ 131546 h 605161"/>
                <a:gd name="connsiteX93" fmla="*/ 122925 w 444350"/>
                <a:gd name="connsiteY93" fmla="*/ 123667 h 605161"/>
                <a:gd name="connsiteX94" fmla="*/ 122739 w 444350"/>
                <a:gd name="connsiteY94" fmla="*/ 80102 h 605161"/>
                <a:gd name="connsiteX95" fmla="*/ 148179 w 444350"/>
                <a:gd name="connsiteY95" fmla="*/ 35517 h 605161"/>
                <a:gd name="connsiteX96" fmla="*/ 171761 w 444350"/>
                <a:gd name="connsiteY96" fmla="*/ 16144 h 605161"/>
                <a:gd name="connsiteX97" fmla="*/ 194600 w 444350"/>
                <a:gd name="connsiteY97" fmla="*/ 4372 h 605161"/>
                <a:gd name="connsiteX98" fmla="*/ 215397 w 444350"/>
                <a:gd name="connsiteY9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350" h="605161">
                  <a:moveTo>
                    <a:pt x="219401" y="389328"/>
                  </a:moveTo>
                  <a:cubicBezTo>
                    <a:pt x="217823" y="389328"/>
                    <a:pt x="216430" y="390718"/>
                    <a:pt x="216430" y="392295"/>
                  </a:cubicBezTo>
                  <a:lnTo>
                    <a:pt x="216430" y="405460"/>
                  </a:lnTo>
                  <a:cubicBezTo>
                    <a:pt x="208168" y="406665"/>
                    <a:pt x="201298" y="409724"/>
                    <a:pt x="196100" y="414731"/>
                  </a:cubicBezTo>
                  <a:cubicBezTo>
                    <a:pt x="190437" y="420108"/>
                    <a:pt x="187559" y="427154"/>
                    <a:pt x="187559" y="435591"/>
                  </a:cubicBezTo>
                  <a:cubicBezTo>
                    <a:pt x="187559" y="444955"/>
                    <a:pt x="190158" y="452001"/>
                    <a:pt x="195635" y="456822"/>
                  </a:cubicBezTo>
                  <a:cubicBezTo>
                    <a:pt x="201113" y="461643"/>
                    <a:pt x="209653" y="466464"/>
                    <a:pt x="221536" y="471192"/>
                  </a:cubicBezTo>
                  <a:cubicBezTo>
                    <a:pt x="226363" y="473325"/>
                    <a:pt x="229798" y="475364"/>
                    <a:pt x="231655" y="477589"/>
                  </a:cubicBezTo>
                  <a:cubicBezTo>
                    <a:pt x="233512" y="479722"/>
                    <a:pt x="234533" y="482781"/>
                    <a:pt x="234533" y="486768"/>
                  </a:cubicBezTo>
                  <a:cubicBezTo>
                    <a:pt x="234533" y="490198"/>
                    <a:pt x="233604" y="492980"/>
                    <a:pt x="231748" y="495019"/>
                  </a:cubicBezTo>
                  <a:cubicBezTo>
                    <a:pt x="229891" y="497152"/>
                    <a:pt x="227199" y="498264"/>
                    <a:pt x="223578" y="498264"/>
                  </a:cubicBezTo>
                  <a:cubicBezTo>
                    <a:pt x="219308" y="498264"/>
                    <a:pt x="215780" y="496874"/>
                    <a:pt x="213088" y="494185"/>
                  </a:cubicBezTo>
                  <a:cubicBezTo>
                    <a:pt x="210860" y="491960"/>
                    <a:pt x="209468" y="488529"/>
                    <a:pt x="209096" y="483894"/>
                  </a:cubicBezTo>
                  <a:cubicBezTo>
                    <a:pt x="209004" y="482225"/>
                    <a:pt x="207425" y="480834"/>
                    <a:pt x="205569" y="480834"/>
                  </a:cubicBezTo>
                  <a:lnTo>
                    <a:pt x="187559" y="481205"/>
                  </a:lnTo>
                  <a:cubicBezTo>
                    <a:pt x="185609" y="481205"/>
                    <a:pt x="184031" y="482781"/>
                    <a:pt x="184124" y="484821"/>
                  </a:cubicBezTo>
                  <a:cubicBezTo>
                    <a:pt x="184588" y="494278"/>
                    <a:pt x="187745" y="501695"/>
                    <a:pt x="193407" y="506886"/>
                  </a:cubicBezTo>
                  <a:cubicBezTo>
                    <a:pt x="199627" y="512635"/>
                    <a:pt x="207240" y="515972"/>
                    <a:pt x="216709" y="516714"/>
                  </a:cubicBezTo>
                  <a:lnTo>
                    <a:pt x="216709" y="528952"/>
                  </a:lnTo>
                  <a:cubicBezTo>
                    <a:pt x="216709" y="530528"/>
                    <a:pt x="218008" y="531919"/>
                    <a:pt x="219679" y="531919"/>
                  </a:cubicBezTo>
                  <a:lnTo>
                    <a:pt x="230262" y="531919"/>
                  </a:lnTo>
                  <a:cubicBezTo>
                    <a:pt x="231933" y="531919"/>
                    <a:pt x="233233" y="530528"/>
                    <a:pt x="233233" y="528952"/>
                  </a:cubicBezTo>
                  <a:lnTo>
                    <a:pt x="233233" y="516343"/>
                  </a:lnTo>
                  <a:cubicBezTo>
                    <a:pt x="240567" y="514952"/>
                    <a:pt x="246601" y="512078"/>
                    <a:pt x="251336" y="507535"/>
                  </a:cubicBezTo>
                  <a:cubicBezTo>
                    <a:pt x="256906" y="502251"/>
                    <a:pt x="259598" y="495205"/>
                    <a:pt x="259598" y="486490"/>
                  </a:cubicBezTo>
                  <a:cubicBezTo>
                    <a:pt x="259598" y="477404"/>
                    <a:pt x="256906" y="470358"/>
                    <a:pt x="251429" y="465352"/>
                  </a:cubicBezTo>
                  <a:cubicBezTo>
                    <a:pt x="246044" y="460438"/>
                    <a:pt x="237503" y="455524"/>
                    <a:pt x="225806" y="450518"/>
                  </a:cubicBezTo>
                  <a:cubicBezTo>
                    <a:pt x="220793" y="448293"/>
                    <a:pt x="217451" y="446067"/>
                    <a:pt x="215595" y="444028"/>
                  </a:cubicBezTo>
                  <a:cubicBezTo>
                    <a:pt x="213738" y="441895"/>
                    <a:pt x="212810" y="439021"/>
                    <a:pt x="212810" y="435591"/>
                  </a:cubicBezTo>
                  <a:cubicBezTo>
                    <a:pt x="212810" y="432161"/>
                    <a:pt x="213738" y="429379"/>
                    <a:pt x="215409" y="427154"/>
                  </a:cubicBezTo>
                  <a:cubicBezTo>
                    <a:pt x="217173" y="424929"/>
                    <a:pt x="219772" y="423817"/>
                    <a:pt x="223393" y="423817"/>
                  </a:cubicBezTo>
                  <a:cubicBezTo>
                    <a:pt x="226828" y="423817"/>
                    <a:pt x="229705" y="425207"/>
                    <a:pt x="231748" y="427896"/>
                  </a:cubicBezTo>
                  <a:cubicBezTo>
                    <a:pt x="233419" y="430121"/>
                    <a:pt x="234347" y="433088"/>
                    <a:pt x="234718" y="437074"/>
                  </a:cubicBezTo>
                  <a:cubicBezTo>
                    <a:pt x="234904" y="438929"/>
                    <a:pt x="236575" y="440134"/>
                    <a:pt x="238339" y="440134"/>
                  </a:cubicBezTo>
                  <a:lnTo>
                    <a:pt x="256442" y="439948"/>
                  </a:lnTo>
                  <a:cubicBezTo>
                    <a:pt x="258391" y="439948"/>
                    <a:pt x="259969" y="438280"/>
                    <a:pt x="259876" y="436333"/>
                  </a:cubicBezTo>
                  <a:cubicBezTo>
                    <a:pt x="259412" y="428452"/>
                    <a:pt x="256906" y="421870"/>
                    <a:pt x="252357" y="416585"/>
                  </a:cubicBezTo>
                  <a:cubicBezTo>
                    <a:pt x="247530" y="411022"/>
                    <a:pt x="241217" y="407499"/>
                    <a:pt x="233419" y="405923"/>
                  </a:cubicBezTo>
                  <a:lnTo>
                    <a:pt x="233419" y="392295"/>
                  </a:lnTo>
                  <a:cubicBezTo>
                    <a:pt x="233419" y="390718"/>
                    <a:pt x="232119" y="389328"/>
                    <a:pt x="230448" y="389328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561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7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9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09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5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1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rgbClr val="C7C8B4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ValueText1">
              <a:extLst>
                <a:ext uri="{FF2B5EF4-FFF2-40B4-BE49-F238E27FC236}">
                  <a16:creationId xmlns:a16="http://schemas.microsoft.com/office/drawing/2014/main" xmlns="" id="{837D7B92-9C92-4882-AEF1-18CA54FF9918}"/>
                </a:ext>
              </a:extLst>
            </p:cNvPr>
            <p:cNvSpPr txBox="1"/>
            <p:nvPr/>
          </p:nvSpPr>
          <p:spPr>
            <a:xfrm>
              <a:off x="7854823" y="1797157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ValueText2">
              <a:extLst>
                <a:ext uri="{FF2B5EF4-FFF2-40B4-BE49-F238E27FC236}">
                  <a16:creationId xmlns:a16="http://schemas.microsoft.com/office/drawing/2014/main" xmlns="" id="{1D9EE051-A6D6-484B-99AB-A2587F98F13A}"/>
                </a:ext>
              </a:extLst>
            </p:cNvPr>
            <p:cNvSpPr txBox="1"/>
            <p:nvPr/>
          </p:nvSpPr>
          <p:spPr>
            <a:xfrm>
              <a:off x="4798608" y="2677100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55%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ValueText3">
              <a:extLst>
                <a:ext uri="{FF2B5EF4-FFF2-40B4-BE49-F238E27FC236}">
                  <a16:creationId xmlns:a16="http://schemas.microsoft.com/office/drawing/2014/main" xmlns="" id="{B9721835-D75C-44B1-95EC-CD8F3001B540}"/>
                </a:ext>
              </a:extLst>
            </p:cNvPr>
            <p:cNvSpPr txBox="1"/>
            <p:nvPr/>
          </p:nvSpPr>
          <p:spPr>
            <a:xfrm>
              <a:off x="7854721" y="3534020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49%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ValueText4">
              <a:extLst>
                <a:ext uri="{FF2B5EF4-FFF2-40B4-BE49-F238E27FC236}">
                  <a16:creationId xmlns:a16="http://schemas.microsoft.com/office/drawing/2014/main" xmlns="" id="{1D349FF3-4F70-4D78-AF3C-5083BC912723}"/>
                </a:ext>
              </a:extLst>
            </p:cNvPr>
            <p:cNvSpPr txBox="1"/>
            <p:nvPr/>
          </p:nvSpPr>
          <p:spPr>
            <a:xfrm>
              <a:off x="4798608" y="4411301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3" name="ValueText5">
              <a:extLst>
                <a:ext uri="{FF2B5EF4-FFF2-40B4-BE49-F238E27FC236}">
                  <a16:creationId xmlns:a16="http://schemas.microsoft.com/office/drawing/2014/main" xmlns="" id="{E4F13644-F560-45DB-B321-BAE5BA82E7C0}"/>
                </a:ext>
              </a:extLst>
            </p:cNvPr>
            <p:cNvSpPr txBox="1"/>
            <p:nvPr/>
          </p:nvSpPr>
          <p:spPr>
            <a:xfrm>
              <a:off x="7854721" y="5300301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915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64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1E238C6-A522-4975-AE09-CF3F57F5A3D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9208"/>
            <a:ext cx="10773560" cy="4298684"/>
            <a:chOff x="669925" y="1489208"/>
            <a:chExt cx="10773560" cy="4298684"/>
          </a:xfrm>
        </p:grpSpPr>
        <p:sp>
          <p:nvSpPr>
            <p:cNvPr id="6" name="išḻíḓe">
              <a:extLst>
                <a:ext uri="{FF2B5EF4-FFF2-40B4-BE49-F238E27FC236}">
                  <a16:creationId xmlns:a16="http://schemas.microsoft.com/office/drawing/2014/main" xmlns="" id="{7A5DACAE-C0BE-440B-A1C8-CF0F0F7E9211}"/>
                </a:ext>
              </a:extLst>
            </p:cNvPr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7" name="ïŝḷíḓé">
              <a:extLst>
                <a:ext uri="{FF2B5EF4-FFF2-40B4-BE49-F238E27FC236}">
                  <a16:creationId xmlns:a16="http://schemas.microsoft.com/office/drawing/2014/main" xmlns="" id="{785D30D2-46C6-4ED7-8A23-83F1D49C7682}"/>
                </a:ext>
              </a:extLst>
            </p:cNvPr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8" name="íṡ1ïḑé">
              <a:extLst>
                <a:ext uri="{FF2B5EF4-FFF2-40B4-BE49-F238E27FC236}">
                  <a16:creationId xmlns:a16="http://schemas.microsoft.com/office/drawing/2014/main" xmlns="" id="{6F2E7EA4-01A0-445F-A272-007978432AE4}"/>
                </a:ext>
              </a:extLst>
            </p:cNvPr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9" name="îṥ1ïḓè">
              <a:extLst>
                <a:ext uri="{FF2B5EF4-FFF2-40B4-BE49-F238E27FC236}">
                  <a16:creationId xmlns:a16="http://schemas.microsoft.com/office/drawing/2014/main" xmlns="" id="{133A2C3F-D551-4CA9-B823-CA02CEA8B4B5}"/>
                </a:ext>
              </a:extLst>
            </p:cNvPr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0" name="iŝḻïḍé">
              <a:extLst>
                <a:ext uri="{FF2B5EF4-FFF2-40B4-BE49-F238E27FC236}">
                  <a16:creationId xmlns:a16="http://schemas.microsoft.com/office/drawing/2014/main" xmlns="" id="{4236DE03-0D2C-41C5-8410-8B0B463C0FBC}"/>
                </a:ext>
              </a:extLst>
            </p:cNvPr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1" name="ísḷíḑê">
              <a:extLst>
                <a:ext uri="{FF2B5EF4-FFF2-40B4-BE49-F238E27FC236}">
                  <a16:creationId xmlns:a16="http://schemas.microsoft.com/office/drawing/2014/main" xmlns="" id="{785F26C7-4910-43C6-B3DA-A13245776821}"/>
                </a:ext>
              </a:extLst>
            </p:cNvPr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2" name="ïṧḻiḓê">
              <a:extLst>
                <a:ext uri="{FF2B5EF4-FFF2-40B4-BE49-F238E27FC236}">
                  <a16:creationId xmlns:a16="http://schemas.microsoft.com/office/drawing/2014/main" xmlns="" id="{919CD6AC-4C46-46B2-9755-64F9AAB4D734}"/>
                </a:ext>
              </a:extLst>
            </p:cNvPr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3" name="iṣḷïḋê">
              <a:extLst>
                <a:ext uri="{FF2B5EF4-FFF2-40B4-BE49-F238E27FC236}">
                  <a16:creationId xmlns:a16="http://schemas.microsoft.com/office/drawing/2014/main" xmlns="" id="{913E0761-6DDA-4E87-8890-386D85C9C3FE}"/>
                </a:ext>
              </a:extLst>
            </p:cNvPr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14" name="íṩlïḍè">
              <a:extLst>
                <a:ext uri="{FF2B5EF4-FFF2-40B4-BE49-F238E27FC236}">
                  <a16:creationId xmlns:a16="http://schemas.microsoft.com/office/drawing/2014/main" xmlns="" id="{C031E79E-C612-4D96-B01B-579F39F162B2}"/>
                </a:ext>
              </a:extLst>
            </p:cNvPr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5" name="ïs1îḍê">
              <a:extLst>
                <a:ext uri="{FF2B5EF4-FFF2-40B4-BE49-F238E27FC236}">
                  <a16:creationId xmlns:a16="http://schemas.microsoft.com/office/drawing/2014/main" xmlns="" id="{7902BA2B-CAB1-4194-835F-EAFD64A55DF0}"/>
                </a:ext>
              </a:extLst>
            </p:cNvPr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işlïďé">
              <a:extLst>
                <a:ext uri="{FF2B5EF4-FFF2-40B4-BE49-F238E27FC236}">
                  <a16:creationId xmlns:a16="http://schemas.microsoft.com/office/drawing/2014/main" xmlns="" id="{FB443A56-FA79-42D3-A85A-1A45493D5C96}"/>
                </a:ext>
              </a:extLst>
            </p:cNvPr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7" name="ïṧḻíďé">
              <a:extLst>
                <a:ext uri="{FF2B5EF4-FFF2-40B4-BE49-F238E27FC236}">
                  <a16:creationId xmlns:a16="http://schemas.microsoft.com/office/drawing/2014/main" xmlns="" id="{5FD61E05-1C1D-432E-BD62-EC8A260346C3}"/>
                </a:ext>
              </a:extLst>
            </p:cNvPr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îṥḷiḓe">
              <a:extLst>
                <a:ext uri="{FF2B5EF4-FFF2-40B4-BE49-F238E27FC236}">
                  <a16:creationId xmlns:a16="http://schemas.microsoft.com/office/drawing/2014/main" xmlns="" id="{376980DC-E165-44B2-A6DB-4B0C471626EB}"/>
                </a:ext>
              </a:extLst>
            </p:cNvPr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í$ļiḑê">
              <a:extLst>
                <a:ext uri="{FF2B5EF4-FFF2-40B4-BE49-F238E27FC236}">
                  <a16:creationId xmlns:a16="http://schemas.microsoft.com/office/drawing/2014/main" xmlns="" id="{F01AB09D-E1AA-436C-B67A-C1188663F2A7}"/>
                </a:ext>
              </a:extLst>
            </p:cNvPr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0" name="íṥḷiḑè">
              <a:extLst>
                <a:ext uri="{FF2B5EF4-FFF2-40B4-BE49-F238E27FC236}">
                  <a16:creationId xmlns:a16="http://schemas.microsoft.com/office/drawing/2014/main" xmlns="" id="{416730D7-ADB0-4AE6-AEF0-15A3D0E15618}"/>
                </a:ext>
              </a:extLst>
            </p:cNvPr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îśľïdê">
              <a:extLst>
                <a:ext uri="{FF2B5EF4-FFF2-40B4-BE49-F238E27FC236}">
                  <a16:creationId xmlns:a16="http://schemas.microsoft.com/office/drawing/2014/main" xmlns="" id="{72D25439-D56C-4F81-9BB5-73C83474641F}"/>
                </a:ext>
              </a:extLst>
            </p:cNvPr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iṥļiḍé">
              <a:extLst>
                <a:ext uri="{FF2B5EF4-FFF2-40B4-BE49-F238E27FC236}">
                  <a16:creationId xmlns:a16="http://schemas.microsoft.com/office/drawing/2014/main" xmlns="" id="{49683A13-5A39-4B86-AD57-A1875B94B44F}"/>
                </a:ext>
              </a:extLst>
            </p:cNvPr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35" name="îsļíďè">
                <a:extLst>
                  <a:ext uri="{FF2B5EF4-FFF2-40B4-BE49-F238E27FC236}">
                    <a16:creationId xmlns:a16="http://schemas.microsoft.com/office/drawing/2014/main" xmlns="" id="{88C73A7C-2AC0-4916-9B9E-14713435F298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6" name="isļîḋê">
                <a:extLst>
                  <a:ext uri="{FF2B5EF4-FFF2-40B4-BE49-F238E27FC236}">
                    <a16:creationId xmlns:a16="http://schemas.microsoft.com/office/drawing/2014/main" xmlns="" id="{E33556AC-9B01-4C4E-953D-C1DB6B623386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3" name="íṣ1îḑê">
              <a:extLst>
                <a:ext uri="{FF2B5EF4-FFF2-40B4-BE49-F238E27FC236}">
                  <a16:creationId xmlns:a16="http://schemas.microsoft.com/office/drawing/2014/main" xmlns="" id="{64452C52-6D90-458C-B809-A1268751C2E3}"/>
                </a:ext>
              </a:extLst>
            </p:cNvPr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33" name="îṣlïde">
                <a:extLst>
                  <a:ext uri="{FF2B5EF4-FFF2-40B4-BE49-F238E27FC236}">
                    <a16:creationId xmlns:a16="http://schemas.microsoft.com/office/drawing/2014/main" xmlns="" id="{9ABAA980-019F-4FB6-9BB8-17CD267837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íSľiḑè">
                <a:extLst>
                  <a:ext uri="{FF2B5EF4-FFF2-40B4-BE49-F238E27FC236}">
                    <a16:creationId xmlns:a16="http://schemas.microsoft.com/office/drawing/2014/main" xmlns="" id="{D54280D7-0BB0-409F-B2E6-7A8E94F515D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ś1iďê">
              <a:extLst>
                <a:ext uri="{FF2B5EF4-FFF2-40B4-BE49-F238E27FC236}">
                  <a16:creationId xmlns:a16="http://schemas.microsoft.com/office/drawing/2014/main" xmlns="" id="{5C2DD7C0-DDDB-4243-915A-C037CD602357}"/>
                </a:ext>
              </a:extLst>
            </p:cNvPr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31" name="ïŝlíḑé">
                <a:extLst>
                  <a:ext uri="{FF2B5EF4-FFF2-40B4-BE49-F238E27FC236}">
                    <a16:creationId xmlns:a16="http://schemas.microsoft.com/office/drawing/2014/main" xmlns="" id="{4999D274-6FE4-4C0B-B98E-FB28879A5F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2" name="iṥľïḑé">
                <a:extLst>
                  <a:ext uri="{FF2B5EF4-FFF2-40B4-BE49-F238E27FC236}">
                    <a16:creationId xmlns:a16="http://schemas.microsoft.com/office/drawing/2014/main" xmlns="" id="{F8ED7A3A-B41B-4F77-8BFF-04E7356C585A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5" name="iš1iḍê">
              <a:extLst>
                <a:ext uri="{FF2B5EF4-FFF2-40B4-BE49-F238E27FC236}">
                  <a16:creationId xmlns:a16="http://schemas.microsoft.com/office/drawing/2014/main" xmlns="" id="{68C7E68F-C582-405B-AC27-4C3E64EA8979}"/>
                </a:ext>
              </a:extLst>
            </p:cNvPr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29" name="í$liďè">
                <a:extLst>
                  <a:ext uri="{FF2B5EF4-FFF2-40B4-BE49-F238E27FC236}">
                    <a16:creationId xmlns:a16="http://schemas.microsoft.com/office/drawing/2014/main" xmlns="" id="{9A79ADF6-C652-4364-B022-80F6A41AF57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íŝlïḑe">
                <a:extLst>
                  <a:ext uri="{FF2B5EF4-FFF2-40B4-BE49-F238E27FC236}">
                    <a16:creationId xmlns:a16="http://schemas.microsoft.com/office/drawing/2014/main" xmlns="" id="{5484F7FE-F743-4A15-987A-D5671B56C5C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íş1íḑe">
              <a:extLst>
                <a:ext uri="{FF2B5EF4-FFF2-40B4-BE49-F238E27FC236}">
                  <a16:creationId xmlns:a16="http://schemas.microsoft.com/office/drawing/2014/main" xmlns="" id="{6CFE5BE8-376B-4EA4-930B-D9A644B26A08}"/>
                </a:ext>
              </a:extLst>
            </p:cNvPr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27" name="iŝ1íḑe">
                <a:extLst>
                  <a:ext uri="{FF2B5EF4-FFF2-40B4-BE49-F238E27FC236}">
                    <a16:creationId xmlns:a16="http://schemas.microsoft.com/office/drawing/2014/main" xmlns="" id="{9BE404E0-B65D-4642-B9F5-D8267C36001C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íṩļiḍe">
                <a:extLst>
                  <a:ext uri="{FF2B5EF4-FFF2-40B4-BE49-F238E27FC236}">
                    <a16:creationId xmlns:a16="http://schemas.microsoft.com/office/drawing/2014/main" xmlns="" id="{3A292CCD-7C25-47A4-BCA9-D74E5937676D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16194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234007" y="2880327"/>
            <a:ext cx="5419185" cy="895350"/>
          </a:xfrm>
        </p:spPr>
        <p:txBody>
          <a:bodyPr/>
          <a:lstStyle/>
          <a:p>
            <a:pPr algn="ctr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235123" y="3775677"/>
            <a:ext cx="5419185" cy="1015623"/>
          </a:xfrm>
        </p:spPr>
        <p:txBody>
          <a:bodyPr/>
          <a:lstStyle/>
          <a:p>
            <a:pPr lvl="0" algn="ctr"/>
            <a:r>
              <a:rPr lang="en-US" altLang="zh-CN" dirty="0"/>
              <a:t>Supporting text here.</a:t>
            </a:r>
          </a:p>
          <a:p>
            <a:pPr lvl="0" algn="ctr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09801" y="2313951"/>
            <a:ext cx="1067596" cy="92823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329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4c8127e0-256a-4328-a5fb-a374fb8fe6c1" descr="ww0AAB+LCAAAAAAABADtVE1vozAQ/S/e7g1VQKAEbslGWeXQbdVE3cMqBxem4BWYyJgqVcR/r034soBW6aVKVHGB4c3Me57xO6Ar/roD5KF1ghlfEBwynKw4JEhDqwB5NI9jDc0JDQgNf7M032XI+3do0rp//hIe/UrjlD3iOAdZgBJOcHz89HpJCvaeEcHgtYyNYQWsV+vu+Zn4sIkggRqzIZTPaLCOcCAQ+rUuBDASRpxCllWBu6f/4PNOmudKVJ5FouaP5dKeu/OFLYuVbfSi0NAa/JQGnyf5AD5QXoMewifkGZbpOPrUUHovXPk0vQ3Ze+wM6+O7JZQkeVLBSom3eN8JGfoxSIIghi5sRTmwl2ZKhoyV72vORINlyhLMRcODXvxstdnudXkmKxrAXmTVZJEy1Iqk3KfBtZE/mq0pd6hNusdiE0FwG1Ddz2vRGprRMBZg0yn11QNsCou92MEfgZaUKqkyZKCtqqImJGqLufX1FdoosQ3s+WlSZEZXxNDpv6tBFuhKqCgo5D/kXS/nqTPoMhfLngGf+e2yV1eujPdu4pGaeZK2mmZ/MqjYDsj7ansauvmG7UwM01Ju/tRynbmu3vxv12m13aiuY16A65jn7zrmBbtObzxn7jr61Lanlq3c/Jktn2/XGXMdy1RcZ3IBrjM5f9eZXLDr9MYz6jrb4g29pUWYww0AAA==">
            <a:extLst>
              <a:ext uri="{FF2B5EF4-FFF2-40B4-BE49-F238E27FC236}">
                <a16:creationId xmlns:a16="http://schemas.microsoft.com/office/drawing/2014/main" xmlns="" id="{482ACB0F-BA84-4F5A-9DAF-0ABA1D754D9E}"/>
              </a:ext>
            </a:extLst>
          </p:cNvPr>
          <p:cNvGrpSpPr>
            <a:grpSpLocks noChangeAspect="1"/>
          </p:cNvGrpSpPr>
          <p:nvPr/>
        </p:nvGrpSpPr>
        <p:grpSpPr>
          <a:xfrm>
            <a:off x="2474759" y="1251745"/>
            <a:ext cx="3494241" cy="4354511"/>
            <a:chOff x="2548114" y="1166572"/>
            <a:chExt cx="3494241" cy="4354511"/>
          </a:xfrm>
        </p:grpSpPr>
        <p:sp>
          <p:nvSpPr>
            <p:cNvPr id="6" name="ValueShape1">
              <a:extLst>
                <a:ext uri="{FF2B5EF4-FFF2-40B4-BE49-F238E27FC236}">
                  <a16:creationId xmlns:a16="http://schemas.microsoft.com/office/drawing/2014/main" xmlns="" id="{52218916-8618-4FF4-9A7D-3258B8BE727E}"/>
                </a:ext>
              </a:extLst>
            </p:cNvPr>
            <p:cNvSpPr/>
            <p:nvPr/>
          </p:nvSpPr>
          <p:spPr>
            <a:xfrm>
              <a:off x="2959867" y="417636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" name="ValueShape1">
              <a:extLst>
                <a:ext uri="{FF2B5EF4-FFF2-40B4-BE49-F238E27FC236}">
                  <a16:creationId xmlns:a16="http://schemas.microsoft.com/office/drawing/2014/main" xmlns="" id="{1AE7BA68-A848-4527-89DB-AE964136C1CE}"/>
                </a:ext>
              </a:extLst>
            </p:cNvPr>
            <p:cNvSpPr/>
            <p:nvPr/>
          </p:nvSpPr>
          <p:spPr>
            <a:xfrm>
              <a:off x="2959867" y="402928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8" name="ValueShape1">
              <a:extLst>
                <a:ext uri="{FF2B5EF4-FFF2-40B4-BE49-F238E27FC236}">
                  <a16:creationId xmlns:a16="http://schemas.microsoft.com/office/drawing/2014/main" xmlns="" id="{E2F9BCD4-50F8-48DC-BFA5-266F70F60EEF}"/>
                </a:ext>
              </a:extLst>
            </p:cNvPr>
            <p:cNvSpPr/>
            <p:nvPr/>
          </p:nvSpPr>
          <p:spPr>
            <a:xfrm>
              <a:off x="2959867" y="388221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9" name="ValueShape1">
              <a:extLst>
                <a:ext uri="{FF2B5EF4-FFF2-40B4-BE49-F238E27FC236}">
                  <a16:creationId xmlns:a16="http://schemas.microsoft.com/office/drawing/2014/main" xmlns="" id="{BDC90225-66BE-4740-B689-CE1F54C8FA1A}"/>
                </a:ext>
              </a:extLst>
            </p:cNvPr>
            <p:cNvSpPr/>
            <p:nvPr/>
          </p:nvSpPr>
          <p:spPr>
            <a:xfrm>
              <a:off x="2959867" y="3735136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0" name="ValueShape1">
              <a:extLst>
                <a:ext uri="{FF2B5EF4-FFF2-40B4-BE49-F238E27FC236}">
                  <a16:creationId xmlns:a16="http://schemas.microsoft.com/office/drawing/2014/main" xmlns="" id="{2F6EF0C4-9D94-478F-B250-7E00939DF322}"/>
                </a:ext>
              </a:extLst>
            </p:cNvPr>
            <p:cNvSpPr/>
            <p:nvPr/>
          </p:nvSpPr>
          <p:spPr>
            <a:xfrm>
              <a:off x="2959867" y="3588059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1" name="ValueShape1">
              <a:extLst>
                <a:ext uri="{FF2B5EF4-FFF2-40B4-BE49-F238E27FC236}">
                  <a16:creationId xmlns:a16="http://schemas.microsoft.com/office/drawing/2014/main" xmlns="" id="{87FB4815-ECE8-49DD-A6FE-638A42261913}"/>
                </a:ext>
              </a:extLst>
            </p:cNvPr>
            <p:cNvSpPr/>
            <p:nvPr/>
          </p:nvSpPr>
          <p:spPr>
            <a:xfrm>
              <a:off x="2959867" y="3440984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100000"/>
                  </a:schemeClr>
                </a:gs>
                <a:gs pos="100000">
                  <a:srgbClr val="D9D9D9"/>
                </a:gs>
                <a:gs pos="90000">
                  <a:schemeClr val="accent5">
                    <a:lumMod val="100000"/>
                  </a:schemeClr>
                </a:gs>
                <a:gs pos="9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2" name="ValueShape1">
              <a:extLst>
                <a:ext uri="{FF2B5EF4-FFF2-40B4-BE49-F238E27FC236}">
                  <a16:creationId xmlns:a16="http://schemas.microsoft.com/office/drawing/2014/main" xmlns="" id="{293D27F7-9C30-46D4-9741-86B94CCF0CDA}"/>
                </a:ext>
              </a:extLst>
            </p:cNvPr>
            <p:cNvSpPr/>
            <p:nvPr/>
          </p:nvSpPr>
          <p:spPr>
            <a:xfrm>
              <a:off x="2959867" y="329390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3" name="ValueShape1">
              <a:extLst>
                <a:ext uri="{FF2B5EF4-FFF2-40B4-BE49-F238E27FC236}">
                  <a16:creationId xmlns:a16="http://schemas.microsoft.com/office/drawing/2014/main" xmlns="" id="{983C1650-3F8C-4B97-90B4-5D18C624B59C}"/>
                </a:ext>
              </a:extLst>
            </p:cNvPr>
            <p:cNvSpPr/>
            <p:nvPr/>
          </p:nvSpPr>
          <p:spPr>
            <a:xfrm>
              <a:off x="2959867" y="3146833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4" name="ValueShape1">
              <a:extLst>
                <a:ext uri="{FF2B5EF4-FFF2-40B4-BE49-F238E27FC236}">
                  <a16:creationId xmlns:a16="http://schemas.microsoft.com/office/drawing/2014/main" xmlns="" id="{B808C535-14D0-4D5B-92E7-343C00786A19}"/>
                </a:ext>
              </a:extLst>
            </p:cNvPr>
            <p:cNvSpPr/>
            <p:nvPr/>
          </p:nvSpPr>
          <p:spPr>
            <a:xfrm>
              <a:off x="2959867" y="299975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5" name="ValueShape1">
              <a:extLst>
                <a:ext uri="{FF2B5EF4-FFF2-40B4-BE49-F238E27FC236}">
                  <a16:creationId xmlns:a16="http://schemas.microsoft.com/office/drawing/2014/main" xmlns="" id="{0A077597-F53A-41F0-9593-8B594B8378ED}"/>
                </a:ext>
              </a:extLst>
            </p:cNvPr>
            <p:cNvSpPr/>
            <p:nvPr/>
          </p:nvSpPr>
          <p:spPr>
            <a:xfrm>
              <a:off x="2959867" y="285268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6" name="ValueShape2">
              <a:extLst>
                <a:ext uri="{FF2B5EF4-FFF2-40B4-BE49-F238E27FC236}">
                  <a16:creationId xmlns:a16="http://schemas.microsoft.com/office/drawing/2014/main" xmlns="" id="{806E6F4F-183F-4D05-9F13-7DAA8CD8DDA2}"/>
                </a:ext>
              </a:extLst>
            </p:cNvPr>
            <p:cNvSpPr/>
            <p:nvPr/>
          </p:nvSpPr>
          <p:spPr>
            <a:xfrm>
              <a:off x="3719789" y="417636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7" name="ValueShape2">
              <a:extLst>
                <a:ext uri="{FF2B5EF4-FFF2-40B4-BE49-F238E27FC236}">
                  <a16:creationId xmlns:a16="http://schemas.microsoft.com/office/drawing/2014/main" xmlns="" id="{52AE5AB5-97BC-4399-94FA-875B4935031B}"/>
                </a:ext>
              </a:extLst>
            </p:cNvPr>
            <p:cNvSpPr/>
            <p:nvPr/>
          </p:nvSpPr>
          <p:spPr>
            <a:xfrm>
              <a:off x="3719789" y="402928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8" name="ValueShape2">
              <a:extLst>
                <a:ext uri="{FF2B5EF4-FFF2-40B4-BE49-F238E27FC236}">
                  <a16:creationId xmlns:a16="http://schemas.microsoft.com/office/drawing/2014/main" xmlns="" id="{2B4758F1-5D4D-4346-AAF1-4A555F1952BE}"/>
                </a:ext>
              </a:extLst>
            </p:cNvPr>
            <p:cNvSpPr/>
            <p:nvPr/>
          </p:nvSpPr>
          <p:spPr>
            <a:xfrm>
              <a:off x="3719789" y="388221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9" name="ValueShape2">
              <a:extLst>
                <a:ext uri="{FF2B5EF4-FFF2-40B4-BE49-F238E27FC236}">
                  <a16:creationId xmlns:a16="http://schemas.microsoft.com/office/drawing/2014/main" xmlns="" id="{16881B80-9F46-4C6A-8A9C-50A82519CEB2}"/>
                </a:ext>
              </a:extLst>
            </p:cNvPr>
            <p:cNvSpPr/>
            <p:nvPr/>
          </p:nvSpPr>
          <p:spPr>
            <a:xfrm>
              <a:off x="3719789" y="3735136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0" name="ValueShape2">
              <a:extLst>
                <a:ext uri="{FF2B5EF4-FFF2-40B4-BE49-F238E27FC236}">
                  <a16:creationId xmlns:a16="http://schemas.microsoft.com/office/drawing/2014/main" xmlns="" id="{31794F1C-8036-4AD8-8C52-6634B7A8F703}"/>
                </a:ext>
              </a:extLst>
            </p:cNvPr>
            <p:cNvSpPr/>
            <p:nvPr/>
          </p:nvSpPr>
          <p:spPr>
            <a:xfrm>
              <a:off x="3719789" y="3588059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1" name="ValueShape2">
              <a:extLst>
                <a:ext uri="{FF2B5EF4-FFF2-40B4-BE49-F238E27FC236}">
                  <a16:creationId xmlns:a16="http://schemas.microsoft.com/office/drawing/2014/main" xmlns="" id="{C87CBE85-A477-44BD-9EB8-53C58371B089}"/>
                </a:ext>
              </a:extLst>
            </p:cNvPr>
            <p:cNvSpPr/>
            <p:nvPr/>
          </p:nvSpPr>
          <p:spPr>
            <a:xfrm>
              <a:off x="3719789" y="344098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2" name="ValueShape2">
              <a:extLst>
                <a:ext uri="{FF2B5EF4-FFF2-40B4-BE49-F238E27FC236}">
                  <a16:creationId xmlns:a16="http://schemas.microsoft.com/office/drawing/2014/main" xmlns="" id="{D2E663C4-9AEC-4264-BBBD-EA37476905CE}"/>
                </a:ext>
              </a:extLst>
            </p:cNvPr>
            <p:cNvSpPr/>
            <p:nvPr/>
          </p:nvSpPr>
          <p:spPr>
            <a:xfrm>
              <a:off x="3719789" y="3293908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8497B0"/>
                </a:gs>
                <a:gs pos="100000">
                  <a:srgbClr val="D9D9D9"/>
                </a:gs>
                <a:gs pos="90000">
                  <a:srgbClr val="8497B0"/>
                </a:gs>
                <a:gs pos="9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3" name="ValueShape2">
              <a:extLst>
                <a:ext uri="{FF2B5EF4-FFF2-40B4-BE49-F238E27FC236}">
                  <a16:creationId xmlns:a16="http://schemas.microsoft.com/office/drawing/2014/main" xmlns="" id="{EB364104-6A20-41D2-A450-A188A11935BB}"/>
                </a:ext>
              </a:extLst>
            </p:cNvPr>
            <p:cNvSpPr/>
            <p:nvPr/>
          </p:nvSpPr>
          <p:spPr>
            <a:xfrm>
              <a:off x="3719789" y="315151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4" name="ValueShape2">
              <a:extLst>
                <a:ext uri="{FF2B5EF4-FFF2-40B4-BE49-F238E27FC236}">
                  <a16:creationId xmlns:a16="http://schemas.microsoft.com/office/drawing/2014/main" xmlns="" id="{EB4C87B6-3443-4DC8-A312-659246F91F19}"/>
                </a:ext>
              </a:extLst>
            </p:cNvPr>
            <p:cNvSpPr/>
            <p:nvPr/>
          </p:nvSpPr>
          <p:spPr>
            <a:xfrm>
              <a:off x="3719789" y="300443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5" name="ValueShape2">
              <a:extLst>
                <a:ext uri="{FF2B5EF4-FFF2-40B4-BE49-F238E27FC236}">
                  <a16:creationId xmlns:a16="http://schemas.microsoft.com/office/drawing/2014/main" xmlns="" id="{5B434C5D-5183-4310-8BA8-310D2BBD484D}"/>
                </a:ext>
              </a:extLst>
            </p:cNvPr>
            <p:cNvSpPr/>
            <p:nvPr/>
          </p:nvSpPr>
          <p:spPr>
            <a:xfrm>
              <a:off x="3719789" y="285736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6" name="ValueShape3">
              <a:extLst>
                <a:ext uri="{FF2B5EF4-FFF2-40B4-BE49-F238E27FC236}">
                  <a16:creationId xmlns:a16="http://schemas.microsoft.com/office/drawing/2014/main" xmlns="" id="{6E6A6928-DC04-4207-B4A4-526BCAAD0AAE}"/>
                </a:ext>
              </a:extLst>
            </p:cNvPr>
            <p:cNvSpPr/>
            <p:nvPr/>
          </p:nvSpPr>
          <p:spPr>
            <a:xfrm>
              <a:off x="4454076" y="417636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7" name="ValueShape3">
              <a:extLst>
                <a:ext uri="{FF2B5EF4-FFF2-40B4-BE49-F238E27FC236}">
                  <a16:creationId xmlns:a16="http://schemas.microsoft.com/office/drawing/2014/main" xmlns="" id="{02F8F389-72FE-416E-AB79-355BC036F4C9}"/>
                </a:ext>
              </a:extLst>
            </p:cNvPr>
            <p:cNvSpPr/>
            <p:nvPr/>
          </p:nvSpPr>
          <p:spPr>
            <a:xfrm>
              <a:off x="4454076" y="4029285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8" name="ValueShape3">
              <a:extLst>
                <a:ext uri="{FF2B5EF4-FFF2-40B4-BE49-F238E27FC236}">
                  <a16:creationId xmlns:a16="http://schemas.microsoft.com/office/drawing/2014/main" xmlns="" id="{C69091C5-F423-49C9-BF7A-6E2A996F93BE}"/>
                </a:ext>
              </a:extLst>
            </p:cNvPr>
            <p:cNvSpPr/>
            <p:nvPr/>
          </p:nvSpPr>
          <p:spPr>
            <a:xfrm>
              <a:off x="4454076" y="3882210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9" name="ValueShape3">
              <a:extLst>
                <a:ext uri="{FF2B5EF4-FFF2-40B4-BE49-F238E27FC236}">
                  <a16:creationId xmlns:a16="http://schemas.microsoft.com/office/drawing/2014/main" xmlns="" id="{F01609B8-1510-4219-99BB-1165E67BA063}"/>
                </a:ext>
              </a:extLst>
            </p:cNvPr>
            <p:cNvSpPr/>
            <p:nvPr/>
          </p:nvSpPr>
          <p:spPr>
            <a:xfrm>
              <a:off x="4454076" y="3735135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0" name="ValueShape3">
              <a:extLst>
                <a:ext uri="{FF2B5EF4-FFF2-40B4-BE49-F238E27FC236}">
                  <a16:creationId xmlns:a16="http://schemas.microsoft.com/office/drawing/2014/main" xmlns="" id="{C58385B7-8059-4600-AC1A-E85EFC08F2FA}"/>
                </a:ext>
              </a:extLst>
            </p:cNvPr>
            <p:cNvSpPr/>
            <p:nvPr/>
          </p:nvSpPr>
          <p:spPr>
            <a:xfrm>
              <a:off x="4454076" y="3588059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5A5A5"/>
                </a:gs>
                <a:gs pos="100000">
                  <a:srgbClr val="D9D9D9"/>
                </a:gs>
                <a:gs pos="20000">
                  <a:srgbClr val="A5A5A5"/>
                </a:gs>
                <a:gs pos="2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1" name="ValueShape3">
              <a:extLst>
                <a:ext uri="{FF2B5EF4-FFF2-40B4-BE49-F238E27FC236}">
                  <a16:creationId xmlns:a16="http://schemas.microsoft.com/office/drawing/2014/main" xmlns="" id="{D2FD634D-E592-4CBB-BCD3-95C104F653D2}"/>
                </a:ext>
              </a:extLst>
            </p:cNvPr>
            <p:cNvSpPr/>
            <p:nvPr/>
          </p:nvSpPr>
          <p:spPr>
            <a:xfrm>
              <a:off x="4454076" y="344098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2" name="ValueShape3">
              <a:extLst>
                <a:ext uri="{FF2B5EF4-FFF2-40B4-BE49-F238E27FC236}">
                  <a16:creationId xmlns:a16="http://schemas.microsoft.com/office/drawing/2014/main" xmlns="" id="{A5D4B0CE-A8EE-44DF-94E7-9197AD09EE3B}"/>
                </a:ext>
              </a:extLst>
            </p:cNvPr>
            <p:cNvSpPr/>
            <p:nvPr/>
          </p:nvSpPr>
          <p:spPr>
            <a:xfrm>
              <a:off x="4454076" y="329390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3" name="ValueShape3">
              <a:extLst>
                <a:ext uri="{FF2B5EF4-FFF2-40B4-BE49-F238E27FC236}">
                  <a16:creationId xmlns:a16="http://schemas.microsoft.com/office/drawing/2014/main" xmlns="" id="{A7371A17-A2A8-423C-BD5E-44152EAA8257}"/>
                </a:ext>
              </a:extLst>
            </p:cNvPr>
            <p:cNvSpPr/>
            <p:nvPr/>
          </p:nvSpPr>
          <p:spPr>
            <a:xfrm>
              <a:off x="4454076" y="3146833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4" name="ValueShape3">
              <a:extLst>
                <a:ext uri="{FF2B5EF4-FFF2-40B4-BE49-F238E27FC236}">
                  <a16:creationId xmlns:a16="http://schemas.microsoft.com/office/drawing/2014/main" xmlns="" id="{FC1DFD33-01F9-438B-9D98-441228642822}"/>
                </a:ext>
              </a:extLst>
            </p:cNvPr>
            <p:cNvSpPr/>
            <p:nvPr/>
          </p:nvSpPr>
          <p:spPr>
            <a:xfrm>
              <a:off x="4454076" y="299975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5" name="ValueShape3">
              <a:extLst>
                <a:ext uri="{FF2B5EF4-FFF2-40B4-BE49-F238E27FC236}">
                  <a16:creationId xmlns:a16="http://schemas.microsoft.com/office/drawing/2014/main" xmlns="" id="{8A41B573-A78E-4A2D-BFEA-454973DAE3CC}"/>
                </a:ext>
              </a:extLst>
            </p:cNvPr>
            <p:cNvSpPr/>
            <p:nvPr/>
          </p:nvSpPr>
          <p:spPr>
            <a:xfrm>
              <a:off x="4454076" y="285268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6" name="CustomText1">
              <a:extLst>
                <a:ext uri="{FF2B5EF4-FFF2-40B4-BE49-F238E27FC236}">
                  <a16:creationId xmlns:a16="http://schemas.microsoft.com/office/drawing/2014/main" xmlns="" id="{3999066E-1376-4B8B-9DFC-8C7F3A87DC0A}"/>
                </a:ext>
              </a:extLst>
            </p:cNvPr>
            <p:cNvSpPr txBox="1"/>
            <p:nvPr/>
          </p:nvSpPr>
          <p:spPr>
            <a:xfrm>
              <a:off x="2644039" y="2853137"/>
              <a:ext cx="221368" cy="15741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200" dirty="0"/>
                <a:t>100</a:t>
              </a:r>
            </a:p>
          </p:txBody>
        </p:sp>
        <p:sp>
          <p:nvSpPr>
            <p:cNvPr id="37" name="CustomText1">
              <a:extLst>
                <a:ext uri="{FF2B5EF4-FFF2-40B4-BE49-F238E27FC236}">
                  <a16:creationId xmlns:a16="http://schemas.microsoft.com/office/drawing/2014/main" xmlns="" id="{6F527DE6-6D47-427E-B508-38D465B69D27}"/>
                </a:ext>
              </a:extLst>
            </p:cNvPr>
            <p:cNvSpPr txBox="1"/>
            <p:nvPr/>
          </p:nvSpPr>
          <p:spPr>
            <a:xfrm>
              <a:off x="2548114" y="3513980"/>
              <a:ext cx="317292" cy="157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/>
                <a:t>50</a:t>
              </a:r>
            </a:p>
          </p:txBody>
        </p:sp>
        <p:sp>
          <p:nvSpPr>
            <p:cNvPr id="38" name="CustomText1">
              <a:extLst>
                <a:ext uri="{FF2B5EF4-FFF2-40B4-BE49-F238E27FC236}">
                  <a16:creationId xmlns:a16="http://schemas.microsoft.com/office/drawing/2014/main" xmlns="" id="{D205B761-AA20-4D0C-B649-35FB8B53CFED}"/>
                </a:ext>
              </a:extLst>
            </p:cNvPr>
            <p:cNvSpPr txBox="1"/>
            <p:nvPr/>
          </p:nvSpPr>
          <p:spPr>
            <a:xfrm>
              <a:off x="2548114" y="4163319"/>
              <a:ext cx="317292" cy="157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/>
                <a:t>0</a:t>
              </a:r>
            </a:p>
          </p:txBody>
        </p:sp>
        <p:sp>
          <p:nvSpPr>
            <p:cNvPr id="39" name="ValueText1">
              <a:extLst>
                <a:ext uri="{FF2B5EF4-FFF2-40B4-BE49-F238E27FC236}">
                  <a16:creationId xmlns:a16="http://schemas.microsoft.com/office/drawing/2014/main" xmlns="" id="{6E3B189D-0EB4-4AFC-A9AF-A0E130F7BBA2}"/>
                </a:ext>
              </a:extLst>
            </p:cNvPr>
            <p:cNvSpPr txBox="1"/>
            <p:nvPr/>
          </p:nvSpPr>
          <p:spPr>
            <a:xfrm>
              <a:off x="3101052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ValueText2">
              <a:extLst>
                <a:ext uri="{FF2B5EF4-FFF2-40B4-BE49-F238E27FC236}">
                  <a16:creationId xmlns:a16="http://schemas.microsoft.com/office/drawing/2014/main" xmlns="" id="{2E0D729B-0154-4121-8111-7AFC6FE71E81}"/>
                </a:ext>
              </a:extLst>
            </p:cNvPr>
            <p:cNvSpPr txBox="1"/>
            <p:nvPr/>
          </p:nvSpPr>
          <p:spPr>
            <a:xfrm>
              <a:off x="3887240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rgbClr val="8497B0"/>
                  </a:solidFill>
                  <a:latin typeface="Impact" panose="020B0806030902050204" pitchFamily="34" charset="0"/>
                </a:rPr>
                <a:t>69%</a:t>
              </a:r>
              <a:endParaRPr lang="en-US" sz="6000" dirty="0">
                <a:solidFill>
                  <a:srgbClr val="8497B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ValueText3">
              <a:extLst>
                <a:ext uri="{FF2B5EF4-FFF2-40B4-BE49-F238E27FC236}">
                  <a16:creationId xmlns:a16="http://schemas.microsoft.com/office/drawing/2014/main" xmlns="" id="{C24465EE-CCDB-49D6-BC81-D70E80092A9D}"/>
                </a:ext>
              </a:extLst>
            </p:cNvPr>
            <p:cNvSpPr txBox="1"/>
            <p:nvPr/>
          </p:nvSpPr>
          <p:spPr>
            <a:xfrm>
              <a:off x="4599475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rgbClr val="A5A5A5"/>
                  </a:solidFill>
                  <a:latin typeface="Impact" panose="020B0806030902050204" pitchFamily="34" charset="0"/>
                </a:rPr>
                <a:t>42%</a:t>
              </a:r>
              <a:endParaRPr lang="en-US" sz="6000" dirty="0">
                <a:solidFill>
                  <a:srgbClr val="A5A5A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CustomText1">
              <a:extLst>
                <a:ext uri="{FF2B5EF4-FFF2-40B4-BE49-F238E27FC236}">
                  <a16:creationId xmlns:a16="http://schemas.microsoft.com/office/drawing/2014/main" xmlns="" id="{41EA886C-F38A-4ABA-A7CA-9708E47DE8EC}"/>
                </a:ext>
              </a:extLst>
            </p:cNvPr>
            <p:cNvSpPr/>
            <p:nvPr/>
          </p:nvSpPr>
          <p:spPr>
            <a:xfrm>
              <a:off x="2865796" y="5082351"/>
              <a:ext cx="3176559" cy="4387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 lnSpcReduction="10000"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3" name="IconShape">
              <a:extLst>
                <a:ext uri="{FF2B5EF4-FFF2-40B4-BE49-F238E27FC236}">
                  <a16:creationId xmlns:a16="http://schemas.microsoft.com/office/drawing/2014/main" xmlns="" id="{8DA3A499-A165-4F32-AB5E-BBB9E323F5E4}"/>
                </a:ext>
              </a:extLst>
            </p:cNvPr>
            <p:cNvSpPr/>
            <p:nvPr/>
          </p:nvSpPr>
          <p:spPr bwMode="auto">
            <a:xfrm>
              <a:off x="3214902" y="1166572"/>
              <a:ext cx="1612721" cy="1497240"/>
            </a:xfrm>
            <a:custGeom>
              <a:avLst/>
              <a:gdLst>
                <a:gd name="connsiteX0" fmla="*/ 252689 w 607875"/>
                <a:gd name="connsiteY0" fmla="*/ 396825 h 564347"/>
                <a:gd name="connsiteX1" fmla="*/ 280371 w 607875"/>
                <a:gd name="connsiteY1" fmla="*/ 484228 h 564347"/>
                <a:gd name="connsiteX2" fmla="*/ 296643 w 607875"/>
                <a:gd name="connsiteY2" fmla="*/ 438472 h 564347"/>
                <a:gd name="connsiteX3" fmla="*/ 303937 w 607875"/>
                <a:gd name="connsiteY3" fmla="*/ 396825 h 564347"/>
                <a:gd name="connsiteX4" fmla="*/ 304124 w 607875"/>
                <a:gd name="connsiteY4" fmla="*/ 396825 h 564347"/>
                <a:gd name="connsiteX5" fmla="*/ 304218 w 607875"/>
                <a:gd name="connsiteY5" fmla="*/ 396825 h 564347"/>
                <a:gd name="connsiteX6" fmla="*/ 311606 w 607875"/>
                <a:gd name="connsiteY6" fmla="*/ 438472 h 564347"/>
                <a:gd name="connsiteX7" fmla="*/ 327785 w 607875"/>
                <a:gd name="connsiteY7" fmla="*/ 484228 h 564347"/>
                <a:gd name="connsiteX8" fmla="*/ 355467 w 607875"/>
                <a:gd name="connsiteY8" fmla="*/ 396825 h 564347"/>
                <a:gd name="connsiteX9" fmla="*/ 421304 w 607875"/>
                <a:gd name="connsiteY9" fmla="*/ 433243 h 564347"/>
                <a:gd name="connsiteX10" fmla="*/ 430002 w 607875"/>
                <a:gd name="connsiteY10" fmla="*/ 439406 h 564347"/>
                <a:gd name="connsiteX11" fmla="*/ 449266 w 607875"/>
                <a:gd name="connsiteY11" fmla="*/ 429601 h 564347"/>
                <a:gd name="connsiteX12" fmla="*/ 471431 w 607875"/>
                <a:gd name="connsiteY12" fmla="*/ 499822 h 564347"/>
                <a:gd name="connsiteX13" fmla="*/ 484430 w 607875"/>
                <a:gd name="connsiteY13" fmla="*/ 462937 h 564347"/>
                <a:gd name="connsiteX14" fmla="*/ 490415 w 607875"/>
                <a:gd name="connsiteY14" fmla="*/ 429601 h 564347"/>
                <a:gd name="connsiteX15" fmla="*/ 490508 w 607875"/>
                <a:gd name="connsiteY15" fmla="*/ 429601 h 564347"/>
                <a:gd name="connsiteX16" fmla="*/ 490602 w 607875"/>
                <a:gd name="connsiteY16" fmla="*/ 429601 h 564347"/>
                <a:gd name="connsiteX17" fmla="*/ 496587 w 607875"/>
                <a:gd name="connsiteY17" fmla="*/ 462937 h 564347"/>
                <a:gd name="connsiteX18" fmla="*/ 509586 w 607875"/>
                <a:gd name="connsiteY18" fmla="*/ 499822 h 564347"/>
                <a:gd name="connsiteX19" fmla="*/ 531937 w 607875"/>
                <a:gd name="connsiteY19" fmla="*/ 429321 h 564347"/>
                <a:gd name="connsiteX20" fmla="*/ 584869 w 607875"/>
                <a:gd name="connsiteY20" fmla="*/ 458642 h 564347"/>
                <a:gd name="connsiteX21" fmla="*/ 607875 w 607875"/>
                <a:gd name="connsiteY21" fmla="*/ 501690 h 564347"/>
                <a:gd name="connsiteX22" fmla="*/ 607875 w 607875"/>
                <a:gd name="connsiteY22" fmla="*/ 501970 h 564347"/>
                <a:gd name="connsiteX23" fmla="*/ 607875 w 607875"/>
                <a:gd name="connsiteY23" fmla="*/ 503277 h 564347"/>
                <a:gd name="connsiteX24" fmla="*/ 607688 w 607875"/>
                <a:gd name="connsiteY24" fmla="*/ 514856 h 564347"/>
                <a:gd name="connsiteX25" fmla="*/ 607688 w 607875"/>
                <a:gd name="connsiteY25" fmla="*/ 564347 h 564347"/>
                <a:gd name="connsiteX26" fmla="*/ 490415 w 607875"/>
                <a:gd name="connsiteY26" fmla="*/ 564347 h 564347"/>
                <a:gd name="connsiteX27" fmla="*/ 449828 w 607875"/>
                <a:gd name="connsiteY27" fmla="*/ 564347 h 564347"/>
                <a:gd name="connsiteX28" fmla="*/ 373329 w 607875"/>
                <a:gd name="connsiteY28" fmla="*/ 564347 h 564347"/>
                <a:gd name="connsiteX29" fmla="*/ 303844 w 607875"/>
                <a:gd name="connsiteY29" fmla="*/ 564347 h 564347"/>
                <a:gd name="connsiteX30" fmla="*/ 234359 w 607875"/>
                <a:gd name="connsiteY30" fmla="*/ 564347 h 564347"/>
                <a:gd name="connsiteX31" fmla="*/ 158234 w 607875"/>
                <a:gd name="connsiteY31" fmla="*/ 564347 h 564347"/>
                <a:gd name="connsiteX32" fmla="*/ 117273 w 607875"/>
                <a:gd name="connsiteY32" fmla="*/ 564347 h 564347"/>
                <a:gd name="connsiteX33" fmla="*/ 0 w 607875"/>
                <a:gd name="connsiteY33" fmla="*/ 564347 h 564347"/>
                <a:gd name="connsiteX34" fmla="*/ 0 w 607875"/>
                <a:gd name="connsiteY34" fmla="*/ 514856 h 564347"/>
                <a:gd name="connsiteX35" fmla="*/ 0 w 607875"/>
                <a:gd name="connsiteY35" fmla="*/ 513549 h 564347"/>
                <a:gd name="connsiteX36" fmla="*/ 0 w 607875"/>
                <a:gd name="connsiteY36" fmla="*/ 503557 h 564347"/>
                <a:gd name="connsiteX37" fmla="*/ 0 w 607875"/>
                <a:gd name="connsiteY37" fmla="*/ 502157 h 564347"/>
                <a:gd name="connsiteX38" fmla="*/ 0 w 607875"/>
                <a:gd name="connsiteY38" fmla="*/ 501970 h 564347"/>
                <a:gd name="connsiteX39" fmla="*/ 22912 w 607875"/>
                <a:gd name="connsiteY39" fmla="*/ 458829 h 564347"/>
                <a:gd name="connsiteX40" fmla="*/ 75938 w 607875"/>
                <a:gd name="connsiteY40" fmla="*/ 429601 h 564347"/>
                <a:gd name="connsiteX41" fmla="*/ 98102 w 607875"/>
                <a:gd name="connsiteY41" fmla="*/ 499822 h 564347"/>
                <a:gd name="connsiteX42" fmla="*/ 111194 w 607875"/>
                <a:gd name="connsiteY42" fmla="*/ 462937 h 564347"/>
                <a:gd name="connsiteX43" fmla="*/ 117180 w 607875"/>
                <a:gd name="connsiteY43" fmla="*/ 429601 h 564347"/>
                <a:gd name="connsiteX44" fmla="*/ 117273 w 607875"/>
                <a:gd name="connsiteY44" fmla="*/ 429601 h 564347"/>
                <a:gd name="connsiteX45" fmla="*/ 117460 w 607875"/>
                <a:gd name="connsiteY45" fmla="*/ 429601 h 564347"/>
                <a:gd name="connsiteX46" fmla="*/ 123445 w 607875"/>
                <a:gd name="connsiteY46" fmla="*/ 462937 h 564347"/>
                <a:gd name="connsiteX47" fmla="*/ 136351 w 607875"/>
                <a:gd name="connsiteY47" fmla="*/ 499822 h 564347"/>
                <a:gd name="connsiteX48" fmla="*/ 158609 w 607875"/>
                <a:gd name="connsiteY48" fmla="*/ 429601 h 564347"/>
                <a:gd name="connsiteX49" fmla="*/ 178061 w 607875"/>
                <a:gd name="connsiteY49" fmla="*/ 439593 h 564347"/>
                <a:gd name="connsiteX50" fmla="*/ 186851 w 607875"/>
                <a:gd name="connsiteY50" fmla="*/ 433243 h 564347"/>
                <a:gd name="connsiteX51" fmla="*/ 252689 w 607875"/>
                <a:gd name="connsiteY51" fmla="*/ 396825 h 564347"/>
                <a:gd name="connsiteX52" fmla="*/ 490513 w 607875"/>
                <a:gd name="connsiteY52" fmla="*/ 272600 h 564347"/>
                <a:gd name="connsiteX53" fmla="*/ 545786 w 607875"/>
                <a:gd name="connsiteY53" fmla="*/ 329003 h 564347"/>
                <a:gd name="connsiteX54" fmla="*/ 490887 w 607875"/>
                <a:gd name="connsiteY54" fmla="*/ 415101 h 564347"/>
                <a:gd name="connsiteX55" fmla="*/ 490513 w 607875"/>
                <a:gd name="connsiteY55" fmla="*/ 415101 h 564347"/>
                <a:gd name="connsiteX56" fmla="*/ 490138 w 607875"/>
                <a:gd name="connsiteY56" fmla="*/ 415101 h 564347"/>
                <a:gd name="connsiteX57" fmla="*/ 435240 w 607875"/>
                <a:gd name="connsiteY57" fmla="*/ 329003 h 564347"/>
                <a:gd name="connsiteX58" fmla="*/ 490513 w 607875"/>
                <a:gd name="connsiteY58" fmla="*/ 272600 h 564347"/>
                <a:gd name="connsiteX59" fmla="*/ 117163 w 607875"/>
                <a:gd name="connsiteY59" fmla="*/ 272600 h 564347"/>
                <a:gd name="connsiteX60" fmla="*/ 172425 w 607875"/>
                <a:gd name="connsiteY60" fmla="*/ 329003 h 564347"/>
                <a:gd name="connsiteX61" fmla="*/ 117537 w 607875"/>
                <a:gd name="connsiteY61" fmla="*/ 415101 h 564347"/>
                <a:gd name="connsiteX62" fmla="*/ 117163 w 607875"/>
                <a:gd name="connsiteY62" fmla="*/ 415101 h 564347"/>
                <a:gd name="connsiteX63" fmla="*/ 116789 w 607875"/>
                <a:gd name="connsiteY63" fmla="*/ 415101 h 564347"/>
                <a:gd name="connsiteX64" fmla="*/ 61901 w 607875"/>
                <a:gd name="connsiteY64" fmla="*/ 329003 h 564347"/>
                <a:gd name="connsiteX65" fmla="*/ 117163 w 607875"/>
                <a:gd name="connsiteY65" fmla="*/ 272600 h 564347"/>
                <a:gd name="connsiteX66" fmla="*/ 304208 w 607875"/>
                <a:gd name="connsiteY66" fmla="*/ 201351 h 564347"/>
                <a:gd name="connsiteX67" fmla="*/ 372752 w 607875"/>
                <a:gd name="connsiteY67" fmla="*/ 271567 h 564347"/>
                <a:gd name="connsiteX68" fmla="*/ 304582 w 607875"/>
                <a:gd name="connsiteY68" fmla="*/ 378759 h 564347"/>
                <a:gd name="connsiteX69" fmla="*/ 304114 w 607875"/>
                <a:gd name="connsiteY69" fmla="*/ 378759 h 564347"/>
                <a:gd name="connsiteX70" fmla="*/ 303553 w 607875"/>
                <a:gd name="connsiteY70" fmla="*/ 378759 h 564347"/>
                <a:gd name="connsiteX71" fmla="*/ 235664 w 607875"/>
                <a:gd name="connsiteY71" fmla="*/ 271567 h 564347"/>
                <a:gd name="connsiteX72" fmla="*/ 304208 w 607875"/>
                <a:gd name="connsiteY72" fmla="*/ 201351 h 564347"/>
                <a:gd name="connsiteX73" fmla="*/ 494205 w 607875"/>
                <a:gd name="connsiteY73" fmla="*/ 39916 h 564347"/>
                <a:gd name="connsiteX74" fmla="*/ 489342 w 607875"/>
                <a:gd name="connsiteY74" fmla="*/ 44865 h 564347"/>
                <a:gd name="connsiteX75" fmla="*/ 489342 w 607875"/>
                <a:gd name="connsiteY75" fmla="*/ 50374 h 564347"/>
                <a:gd name="connsiteX76" fmla="*/ 484104 w 607875"/>
                <a:gd name="connsiteY76" fmla="*/ 57563 h 564347"/>
                <a:gd name="connsiteX77" fmla="*/ 462779 w 607875"/>
                <a:gd name="connsiteY77" fmla="*/ 84548 h 564347"/>
                <a:gd name="connsiteX78" fmla="*/ 478492 w 607875"/>
                <a:gd name="connsiteY78" fmla="*/ 111065 h 564347"/>
                <a:gd name="connsiteX79" fmla="*/ 498040 w 607875"/>
                <a:gd name="connsiteY79" fmla="*/ 119935 h 564347"/>
                <a:gd name="connsiteX80" fmla="*/ 505148 w 607875"/>
                <a:gd name="connsiteY80" fmla="*/ 124137 h 564347"/>
                <a:gd name="connsiteX81" fmla="*/ 502810 w 607875"/>
                <a:gd name="connsiteY81" fmla="*/ 141224 h 564347"/>
                <a:gd name="connsiteX82" fmla="*/ 490184 w 607875"/>
                <a:gd name="connsiteY82" fmla="*/ 142811 h 564347"/>
                <a:gd name="connsiteX83" fmla="*/ 471010 w 607875"/>
                <a:gd name="connsiteY83" fmla="*/ 137116 h 564347"/>
                <a:gd name="connsiteX84" fmla="*/ 465305 w 607875"/>
                <a:gd name="connsiteY84" fmla="*/ 139637 h 564347"/>
                <a:gd name="connsiteX85" fmla="*/ 462405 w 607875"/>
                <a:gd name="connsiteY85" fmla="*/ 149534 h 564347"/>
                <a:gd name="connsiteX86" fmla="*/ 466146 w 607875"/>
                <a:gd name="connsiteY86" fmla="*/ 157004 h 564347"/>
                <a:gd name="connsiteX87" fmla="*/ 483356 w 607875"/>
                <a:gd name="connsiteY87" fmla="*/ 162046 h 564347"/>
                <a:gd name="connsiteX88" fmla="*/ 488219 w 607875"/>
                <a:gd name="connsiteY88" fmla="*/ 167741 h 564347"/>
                <a:gd name="connsiteX89" fmla="*/ 488219 w 607875"/>
                <a:gd name="connsiteY89" fmla="*/ 174371 h 564347"/>
                <a:gd name="connsiteX90" fmla="*/ 492428 w 607875"/>
                <a:gd name="connsiteY90" fmla="*/ 178666 h 564347"/>
                <a:gd name="connsiteX91" fmla="*/ 502155 w 607875"/>
                <a:gd name="connsiteY91" fmla="*/ 178666 h 564347"/>
                <a:gd name="connsiteX92" fmla="*/ 506177 w 607875"/>
                <a:gd name="connsiteY92" fmla="*/ 174464 h 564347"/>
                <a:gd name="connsiteX93" fmla="*/ 506177 w 607875"/>
                <a:gd name="connsiteY93" fmla="*/ 165501 h 564347"/>
                <a:gd name="connsiteX94" fmla="*/ 510292 w 607875"/>
                <a:gd name="connsiteY94" fmla="*/ 160178 h 564347"/>
                <a:gd name="connsiteX95" fmla="*/ 527221 w 607875"/>
                <a:gd name="connsiteY95" fmla="*/ 149347 h 564347"/>
                <a:gd name="connsiteX96" fmla="*/ 517401 w 607875"/>
                <a:gd name="connsiteY96" fmla="*/ 102848 h 564347"/>
                <a:gd name="connsiteX97" fmla="*/ 500285 w 607875"/>
                <a:gd name="connsiteY97" fmla="*/ 95192 h 564347"/>
                <a:gd name="connsiteX98" fmla="*/ 490932 w 607875"/>
                <a:gd name="connsiteY98" fmla="*/ 89963 h 564347"/>
                <a:gd name="connsiteX99" fmla="*/ 492989 w 607875"/>
                <a:gd name="connsiteY99" fmla="*/ 75491 h 564347"/>
                <a:gd name="connsiteX100" fmla="*/ 498695 w 607875"/>
                <a:gd name="connsiteY100" fmla="*/ 74370 h 564347"/>
                <a:gd name="connsiteX101" fmla="*/ 520300 w 607875"/>
                <a:gd name="connsiteY101" fmla="*/ 78572 h 564347"/>
                <a:gd name="connsiteX102" fmla="*/ 525912 w 607875"/>
                <a:gd name="connsiteY102" fmla="*/ 76238 h 564347"/>
                <a:gd name="connsiteX103" fmla="*/ 529279 w 607875"/>
                <a:gd name="connsiteY103" fmla="*/ 64940 h 564347"/>
                <a:gd name="connsiteX104" fmla="*/ 526660 w 607875"/>
                <a:gd name="connsiteY104" fmla="*/ 59711 h 564347"/>
                <a:gd name="connsiteX105" fmla="*/ 513005 w 607875"/>
                <a:gd name="connsiteY105" fmla="*/ 55696 h 564347"/>
                <a:gd name="connsiteX106" fmla="*/ 506832 w 607875"/>
                <a:gd name="connsiteY106" fmla="*/ 48600 h 564347"/>
                <a:gd name="connsiteX107" fmla="*/ 498040 w 607875"/>
                <a:gd name="connsiteY107" fmla="*/ 39916 h 564347"/>
                <a:gd name="connsiteX108" fmla="*/ 497993 w 607875"/>
                <a:gd name="connsiteY108" fmla="*/ 0 h 564347"/>
                <a:gd name="connsiteX109" fmla="*/ 575483 w 607875"/>
                <a:gd name="connsiteY109" fmla="*/ 32073 h 564347"/>
                <a:gd name="connsiteX110" fmla="*/ 575483 w 607875"/>
                <a:gd name="connsiteY110" fmla="*/ 186789 h 564347"/>
                <a:gd name="connsiteX111" fmla="*/ 442577 w 607875"/>
                <a:gd name="connsiteY111" fmla="*/ 203876 h 564347"/>
                <a:gd name="connsiteX112" fmla="*/ 442296 w 607875"/>
                <a:gd name="connsiteY112" fmla="*/ 203596 h 564347"/>
                <a:gd name="connsiteX113" fmla="*/ 395719 w 607875"/>
                <a:gd name="connsiteY113" fmla="*/ 216294 h 564347"/>
                <a:gd name="connsiteX114" fmla="*/ 394409 w 607875"/>
                <a:gd name="connsiteY114" fmla="*/ 208358 h 564347"/>
                <a:gd name="connsiteX115" fmla="*/ 417043 w 607875"/>
                <a:gd name="connsiteY115" fmla="*/ 182774 h 564347"/>
                <a:gd name="connsiteX116" fmla="*/ 415921 w 607875"/>
                <a:gd name="connsiteY116" fmla="*/ 181840 h 564347"/>
                <a:gd name="connsiteX117" fmla="*/ 420504 w 607875"/>
                <a:gd name="connsiteY117" fmla="*/ 32073 h 564347"/>
                <a:gd name="connsiteX118" fmla="*/ 497993 w 607875"/>
                <a:gd name="connsiteY118" fmla="*/ 0 h 56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607875" h="564347">
                  <a:moveTo>
                    <a:pt x="252689" y="396825"/>
                  </a:moveTo>
                  <a:lnTo>
                    <a:pt x="280371" y="484228"/>
                  </a:lnTo>
                  <a:lnTo>
                    <a:pt x="296643" y="438472"/>
                  </a:lnTo>
                  <a:cubicBezTo>
                    <a:pt x="268213" y="398879"/>
                    <a:pt x="298607" y="396825"/>
                    <a:pt x="303937" y="396825"/>
                  </a:cubicBezTo>
                  <a:lnTo>
                    <a:pt x="304124" y="396825"/>
                  </a:lnTo>
                  <a:lnTo>
                    <a:pt x="304218" y="396825"/>
                  </a:lnTo>
                  <a:cubicBezTo>
                    <a:pt x="309549" y="397012"/>
                    <a:pt x="340036" y="398879"/>
                    <a:pt x="311606" y="438472"/>
                  </a:cubicBezTo>
                  <a:lnTo>
                    <a:pt x="327785" y="484228"/>
                  </a:lnTo>
                  <a:lnTo>
                    <a:pt x="355467" y="396825"/>
                  </a:lnTo>
                  <a:cubicBezTo>
                    <a:pt x="355467" y="396825"/>
                    <a:pt x="390256" y="413633"/>
                    <a:pt x="421304" y="433243"/>
                  </a:cubicBezTo>
                  <a:cubicBezTo>
                    <a:pt x="424577" y="435204"/>
                    <a:pt x="427383" y="437352"/>
                    <a:pt x="430002" y="439406"/>
                  </a:cubicBezTo>
                  <a:cubicBezTo>
                    <a:pt x="441224" y="433430"/>
                    <a:pt x="449266" y="429601"/>
                    <a:pt x="449266" y="429601"/>
                  </a:cubicBezTo>
                  <a:lnTo>
                    <a:pt x="471431" y="499822"/>
                  </a:lnTo>
                  <a:lnTo>
                    <a:pt x="484430" y="462937"/>
                  </a:lnTo>
                  <a:cubicBezTo>
                    <a:pt x="461611" y="431189"/>
                    <a:pt x="486020" y="429601"/>
                    <a:pt x="490415" y="429601"/>
                  </a:cubicBezTo>
                  <a:lnTo>
                    <a:pt x="490508" y="429601"/>
                  </a:lnTo>
                  <a:lnTo>
                    <a:pt x="490602" y="429601"/>
                  </a:lnTo>
                  <a:cubicBezTo>
                    <a:pt x="494997" y="429601"/>
                    <a:pt x="519406" y="431189"/>
                    <a:pt x="496587" y="462937"/>
                  </a:cubicBezTo>
                  <a:lnTo>
                    <a:pt x="509586" y="499822"/>
                  </a:lnTo>
                  <a:lnTo>
                    <a:pt x="531937" y="429321"/>
                  </a:lnTo>
                  <a:cubicBezTo>
                    <a:pt x="531937" y="429321"/>
                    <a:pt x="559806" y="442954"/>
                    <a:pt x="584869" y="458642"/>
                  </a:cubicBezTo>
                  <a:cubicBezTo>
                    <a:pt x="603854" y="470408"/>
                    <a:pt x="607314" y="483294"/>
                    <a:pt x="607875" y="501690"/>
                  </a:cubicBezTo>
                  <a:lnTo>
                    <a:pt x="607875" y="501970"/>
                  </a:lnTo>
                  <a:lnTo>
                    <a:pt x="607875" y="503277"/>
                  </a:lnTo>
                  <a:cubicBezTo>
                    <a:pt x="607875" y="506919"/>
                    <a:pt x="607875" y="510654"/>
                    <a:pt x="607688" y="514856"/>
                  </a:cubicBezTo>
                  <a:lnTo>
                    <a:pt x="607688" y="564347"/>
                  </a:lnTo>
                  <a:lnTo>
                    <a:pt x="490415" y="564347"/>
                  </a:lnTo>
                  <a:lnTo>
                    <a:pt x="449828" y="564347"/>
                  </a:lnTo>
                  <a:lnTo>
                    <a:pt x="373329" y="564347"/>
                  </a:lnTo>
                  <a:lnTo>
                    <a:pt x="303844" y="564347"/>
                  </a:lnTo>
                  <a:lnTo>
                    <a:pt x="234359" y="564347"/>
                  </a:lnTo>
                  <a:lnTo>
                    <a:pt x="158234" y="564347"/>
                  </a:lnTo>
                  <a:lnTo>
                    <a:pt x="117273" y="564347"/>
                  </a:lnTo>
                  <a:lnTo>
                    <a:pt x="0" y="564347"/>
                  </a:lnTo>
                  <a:lnTo>
                    <a:pt x="0" y="514856"/>
                  </a:lnTo>
                  <a:lnTo>
                    <a:pt x="0" y="513549"/>
                  </a:lnTo>
                  <a:lnTo>
                    <a:pt x="0" y="503557"/>
                  </a:lnTo>
                  <a:lnTo>
                    <a:pt x="0" y="502157"/>
                  </a:lnTo>
                  <a:lnTo>
                    <a:pt x="0" y="501970"/>
                  </a:lnTo>
                  <a:cubicBezTo>
                    <a:pt x="561" y="483387"/>
                    <a:pt x="4115" y="470688"/>
                    <a:pt x="22912" y="458829"/>
                  </a:cubicBezTo>
                  <a:cubicBezTo>
                    <a:pt x="47975" y="443141"/>
                    <a:pt x="75938" y="429601"/>
                    <a:pt x="75938" y="429601"/>
                  </a:cubicBezTo>
                  <a:lnTo>
                    <a:pt x="98102" y="499822"/>
                  </a:lnTo>
                  <a:lnTo>
                    <a:pt x="111194" y="462937"/>
                  </a:lnTo>
                  <a:cubicBezTo>
                    <a:pt x="88376" y="431189"/>
                    <a:pt x="112784" y="429601"/>
                    <a:pt x="117180" y="429601"/>
                  </a:cubicBezTo>
                  <a:lnTo>
                    <a:pt x="117273" y="429601"/>
                  </a:lnTo>
                  <a:lnTo>
                    <a:pt x="117460" y="429601"/>
                  </a:lnTo>
                  <a:cubicBezTo>
                    <a:pt x="121762" y="429601"/>
                    <a:pt x="146264" y="431189"/>
                    <a:pt x="123445" y="462937"/>
                  </a:cubicBezTo>
                  <a:lnTo>
                    <a:pt x="136351" y="499822"/>
                  </a:lnTo>
                  <a:lnTo>
                    <a:pt x="158609" y="429601"/>
                  </a:lnTo>
                  <a:cubicBezTo>
                    <a:pt x="158609" y="429601"/>
                    <a:pt x="166651" y="433430"/>
                    <a:pt x="178061" y="439593"/>
                  </a:cubicBezTo>
                  <a:cubicBezTo>
                    <a:pt x="180679" y="437445"/>
                    <a:pt x="183485" y="435297"/>
                    <a:pt x="186851" y="433243"/>
                  </a:cubicBezTo>
                  <a:cubicBezTo>
                    <a:pt x="217900" y="413633"/>
                    <a:pt x="252689" y="396825"/>
                    <a:pt x="252689" y="396825"/>
                  </a:cubicBezTo>
                  <a:close/>
                  <a:moveTo>
                    <a:pt x="490513" y="272600"/>
                  </a:moveTo>
                  <a:cubicBezTo>
                    <a:pt x="495282" y="272320"/>
                    <a:pt x="543167" y="271853"/>
                    <a:pt x="545786" y="329003"/>
                  </a:cubicBezTo>
                  <a:cubicBezTo>
                    <a:pt x="545786" y="329003"/>
                    <a:pt x="554951" y="414541"/>
                    <a:pt x="490887" y="415101"/>
                  </a:cubicBezTo>
                  <a:lnTo>
                    <a:pt x="490513" y="415101"/>
                  </a:lnTo>
                  <a:lnTo>
                    <a:pt x="490138" y="415101"/>
                  </a:lnTo>
                  <a:cubicBezTo>
                    <a:pt x="425887" y="414541"/>
                    <a:pt x="435240" y="329003"/>
                    <a:pt x="435240" y="329003"/>
                  </a:cubicBezTo>
                  <a:cubicBezTo>
                    <a:pt x="437858" y="271946"/>
                    <a:pt x="485743" y="272320"/>
                    <a:pt x="490513" y="272600"/>
                  </a:cubicBezTo>
                  <a:close/>
                  <a:moveTo>
                    <a:pt x="117163" y="272600"/>
                  </a:moveTo>
                  <a:cubicBezTo>
                    <a:pt x="121932" y="272320"/>
                    <a:pt x="169807" y="271853"/>
                    <a:pt x="172425" y="329003"/>
                  </a:cubicBezTo>
                  <a:cubicBezTo>
                    <a:pt x="172425" y="329003"/>
                    <a:pt x="181589" y="414541"/>
                    <a:pt x="117537" y="415101"/>
                  </a:cubicBezTo>
                  <a:lnTo>
                    <a:pt x="117163" y="415101"/>
                  </a:lnTo>
                  <a:lnTo>
                    <a:pt x="116789" y="415101"/>
                  </a:lnTo>
                  <a:cubicBezTo>
                    <a:pt x="52737" y="414354"/>
                    <a:pt x="61901" y="329003"/>
                    <a:pt x="61901" y="329003"/>
                  </a:cubicBezTo>
                  <a:cubicBezTo>
                    <a:pt x="64519" y="271946"/>
                    <a:pt x="112394" y="272320"/>
                    <a:pt x="117163" y="272600"/>
                  </a:cubicBezTo>
                  <a:close/>
                  <a:moveTo>
                    <a:pt x="304208" y="201351"/>
                  </a:moveTo>
                  <a:cubicBezTo>
                    <a:pt x="310099" y="201071"/>
                    <a:pt x="369573" y="200604"/>
                    <a:pt x="372752" y="271567"/>
                  </a:cubicBezTo>
                  <a:cubicBezTo>
                    <a:pt x="372752" y="271567"/>
                    <a:pt x="384254" y="377919"/>
                    <a:pt x="304582" y="378759"/>
                  </a:cubicBezTo>
                  <a:lnTo>
                    <a:pt x="304114" y="378759"/>
                  </a:lnTo>
                  <a:lnTo>
                    <a:pt x="303553" y="378759"/>
                  </a:lnTo>
                  <a:cubicBezTo>
                    <a:pt x="223788" y="378012"/>
                    <a:pt x="235383" y="271661"/>
                    <a:pt x="235664" y="271567"/>
                  </a:cubicBezTo>
                  <a:cubicBezTo>
                    <a:pt x="238843" y="200511"/>
                    <a:pt x="298317" y="201071"/>
                    <a:pt x="304208" y="201351"/>
                  </a:cubicBezTo>
                  <a:close/>
                  <a:moveTo>
                    <a:pt x="494205" y="39916"/>
                  </a:moveTo>
                  <a:cubicBezTo>
                    <a:pt x="490090" y="40010"/>
                    <a:pt x="489435" y="40757"/>
                    <a:pt x="489342" y="44865"/>
                  </a:cubicBezTo>
                  <a:lnTo>
                    <a:pt x="489342" y="50374"/>
                  </a:lnTo>
                  <a:cubicBezTo>
                    <a:pt x="489342" y="55696"/>
                    <a:pt x="489342" y="55696"/>
                    <a:pt x="484104" y="57563"/>
                  </a:cubicBezTo>
                  <a:cubicBezTo>
                    <a:pt x="471384" y="62139"/>
                    <a:pt x="463621" y="70729"/>
                    <a:pt x="462779" y="84548"/>
                  </a:cubicBezTo>
                  <a:cubicBezTo>
                    <a:pt x="462031" y="96873"/>
                    <a:pt x="468391" y="105089"/>
                    <a:pt x="478492" y="111065"/>
                  </a:cubicBezTo>
                  <a:cubicBezTo>
                    <a:pt x="484759" y="114800"/>
                    <a:pt x="491493" y="117041"/>
                    <a:pt x="498040" y="119935"/>
                  </a:cubicBezTo>
                  <a:cubicBezTo>
                    <a:pt x="500565" y="121056"/>
                    <a:pt x="503091" y="122456"/>
                    <a:pt x="505148" y="124137"/>
                  </a:cubicBezTo>
                  <a:cubicBezTo>
                    <a:pt x="511415" y="129272"/>
                    <a:pt x="510292" y="137956"/>
                    <a:pt x="502810" y="141224"/>
                  </a:cubicBezTo>
                  <a:cubicBezTo>
                    <a:pt x="498788" y="142998"/>
                    <a:pt x="494579" y="143372"/>
                    <a:pt x="490184" y="142811"/>
                  </a:cubicBezTo>
                  <a:cubicBezTo>
                    <a:pt x="483449" y="141971"/>
                    <a:pt x="476996" y="140197"/>
                    <a:pt x="471010" y="137116"/>
                  </a:cubicBezTo>
                  <a:cubicBezTo>
                    <a:pt x="467549" y="135248"/>
                    <a:pt x="466521" y="135715"/>
                    <a:pt x="465305" y="139637"/>
                  </a:cubicBezTo>
                  <a:cubicBezTo>
                    <a:pt x="464276" y="142811"/>
                    <a:pt x="463247" y="146173"/>
                    <a:pt x="462405" y="149534"/>
                  </a:cubicBezTo>
                  <a:cubicBezTo>
                    <a:pt x="461283" y="154203"/>
                    <a:pt x="461657" y="155136"/>
                    <a:pt x="466146" y="157004"/>
                  </a:cubicBezTo>
                  <a:cubicBezTo>
                    <a:pt x="471478" y="159805"/>
                    <a:pt x="477370" y="161019"/>
                    <a:pt x="483356" y="162046"/>
                  </a:cubicBezTo>
                  <a:cubicBezTo>
                    <a:pt x="487939" y="162793"/>
                    <a:pt x="488219" y="162886"/>
                    <a:pt x="488219" y="167741"/>
                  </a:cubicBezTo>
                  <a:lnTo>
                    <a:pt x="488219" y="174371"/>
                  </a:lnTo>
                  <a:cubicBezTo>
                    <a:pt x="488313" y="177079"/>
                    <a:pt x="489622" y="178666"/>
                    <a:pt x="492428" y="178666"/>
                  </a:cubicBezTo>
                  <a:cubicBezTo>
                    <a:pt x="495702" y="178853"/>
                    <a:pt x="498975" y="178853"/>
                    <a:pt x="502155" y="178666"/>
                  </a:cubicBezTo>
                  <a:cubicBezTo>
                    <a:pt x="504774" y="178572"/>
                    <a:pt x="506177" y="177172"/>
                    <a:pt x="506177" y="174464"/>
                  </a:cubicBezTo>
                  <a:cubicBezTo>
                    <a:pt x="506177" y="171476"/>
                    <a:pt x="506271" y="168488"/>
                    <a:pt x="506177" y="165501"/>
                  </a:cubicBezTo>
                  <a:cubicBezTo>
                    <a:pt x="506084" y="162513"/>
                    <a:pt x="507299" y="160925"/>
                    <a:pt x="510292" y="160178"/>
                  </a:cubicBezTo>
                  <a:cubicBezTo>
                    <a:pt x="517027" y="158311"/>
                    <a:pt x="522732" y="154669"/>
                    <a:pt x="527221" y="149347"/>
                  </a:cubicBezTo>
                  <a:cubicBezTo>
                    <a:pt x="539567" y="134408"/>
                    <a:pt x="534891" y="112466"/>
                    <a:pt x="517401" y="102848"/>
                  </a:cubicBezTo>
                  <a:cubicBezTo>
                    <a:pt x="511882" y="99861"/>
                    <a:pt x="506084" y="97526"/>
                    <a:pt x="500285" y="95192"/>
                  </a:cubicBezTo>
                  <a:cubicBezTo>
                    <a:pt x="496918" y="93791"/>
                    <a:pt x="493738" y="92204"/>
                    <a:pt x="490932" y="89963"/>
                  </a:cubicBezTo>
                  <a:cubicBezTo>
                    <a:pt x="485320" y="85481"/>
                    <a:pt x="486442" y="78385"/>
                    <a:pt x="492989" y="75491"/>
                  </a:cubicBezTo>
                  <a:cubicBezTo>
                    <a:pt x="494860" y="74744"/>
                    <a:pt x="496731" y="74464"/>
                    <a:pt x="498695" y="74370"/>
                  </a:cubicBezTo>
                  <a:cubicBezTo>
                    <a:pt x="506271" y="73997"/>
                    <a:pt x="513379" y="75397"/>
                    <a:pt x="520300" y="78572"/>
                  </a:cubicBezTo>
                  <a:cubicBezTo>
                    <a:pt x="523667" y="80253"/>
                    <a:pt x="524790" y="79692"/>
                    <a:pt x="525912" y="76238"/>
                  </a:cubicBezTo>
                  <a:cubicBezTo>
                    <a:pt x="527128" y="72503"/>
                    <a:pt x="528157" y="68675"/>
                    <a:pt x="529279" y="64940"/>
                  </a:cubicBezTo>
                  <a:cubicBezTo>
                    <a:pt x="530027" y="62419"/>
                    <a:pt x="528998" y="60831"/>
                    <a:pt x="526660" y="59711"/>
                  </a:cubicBezTo>
                  <a:cubicBezTo>
                    <a:pt x="522264" y="57844"/>
                    <a:pt x="517775" y="56443"/>
                    <a:pt x="513005" y="55696"/>
                  </a:cubicBezTo>
                  <a:cubicBezTo>
                    <a:pt x="506832" y="54856"/>
                    <a:pt x="506832" y="54856"/>
                    <a:pt x="506832" y="48600"/>
                  </a:cubicBezTo>
                  <a:cubicBezTo>
                    <a:pt x="506832" y="39916"/>
                    <a:pt x="506832" y="39916"/>
                    <a:pt x="498040" y="39916"/>
                  </a:cubicBezTo>
                  <a:close/>
                  <a:moveTo>
                    <a:pt x="497993" y="0"/>
                  </a:moveTo>
                  <a:cubicBezTo>
                    <a:pt x="526052" y="0"/>
                    <a:pt x="554111" y="10691"/>
                    <a:pt x="575483" y="32073"/>
                  </a:cubicBezTo>
                  <a:cubicBezTo>
                    <a:pt x="618319" y="74744"/>
                    <a:pt x="618319" y="144119"/>
                    <a:pt x="575483" y="186789"/>
                  </a:cubicBezTo>
                  <a:cubicBezTo>
                    <a:pt x="539474" y="222924"/>
                    <a:pt x="484572" y="228526"/>
                    <a:pt x="442577" y="203876"/>
                  </a:cubicBezTo>
                  <a:lnTo>
                    <a:pt x="442296" y="203596"/>
                  </a:lnTo>
                  <a:cubicBezTo>
                    <a:pt x="425742" y="216014"/>
                    <a:pt x="408065" y="218162"/>
                    <a:pt x="395719" y="216294"/>
                  </a:cubicBezTo>
                  <a:cubicBezTo>
                    <a:pt x="391603" y="215641"/>
                    <a:pt x="390668" y="210225"/>
                    <a:pt x="394409" y="208358"/>
                  </a:cubicBezTo>
                  <a:cubicBezTo>
                    <a:pt x="405820" y="202756"/>
                    <a:pt x="412928" y="191738"/>
                    <a:pt x="417043" y="182774"/>
                  </a:cubicBezTo>
                  <a:lnTo>
                    <a:pt x="415921" y="181840"/>
                  </a:lnTo>
                  <a:cubicBezTo>
                    <a:pt x="377761" y="138890"/>
                    <a:pt x="379351" y="73156"/>
                    <a:pt x="420504" y="32073"/>
                  </a:cubicBezTo>
                  <a:cubicBezTo>
                    <a:pt x="441876" y="10691"/>
                    <a:pt x="469934" y="0"/>
                    <a:pt x="497993" y="0"/>
                  </a:cubicBezTo>
                  <a:close/>
                </a:path>
              </a:pathLst>
            </a:custGeom>
            <a:solidFill>
              <a:srgbClr val="B9CBDD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" name="4c8127e0-256a-4328-a5fb-a374fb8fe6c1" descr="ww0AAB+LCAAAAAAABADtVE1vozAQ/S/e7g1VQKAEbslGWeXQbdVE3cMqBxem4BWYyJgqVcR/r034soBW6aVKVHGB4c3Me57xO6Ar/roD5KF1ghlfEBwynKw4JEhDqwB5NI9jDc0JDQgNf7M032XI+3do0rp//hIe/UrjlD3iOAdZgBJOcHz89HpJCvaeEcHgtYyNYQWsV+vu+Zn4sIkggRqzIZTPaLCOcCAQ+rUuBDASRpxCllWBu6f/4PNOmudKVJ5FouaP5dKeu/OFLYuVbfSi0NAa/JQGnyf5AD5QXoMewifkGZbpOPrUUHovXPk0vQ3Ze+wM6+O7JZQkeVLBSom3eN8JGfoxSIIghi5sRTmwl2ZKhoyV72vORINlyhLMRcODXvxstdnudXkmKxrAXmTVZJEy1Iqk3KfBtZE/mq0pd6hNusdiE0FwG1Ddz2vRGprRMBZg0yn11QNsCou92MEfgZaUKqkyZKCtqqImJGqLufX1FdoosQ3s+WlSZEZXxNDpv6tBFuhKqCgo5D/kXS/nqTPoMhfLngGf+e2yV1eujPdu4pGaeZK2mmZ/MqjYDsj7ansauvmG7UwM01Ju/tRynbmu3vxv12m13aiuY16A65jn7zrmBbtObzxn7jr61Lanlq3c/Jktn2/XGXMdy1RcZ3IBrjM5f9eZXLDr9MYz6jrb4g29pUWYww0AAA==">
            <a:extLst>
              <a:ext uri="{FF2B5EF4-FFF2-40B4-BE49-F238E27FC236}">
                <a16:creationId xmlns:a16="http://schemas.microsoft.com/office/drawing/2014/main" xmlns="" id="{482ACB0F-BA84-4F5A-9DAF-0ABA1D754D9E}"/>
              </a:ext>
            </a:extLst>
          </p:cNvPr>
          <p:cNvGrpSpPr>
            <a:grpSpLocks noChangeAspect="1"/>
          </p:cNvGrpSpPr>
          <p:nvPr/>
        </p:nvGrpSpPr>
        <p:grpSpPr>
          <a:xfrm>
            <a:off x="6223000" y="1251745"/>
            <a:ext cx="3494241" cy="4354511"/>
            <a:chOff x="2548114" y="1166572"/>
            <a:chExt cx="3494241" cy="4354511"/>
          </a:xfrm>
        </p:grpSpPr>
        <p:sp>
          <p:nvSpPr>
            <p:cNvPr id="45" name="ValueShape1">
              <a:extLst>
                <a:ext uri="{FF2B5EF4-FFF2-40B4-BE49-F238E27FC236}">
                  <a16:creationId xmlns:a16="http://schemas.microsoft.com/office/drawing/2014/main" xmlns="" id="{52218916-8618-4FF4-9A7D-3258B8BE727E}"/>
                </a:ext>
              </a:extLst>
            </p:cNvPr>
            <p:cNvSpPr/>
            <p:nvPr/>
          </p:nvSpPr>
          <p:spPr>
            <a:xfrm>
              <a:off x="2959867" y="417636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46" name="ValueShape1">
              <a:extLst>
                <a:ext uri="{FF2B5EF4-FFF2-40B4-BE49-F238E27FC236}">
                  <a16:creationId xmlns:a16="http://schemas.microsoft.com/office/drawing/2014/main" xmlns="" id="{1AE7BA68-A848-4527-89DB-AE964136C1CE}"/>
                </a:ext>
              </a:extLst>
            </p:cNvPr>
            <p:cNvSpPr/>
            <p:nvPr/>
          </p:nvSpPr>
          <p:spPr>
            <a:xfrm>
              <a:off x="2959867" y="402928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47" name="ValueShape1">
              <a:extLst>
                <a:ext uri="{FF2B5EF4-FFF2-40B4-BE49-F238E27FC236}">
                  <a16:creationId xmlns:a16="http://schemas.microsoft.com/office/drawing/2014/main" xmlns="" id="{E2F9BCD4-50F8-48DC-BFA5-266F70F60EEF}"/>
                </a:ext>
              </a:extLst>
            </p:cNvPr>
            <p:cNvSpPr/>
            <p:nvPr/>
          </p:nvSpPr>
          <p:spPr>
            <a:xfrm>
              <a:off x="2959867" y="388221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48" name="ValueShape1">
              <a:extLst>
                <a:ext uri="{FF2B5EF4-FFF2-40B4-BE49-F238E27FC236}">
                  <a16:creationId xmlns:a16="http://schemas.microsoft.com/office/drawing/2014/main" xmlns="" id="{BDC90225-66BE-4740-B689-CE1F54C8FA1A}"/>
                </a:ext>
              </a:extLst>
            </p:cNvPr>
            <p:cNvSpPr/>
            <p:nvPr/>
          </p:nvSpPr>
          <p:spPr>
            <a:xfrm>
              <a:off x="2959867" y="3735136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49" name="ValueShape1">
              <a:extLst>
                <a:ext uri="{FF2B5EF4-FFF2-40B4-BE49-F238E27FC236}">
                  <a16:creationId xmlns:a16="http://schemas.microsoft.com/office/drawing/2014/main" xmlns="" id="{2F6EF0C4-9D94-478F-B250-7E00939DF322}"/>
                </a:ext>
              </a:extLst>
            </p:cNvPr>
            <p:cNvSpPr/>
            <p:nvPr/>
          </p:nvSpPr>
          <p:spPr>
            <a:xfrm>
              <a:off x="2959867" y="3588059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0" name="ValueShape1">
              <a:extLst>
                <a:ext uri="{FF2B5EF4-FFF2-40B4-BE49-F238E27FC236}">
                  <a16:creationId xmlns:a16="http://schemas.microsoft.com/office/drawing/2014/main" xmlns="" id="{87FB4815-ECE8-49DD-A6FE-638A42261913}"/>
                </a:ext>
              </a:extLst>
            </p:cNvPr>
            <p:cNvSpPr/>
            <p:nvPr/>
          </p:nvSpPr>
          <p:spPr>
            <a:xfrm>
              <a:off x="2959867" y="3440984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100000"/>
                  </a:schemeClr>
                </a:gs>
                <a:gs pos="100000">
                  <a:srgbClr val="D9D9D9"/>
                </a:gs>
                <a:gs pos="90000">
                  <a:schemeClr val="accent5">
                    <a:lumMod val="100000"/>
                  </a:schemeClr>
                </a:gs>
                <a:gs pos="9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1" name="ValueShape1">
              <a:extLst>
                <a:ext uri="{FF2B5EF4-FFF2-40B4-BE49-F238E27FC236}">
                  <a16:creationId xmlns:a16="http://schemas.microsoft.com/office/drawing/2014/main" xmlns="" id="{293D27F7-9C30-46D4-9741-86B94CCF0CDA}"/>
                </a:ext>
              </a:extLst>
            </p:cNvPr>
            <p:cNvSpPr/>
            <p:nvPr/>
          </p:nvSpPr>
          <p:spPr>
            <a:xfrm>
              <a:off x="2959867" y="329390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2" name="ValueShape1">
              <a:extLst>
                <a:ext uri="{FF2B5EF4-FFF2-40B4-BE49-F238E27FC236}">
                  <a16:creationId xmlns:a16="http://schemas.microsoft.com/office/drawing/2014/main" xmlns="" id="{983C1650-3F8C-4B97-90B4-5D18C624B59C}"/>
                </a:ext>
              </a:extLst>
            </p:cNvPr>
            <p:cNvSpPr/>
            <p:nvPr/>
          </p:nvSpPr>
          <p:spPr>
            <a:xfrm>
              <a:off x="2959867" y="3146833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3" name="ValueShape1">
              <a:extLst>
                <a:ext uri="{FF2B5EF4-FFF2-40B4-BE49-F238E27FC236}">
                  <a16:creationId xmlns:a16="http://schemas.microsoft.com/office/drawing/2014/main" xmlns="" id="{B808C535-14D0-4D5B-92E7-343C00786A19}"/>
                </a:ext>
              </a:extLst>
            </p:cNvPr>
            <p:cNvSpPr/>
            <p:nvPr/>
          </p:nvSpPr>
          <p:spPr>
            <a:xfrm>
              <a:off x="2959867" y="299975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4" name="ValueShape1">
              <a:extLst>
                <a:ext uri="{FF2B5EF4-FFF2-40B4-BE49-F238E27FC236}">
                  <a16:creationId xmlns:a16="http://schemas.microsoft.com/office/drawing/2014/main" xmlns="" id="{0A077597-F53A-41F0-9593-8B594B8378ED}"/>
                </a:ext>
              </a:extLst>
            </p:cNvPr>
            <p:cNvSpPr/>
            <p:nvPr/>
          </p:nvSpPr>
          <p:spPr>
            <a:xfrm>
              <a:off x="2959867" y="285268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5" name="ValueShape2">
              <a:extLst>
                <a:ext uri="{FF2B5EF4-FFF2-40B4-BE49-F238E27FC236}">
                  <a16:creationId xmlns:a16="http://schemas.microsoft.com/office/drawing/2014/main" xmlns="" id="{806E6F4F-183F-4D05-9F13-7DAA8CD8DDA2}"/>
                </a:ext>
              </a:extLst>
            </p:cNvPr>
            <p:cNvSpPr/>
            <p:nvPr/>
          </p:nvSpPr>
          <p:spPr>
            <a:xfrm>
              <a:off x="3719789" y="417636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6" name="ValueShape2">
              <a:extLst>
                <a:ext uri="{FF2B5EF4-FFF2-40B4-BE49-F238E27FC236}">
                  <a16:creationId xmlns:a16="http://schemas.microsoft.com/office/drawing/2014/main" xmlns="" id="{52AE5AB5-97BC-4399-94FA-875B4935031B}"/>
                </a:ext>
              </a:extLst>
            </p:cNvPr>
            <p:cNvSpPr/>
            <p:nvPr/>
          </p:nvSpPr>
          <p:spPr>
            <a:xfrm>
              <a:off x="3719789" y="402928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7" name="ValueShape2">
              <a:extLst>
                <a:ext uri="{FF2B5EF4-FFF2-40B4-BE49-F238E27FC236}">
                  <a16:creationId xmlns:a16="http://schemas.microsoft.com/office/drawing/2014/main" xmlns="" id="{2B4758F1-5D4D-4346-AAF1-4A555F1952BE}"/>
                </a:ext>
              </a:extLst>
            </p:cNvPr>
            <p:cNvSpPr/>
            <p:nvPr/>
          </p:nvSpPr>
          <p:spPr>
            <a:xfrm>
              <a:off x="3719789" y="388221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8" name="ValueShape2">
              <a:extLst>
                <a:ext uri="{FF2B5EF4-FFF2-40B4-BE49-F238E27FC236}">
                  <a16:creationId xmlns:a16="http://schemas.microsoft.com/office/drawing/2014/main" xmlns="" id="{16881B80-9F46-4C6A-8A9C-50A82519CEB2}"/>
                </a:ext>
              </a:extLst>
            </p:cNvPr>
            <p:cNvSpPr/>
            <p:nvPr/>
          </p:nvSpPr>
          <p:spPr>
            <a:xfrm>
              <a:off x="3719789" y="3735136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9" name="ValueShape2">
              <a:extLst>
                <a:ext uri="{FF2B5EF4-FFF2-40B4-BE49-F238E27FC236}">
                  <a16:creationId xmlns:a16="http://schemas.microsoft.com/office/drawing/2014/main" xmlns="" id="{31794F1C-8036-4AD8-8C52-6634B7A8F703}"/>
                </a:ext>
              </a:extLst>
            </p:cNvPr>
            <p:cNvSpPr/>
            <p:nvPr/>
          </p:nvSpPr>
          <p:spPr>
            <a:xfrm>
              <a:off x="3719789" y="3588059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0" name="ValueShape2">
              <a:extLst>
                <a:ext uri="{FF2B5EF4-FFF2-40B4-BE49-F238E27FC236}">
                  <a16:creationId xmlns:a16="http://schemas.microsoft.com/office/drawing/2014/main" xmlns="" id="{C87CBE85-A477-44BD-9EB8-53C58371B089}"/>
                </a:ext>
              </a:extLst>
            </p:cNvPr>
            <p:cNvSpPr/>
            <p:nvPr/>
          </p:nvSpPr>
          <p:spPr>
            <a:xfrm>
              <a:off x="3719789" y="344098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1" name="ValueShape2">
              <a:extLst>
                <a:ext uri="{FF2B5EF4-FFF2-40B4-BE49-F238E27FC236}">
                  <a16:creationId xmlns:a16="http://schemas.microsoft.com/office/drawing/2014/main" xmlns="" id="{D2E663C4-9AEC-4264-BBBD-EA37476905CE}"/>
                </a:ext>
              </a:extLst>
            </p:cNvPr>
            <p:cNvSpPr/>
            <p:nvPr/>
          </p:nvSpPr>
          <p:spPr>
            <a:xfrm>
              <a:off x="3719789" y="3293908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8497B0"/>
                </a:gs>
                <a:gs pos="100000">
                  <a:srgbClr val="D9D9D9"/>
                </a:gs>
                <a:gs pos="90000">
                  <a:srgbClr val="8497B0"/>
                </a:gs>
                <a:gs pos="9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2" name="ValueShape2">
              <a:extLst>
                <a:ext uri="{FF2B5EF4-FFF2-40B4-BE49-F238E27FC236}">
                  <a16:creationId xmlns:a16="http://schemas.microsoft.com/office/drawing/2014/main" xmlns="" id="{EB364104-6A20-41D2-A450-A188A11935BB}"/>
                </a:ext>
              </a:extLst>
            </p:cNvPr>
            <p:cNvSpPr/>
            <p:nvPr/>
          </p:nvSpPr>
          <p:spPr>
            <a:xfrm>
              <a:off x="3719789" y="315151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3" name="ValueShape2">
              <a:extLst>
                <a:ext uri="{FF2B5EF4-FFF2-40B4-BE49-F238E27FC236}">
                  <a16:creationId xmlns:a16="http://schemas.microsoft.com/office/drawing/2014/main" xmlns="" id="{EB4C87B6-3443-4DC8-A312-659246F91F19}"/>
                </a:ext>
              </a:extLst>
            </p:cNvPr>
            <p:cNvSpPr/>
            <p:nvPr/>
          </p:nvSpPr>
          <p:spPr>
            <a:xfrm>
              <a:off x="3719789" y="300443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4" name="ValueShape2">
              <a:extLst>
                <a:ext uri="{FF2B5EF4-FFF2-40B4-BE49-F238E27FC236}">
                  <a16:creationId xmlns:a16="http://schemas.microsoft.com/office/drawing/2014/main" xmlns="" id="{5B434C5D-5183-4310-8BA8-310D2BBD484D}"/>
                </a:ext>
              </a:extLst>
            </p:cNvPr>
            <p:cNvSpPr/>
            <p:nvPr/>
          </p:nvSpPr>
          <p:spPr>
            <a:xfrm>
              <a:off x="3719789" y="285736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5" name="ValueShape3">
              <a:extLst>
                <a:ext uri="{FF2B5EF4-FFF2-40B4-BE49-F238E27FC236}">
                  <a16:creationId xmlns:a16="http://schemas.microsoft.com/office/drawing/2014/main" xmlns="" id="{6E6A6928-DC04-4207-B4A4-526BCAAD0AAE}"/>
                </a:ext>
              </a:extLst>
            </p:cNvPr>
            <p:cNvSpPr/>
            <p:nvPr/>
          </p:nvSpPr>
          <p:spPr>
            <a:xfrm>
              <a:off x="4454076" y="417636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6" name="ValueShape3">
              <a:extLst>
                <a:ext uri="{FF2B5EF4-FFF2-40B4-BE49-F238E27FC236}">
                  <a16:creationId xmlns:a16="http://schemas.microsoft.com/office/drawing/2014/main" xmlns="" id="{02F8F389-72FE-416E-AB79-355BC036F4C9}"/>
                </a:ext>
              </a:extLst>
            </p:cNvPr>
            <p:cNvSpPr/>
            <p:nvPr/>
          </p:nvSpPr>
          <p:spPr>
            <a:xfrm>
              <a:off x="4454076" y="4029285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7" name="ValueShape3">
              <a:extLst>
                <a:ext uri="{FF2B5EF4-FFF2-40B4-BE49-F238E27FC236}">
                  <a16:creationId xmlns:a16="http://schemas.microsoft.com/office/drawing/2014/main" xmlns="" id="{C69091C5-F423-49C9-BF7A-6E2A996F93BE}"/>
                </a:ext>
              </a:extLst>
            </p:cNvPr>
            <p:cNvSpPr/>
            <p:nvPr/>
          </p:nvSpPr>
          <p:spPr>
            <a:xfrm>
              <a:off x="4454076" y="3882210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8" name="ValueShape3">
              <a:extLst>
                <a:ext uri="{FF2B5EF4-FFF2-40B4-BE49-F238E27FC236}">
                  <a16:creationId xmlns:a16="http://schemas.microsoft.com/office/drawing/2014/main" xmlns="" id="{F01609B8-1510-4219-99BB-1165E67BA063}"/>
                </a:ext>
              </a:extLst>
            </p:cNvPr>
            <p:cNvSpPr/>
            <p:nvPr/>
          </p:nvSpPr>
          <p:spPr>
            <a:xfrm>
              <a:off x="4454076" y="3735135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9" name="ValueShape3">
              <a:extLst>
                <a:ext uri="{FF2B5EF4-FFF2-40B4-BE49-F238E27FC236}">
                  <a16:creationId xmlns:a16="http://schemas.microsoft.com/office/drawing/2014/main" xmlns="" id="{C58385B7-8059-4600-AC1A-E85EFC08F2FA}"/>
                </a:ext>
              </a:extLst>
            </p:cNvPr>
            <p:cNvSpPr/>
            <p:nvPr/>
          </p:nvSpPr>
          <p:spPr>
            <a:xfrm>
              <a:off x="4454076" y="3588059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5A5A5"/>
                </a:gs>
                <a:gs pos="100000">
                  <a:srgbClr val="D9D9D9"/>
                </a:gs>
                <a:gs pos="20000">
                  <a:srgbClr val="A5A5A5"/>
                </a:gs>
                <a:gs pos="2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0" name="ValueShape3">
              <a:extLst>
                <a:ext uri="{FF2B5EF4-FFF2-40B4-BE49-F238E27FC236}">
                  <a16:creationId xmlns:a16="http://schemas.microsoft.com/office/drawing/2014/main" xmlns="" id="{D2FD634D-E592-4CBB-BCD3-95C104F653D2}"/>
                </a:ext>
              </a:extLst>
            </p:cNvPr>
            <p:cNvSpPr/>
            <p:nvPr/>
          </p:nvSpPr>
          <p:spPr>
            <a:xfrm>
              <a:off x="4454076" y="344098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1" name="ValueShape3">
              <a:extLst>
                <a:ext uri="{FF2B5EF4-FFF2-40B4-BE49-F238E27FC236}">
                  <a16:creationId xmlns:a16="http://schemas.microsoft.com/office/drawing/2014/main" xmlns="" id="{A5D4B0CE-A8EE-44DF-94E7-9197AD09EE3B}"/>
                </a:ext>
              </a:extLst>
            </p:cNvPr>
            <p:cNvSpPr/>
            <p:nvPr/>
          </p:nvSpPr>
          <p:spPr>
            <a:xfrm>
              <a:off x="4454076" y="329390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2" name="ValueShape3">
              <a:extLst>
                <a:ext uri="{FF2B5EF4-FFF2-40B4-BE49-F238E27FC236}">
                  <a16:creationId xmlns:a16="http://schemas.microsoft.com/office/drawing/2014/main" xmlns="" id="{A7371A17-A2A8-423C-BD5E-44152EAA8257}"/>
                </a:ext>
              </a:extLst>
            </p:cNvPr>
            <p:cNvSpPr/>
            <p:nvPr/>
          </p:nvSpPr>
          <p:spPr>
            <a:xfrm>
              <a:off x="4454076" y="3146833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3" name="ValueShape3">
              <a:extLst>
                <a:ext uri="{FF2B5EF4-FFF2-40B4-BE49-F238E27FC236}">
                  <a16:creationId xmlns:a16="http://schemas.microsoft.com/office/drawing/2014/main" xmlns="" id="{FC1DFD33-01F9-438B-9D98-441228642822}"/>
                </a:ext>
              </a:extLst>
            </p:cNvPr>
            <p:cNvSpPr/>
            <p:nvPr/>
          </p:nvSpPr>
          <p:spPr>
            <a:xfrm>
              <a:off x="4454076" y="299975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4" name="ValueShape3">
              <a:extLst>
                <a:ext uri="{FF2B5EF4-FFF2-40B4-BE49-F238E27FC236}">
                  <a16:creationId xmlns:a16="http://schemas.microsoft.com/office/drawing/2014/main" xmlns="" id="{8A41B573-A78E-4A2D-BFEA-454973DAE3CC}"/>
                </a:ext>
              </a:extLst>
            </p:cNvPr>
            <p:cNvSpPr/>
            <p:nvPr/>
          </p:nvSpPr>
          <p:spPr>
            <a:xfrm>
              <a:off x="4454076" y="285268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5" name="CustomText1">
              <a:extLst>
                <a:ext uri="{FF2B5EF4-FFF2-40B4-BE49-F238E27FC236}">
                  <a16:creationId xmlns:a16="http://schemas.microsoft.com/office/drawing/2014/main" xmlns="" id="{3999066E-1376-4B8B-9DFC-8C7F3A87DC0A}"/>
                </a:ext>
              </a:extLst>
            </p:cNvPr>
            <p:cNvSpPr txBox="1"/>
            <p:nvPr/>
          </p:nvSpPr>
          <p:spPr>
            <a:xfrm>
              <a:off x="2644039" y="2853137"/>
              <a:ext cx="221368" cy="15741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200" dirty="0"/>
                <a:t>100</a:t>
              </a:r>
            </a:p>
          </p:txBody>
        </p:sp>
        <p:sp>
          <p:nvSpPr>
            <p:cNvPr id="76" name="CustomText1">
              <a:extLst>
                <a:ext uri="{FF2B5EF4-FFF2-40B4-BE49-F238E27FC236}">
                  <a16:creationId xmlns:a16="http://schemas.microsoft.com/office/drawing/2014/main" xmlns="" id="{6F527DE6-6D47-427E-B508-38D465B69D27}"/>
                </a:ext>
              </a:extLst>
            </p:cNvPr>
            <p:cNvSpPr txBox="1"/>
            <p:nvPr/>
          </p:nvSpPr>
          <p:spPr>
            <a:xfrm>
              <a:off x="2548114" y="3513980"/>
              <a:ext cx="317292" cy="157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/>
                <a:t>50</a:t>
              </a:r>
            </a:p>
          </p:txBody>
        </p:sp>
        <p:sp>
          <p:nvSpPr>
            <p:cNvPr id="77" name="CustomText1">
              <a:extLst>
                <a:ext uri="{FF2B5EF4-FFF2-40B4-BE49-F238E27FC236}">
                  <a16:creationId xmlns:a16="http://schemas.microsoft.com/office/drawing/2014/main" xmlns="" id="{D205B761-AA20-4D0C-B649-35FB8B53CFED}"/>
                </a:ext>
              </a:extLst>
            </p:cNvPr>
            <p:cNvSpPr txBox="1"/>
            <p:nvPr/>
          </p:nvSpPr>
          <p:spPr>
            <a:xfrm>
              <a:off x="2548114" y="4163319"/>
              <a:ext cx="317292" cy="157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/>
                <a:t>0</a:t>
              </a:r>
            </a:p>
          </p:txBody>
        </p:sp>
        <p:sp>
          <p:nvSpPr>
            <p:cNvPr id="78" name="ValueText1">
              <a:extLst>
                <a:ext uri="{FF2B5EF4-FFF2-40B4-BE49-F238E27FC236}">
                  <a16:creationId xmlns:a16="http://schemas.microsoft.com/office/drawing/2014/main" xmlns="" id="{6E3B189D-0EB4-4AFC-A9AF-A0E130F7BBA2}"/>
                </a:ext>
              </a:extLst>
            </p:cNvPr>
            <p:cNvSpPr txBox="1"/>
            <p:nvPr/>
          </p:nvSpPr>
          <p:spPr>
            <a:xfrm>
              <a:off x="3101052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9" name="ValueText2">
              <a:extLst>
                <a:ext uri="{FF2B5EF4-FFF2-40B4-BE49-F238E27FC236}">
                  <a16:creationId xmlns:a16="http://schemas.microsoft.com/office/drawing/2014/main" xmlns="" id="{2E0D729B-0154-4121-8111-7AFC6FE71E81}"/>
                </a:ext>
              </a:extLst>
            </p:cNvPr>
            <p:cNvSpPr txBox="1"/>
            <p:nvPr/>
          </p:nvSpPr>
          <p:spPr>
            <a:xfrm>
              <a:off x="3887240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rgbClr val="8497B0"/>
                  </a:solidFill>
                  <a:latin typeface="Impact" panose="020B0806030902050204" pitchFamily="34" charset="0"/>
                </a:rPr>
                <a:t>69%</a:t>
              </a:r>
              <a:endParaRPr lang="en-US" sz="6000" dirty="0">
                <a:solidFill>
                  <a:srgbClr val="8497B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0" name="ValueText3">
              <a:extLst>
                <a:ext uri="{FF2B5EF4-FFF2-40B4-BE49-F238E27FC236}">
                  <a16:creationId xmlns:a16="http://schemas.microsoft.com/office/drawing/2014/main" xmlns="" id="{C24465EE-CCDB-49D6-BC81-D70E80092A9D}"/>
                </a:ext>
              </a:extLst>
            </p:cNvPr>
            <p:cNvSpPr txBox="1"/>
            <p:nvPr/>
          </p:nvSpPr>
          <p:spPr>
            <a:xfrm>
              <a:off x="4599475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rgbClr val="A5A5A5"/>
                  </a:solidFill>
                  <a:latin typeface="Impact" panose="020B0806030902050204" pitchFamily="34" charset="0"/>
                </a:rPr>
                <a:t>42%</a:t>
              </a:r>
              <a:endParaRPr lang="en-US" sz="6000" dirty="0">
                <a:solidFill>
                  <a:srgbClr val="A5A5A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1" name="CustomText1">
              <a:extLst>
                <a:ext uri="{FF2B5EF4-FFF2-40B4-BE49-F238E27FC236}">
                  <a16:creationId xmlns:a16="http://schemas.microsoft.com/office/drawing/2014/main" xmlns="" id="{41EA886C-F38A-4ABA-A7CA-9708E47DE8EC}"/>
                </a:ext>
              </a:extLst>
            </p:cNvPr>
            <p:cNvSpPr/>
            <p:nvPr/>
          </p:nvSpPr>
          <p:spPr>
            <a:xfrm>
              <a:off x="2865796" y="5082351"/>
              <a:ext cx="3176559" cy="4387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 lnSpcReduction="10000"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2" name="IconShape">
              <a:extLst>
                <a:ext uri="{FF2B5EF4-FFF2-40B4-BE49-F238E27FC236}">
                  <a16:creationId xmlns:a16="http://schemas.microsoft.com/office/drawing/2014/main" xmlns="" id="{8DA3A499-A165-4F32-AB5E-BBB9E323F5E4}"/>
                </a:ext>
              </a:extLst>
            </p:cNvPr>
            <p:cNvSpPr/>
            <p:nvPr/>
          </p:nvSpPr>
          <p:spPr bwMode="auto">
            <a:xfrm>
              <a:off x="3214902" y="1166572"/>
              <a:ext cx="1612721" cy="1497240"/>
            </a:xfrm>
            <a:custGeom>
              <a:avLst/>
              <a:gdLst>
                <a:gd name="connsiteX0" fmla="*/ 252689 w 607875"/>
                <a:gd name="connsiteY0" fmla="*/ 396825 h 564347"/>
                <a:gd name="connsiteX1" fmla="*/ 280371 w 607875"/>
                <a:gd name="connsiteY1" fmla="*/ 484228 h 564347"/>
                <a:gd name="connsiteX2" fmla="*/ 296643 w 607875"/>
                <a:gd name="connsiteY2" fmla="*/ 438472 h 564347"/>
                <a:gd name="connsiteX3" fmla="*/ 303937 w 607875"/>
                <a:gd name="connsiteY3" fmla="*/ 396825 h 564347"/>
                <a:gd name="connsiteX4" fmla="*/ 304124 w 607875"/>
                <a:gd name="connsiteY4" fmla="*/ 396825 h 564347"/>
                <a:gd name="connsiteX5" fmla="*/ 304218 w 607875"/>
                <a:gd name="connsiteY5" fmla="*/ 396825 h 564347"/>
                <a:gd name="connsiteX6" fmla="*/ 311606 w 607875"/>
                <a:gd name="connsiteY6" fmla="*/ 438472 h 564347"/>
                <a:gd name="connsiteX7" fmla="*/ 327785 w 607875"/>
                <a:gd name="connsiteY7" fmla="*/ 484228 h 564347"/>
                <a:gd name="connsiteX8" fmla="*/ 355467 w 607875"/>
                <a:gd name="connsiteY8" fmla="*/ 396825 h 564347"/>
                <a:gd name="connsiteX9" fmla="*/ 421304 w 607875"/>
                <a:gd name="connsiteY9" fmla="*/ 433243 h 564347"/>
                <a:gd name="connsiteX10" fmla="*/ 430002 w 607875"/>
                <a:gd name="connsiteY10" fmla="*/ 439406 h 564347"/>
                <a:gd name="connsiteX11" fmla="*/ 449266 w 607875"/>
                <a:gd name="connsiteY11" fmla="*/ 429601 h 564347"/>
                <a:gd name="connsiteX12" fmla="*/ 471431 w 607875"/>
                <a:gd name="connsiteY12" fmla="*/ 499822 h 564347"/>
                <a:gd name="connsiteX13" fmla="*/ 484430 w 607875"/>
                <a:gd name="connsiteY13" fmla="*/ 462937 h 564347"/>
                <a:gd name="connsiteX14" fmla="*/ 490415 w 607875"/>
                <a:gd name="connsiteY14" fmla="*/ 429601 h 564347"/>
                <a:gd name="connsiteX15" fmla="*/ 490508 w 607875"/>
                <a:gd name="connsiteY15" fmla="*/ 429601 h 564347"/>
                <a:gd name="connsiteX16" fmla="*/ 490602 w 607875"/>
                <a:gd name="connsiteY16" fmla="*/ 429601 h 564347"/>
                <a:gd name="connsiteX17" fmla="*/ 496587 w 607875"/>
                <a:gd name="connsiteY17" fmla="*/ 462937 h 564347"/>
                <a:gd name="connsiteX18" fmla="*/ 509586 w 607875"/>
                <a:gd name="connsiteY18" fmla="*/ 499822 h 564347"/>
                <a:gd name="connsiteX19" fmla="*/ 531937 w 607875"/>
                <a:gd name="connsiteY19" fmla="*/ 429321 h 564347"/>
                <a:gd name="connsiteX20" fmla="*/ 584869 w 607875"/>
                <a:gd name="connsiteY20" fmla="*/ 458642 h 564347"/>
                <a:gd name="connsiteX21" fmla="*/ 607875 w 607875"/>
                <a:gd name="connsiteY21" fmla="*/ 501690 h 564347"/>
                <a:gd name="connsiteX22" fmla="*/ 607875 w 607875"/>
                <a:gd name="connsiteY22" fmla="*/ 501970 h 564347"/>
                <a:gd name="connsiteX23" fmla="*/ 607875 w 607875"/>
                <a:gd name="connsiteY23" fmla="*/ 503277 h 564347"/>
                <a:gd name="connsiteX24" fmla="*/ 607688 w 607875"/>
                <a:gd name="connsiteY24" fmla="*/ 514856 h 564347"/>
                <a:gd name="connsiteX25" fmla="*/ 607688 w 607875"/>
                <a:gd name="connsiteY25" fmla="*/ 564347 h 564347"/>
                <a:gd name="connsiteX26" fmla="*/ 490415 w 607875"/>
                <a:gd name="connsiteY26" fmla="*/ 564347 h 564347"/>
                <a:gd name="connsiteX27" fmla="*/ 449828 w 607875"/>
                <a:gd name="connsiteY27" fmla="*/ 564347 h 564347"/>
                <a:gd name="connsiteX28" fmla="*/ 373329 w 607875"/>
                <a:gd name="connsiteY28" fmla="*/ 564347 h 564347"/>
                <a:gd name="connsiteX29" fmla="*/ 303844 w 607875"/>
                <a:gd name="connsiteY29" fmla="*/ 564347 h 564347"/>
                <a:gd name="connsiteX30" fmla="*/ 234359 w 607875"/>
                <a:gd name="connsiteY30" fmla="*/ 564347 h 564347"/>
                <a:gd name="connsiteX31" fmla="*/ 158234 w 607875"/>
                <a:gd name="connsiteY31" fmla="*/ 564347 h 564347"/>
                <a:gd name="connsiteX32" fmla="*/ 117273 w 607875"/>
                <a:gd name="connsiteY32" fmla="*/ 564347 h 564347"/>
                <a:gd name="connsiteX33" fmla="*/ 0 w 607875"/>
                <a:gd name="connsiteY33" fmla="*/ 564347 h 564347"/>
                <a:gd name="connsiteX34" fmla="*/ 0 w 607875"/>
                <a:gd name="connsiteY34" fmla="*/ 514856 h 564347"/>
                <a:gd name="connsiteX35" fmla="*/ 0 w 607875"/>
                <a:gd name="connsiteY35" fmla="*/ 513549 h 564347"/>
                <a:gd name="connsiteX36" fmla="*/ 0 w 607875"/>
                <a:gd name="connsiteY36" fmla="*/ 503557 h 564347"/>
                <a:gd name="connsiteX37" fmla="*/ 0 w 607875"/>
                <a:gd name="connsiteY37" fmla="*/ 502157 h 564347"/>
                <a:gd name="connsiteX38" fmla="*/ 0 w 607875"/>
                <a:gd name="connsiteY38" fmla="*/ 501970 h 564347"/>
                <a:gd name="connsiteX39" fmla="*/ 22912 w 607875"/>
                <a:gd name="connsiteY39" fmla="*/ 458829 h 564347"/>
                <a:gd name="connsiteX40" fmla="*/ 75938 w 607875"/>
                <a:gd name="connsiteY40" fmla="*/ 429601 h 564347"/>
                <a:gd name="connsiteX41" fmla="*/ 98102 w 607875"/>
                <a:gd name="connsiteY41" fmla="*/ 499822 h 564347"/>
                <a:gd name="connsiteX42" fmla="*/ 111194 w 607875"/>
                <a:gd name="connsiteY42" fmla="*/ 462937 h 564347"/>
                <a:gd name="connsiteX43" fmla="*/ 117180 w 607875"/>
                <a:gd name="connsiteY43" fmla="*/ 429601 h 564347"/>
                <a:gd name="connsiteX44" fmla="*/ 117273 w 607875"/>
                <a:gd name="connsiteY44" fmla="*/ 429601 h 564347"/>
                <a:gd name="connsiteX45" fmla="*/ 117460 w 607875"/>
                <a:gd name="connsiteY45" fmla="*/ 429601 h 564347"/>
                <a:gd name="connsiteX46" fmla="*/ 123445 w 607875"/>
                <a:gd name="connsiteY46" fmla="*/ 462937 h 564347"/>
                <a:gd name="connsiteX47" fmla="*/ 136351 w 607875"/>
                <a:gd name="connsiteY47" fmla="*/ 499822 h 564347"/>
                <a:gd name="connsiteX48" fmla="*/ 158609 w 607875"/>
                <a:gd name="connsiteY48" fmla="*/ 429601 h 564347"/>
                <a:gd name="connsiteX49" fmla="*/ 178061 w 607875"/>
                <a:gd name="connsiteY49" fmla="*/ 439593 h 564347"/>
                <a:gd name="connsiteX50" fmla="*/ 186851 w 607875"/>
                <a:gd name="connsiteY50" fmla="*/ 433243 h 564347"/>
                <a:gd name="connsiteX51" fmla="*/ 252689 w 607875"/>
                <a:gd name="connsiteY51" fmla="*/ 396825 h 564347"/>
                <a:gd name="connsiteX52" fmla="*/ 490513 w 607875"/>
                <a:gd name="connsiteY52" fmla="*/ 272600 h 564347"/>
                <a:gd name="connsiteX53" fmla="*/ 545786 w 607875"/>
                <a:gd name="connsiteY53" fmla="*/ 329003 h 564347"/>
                <a:gd name="connsiteX54" fmla="*/ 490887 w 607875"/>
                <a:gd name="connsiteY54" fmla="*/ 415101 h 564347"/>
                <a:gd name="connsiteX55" fmla="*/ 490513 w 607875"/>
                <a:gd name="connsiteY55" fmla="*/ 415101 h 564347"/>
                <a:gd name="connsiteX56" fmla="*/ 490138 w 607875"/>
                <a:gd name="connsiteY56" fmla="*/ 415101 h 564347"/>
                <a:gd name="connsiteX57" fmla="*/ 435240 w 607875"/>
                <a:gd name="connsiteY57" fmla="*/ 329003 h 564347"/>
                <a:gd name="connsiteX58" fmla="*/ 490513 w 607875"/>
                <a:gd name="connsiteY58" fmla="*/ 272600 h 564347"/>
                <a:gd name="connsiteX59" fmla="*/ 117163 w 607875"/>
                <a:gd name="connsiteY59" fmla="*/ 272600 h 564347"/>
                <a:gd name="connsiteX60" fmla="*/ 172425 w 607875"/>
                <a:gd name="connsiteY60" fmla="*/ 329003 h 564347"/>
                <a:gd name="connsiteX61" fmla="*/ 117537 w 607875"/>
                <a:gd name="connsiteY61" fmla="*/ 415101 h 564347"/>
                <a:gd name="connsiteX62" fmla="*/ 117163 w 607875"/>
                <a:gd name="connsiteY62" fmla="*/ 415101 h 564347"/>
                <a:gd name="connsiteX63" fmla="*/ 116789 w 607875"/>
                <a:gd name="connsiteY63" fmla="*/ 415101 h 564347"/>
                <a:gd name="connsiteX64" fmla="*/ 61901 w 607875"/>
                <a:gd name="connsiteY64" fmla="*/ 329003 h 564347"/>
                <a:gd name="connsiteX65" fmla="*/ 117163 w 607875"/>
                <a:gd name="connsiteY65" fmla="*/ 272600 h 564347"/>
                <a:gd name="connsiteX66" fmla="*/ 304208 w 607875"/>
                <a:gd name="connsiteY66" fmla="*/ 201351 h 564347"/>
                <a:gd name="connsiteX67" fmla="*/ 372752 w 607875"/>
                <a:gd name="connsiteY67" fmla="*/ 271567 h 564347"/>
                <a:gd name="connsiteX68" fmla="*/ 304582 w 607875"/>
                <a:gd name="connsiteY68" fmla="*/ 378759 h 564347"/>
                <a:gd name="connsiteX69" fmla="*/ 304114 w 607875"/>
                <a:gd name="connsiteY69" fmla="*/ 378759 h 564347"/>
                <a:gd name="connsiteX70" fmla="*/ 303553 w 607875"/>
                <a:gd name="connsiteY70" fmla="*/ 378759 h 564347"/>
                <a:gd name="connsiteX71" fmla="*/ 235664 w 607875"/>
                <a:gd name="connsiteY71" fmla="*/ 271567 h 564347"/>
                <a:gd name="connsiteX72" fmla="*/ 304208 w 607875"/>
                <a:gd name="connsiteY72" fmla="*/ 201351 h 564347"/>
                <a:gd name="connsiteX73" fmla="*/ 494205 w 607875"/>
                <a:gd name="connsiteY73" fmla="*/ 39916 h 564347"/>
                <a:gd name="connsiteX74" fmla="*/ 489342 w 607875"/>
                <a:gd name="connsiteY74" fmla="*/ 44865 h 564347"/>
                <a:gd name="connsiteX75" fmla="*/ 489342 w 607875"/>
                <a:gd name="connsiteY75" fmla="*/ 50374 h 564347"/>
                <a:gd name="connsiteX76" fmla="*/ 484104 w 607875"/>
                <a:gd name="connsiteY76" fmla="*/ 57563 h 564347"/>
                <a:gd name="connsiteX77" fmla="*/ 462779 w 607875"/>
                <a:gd name="connsiteY77" fmla="*/ 84548 h 564347"/>
                <a:gd name="connsiteX78" fmla="*/ 478492 w 607875"/>
                <a:gd name="connsiteY78" fmla="*/ 111065 h 564347"/>
                <a:gd name="connsiteX79" fmla="*/ 498040 w 607875"/>
                <a:gd name="connsiteY79" fmla="*/ 119935 h 564347"/>
                <a:gd name="connsiteX80" fmla="*/ 505148 w 607875"/>
                <a:gd name="connsiteY80" fmla="*/ 124137 h 564347"/>
                <a:gd name="connsiteX81" fmla="*/ 502810 w 607875"/>
                <a:gd name="connsiteY81" fmla="*/ 141224 h 564347"/>
                <a:gd name="connsiteX82" fmla="*/ 490184 w 607875"/>
                <a:gd name="connsiteY82" fmla="*/ 142811 h 564347"/>
                <a:gd name="connsiteX83" fmla="*/ 471010 w 607875"/>
                <a:gd name="connsiteY83" fmla="*/ 137116 h 564347"/>
                <a:gd name="connsiteX84" fmla="*/ 465305 w 607875"/>
                <a:gd name="connsiteY84" fmla="*/ 139637 h 564347"/>
                <a:gd name="connsiteX85" fmla="*/ 462405 w 607875"/>
                <a:gd name="connsiteY85" fmla="*/ 149534 h 564347"/>
                <a:gd name="connsiteX86" fmla="*/ 466146 w 607875"/>
                <a:gd name="connsiteY86" fmla="*/ 157004 h 564347"/>
                <a:gd name="connsiteX87" fmla="*/ 483356 w 607875"/>
                <a:gd name="connsiteY87" fmla="*/ 162046 h 564347"/>
                <a:gd name="connsiteX88" fmla="*/ 488219 w 607875"/>
                <a:gd name="connsiteY88" fmla="*/ 167741 h 564347"/>
                <a:gd name="connsiteX89" fmla="*/ 488219 w 607875"/>
                <a:gd name="connsiteY89" fmla="*/ 174371 h 564347"/>
                <a:gd name="connsiteX90" fmla="*/ 492428 w 607875"/>
                <a:gd name="connsiteY90" fmla="*/ 178666 h 564347"/>
                <a:gd name="connsiteX91" fmla="*/ 502155 w 607875"/>
                <a:gd name="connsiteY91" fmla="*/ 178666 h 564347"/>
                <a:gd name="connsiteX92" fmla="*/ 506177 w 607875"/>
                <a:gd name="connsiteY92" fmla="*/ 174464 h 564347"/>
                <a:gd name="connsiteX93" fmla="*/ 506177 w 607875"/>
                <a:gd name="connsiteY93" fmla="*/ 165501 h 564347"/>
                <a:gd name="connsiteX94" fmla="*/ 510292 w 607875"/>
                <a:gd name="connsiteY94" fmla="*/ 160178 h 564347"/>
                <a:gd name="connsiteX95" fmla="*/ 527221 w 607875"/>
                <a:gd name="connsiteY95" fmla="*/ 149347 h 564347"/>
                <a:gd name="connsiteX96" fmla="*/ 517401 w 607875"/>
                <a:gd name="connsiteY96" fmla="*/ 102848 h 564347"/>
                <a:gd name="connsiteX97" fmla="*/ 500285 w 607875"/>
                <a:gd name="connsiteY97" fmla="*/ 95192 h 564347"/>
                <a:gd name="connsiteX98" fmla="*/ 490932 w 607875"/>
                <a:gd name="connsiteY98" fmla="*/ 89963 h 564347"/>
                <a:gd name="connsiteX99" fmla="*/ 492989 w 607875"/>
                <a:gd name="connsiteY99" fmla="*/ 75491 h 564347"/>
                <a:gd name="connsiteX100" fmla="*/ 498695 w 607875"/>
                <a:gd name="connsiteY100" fmla="*/ 74370 h 564347"/>
                <a:gd name="connsiteX101" fmla="*/ 520300 w 607875"/>
                <a:gd name="connsiteY101" fmla="*/ 78572 h 564347"/>
                <a:gd name="connsiteX102" fmla="*/ 525912 w 607875"/>
                <a:gd name="connsiteY102" fmla="*/ 76238 h 564347"/>
                <a:gd name="connsiteX103" fmla="*/ 529279 w 607875"/>
                <a:gd name="connsiteY103" fmla="*/ 64940 h 564347"/>
                <a:gd name="connsiteX104" fmla="*/ 526660 w 607875"/>
                <a:gd name="connsiteY104" fmla="*/ 59711 h 564347"/>
                <a:gd name="connsiteX105" fmla="*/ 513005 w 607875"/>
                <a:gd name="connsiteY105" fmla="*/ 55696 h 564347"/>
                <a:gd name="connsiteX106" fmla="*/ 506832 w 607875"/>
                <a:gd name="connsiteY106" fmla="*/ 48600 h 564347"/>
                <a:gd name="connsiteX107" fmla="*/ 498040 w 607875"/>
                <a:gd name="connsiteY107" fmla="*/ 39916 h 564347"/>
                <a:gd name="connsiteX108" fmla="*/ 497993 w 607875"/>
                <a:gd name="connsiteY108" fmla="*/ 0 h 564347"/>
                <a:gd name="connsiteX109" fmla="*/ 575483 w 607875"/>
                <a:gd name="connsiteY109" fmla="*/ 32073 h 564347"/>
                <a:gd name="connsiteX110" fmla="*/ 575483 w 607875"/>
                <a:gd name="connsiteY110" fmla="*/ 186789 h 564347"/>
                <a:gd name="connsiteX111" fmla="*/ 442577 w 607875"/>
                <a:gd name="connsiteY111" fmla="*/ 203876 h 564347"/>
                <a:gd name="connsiteX112" fmla="*/ 442296 w 607875"/>
                <a:gd name="connsiteY112" fmla="*/ 203596 h 564347"/>
                <a:gd name="connsiteX113" fmla="*/ 395719 w 607875"/>
                <a:gd name="connsiteY113" fmla="*/ 216294 h 564347"/>
                <a:gd name="connsiteX114" fmla="*/ 394409 w 607875"/>
                <a:gd name="connsiteY114" fmla="*/ 208358 h 564347"/>
                <a:gd name="connsiteX115" fmla="*/ 417043 w 607875"/>
                <a:gd name="connsiteY115" fmla="*/ 182774 h 564347"/>
                <a:gd name="connsiteX116" fmla="*/ 415921 w 607875"/>
                <a:gd name="connsiteY116" fmla="*/ 181840 h 564347"/>
                <a:gd name="connsiteX117" fmla="*/ 420504 w 607875"/>
                <a:gd name="connsiteY117" fmla="*/ 32073 h 564347"/>
                <a:gd name="connsiteX118" fmla="*/ 497993 w 607875"/>
                <a:gd name="connsiteY118" fmla="*/ 0 h 56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607875" h="564347">
                  <a:moveTo>
                    <a:pt x="252689" y="396825"/>
                  </a:moveTo>
                  <a:lnTo>
                    <a:pt x="280371" y="484228"/>
                  </a:lnTo>
                  <a:lnTo>
                    <a:pt x="296643" y="438472"/>
                  </a:lnTo>
                  <a:cubicBezTo>
                    <a:pt x="268213" y="398879"/>
                    <a:pt x="298607" y="396825"/>
                    <a:pt x="303937" y="396825"/>
                  </a:cubicBezTo>
                  <a:lnTo>
                    <a:pt x="304124" y="396825"/>
                  </a:lnTo>
                  <a:lnTo>
                    <a:pt x="304218" y="396825"/>
                  </a:lnTo>
                  <a:cubicBezTo>
                    <a:pt x="309549" y="397012"/>
                    <a:pt x="340036" y="398879"/>
                    <a:pt x="311606" y="438472"/>
                  </a:cubicBezTo>
                  <a:lnTo>
                    <a:pt x="327785" y="484228"/>
                  </a:lnTo>
                  <a:lnTo>
                    <a:pt x="355467" y="396825"/>
                  </a:lnTo>
                  <a:cubicBezTo>
                    <a:pt x="355467" y="396825"/>
                    <a:pt x="390256" y="413633"/>
                    <a:pt x="421304" y="433243"/>
                  </a:cubicBezTo>
                  <a:cubicBezTo>
                    <a:pt x="424577" y="435204"/>
                    <a:pt x="427383" y="437352"/>
                    <a:pt x="430002" y="439406"/>
                  </a:cubicBezTo>
                  <a:cubicBezTo>
                    <a:pt x="441224" y="433430"/>
                    <a:pt x="449266" y="429601"/>
                    <a:pt x="449266" y="429601"/>
                  </a:cubicBezTo>
                  <a:lnTo>
                    <a:pt x="471431" y="499822"/>
                  </a:lnTo>
                  <a:lnTo>
                    <a:pt x="484430" y="462937"/>
                  </a:lnTo>
                  <a:cubicBezTo>
                    <a:pt x="461611" y="431189"/>
                    <a:pt x="486020" y="429601"/>
                    <a:pt x="490415" y="429601"/>
                  </a:cubicBezTo>
                  <a:lnTo>
                    <a:pt x="490508" y="429601"/>
                  </a:lnTo>
                  <a:lnTo>
                    <a:pt x="490602" y="429601"/>
                  </a:lnTo>
                  <a:cubicBezTo>
                    <a:pt x="494997" y="429601"/>
                    <a:pt x="519406" y="431189"/>
                    <a:pt x="496587" y="462937"/>
                  </a:cubicBezTo>
                  <a:lnTo>
                    <a:pt x="509586" y="499822"/>
                  </a:lnTo>
                  <a:lnTo>
                    <a:pt x="531937" y="429321"/>
                  </a:lnTo>
                  <a:cubicBezTo>
                    <a:pt x="531937" y="429321"/>
                    <a:pt x="559806" y="442954"/>
                    <a:pt x="584869" y="458642"/>
                  </a:cubicBezTo>
                  <a:cubicBezTo>
                    <a:pt x="603854" y="470408"/>
                    <a:pt x="607314" y="483294"/>
                    <a:pt x="607875" y="501690"/>
                  </a:cubicBezTo>
                  <a:lnTo>
                    <a:pt x="607875" y="501970"/>
                  </a:lnTo>
                  <a:lnTo>
                    <a:pt x="607875" y="503277"/>
                  </a:lnTo>
                  <a:cubicBezTo>
                    <a:pt x="607875" y="506919"/>
                    <a:pt x="607875" y="510654"/>
                    <a:pt x="607688" y="514856"/>
                  </a:cubicBezTo>
                  <a:lnTo>
                    <a:pt x="607688" y="564347"/>
                  </a:lnTo>
                  <a:lnTo>
                    <a:pt x="490415" y="564347"/>
                  </a:lnTo>
                  <a:lnTo>
                    <a:pt x="449828" y="564347"/>
                  </a:lnTo>
                  <a:lnTo>
                    <a:pt x="373329" y="564347"/>
                  </a:lnTo>
                  <a:lnTo>
                    <a:pt x="303844" y="564347"/>
                  </a:lnTo>
                  <a:lnTo>
                    <a:pt x="234359" y="564347"/>
                  </a:lnTo>
                  <a:lnTo>
                    <a:pt x="158234" y="564347"/>
                  </a:lnTo>
                  <a:lnTo>
                    <a:pt x="117273" y="564347"/>
                  </a:lnTo>
                  <a:lnTo>
                    <a:pt x="0" y="564347"/>
                  </a:lnTo>
                  <a:lnTo>
                    <a:pt x="0" y="514856"/>
                  </a:lnTo>
                  <a:lnTo>
                    <a:pt x="0" y="513549"/>
                  </a:lnTo>
                  <a:lnTo>
                    <a:pt x="0" y="503557"/>
                  </a:lnTo>
                  <a:lnTo>
                    <a:pt x="0" y="502157"/>
                  </a:lnTo>
                  <a:lnTo>
                    <a:pt x="0" y="501970"/>
                  </a:lnTo>
                  <a:cubicBezTo>
                    <a:pt x="561" y="483387"/>
                    <a:pt x="4115" y="470688"/>
                    <a:pt x="22912" y="458829"/>
                  </a:cubicBezTo>
                  <a:cubicBezTo>
                    <a:pt x="47975" y="443141"/>
                    <a:pt x="75938" y="429601"/>
                    <a:pt x="75938" y="429601"/>
                  </a:cubicBezTo>
                  <a:lnTo>
                    <a:pt x="98102" y="499822"/>
                  </a:lnTo>
                  <a:lnTo>
                    <a:pt x="111194" y="462937"/>
                  </a:lnTo>
                  <a:cubicBezTo>
                    <a:pt x="88376" y="431189"/>
                    <a:pt x="112784" y="429601"/>
                    <a:pt x="117180" y="429601"/>
                  </a:cubicBezTo>
                  <a:lnTo>
                    <a:pt x="117273" y="429601"/>
                  </a:lnTo>
                  <a:lnTo>
                    <a:pt x="117460" y="429601"/>
                  </a:lnTo>
                  <a:cubicBezTo>
                    <a:pt x="121762" y="429601"/>
                    <a:pt x="146264" y="431189"/>
                    <a:pt x="123445" y="462937"/>
                  </a:cubicBezTo>
                  <a:lnTo>
                    <a:pt x="136351" y="499822"/>
                  </a:lnTo>
                  <a:lnTo>
                    <a:pt x="158609" y="429601"/>
                  </a:lnTo>
                  <a:cubicBezTo>
                    <a:pt x="158609" y="429601"/>
                    <a:pt x="166651" y="433430"/>
                    <a:pt x="178061" y="439593"/>
                  </a:cubicBezTo>
                  <a:cubicBezTo>
                    <a:pt x="180679" y="437445"/>
                    <a:pt x="183485" y="435297"/>
                    <a:pt x="186851" y="433243"/>
                  </a:cubicBezTo>
                  <a:cubicBezTo>
                    <a:pt x="217900" y="413633"/>
                    <a:pt x="252689" y="396825"/>
                    <a:pt x="252689" y="396825"/>
                  </a:cubicBezTo>
                  <a:close/>
                  <a:moveTo>
                    <a:pt x="490513" y="272600"/>
                  </a:moveTo>
                  <a:cubicBezTo>
                    <a:pt x="495282" y="272320"/>
                    <a:pt x="543167" y="271853"/>
                    <a:pt x="545786" y="329003"/>
                  </a:cubicBezTo>
                  <a:cubicBezTo>
                    <a:pt x="545786" y="329003"/>
                    <a:pt x="554951" y="414541"/>
                    <a:pt x="490887" y="415101"/>
                  </a:cubicBezTo>
                  <a:lnTo>
                    <a:pt x="490513" y="415101"/>
                  </a:lnTo>
                  <a:lnTo>
                    <a:pt x="490138" y="415101"/>
                  </a:lnTo>
                  <a:cubicBezTo>
                    <a:pt x="425887" y="414541"/>
                    <a:pt x="435240" y="329003"/>
                    <a:pt x="435240" y="329003"/>
                  </a:cubicBezTo>
                  <a:cubicBezTo>
                    <a:pt x="437858" y="271946"/>
                    <a:pt x="485743" y="272320"/>
                    <a:pt x="490513" y="272600"/>
                  </a:cubicBezTo>
                  <a:close/>
                  <a:moveTo>
                    <a:pt x="117163" y="272600"/>
                  </a:moveTo>
                  <a:cubicBezTo>
                    <a:pt x="121932" y="272320"/>
                    <a:pt x="169807" y="271853"/>
                    <a:pt x="172425" y="329003"/>
                  </a:cubicBezTo>
                  <a:cubicBezTo>
                    <a:pt x="172425" y="329003"/>
                    <a:pt x="181589" y="414541"/>
                    <a:pt x="117537" y="415101"/>
                  </a:cubicBezTo>
                  <a:lnTo>
                    <a:pt x="117163" y="415101"/>
                  </a:lnTo>
                  <a:lnTo>
                    <a:pt x="116789" y="415101"/>
                  </a:lnTo>
                  <a:cubicBezTo>
                    <a:pt x="52737" y="414354"/>
                    <a:pt x="61901" y="329003"/>
                    <a:pt x="61901" y="329003"/>
                  </a:cubicBezTo>
                  <a:cubicBezTo>
                    <a:pt x="64519" y="271946"/>
                    <a:pt x="112394" y="272320"/>
                    <a:pt x="117163" y="272600"/>
                  </a:cubicBezTo>
                  <a:close/>
                  <a:moveTo>
                    <a:pt x="304208" y="201351"/>
                  </a:moveTo>
                  <a:cubicBezTo>
                    <a:pt x="310099" y="201071"/>
                    <a:pt x="369573" y="200604"/>
                    <a:pt x="372752" y="271567"/>
                  </a:cubicBezTo>
                  <a:cubicBezTo>
                    <a:pt x="372752" y="271567"/>
                    <a:pt x="384254" y="377919"/>
                    <a:pt x="304582" y="378759"/>
                  </a:cubicBezTo>
                  <a:lnTo>
                    <a:pt x="304114" y="378759"/>
                  </a:lnTo>
                  <a:lnTo>
                    <a:pt x="303553" y="378759"/>
                  </a:lnTo>
                  <a:cubicBezTo>
                    <a:pt x="223788" y="378012"/>
                    <a:pt x="235383" y="271661"/>
                    <a:pt x="235664" y="271567"/>
                  </a:cubicBezTo>
                  <a:cubicBezTo>
                    <a:pt x="238843" y="200511"/>
                    <a:pt x="298317" y="201071"/>
                    <a:pt x="304208" y="201351"/>
                  </a:cubicBezTo>
                  <a:close/>
                  <a:moveTo>
                    <a:pt x="494205" y="39916"/>
                  </a:moveTo>
                  <a:cubicBezTo>
                    <a:pt x="490090" y="40010"/>
                    <a:pt x="489435" y="40757"/>
                    <a:pt x="489342" y="44865"/>
                  </a:cubicBezTo>
                  <a:lnTo>
                    <a:pt x="489342" y="50374"/>
                  </a:lnTo>
                  <a:cubicBezTo>
                    <a:pt x="489342" y="55696"/>
                    <a:pt x="489342" y="55696"/>
                    <a:pt x="484104" y="57563"/>
                  </a:cubicBezTo>
                  <a:cubicBezTo>
                    <a:pt x="471384" y="62139"/>
                    <a:pt x="463621" y="70729"/>
                    <a:pt x="462779" y="84548"/>
                  </a:cubicBezTo>
                  <a:cubicBezTo>
                    <a:pt x="462031" y="96873"/>
                    <a:pt x="468391" y="105089"/>
                    <a:pt x="478492" y="111065"/>
                  </a:cubicBezTo>
                  <a:cubicBezTo>
                    <a:pt x="484759" y="114800"/>
                    <a:pt x="491493" y="117041"/>
                    <a:pt x="498040" y="119935"/>
                  </a:cubicBezTo>
                  <a:cubicBezTo>
                    <a:pt x="500565" y="121056"/>
                    <a:pt x="503091" y="122456"/>
                    <a:pt x="505148" y="124137"/>
                  </a:cubicBezTo>
                  <a:cubicBezTo>
                    <a:pt x="511415" y="129272"/>
                    <a:pt x="510292" y="137956"/>
                    <a:pt x="502810" y="141224"/>
                  </a:cubicBezTo>
                  <a:cubicBezTo>
                    <a:pt x="498788" y="142998"/>
                    <a:pt x="494579" y="143372"/>
                    <a:pt x="490184" y="142811"/>
                  </a:cubicBezTo>
                  <a:cubicBezTo>
                    <a:pt x="483449" y="141971"/>
                    <a:pt x="476996" y="140197"/>
                    <a:pt x="471010" y="137116"/>
                  </a:cubicBezTo>
                  <a:cubicBezTo>
                    <a:pt x="467549" y="135248"/>
                    <a:pt x="466521" y="135715"/>
                    <a:pt x="465305" y="139637"/>
                  </a:cubicBezTo>
                  <a:cubicBezTo>
                    <a:pt x="464276" y="142811"/>
                    <a:pt x="463247" y="146173"/>
                    <a:pt x="462405" y="149534"/>
                  </a:cubicBezTo>
                  <a:cubicBezTo>
                    <a:pt x="461283" y="154203"/>
                    <a:pt x="461657" y="155136"/>
                    <a:pt x="466146" y="157004"/>
                  </a:cubicBezTo>
                  <a:cubicBezTo>
                    <a:pt x="471478" y="159805"/>
                    <a:pt x="477370" y="161019"/>
                    <a:pt x="483356" y="162046"/>
                  </a:cubicBezTo>
                  <a:cubicBezTo>
                    <a:pt x="487939" y="162793"/>
                    <a:pt x="488219" y="162886"/>
                    <a:pt x="488219" y="167741"/>
                  </a:cubicBezTo>
                  <a:lnTo>
                    <a:pt x="488219" y="174371"/>
                  </a:lnTo>
                  <a:cubicBezTo>
                    <a:pt x="488313" y="177079"/>
                    <a:pt x="489622" y="178666"/>
                    <a:pt x="492428" y="178666"/>
                  </a:cubicBezTo>
                  <a:cubicBezTo>
                    <a:pt x="495702" y="178853"/>
                    <a:pt x="498975" y="178853"/>
                    <a:pt x="502155" y="178666"/>
                  </a:cubicBezTo>
                  <a:cubicBezTo>
                    <a:pt x="504774" y="178572"/>
                    <a:pt x="506177" y="177172"/>
                    <a:pt x="506177" y="174464"/>
                  </a:cubicBezTo>
                  <a:cubicBezTo>
                    <a:pt x="506177" y="171476"/>
                    <a:pt x="506271" y="168488"/>
                    <a:pt x="506177" y="165501"/>
                  </a:cubicBezTo>
                  <a:cubicBezTo>
                    <a:pt x="506084" y="162513"/>
                    <a:pt x="507299" y="160925"/>
                    <a:pt x="510292" y="160178"/>
                  </a:cubicBezTo>
                  <a:cubicBezTo>
                    <a:pt x="517027" y="158311"/>
                    <a:pt x="522732" y="154669"/>
                    <a:pt x="527221" y="149347"/>
                  </a:cubicBezTo>
                  <a:cubicBezTo>
                    <a:pt x="539567" y="134408"/>
                    <a:pt x="534891" y="112466"/>
                    <a:pt x="517401" y="102848"/>
                  </a:cubicBezTo>
                  <a:cubicBezTo>
                    <a:pt x="511882" y="99861"/>
                    <a:pt x="506084" y="97526"/>
                    <a:pt x="500285" y="95192"/>
                  </a:cubicBezTo>
                  <a:cubicBezTo>
                    <a:pt x="496918" y="93791"/>
                    <a:pt x="493738" y="92204"/>
                    <a:pt x="490932" y="89963"/>
                  </a:cubicBezTo>
                  <a:cubicBezTo>
                    <a:pt x="485320" y="85481"/>
                    <a:pt x="486442" y="78385"/>
                    <a:pt x="492989" y="75491"/>
                  </a:cubicBezTo>
                  <a:cubicBezTo>
                    <a:pt x="494860" y="74744"/>
                    <a:pt x="496731" y="74464"/>
                    <a:pt x="498695" y="74370"/>
                  </a:cubicBezTo>
                  <a:cubicBezTo>
                    <a:pt x="506271" y="73997"/>
                    <a:pt x="513379" y="75397"/>
                    <a:pt x="520300" y="78572"/>
                  </a:cubicBezTo>
                  <a:cubicBezTo>
                    <a:pt x="523667" y="80253"/>
                    <a:pt x="524790" y="79692"/>
                    <a:pt x="525912" y="76238"/>
                  </a:cubicBezTo>
                  <a:cubicBezTo>
                    <a:pt x="527128" y="72503"/>
                    <a:pt x="528157" y="68675"/>
                    <a:pt x="529279" y="64940"/>
                  </a:cubicBezTo>
                  <a:cubicBezTo>
                    <a:pt x="530027" y="62419"/>
                    <a:pt x="528998" y="60831"/>
                    <a:pt x="526660" y="59711"/>
                  </a:cubicBezTo>
                  <a:cubicBezTo>
                    <a:pt x="522264" y="57844"/>
                    <a:pt x="517775" y="56443"/>
                    <a:pt x="513005" y="55696"/>
                  </a:cubicBezTo>
                  <a:cubicBezTo>
                    <a:pt x="506832" y="54856"/>
                    <a:pt x="506832" y="54856"/>
                    <a:pt x="506832" y="48600"/>
                  </a:cubicBezTo>
                  <a:cubicBezTo>
                    <a:pt x="506832" y="39916"/>
                    <a:pt x="506832" y="39916"/>
                    <a:pt x="498040" y="39916"/>
                  </a:cubicBezTo>
                  <a:close/>
                  <a:moveTo>
                    <a:pt x="497993" y="0"/>
                  </a:moveTo>
                  <a:cubicBezTo>
                    <a:pt x="526052" y="0"/>
                    <a:pt x="554111" y="10691"/>
                    <a:pt x="575483" y="32073"/>
                  </a:cubicBezTo>
                  <a:cubicBezTo>
                    <a:pt x="618319" y="74744"/>
                    <a:pt x="618319" y="144119"/>
                    <a:pt x="575483" y="186789"/>
                  </a:cubicBezTo>
                  <a:cubicBezTo>
                    <a:pt x="539474" y="222924"/>
                    <a:pt x="484572" y="228526"/>
                    <a:pt x="442577" y="203876"/>
                  </a:cubicBezTo>
                  <a:lnTo>
                    <a:pt x="442296" y="203596"/>
                  </a:lnTo>
                  <a:cubicBezTo>
                    <a:pt x="425742" y="216014"/>
                    <a:pt x="408065" y="218162"/>
                    <a:pt x="395719" y="216294"/>
                  </a:cubicBezTo>
                  <a:cubicBezTo>
                    <a:pt x="391603" y="215641"/>
                    <a:pt x="390668" y="210225"/>
                    <a:pt x="394409" y="208358"/>
                  </a:cubicBezTo>
                  <a:cubicBezTo>
                    <a:pt x="405820" y="202756"/>
                    <a:pt x="412928" y="191738"/>
                    <a:pt x="417043" y="182774"/>
                  </a:cubicBezTo>
                  <a:lnTo>
                    <a:pt x="415921" y="181840"/>
                  </a:lnTo>
                  <a:cubicBezTo>
                    <a:pt x="377761" y="138890"/>
                    <a:pt x="379351" y="73156"/>
                    <a:pt x="420504" y="32073"/>
                  </a:cubicBezTo>
                  <a:cubicBezTo>
                    <a:pt x="441876" y="10691"/>
                    <a:pt x="469934" y="0"/>
                    <a:pt x="497993" y="0"/>
                  </a:cubicBezTo>
                  <a:close/>
                </a:path>
              </a:pathLst>
            </a:custGeom>
            <a:solidFill>
              <a:srgbClr val="B9CBDD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5884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42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240A18-1E02-4019-A0C1-03621D2CC1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30300"/>
            <a:ext cx="10850562" cy="5016500"/>
            <a:chOff x="669926" y="1130300"/>
            <a:chExt cx="10850562" cy="5016500"/>
          </a:xfrm>
        </p:grpSpPr>
        <p:grpSp>
          <p:nvGrpSpPr>
            <p:cNvPr id="6" name="iṣľiďè">
              <a:extLst>
                <a:ext uri="{FF2B5EF4-FFF2-40B4-BE49-F238E27FC236}">
                  <a16:creationId xmlns:a16="http://schemas.microsoft.com/office/drawing/2014/main" xmlns="" id="{A9562653-4E6B-47AF-A546-7048E509C09A}"/>
                </a:ext>
              </a:extLst>
            </p:cNvPr>
            <p:cNvGrpSpPr/>
            <p:nvPr/>
          </p:nvGrpSpPr>
          <p:grpSpPr>
            <a:xfrm>
              <a:off x="669926" y="2181856"/>
              <a:ext cx="10850562" cy="1966555"/>
              <a:chOff x="669926" y="1726375"/>
              <a:chExt cx="10850562" cy="2363312"/>
            </a:xfrm>
          </p:grpSpPr>
          <p:sp>
            <p:nvSpPr>
              <p:cNvPr id="53" name="i$ḷiďè">
                <a:extLst>
                  <a:ext uri="{FF2B5EF4-FFF2-40B4-BE49-F238E27FC236}">
                    <a16:creationId xmlns:a16="http://schemas.microsoft.com/office/drawing/2014/main" xmlns="" id="{9FF7EBE0-139E-48FF-8FA7-120BE2303B1D}"/>
                  </a:ext>
                </a:extLst>
              </p:cNvPr>
              <p:cNvSpPr/>
              <p:nvPr/>
            </p:nvSpPr>
            <p:spPr bwMode="auto">
              <a:xfrm>
                <a:off x="669926" y="3378130"/>
                <a:ext cx="2660798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dirty="0"/>
                  <a:t>Text</a:t>
                </a:r>
                <a:endParaRPr dirty="0"/>
              </a:p>
            </p:txBody>
          </p:sp>
          <p:sp>
            <p:nvSpPr>
              <p:cNvPr id="54" name="ïślîḑê">
                <a:extLst>
                  <a:ext uri="{FF2B5EF4-FFF2-40B4-BE49-F238E27FC236}">
                    <a16:creationId xmlns:a16="http://schemas.microsoft.com/office/drawing/2014/main" xmlns="" id="{57EB2590-9340-4DA0-8B65-F87B1D0CE818}"/>
                  </a:ext>
                </a:extLst>
              </p:cNvPr>
              <p:cNvSpPr/>
              <p:nvPr/>
            </p:nvSpPr>
            <p:spPr bwMode="auto">
              <a:xfrm>
                <a:off x="2825800" y="3050477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5" name="ïṩliḍe">
                <a:extLst>
                  <a:ext uri="{FF2B5EF4-FFF2-40B4-BE49-F238E27FC236}">
                    <a16:creationId xmlns:a16="http://schemas.microsoft.com/office/drawing/2014/main" xmlns="" id="{6466ED33-5488-4417-904B-330F699009AE}"/>
                  </a:ext>
                </a:extLst>
              </p:cNvPr>
              <p:cNvSpPr/>
              <p:nvPr/>
            </p:nvSpPr>
            <p:spPr bwMode="auto">
              <a:xfrm>
                <a:off x="4366395" y="2723984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6" name="ïṡļîdé">
                <a:extLst>
                  <a:ext uri="{FF2B5EF4-FFF2-40B4-BE49-F238E27FC236}">
                    <a16:creationId xmlns:a16="http://schemas.microsoft.com/office/drawing/2014/main" xmlns="" id="{7CF4CED4-75A3-417E-87E8-8AC4B72155E2}"/>
                  </a:ext>
                </a:extLst>
              </p:cNvPr>
              <p:cNvSpPr/>
              <p:nvPr/>
            </p:nvSpPr>
            <p:spPr bwMode="auto">
              <a:xfrm rot="10800000">
                <a:off x="2832924" y="3755075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lîḑè">
                <a:extLst>
                  <a:ext uri="{FF2B5EF4-FFF2-40B4-BE49-F238E27FC236}">
                    <a16:creationId xmlns:a16="http://schemas.microsoft.com/office/drawing/2014/main" xmlns="" id="{3426F723-4447-4208-A213-AA35799947A7}"/>
                  </a:ext>
                </a:extLst>
              </p:cNvPr>
              <p:cNvSpPr/>
              <p:nvPr/>
            </p:nvSpPr>
            <p:spPr bwMode="auto">
              <a:xfrm rot="10800000">
                <a:off x="5898084" y="3109048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š1ïḍè">
                <a:extLst>
                  <a:ext uri="{FF2B5EF4-FFF2-40B4-BE49-F238E27FC236}">
                    <a16:creationId xmlns:a16="http://schemas.microsoft.com/office/drawing/2014/main" xmlns="" id="{0D048A67-F58E-4F28-A2D0-2A7C5FA6A86A}"/>
                  </a:ext>
                </a:extLst>
              </p:cNvPr>
              <p:cNvSpPr/>
              <p:nvPr/>
            </p:nvSpPr>
            <p:spPr bwMode="auto">
              <a:xfrm>
                <a:off x="5884726" y="2397491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9" name="išľîḋé">
                <a:extLst>
                  <a:ext uri="{FF2B5EF4-FFF2-40B4-BE49-F238E27FC236}">
                    <a16:creationId xmlns:a16="http://schemas.microsoft.com/office/drawing/2014/main" xmlns="" id="{8F31D863-1C3D-4F82-B06E-29D7074B9189}"/>
                  </a:ext>
                </a:extLst>
              </p:cNvPr>
              <p:cNvSpPr/>
              <p:nvPr/>
            </p:nvSpPr>
            <p:spPr bwMode="auto">
              <a:xfrm rot="10800000">
                <a:off x="7420869" y="2774437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ṩliḋê">
                <a:extLst>
                  <a:ext uri="{FF2B5EF4-FFF2-40B4-BE49-F238E27FC236}">
                    <a16:creationId xmlns:a16="http://schemas.microsoft.com/office/drawing/2014/main" xmlns="" id="{F14ED181-D80E-4CA4-ACCB-EA9F4DE5D9D7}"/>
                  </a:ext>
                </a:extLst>
              </p:cNvPr>
              <p:cNvSpPr/>
              <p:nvPr/>
            </p:nvSpPr>
            <p:spPr bwMode="auto">
              <a:xfrm>
                <a:off x="7403058" y="2062879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61" name="î$ļïḍe">
                <a:extLst>
                  <a:ext uri="{FF2B5EF4-FFF2-40B4-BE49-F238E27FC236}">
                    <a16:creationId xmlns:a16="http://schemas.microsoft.com/office/drawing/2014/main" xmlns="" id="{AEB695AE-F6F3-43AF-A016-B53E884B789E}"/>
                  </a:ext>
                </a:extLst>
              </p:cNvPr>
              <p:cNvSpPr/>
              <p:nvPr/>
            </p:nvSpPr>
            <p:spPr bwMode="auto">
              <a:xfrm rot="10800000">
                <a:off x="4361942" y="3446100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ṥ1iďê">
                <a:extLst>
                  <a:ext uri="{FF2B5EF4-FFF2-40B4-BE49-F238E27FC236}">
                    <a16:creationId xmlns:a16="http://schemas.microsoft.com/office/drawing/2014/main" xmlns="" id="{EA071D77-6299-47E7-A1BC-5B51C76D2DD0}"/>
                  </a:ext>
                </a:extLst>
              </p:cNvPr>
              <p:cNvSpPr/>
              <p:nvPr/>
            </p:nvSpPr>
            <p:spPr bwMode="auto">
              <a:xfrm rot="10800000">
                <a:off x="8939200" y="2440984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Sļïdé">
                <a:extLst>
                  <a:ext uri="{FF2B5EF4-FFF2-40B4-BE49-F238E27FC236}">
                    <a16:creationId xmlns:a16="http://schemas.microsoft.com/office/drawing/2014/main" xmlns="" id="{ED1793B2-3DBE-463C-AEEB-4A8539B53038}"/>
                  </a:ext>
                </a:extLst>
              </p:cNvPr>
              <p:cNvSpPr/>
              <p:nvPr/>
            </p:nvSpPr>
            <p:spPr bwMode="auto">
              <a:xfrm>
                <a:off x="8943653" y="1726375"/>
                <a:ext cx="2576835" cy="711557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íṡḻídè">
              <a:extLst>
                <a:ext uri="{FF2B5EF4-FFF2-40B4-BE49-F238E27FC236}">
                  <a16:creationId xmlns:a16="http://schemas.microsoft.com/office/drawing/2014/main" xmlns="" id="{181A75B3-785B-47EC-B75D-180B52106A0D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51" name="ïSḻïďè">
                <a:extLst>
                  <a:ext uri="{FF2B5EF4-FFF2-40B4-BE49-F238E27FC236}">
                    <a16:creationId xmlns:a16="http://schemas.microsoft.com/office/drawing/2014/main" xmlns="" id="{35D27BFD-9180-4C2A-B416-A151FA75B52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52" name="ïś1idé">
                <a:extLst>
                  <a:ext uri="{FF2B5EF4-FFF2-40B4-BE49-F238E27FC236}">
                    <a16:creationId xmlns:a16="http://schemas.microsoft.com/office/drawing/2014/main" xmlns="" id="{09050BC7-9099-4E60-8BE4-E2EA00F5FAD5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AA622A8-8183-4782-A4A5-6DF01B92BB53}"/>
                </a:ext>
              </a:extLst>
            </p:cNvPr>
            <p:cNvCxnSpPr/>
            <p:nvPr/>
          </p:nvCxnSpPr>
          <p:spPr>
            <a:xfrm>
              <a:off x="669926" y="4813500"/>
              <a:ext cx="1085056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Sḻiḋe">
              <a:extLst>
                <a:ext uri="{FF2B5EF4-FFF2-40B4-BE49-F238E27FC236}">
                  <a16:creationId xmlns:a16="http://schemas.microsoft.com/office/drawing/2014/main" xmlns="" id="{02966B0C-BB54-40F6-A1EA-F42471126436}"/>
                </a:ext>
              </a:extLst>
            </p:cNvPr>
            <p:cNvGrpSpPr/>
            <p:nvPr/>
          </p:nvGrpSpPr>
          <p:grpSpPr>
            <a:xfrm>
              <a:off x="673100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45" name="íṩḻíḑe">
                <a:extLst>
                  <a:ext uri="{FF2B5EF4-FFF2-40B4-BE49-F238E27FC236}">
                    <a16:creationId xmlns:a16="http://schemas.microsoft.com/office/drawing/2014/main" xmlns="" id="{EEF90E27-7736-4217-B1E5-ADD588C9C5BC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9" name="íšḷídè">
                  <a:extLst>
                    <a:ext uri="{FF2B5EF4-FFF2-40B4-BE49-F238E27FC236}">
                      <a16:creationId xmlns:a16="http://schemas.microsoft.com/office/drawing/2014/main" xmlns="" id="{FBC6DF09-FCD2-4E57-B557-9F103A335C85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ïṧľïḍê">
                  <a:extLst>
                    <a:ext uri="{FF2B5EF4-FFF2-40B4-BE49-F238E27FC236}">
                      <a16:creationId xmlns:a16="http://schemas.microsoft.com/office/drawing/2014/main" xmlns="" id="{3F45D60B-A46F-4AB8-A530-AEB442A946B9}"/>
                    </a:ext>
                  </a:extLst>
                </p:cNvPr>
                <p:cNvSpPr/>
                <p:nvPr/>
              </p:nvSpPr>
              <p:spPr bwMode="auto">
                <a:xfrm>
                  <a:off x="1904496" y="4608382"/>
                  <a:ext cx="347606" cy="33475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6" name="išḻîḑê">
                <a:extLst>
                  <a:ext uri="{FF2B5EF4-FFF2-40B4-BE49-F238E27FC236}">
                    <a16:creationId xmlns:a16="http://schemas.microsoft.com/office/drawing/2014/main" xmlns="" id="{38A1F9DD-07F8-4B98-A0D0-8AAD5E4BAD5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7" name="iSḻíḍe">
                  <a:extLst>
                    <a:ext uri="{FF2B5EF4-FFF2-40B4-BE49-F238E27FC236}">
                      <a16:creationId xmlns:a16="http://schemas.microsoft.com/office/drawing/2014/main" xmlns="" id="{24CBC826-002E-4B71-8291-B729E4BED0E3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8" name="ïŝlíḍe">
                  <a:extLst>
                    <a:ext uri="{FF2B5EF4-FFF2-40B4-BE49-F238E27FC236}">
                      <a16:creationId xmlns:a16="http://schemas.microsoft.com/office/drawing/2014/main" xmlns="" id="{A818DAC0-BFF6-48E7-BF43-D9CB294CE7DF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0" name="íṩļïḍè">
              <a:extLst>
                <a:ext uri="{FF2B5EF4-FFF2-40B4-BE49-F238E27FC236}">
                  <a16:creationId xmlns:a16="http://schemas.microsoft.com/office/drawing/2014/main" xmlns="" id="{3E22F184-5110-4AEF-91A7-7AECFADA0813}"/>
                </a:ext>
              </a:extLst>
            </p:cNvPr>
            <p:cNvGrpSpPr/>
            <p:nvPr/>
          </p:nvGrpSpPr>
          <p:grpSpPr>
            <a:xfrm>
              <a:off x="2526182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9" name="íšļîďe">
                <a:extLst>
                  <a:ext uri="{FF2B5EF4-FFF2-40B4-BE49-F238E27FC236}">
                    <a16:creationId xmlns:a16="http://schemas.microsoft.com/office/drawing/2014/main" xmlns="" id="{C8C1B28D-8402-4B93-9449-6F97EFA49D78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3" name="ïṣliďe">
                  <a:extLst>
                    <a:ext uri="{FF2B5EF4-FFF2-40B4-BE49-F238E27FC236}">
                      <a16:creationId xmlns:a16="http://schemas.microsoft.com/office/drawing/2014/main" xmlns="" id="{3FC487D0-A815-4107-8A36-7C156E98B5FA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4" name="iṩļíḓe">
                  <a:extLst>
                    <a:ext uri="{FF2B5EF4-FFF2-40B4-BE49-F238E27FC236}">
                      <a16:creationId xmlns:a16="http://schemas.microsoft.com/office/drawing/2014/main" xmlns="" id="{D7D8818F-F646-4A5A-ACCA-86AF29F4E2DB}"/>
                    </a:ext>
                  </a:extLst>
                </p:cNvPr>
                <p:cNvSpPr/>
                <p:nvPr/>
              </p:nvSpPr>
              <p:spPr bwMode="auto">
                <a:xfrm>
                  <a:off x="1904496" y="4603526"/>
                  <a:ext cx="347606" cy="344467"/>
                </a:xfrm>
                <a:custGeom>
                  <a:avLst/>
                  <a:gdLst>
                    <a:gd name="connsiteX0" fmla="*/ 509642 w 605882"/>
                    <a:gd name="connsiteY0" fmla="*/ 502443 h 600411"/>
                    <a:gd name="connsiteX1" fmla="*/ 515394 w 605882"/>
                    <a:gd name="connsiteY1" fmla="*/ 505314 h 600411"/>
                    <a:gd name="connsiteX2" fmla="*/ 515394 w 605882"/>
                    <a:gd name="connsiteY2" fmla="*/ 509621 h 600411"/>
                    <a:gd name="connsiteX3" fmla="*/ 525460 w 605882"/>
                    <a:gd name="connsiteY3" fmla="*/ 502443 h 600411"/>
                    <a:gd name="connsiteX4" fmla="*/ 531211 w 605882"/>
                    <a:gd name="connsiteY4" fmla="*/ 511056 h 600411"/>
                    <a:gd name="connsiteX5" fmla="*/ 542715 w 605882"/>
                    <a:gd name="connsiteY5" fmla="*/ 526846 h 600411"/>
                    <a:gd name="connsiteX6" fmla="*/ 544153 w 605882"/>
                    <a:gd name="connsiteY6" fmla="*/ 536894 h 600411"/>
                    <a:gd name="connsiteX7" fmla="*/ 539839 w 605882"/>
                    <a:gd name="connsiteY7" fmla="*/ 552684 h 600411"/>
                    <a:gd name="connsiteX8" fmla="*/ 531211 w 605882"/>
                    <a:gd name="connsiteY8" fmla="*/ 556990 h 600411"/>
                    <a:gd name="connsiteX9" fmla="*/ 522584 w 605882"/>
                    <a:gd name="connsiteY9" fmla="*/ 555555 h 600411"/>
                    <a:gd name="connsiteX10" fmla="*/ 515394 w 605882"/>
                    <a:gd name="connsiteY10" fmla="*/ 549813 h 600411"/>
                    <a:gd name="connsiteX11" fmla="*/ 508204 w 605882"/>
                    <a:gd name="connsiteY11" fmla="*/ 542636 h 600411"/>
                    <a:gd name="connsiteX12" fmla="*/ 488072 w 605882"/>
                    <a:gd name="connsiteY12" fmla="*/ 548377 h 600411"/>
                    <a:gd name="connsiteX13" fmla="*/ 479444 w 605882"/>
                    <a:gd name="connsiteY13" fmla="*/ 548377 h 600411"/>
                    <a:gd name="connsiteX14" fmla="*/ 478006 w 605882"/>
                    <a:gd name="connsiteY14" fmla="*/ 536894 h 600411"/>
                    <a:gd name="connsiteX15" fmla="*/ 476568 w 605882"/>
                    <a:gd name="connsiteY15" fmla="*/ 523975 h 600411"/>
                    <a:gd name="connsiteX16" fmla="*/ 488072 w 605882"/>
                    <a:gd name="connsiteY16" fmla="*/ 518233 h 600411"/>
                    <a:gd name="connsiteX17" fmla="*/ 493824 w 605882"/>
                    <a:gd name="connsiteY17" fmla="*/ 509621 h 600411"/>
                    <a:gd name="connsiteX18" fmla="*/ 501014 w 605882"/>
                    <a:gd name="connsiteY18" fmla="*/ 509621 h 600411"/>
                    <a:gd name="connsiteX19" fmla="*/ 509642 w 605882"/>
                    <a:gd name="connsiteY19" fmla="*/ 502443 h 600411"/>
                    <a:gd name="connsiteX20" fmla="*/ 510755 w 605882"/>
                    <a:gd name="connsiteY20" fmla="*/ 484065 h 600411"/>
                    <a:gd name="connsiteX21" fmla="*/ 515433 w 605882"/>
                    <a:gd name="connsiteY21" fmla="*/ 485139 h 600411"/>
                    <a:gd name="connsiteX22" fmla="*/ 525509 w 605882"/>
                    <a:gd name="connsiteY22" fmla="*/ 486572 h 600411"/>
                    <a:gd name="connsiteX23" fmla="*/ 534145 w 605882"/>
                    <a:gd name="connsiteY23" fmla="*/ 490869 h 600411"/>
                    <a:gd name="connsiteX24" fmla="*/ 537024 w 605882"/>
                    <a:gd name="connsiteY24" fmla="*/ 493734 h 600411"/>
                    <a:gd name="connsiteX25" fmla="*/ 539902 w 605882"/>
                    <a:gd name="connsiteY25" fmla="*/ 499464 h 600411"/>
                    <a:gd name="connsiteX26" fmla="*/ 534145 w 605882"/>
                    <a:gd name="connsiteY26" fmla="*/ 500896 h 600411"/>
                    <a:gd name="connsiteX27" fmla="*/ 525509 w 605882"/>
                    <a:gd name="connsiteY27" fmla="*/ 499464 h 600411"/>
                    <a:gd name="connsiteX28" fmla="*/ 516873 w 605882"/>
                    <a:gd name="connsiteY28" fmla="*/ 495166 h 600411"/>
                    <a:gd name="connsiteX29" fmla="*/ 516873 w 605882"/>
                    <a:gd name="connsiteY29" fmla="*/ 490869 h 600411"/>
                    <a:gd name="connsiteX30" fmla="*/ 508237 w 605882"/>
                    <a:gd name="connsiteY30" fmla="*/ 485139 h 600411"/>
                    <a:gd name="connsiteX31" fmla="*/ 510755 w 605882"/>
                    <a:gd name="connsiteY31" fmla="*/ 484065 h 600411"/>
                    <a:gd name="connsiteX32" fmla="*/ 447040 w 605882"/>
                    <a:gd name="connsiteY32" fmla="*/ 472502 h 600411"/>
                    <a:gd name="connsiteX33" fmla="*/ 452243 w 605882"/>
                    <a:gd name="connsiteY33" fmla="*/ 476625 h 600411"/>
                    <a:gd name="connsiteX34" fmla="*/ 462290 w 605882"/>
                    <a:gd name="connsiteY34" fmla="*/ 485229 h 600411"/>
                    <a:gd name="connsiteX35" fmla="*/ 468032 w 605882"/>
                    <a:gd name="connsiteY35" fmla="*/ 480927 h 600411"/>
                    <a:gd name="connsiteX36" fmla="*/ 476643 w 605882"/>
                    <a:gd name="connsiteY36" fmla="*/ 476625 h 600411"/>
                    <a:gd name="connsiteX37" fmla="*/ 480949 w 605882"/>
                    <a:gd name="connsiteY37" fmla="*/ 479493 h 600411"/>
                    <a:gd name="connsiteX38" fmla="*/ 479514 w 605882"/>
                    <a:gd name="connsiteY38" fmla="*/ 486663 h 600411"/>
                    <a:gd name="connsiteX39" fmla="*/ 486690 w 605882"/>
                    <a:gd name="connsiteY39" fmla="*/ 480927 h 600411"/>
                    <a:gd name="connsiteX40" fmla="*/ 493867 w 605882"/>
                    <a:gd name="connsiteY40" fmla="*/ 482361 h 600411"/>
                    <a:gd name="connsiteX41" fmla="*/ 495302 w 605882"/>
                    <a:gd name="connsiteY41" fmla="*/ 490966 h 600411"/>
                    <a:gd name="connsiteX42" fmla="*/ 489561 w 605882"/>
                    <a:gd name="connsiteY42" fmla="*/ 495268 h 600411"/>
                    <a:gd name="connsiteX43" fmla="*/ 482385 w 605882"/>
                    <a:gd name="connsiteY43" fmla="*/ 493834 h 600411"/>
                    <a:gd name="connsiteX44" fmla="*/ 479514 w 605882"/>
                    <a:gd name="connsiteY44" fmla="*/ 498136 h 600411"/>
                    <a:gd name="connsiteX45" fmla="*/ 469467 w 605882"/>
                    <a:gd name="connsiteY45" fmla="*/ 493834 h 600411"/>
                    <a:gd name="connsiteX46" fmla="*/ 462290 w 605882"/>
                    <a:gd name="connsiteY46" fmla="*/ 493834 h 600411"/>
                    <a:gd name="connsiteX47" fmla="*/ 455114 w 605882"/>
                    <a:gd name="connsiteY47" fmla="*/ 489532 h 600411"/>
                    <a:gd name="connsiteX48" fmla="*/ 445067 w 605882"/>
                    <a:gd name="connsiteY48" fmla="*/ 473757 h 600411"/>
                    <a:gd name="connsiteX49" fmla="*/ 447040 w 605882"/>
                    <a:gd name="connsiteY49" fmla="*/ 472502 h 600411"/>
                    <a:gd name="connsiteX50" fmla="*/ 526863 w 605882"/>
                    <a:gd name="connsiteY50" fmla="*/ 387676 h 600411"/>
                    <a:gd name="connsiteX51" fmla="*/ 528297 w 605882"/>
                    <a:gd name="connsiteY51" fmla="*/ 387676 h 600411"/>
                    <a:gd name="connsiteX52" fmla="*/ 529731 w 605882"/>
                    <a:gd name="connsiteY52" fmla="*/ 397747 h 600411"/>
                    <a:gd name="connsiteX53" fmla="*/ 525429 w 605882"/>
                    <a:gd name="connsiteY53" fmla="*/ 404940 h 600411"/>
                    <a:gd name="connsiteX54" fmla="*/ 521127 w 605882"/>
                    <a:gd name="connsiteY54" fmla="*/ 416450 h 600411"/>
                    <a:gd name="connsiteX55" fmla="*/ 503917 w 605882"/>
                    <a:gd name="connsiteY55" fmla="*/ 425082 h 600411"/>
                    <a:gd name="connsiteX56" fmla="*/ 508220 w 605882"/>
                    <a:gd name="connsiteY56" fmla="*/ 417888 h 600411"/>
                    <a:gd name="connsiteX57" fmla="*/ 516824 w 605882"/>
                    <a:gd name="connsiteY57" fmla="*/ 410695 h 600411"/>
                    <a:gd name="connsiteX58" fmla="*/ 521127 w 605882"/>
                    <a:gd name="connsiteY58" fmla="*/ 402063 h 600411"/>
                    <a:gd name="connsiteX59" fmla="*/ 525429 w 605882"/>
                    <a:gd name="connsiteY59" fmla="*/ 391992 h 600411"/>
                    <a:gd name="connsiteX60" fmla="*/ 526863 w 605882"/>
                    <a:gd name="connsiteY60" fmla="*/ 387676 h 600411"/>
                    <a:gd name="connsiteX61" fmla="*/ 15955 w 605882"/>
                    <a:gd name="connsiteY61" fmla="*/ 301859 h 600411"/>
                    <a:gd name="connsiteX62" fmla="*/ 26006 w 605882"/>
                    <a:gd name="connsiteY62" fmla="*/ 301859 h 600411"/>
                    <a:gd name="connsiteX63" fmla="*/ 34621 w 605882"/>
                    <a:gd name="connsiteY63" fmla="*/ 304725 h 600411"/>
                    <a:gd name="connsiteX64" fmla="*/ 51850 w 605882"/>
                    <a:gd name="connsiteY64" fmla="*/ 309024 h 600411"/>
                    <a:gd name="connsiteX65" fmla="*/ 60465 w 605882"/>
                    <a:gd name="connsiteY65" fmla="*/ 307591 h 600411"/>
                    <a:gd name="connsiteX66" fmla="*/ 73387 w 605882"/>
                    <a:gd name="connsiteY66" fmla="*/ 307591 h 600411"/>
                    <a:gd name="connsiteX67" fmla="*/ 80566 w 605882"/>
                    <a:gd name="connsiteY67" fmla="*/ 309024 h 600411"/>
                    <a:gd name="connsiteX68" fmla="*/ 113589 w 605882"/>
                    <a:gd name="connsiteY68" fmla="*/ 313323 h 600411"/>
                    <a:gd name="connsiteX69" fmla="*/ 123640 w 605882"/>
                    <a:gd name="connsiteY69" fmla="*/ 311890 h 600411"/>
                    <a:gd name="connsiteX70" fmla="*/ 137998 w 605882"/>
                    <a:gd name="connsiteY70" fmla="*/ 307591 h 600411"/>
                    <a:gd name="connsiteX71" fmla="*/ 146612 w 605882"/>
                    <a:gd name="connsiteY71" fmla="*/ 320488 h 600411"/>
                    <a:gd name="connsiteX72" fmla="*/ 143741 w 605882"/>
                    <a:gd name="connsiteY72" fmla="*/ 327653 h 600411"/>
                    <a:gd name="connsiteX73" fmla="*/ 146612 w 605882"/>
                    <a:gd name="connsiteY73" fmla="*/ 333386 h 600411"/>
                    <a:gd name="connsiteX74" fmla="*/ 142305 w 605882"/>
                    <a:gd name="connsiteY74" fmla="*/ 336252 h 600411"/>
                    <a:gd name="connsiteX75" fmla="*/ 135126 w 605882"/>
                    <a:gd name="connsiteY75" fmla="*/ 337685 h 600411"/>
                    <a:gd name="connsiteX76" fmla="*/ 127947 w 605882"/>
                    <a:gd name="connsiteY76" fmla="*/ 340551 h 600411"/>
                    <a:gd name="connsiteX77" fmla="*/ 123640 w 605882"/>
                    <a:gd name="connsiteY77" fmla="*/ 352015 h 600411"/>
                    <a:gd name="connsiteX78" fmla="*/ 129383 w 605882"/>
                    <a:gd name="connsiteY78" fmla="*/ 359180 h 600411"/>
                    <a:gd name="connsiteX79" fmla="*/ 140869 w 605882"/>
                    <a:gd name="connsiteY79" fmla="*/ 363479 h 600411"/>
                    <a:gd name="connsiteX80" fmla="*/ 143741 w 605882"/>
                    <a:gd name="connsiteY80" fmla="*/ 372077 h 600411"/>
                    <a:gd name="connsiteX81" fmla="*/ 148048 w 605882"/>
                    <a:gd name="connsiteY81" fmla="*/ 374943 h 600411"/>
                    <a:gd name="connsiteX82" fmla="*/ 150920 w 605882"/>
                    <a:gd name="connsiteY82" fmla="*/ 364912 h 600411"/>
                    <a:gd name="connsiteX83" fmla="*/ 149484 w 605882"/>
                    <a:gd name="connsiteY83" fmla="*/ 354881 h 600411"/>
                    <a:gd name="connsiteX84" fmla="*/ 150920 w 605882"/>
                    <a:gd name="connsiteY84" fmla="*/ 343417 h 600411"/>
                    <a:gd name="connsiteX85" fmla="*/ 156663 w 605882"/>
                    <a:gd name="connsiteY85" fmla="*/ 340551 h 600411"/>
                    <a:gd name="connsiteX86" fmla="*/ 163842 w 605882"/>
                    <a:gd name="connsiteY86" fmla="*/ 343417 h 600411"/>
                    <a:gd name="connsiteX87" fmla="*/ 168149 w 605882"/>
                    <a:gd name="connsiteY87" fmla="*/ 349149 h 600411"/>
                    <a:gd name="connsiteX88" fmla="*/ 173892 w 605882"/>
                    <a:gd name="connsiteY88" fmla="*/ 346283 h 600411"/>
                    <a:gd name="connsiteX89" fmla="*/ 179635 w 605882"/>
                    <a:gd name="connsiteY89" fmla="*/ 352015 h 600411"/>
                    <a:gd name="connsiteX90" fmla="*/ 186815 w 605882"/>
                    <a:gd name="connsiteY90" fmla="*/ 363479 h 600411"/>
                    <a:gd name="connsiteX91" fmla="*/ 195430 w 605882"/>
                    <a:gd name="connsiteY91" fmla="*/ 384974 h 600411"/>
                    <a:gd name="connsiteX92" fmla="*/ 193994 w 605882"/>
                    <a:gd name="connsiteY92" fmla="*/ 389273 h 600411"/>
                    <a:gd name="connsiteX93" fmla="*/ 181071 w 605882"/>
                    <a:gd name="connsiteY93" fmla="*/ 393572 h 600411"/>
                    <a:gd name="connsiteX94" fmla="*/ 171021 w 605882"/>
                    <a:gd name="connsiteY94" fmla="*/ 399304 h 600411"/>
                    <a:gd name="connsiteX95" fmla="*/ 163842 w 605882"/>
                    <a:gd name="connsiteY95" fmla="*/ 405037 h 600411"/>
                    <a:gd name="connsiteX96" fmla="*/ 156663 w 605882"/>
                    <a:gd name="connsiteY96" fmla="*/ 413635 h 600411"/>
                    <a:gd name="connsiteX97" fmla="*/ 148048 w 605882"/>
                    <a:gd name="connsiteY97" fmla="*/ 427965 h 600411"/>
                    <a:gd name="connsiteX98" fmla="*/ 145176 w 605882"/>
                    <a:gd name="connsiteY98" fmla="*/ 436563 h 600411"/>
                    <a:gd name="connsiteX99" fmla="*/ 139433 w 605882"/>
                    <a:gd name="connsiteY99" fmla="*/ 429398 h 600411"/>
                    <a:gd name="connsiteX100" fmla="*/ 123640 w 605882"/>
                    <a:gd name="connsiteY100" fmla="*/ 427965 h 600411"/>
                    <a:gd name="connsiteX101" fmla="*/ 122204 w 605882"/>
                    <a:gd name="connsiteY101" fmla="*/ 446594 h 600411"/>
                    <a:gd name="connsiteX102" fmla="*/ 132254 w 605882"/>
                    <a:gd name="connsiteY102" fmla="*/ 440862 h 600411"/>
                    <a:gd name="connsiteX103" fmla="*/ 136562 w 605882"/>
                    <a:gd name="connsiteY103" fmla="*/ 445161 h 600411"/>
                    <a:gd name="connsiteX104" fmla="*/ 137998 w 605882"/>
                    <a:gd name="connsiteY104" fmla="*/ 452326 h 600411"/>
                    <a:gd name="connsiteX105" fmla="*/ 145176 w 605882"/>
                    <a:gd name="connsiteY105" fmla="*/ 459491 h 600411"/>
                    <a:gd name="connsiteX106" fmla="*/ 156663 w 605882"/>
                    <a:gd name="connsiteY106" fmla="*/ 459491 h 600411"/>
                    <a:gd name="connsiteX107" fmla="*/ 181071 w 605882"/>
                    <a:gd name="connsiteY107" fmla="*/ 463790 h 600411"/>
                    <a:gd name="connsiteX108" fmla="*/ 192558 w 605882"/>
                    <a:gd name="connsiteY108" fmla="*/ 469522 h 600411"/>
                    <a:gd name="connsiteX109" fmla="*/ 206916 w 605882"/>
                    <a:gd name="connsiteY109" fmla="*/ 482420 h 600411"/>
                    <a:gd name="connsiteX110" fmla="*/ 228453 w 605882"/>
                    <a:gd name="connsiteY110" fmla="*/ 489585 h 600411"/>
                    <a:gd name="connsiteX111" fmla="*/ 224145 w 605882"/>
                    <a:gd name="connsiteY111" fmla="*/ 513946 h 600411"/>
                    <a:gd name="connsiteX112" fmla="*/ 214095 w 605882"/>
                    <a:gd name="connsiteY112" fmla="*/ 526843 h 600411"/>
                    <a:gd name="connsiteX113" fmla="*/ 191122 w 605882"/>
                    <a:gd name="connsiteY113" fmla="*/ 554071 h 600411"/>
                    <a:gd name="connsiteX114" fmla="*/ 176764 w 605882"/>
                    <a:gd name="connsiteY114" fmla="*/ 566968 h 600411"/>
                    <a:gd name="connsiteX115" fmla="*/ 173892 w 605882"/>
                    <a:gd name="connsiteY115" fmla="*/ 575566 h 600411"/>
                    <a:gd name="connsiteX116" fmla="*/ 173892 w 605882"/>
                    <a:gd name="connsiteY116" fmla="*/ 585597 h 600411"/>
                    <a:gd name="connsiteX117" fmla="*/ 173892 w 605882"/>
                    <a:gd name="connsiteY117" fmla="*/ 595628 h 600411"/>
                    <a:gd name="connsiteX118" fmla="*/ 173892 w 605882"/>
                    <a:gd name="connsiteY118" fmla="*/ 599927 h 600411"/>
                    <a:gd name="connsiteX119" fmla="*/ 159534 w 605882"/>
                    <a:gd name="connsiteY119" fmla="*/ 591329 h 600411"/>
                    <a:gd name="connsiteX120" fmla="*/ 159534 w 605882"/>
                    <a:gd name="connsiteY120" fmla="*/ 561236 h 600411"/>
                    <a:gd name="connsiteX121" fmla="*/ 163842 w 605882"/>
                    <a:gd name="connsiteY121" fmla="*/ 523977 h 600411"/>
                    <a:gd name="connsiteX122" fmla="*/ 158099 w 605882"/>
                    <a:gd name="connsiteY122" fmla="*/ 512513 h 600411"/>
                    <a:gd name="connsiteX123" fmla="*/ 146612 w 605882"/>
                    <a:gd name="connsiteY123" fmla="*/ 493884 h 600411"/>
                    <a:gd name="connsiteX124" fmla="*/ 148048 w 605882"/>
                    <a:gd name="connsiteY124" fmla="*/ 480987 h 600411"/>
                    <a:gd name="connsiteX125" fmla="*/ 148048 w 605882"/>
                    <a:gd name="connsiteY125" fmla="*/ 470955 h 600411"/>
                    <a:gd name="connsiteX126" fmla="*/ 136562 w 605882"/>
                    <a:gd name="connsiteY126" fmla="*/ 462357 h 600411"/>
                    <a:gd name="connsiteX127" fmla="*/ 127947 w 605882"/>
                    <a:gd name="connsiteY127" fmla="*/ 456625 h 600411"/>
                    <a:gd name="connsiteX128" fmla="*/ 113589 w 605882"/>
                    <a:gd name="connsiteY128" fmla="*/ 452326 h 600411"/>
                    <a:gd name="connsiteX129" fmla="*/ 99231 w 605882"/>
                    <a:gd name="connsiteY129" fmla="*/ 437996 h 600411"/>
                    <a:gd name="connsiteX130" fmla="*/ 97795 w 605882"/>
                    <a:gd name="connsiteY130" fmla="*/ 443728 h 600411"/>
                    <a:gd name="connsiteX131" fmla="*/ 80566 w 605882"/>
                    <a:gd name="connsiteY131" fmla="*/ 420800 h 600411"/>
                    <a:gd name="connsiteX132" fmla="*/ 71951 w 605882"/>
                    <a:gd name="connsiteY132" fmla="*/ 387840 h 600411"/>
                    <a:gd name="connsiteX133" fmla="*/ 57593 w 605882"/>
                    <a:gd name="connsiteY133" fmla="*/ 367778 h 600411"/>
                    <a:gd name="connsiteX134" fmla="*/ 46107 w 605882"/>
                    <a:gd name="connsiteY134" fmla="*/ 352015 h 600411"/>
                    <a:gd name="connsiteX135" fmla="*/ 30313 w 605882"/>
                    <a:gd name="connsiteY135" fmla="*/ 352015 h 600411"/>
                    <a:gd name="connsiteX136" fmla="*/ 8776 w 605882"/>
                    <a:gd name="connsiteY136" fmla="*/ 352015 h 600411"/>
                    <a:gd name="connsiteX137" fmla="*/ 162 w 605882"/>
                    <a:gd name="connsiteY137" fmla="*/ 329087 h 600411"/>
                    <a:gd name="connsiteX138" fmla="*/ 4469 w 605882"/>
                    <a:gd name="connsiteY138" fmla="*/ 316189 h 600411"/>
                    <a:gd name="connsiteX139" fmla="*/ 7340 w 605882"/>
                    <a:gd name="connsiteY139" fmla="*/ 309024 h 600411"/>
                    <a:gd name="connsiteX140" fmla="*/ 15955 w 605882"/>
                    <a:gd name="connsiteY140" fmla="*/ 301859 h 600411"/>
                    <a:gd name="connsiteX141" fmla="*/ 186781 w 605882"/>
                    <a:gd name="connsiteY141" fmla="*/ 274448 h 600411"/>
                    <a:gd name="connsiteX142" fmla="*/ 257129 w 605882"/>
                    <a:gd name="connsiteY142" fmla="*/ 274448 h 600411"/>
                    <a:gd name="connsiteX143" fmla="*/ 249951 w 605882"/>
                    <a:gd name="connsiteY143" fmla="*/ 287371 h 600411"/>
                    <a:gd name="connsiteX144" fmla="*/ 251387 w 605882"/>
                    <a:gd name="connsiteY144" fmla="*/ 301729 h 600411"/>
                    <a:gd name="connsiteX145" fmla="*/ 245644 w 605882"/>
                    <a:gd name="connsiteY145" fmla="*/ 311780 h 600411"/>
                    <a:gd name="connsiteX146" fmla="*/ 222673 w 605882"/>
                    <a:gd name="connsiteY146" fmla="*/ 329010 h 600411"/>
                    <a:gd name="connsiteX147" fmla="*/ 215495 w 605882"/>
                    <a:gd name="connsiteY147" fmla="*/ 341933 h 600411"/>
                    <a:gd name="connsiteX148" fmla="*/ 211188 w 605882"/>
                    <a:gd name="connsiteY148" fmla="*/ 353419 h 600411"/>
                    <a:gd name="connsiteX149" fmla="*/ 205445 w 605882"/>
                    <a:gd name="connsiteY149" fmla="*/ 350548 h 600411"/>
                    <a:gd name="connsiteX150" fmla="*/ 195395 w 605882"/>
                    <a:gd name="connsiteY150" fmla="*/ 331882 h 600411"/>
                    <a:gd name="connsiteX151" fmla="*/ 192524 w 605882"/>
                    <a:gd name="connsiteY151" fmla="*/ 314652 h 600411"/>
                    <a:gd name="connsiteX152" fmla="*/ 192524 w 605882"/>
                    <a:gd name="connsiteY152" fmla="*/ 304601 h 600411"/>
                    <a:gd name="connsiteX153" fmla="*/ 189653 w 605882"/>
                    <a:gd name="connsiteY153" fmla="*/ 297422 h 600411"/>
                    <a:gd name="connsiteX154" fmla="*/ 186781 w 605882"/>
                    <a:gd name="connsiteY154" fmla="*/ 274448 h 600411"/>
                    <a:gd name="connsiteX155" fmla="*/ 465186 w 605882"/>
                    <a:gd name="connsiteY155" fmla="*/ 265820 h 600411"/>
                    <a:gd name="connsiteX156" fmla="*/ 492464 w 605882"/>
                    <a:gd name="connsiteY156" fmla="*/ 283021 h 600411"/>
                    <a:gd name="connsiteX157" fmla="*/ 522613 w 605882"/>
                    <a:gd name="connsiteY157" fmla="*/ 290188 h 600411"/>
                    <a:gd name="connsiteX158" fmla="*/ 549891 w 605882"/>
                    <a:gd name="connsiteY158" fmla="*/ 295921 h 600411"/>
                    <a:gd name="connsiteX159" fmla="*/ 571426 w 605882"/>
                    <a:gd name="connsiteY159" fmla="*/ 301655 h 600411"/>
                    <a:gd name="connsiteX160" fmla="*/ 595832 w 605882"/>
                    <a:gd name="connsiteY160" fmla="*/ 314556 h 600411"/>
                    <a:gd name="connsiteX161" fmla="*/ 605882 w 605882"/>
                    <a:gd name="connsiteY161" fmla="*/ 323156 h 600411"/>
                    <a:gd name="connsiteX162" fmla="*/ 600140 w 605882"/>
                    <a:gd name="connsiteY162" fmla="*/ 333190 h 600411"/>
                    <a:gd name="connsiteX163" fmla="*/ 590090 w 605882"/>
                    <a:gd name="connsiteY163" fmla="*/ 330323 h 600411"/>
                    <a:gd name="connsiteX164" fmla="*/ 587218 w 605882"/>
                    <a:gd name="connsiteY164" fmla="*/ 338923 h 600411"/>
                    <a:gd name="connsiteX165" fmla="*/ 565683 w 605882"/>
                    <a:gd name="connsiteY165" fmla="*/ 351824 h 600411"/>
                    <a:gd name="connsiteX166" fmla="*/ 561376 w 605882"/>
                    <a:gd name="connsiteY166" fmla="*/ 357558 h 600411"/>
                    <a:gd name="connsiteX167" fmla="*/ 555634 w 605882"/>
                    <a:gd name="connsiteY167" fmla="*/ 367591 h 600411"/>
                    <a:gd name="connsiteX168" fmla="*/ 547019 w 605882"/>
                    <a:gd name="connsiteY168" fmla="*/ 381925 h 600411"/>
                    <a:gd name="connsiteX169" fmla="*/ 544148 w 605882"/>
                    <a:gd name="connsiteY169" fmla="*/ 373325 h 600411"/>
                    <a:gd name="connsiteX170" fmla="*/ 534098 w 605882"/>
                    <a:gd name="connsiteY170" fmla="*/ 354691 h 600411"/>
                    <a:gd name="connsiteX171" fmla="*/ 521177 w 605882"/>
                    <a:gd name="connsiteY171" fmla="*/ 363291 h 600411"/>
                    <a:gd name="connsiteX172" fmla="*/ 525484 w 605882"/>
                    <a:gd name="connsiteY172" fmla="*/ 370458 h 600411"/>
                    <a:gd name="connsiteX173" fmla="*/ 522613 w 605882"/>
                    <a:gd name="connsiteY173" fmla="*/ 383359 h 600411"/>
                    <a:gd name="connsiteX174" fmla="*/ 506820 w 605882"/>
                    <a:gd name="connsiteY174" fmla="*/ 401993 h 600411"/>
                    <a:gd name="connsiteX175" fmla="*/ 505385 w 605882"/>
                    <a:gd name="connsiteY175" fmla="*/ 414894 h 600411"/>
                    <a:gd name="connsiteX176" fmla="*/ 496771 w 605882"/>
                    <a:gd name="connsiteY176" fmla="*/ 417760 h 600411"/>
                    <a:gd name="connsiteX177" fmla="*/ 495335 w 605882"/>
                    <a:gd name="connsiteY177" fmla="*/ 407727 h 600411"/>
                    <a:gd name="connsiteX178" fmla="*/ 486721 w 605882"/>
                    <a:gd name="connsiteY178" fmla="*/ 413460 h 600411"/>
                    <a:gd name="connsiteX179" fmla="*/ 489592 w 605882"/>
                    <a:gd name="connsiteY179" fmla="*/ 432094 h 600411"/>
                    <a:gd name="connsiteX180" fmla="*/ 470929 w 605882"/>
                    <a:gd name="connsiteY180" fmla="*/ 444995 h 600411"/>
                    <a:gd name="connsiteX181" fmla="*/ 469493 w 605882"/>
                    <a:gd name="connsiteY181" fmla="*/ 455029 h 600411"/>
                    <a:gd name="connsiteX182" fmla="*/ 462314 w 605882"/>
                    <a:gd name="connsiteY182" fmla="*/ 466496 h 600411"/>
                    <a:gd name="connsiteX183" fmla="*/ 456572 w 605882"/>
                    <a:gd name="connsiteY183" fmla="*/ 462196 h 600411"/>
                    <a:gd name="connsiteX184" fmla="*/ 450829 w 605882"/>
                    <a:gd name="connsiteY184" fmla="*/ 469363 h 600411"/>
                    <a:gd name="connsiteX185" fmla="*/ 449393 w 605882"/>
                    <a:gd name="connsiteY185" fmla="*/ 457896 h 600411"/>
                    <a:gd name="connsiteX186" fmla="*/ 436472 w 605882"/>
                    <a:gd name="connsiteY186" fmla="*/ 444995 h 600411"/>
                    <a:gd name="connsiteX187" fmla="*/ 430730 w 605882"/>
                    <a:gd name="connsiteY187" fmla="*/ 449295 h 600411"/>
                    <a:gd name="connsiteX188" fmla="*/ 419244 w 605882"/>
                    <a:gd name="connsiteY188" fmla="*/ 467929 h 600411"/>
                    <a:gd name="connsiteX189" fmla="*/ 413501 w 605882"/>
                    <a:gd name="connsiteY189" fmla="*/ 469363 h 600411"/>
                    <a:gd name="connsiteX190" fmla="*/ 402016 w 605882"/>
                    <a:gd name="connsiteY190" fmla="*/ 446428 h 600411"/>
                    <a:gd name="connsiteX191" fmla="*/ 384788 w 605882"/>
                    <a:gd name="connsiteY191" fmla="*/ 436395 h 600411"/>
                    <a:gd name="connsiteX192" fmla="*/ 373302 w 605882"/>
                    <a:gd name="connsiteY192" fmla="*/ 432094 h 600411"/>
                    <a:gd name="connsiteX193" fmla="*/ 367560 w 605882"/>
                    <a:gd name="connsiteY193" fmla="*/ 432094 h 600411"/>
                    <a:gd name="connsiteX194" fmla="*/ 376174 w 605882"/>
                    <a:gd name="connsiteY194" fmla="*/ 436395 h 600411"/>
                    <a:gd name="connsiteX195" fmla="*/ 381917 w 605882"/>
                    <a:gd name="connsiteY195" fmla="*/ 446428 h 600411"/>
                    <a:gd name="connsiteX196" fmla="*/ 364688 w 605882"/>
                    <a:gd name="connsiteY196" fmla="*/ 456462 h 600411"/>
                    <a:gd name="connsiteX197" fmla="*/ 350332 w 605882"/>
                    <a:gd name="connsiteY197" fmla="*/ 442128 h 600411"/>
                    <a:gd name="connsiteX198" fmla="*/ 344589 w 605882"/>
                    <a:gd name="connsiteY198" fmla="*/ 439261 h 600411"/>
                    <a:gd name="connsiteX199" fmla="*/ 353203 w 605882"/>
                    <a:gd name="connsiteY199" fmla="*/ 455029 h 600411"/>
                    <a:gd name="connsiteX200" fmla="*/ 368995 w 605882"/>
                    <a:gd name="connsiteY200" fmla="*/ 459329 h 600411"/>
                    <a:gd name="connsiteX201" fmla="*/ 370431 w 605882"/>
                    <a:gd name="connsiteY201" fmla="*/ 466496 h 600411"/>
                    <a:gd name="connsiteX202" fmla="*/ 354639 w 605882"/>
                    <a:gd name="connsiteY202" fmla="*/ 489430 h 600411"/>
                    <a:gd name="connsiteX203" fmla="*/ 353203 w 605882"/>
                    <a:gd name="connsiteY203" fmla="*/ 510931 h 600411"/>
                    <a:gd name="connsiteX204" fmla="*/ 343153 w 605882"/>
                    <a:gd name="connsiteY204" fmla="*/ 520965 h 600411"/>
                    <a:gd name="connsiteX205" fmla="*/ 335975 w 605882"/>
                    <a:gd name="connsiteY205" fmla="*/ 539599 h 600411"/>
                    <a:gd name="connsiteX206" fmla="*/ 317311 w 605882"/>
                    <a:gd name="connsiteY206" fmla="*/ 548200 h 600411"/>
                    <a:gd name="connsiteX207" fmla="*/ 311568 w 605882"/>
                    <a:gd name="connsiteY207" fmla="*/ 536733 h 600411"/>
                    <a:gd name="connsiteX208" fmla="*/ 301519 w 605882"/>
                    <a:gd name="connsiteY208" fmla="*/ 489430 h 600411"/>
                    <a:gd name="connsiteX209" fmla="*/ 298647 w 605882"/>
                    <a:gd name="connsiteY209" fmla="*/ 479397 h 600411"/>
                    <a:gd name="connsiteX210" fmla="*/ 275676 w 605882"/>
                    <a:gd name="connsiteY210" fmla="*/ 475096 h 600411"/>
                    <a:gd name="connsiteX211" fmla="*/ 254141 w 605882"/>
                    <a:gd name="connsiteY211" fmla="*/ 446428 h 600411"/>
                    <a:gd name="connsiteX212" fmla="*/ 269934 w 605882"/>
                    <a:gd name="connsiteY212" fmla="*/ 419194 h 600411"/>
                    <a:gd name="connsiteX213" fmla="*/ 277112 w 605882"/>
                    <a:gd name="connsiteY213" fmla="*/ 416327 h 600411"/>
                    <a:gd name="connsiteX214" fmla="*/ 304390 w 605882"/>
                    <a:gd name="connsiteY214" fmla="*/ 413460 h 600411"/>
                    <a:gd name="connsiteX215" fmla="*/ 314440 w 605882"/>
                    <a:gd name="connsiteY215" fmla="*/ 423494 h 600411"/>
                    <a:gd name="connsiteX216" fmla="*/ 330232 w 605882"/>
                    <a:gd name="connsiteY216" fmla="*/ 423494 h 600411"/>
                    <a:gd name="connsiteX217" fmla="*/ 341718 w 605882"/>
                    <a:gd name="connsiteY217" fmla="*/ 420627 h 600411"/>
                    <a:gd name="connsiteX218" fmla="*/ 341718 w 605882"/>
                    <a:gd name="connsiteY218" fmla="*/ 413460 h 600411"/>
                    <a:gd name="connsiteX219" fmla="*/ 330232 w 605882"/>
                    <a:gd name="connsiteY219" fmla="*/ 410593 h 600411"/>
                    <a:gd name="connsiteX220" fmla="*/ 325925 w 605882"/>
                    <a:gd name="connsiteY220" fmla="*/ 410593 h 600411"/>
                    <a:gd name="connsiteX221" fmla="*/ 320182 w 605882"/>
                    <a:gd name="connsiteY221" fmla="*/ 410593 h 600411"/>
                    <a:gd name="connsiteX222" fmla="*/ 315875 w 605882"/>
                    <a:gd name="connsiteY222" fmla="*/ 407727 h 600411"/>
                    <a:gd name="connsiteX223" fmla="*/ 308697 w 605882"/>
                    <a:gd name="connsiteY223" fmla="*/ 412027 h 600411"/>
                    <a:gd name="connsiteX224" fmla="*/ 308697 w 605882"/>
                    <a:gd name="connsiteY224" fmla="*/ 406293 h 600411"/>
                    <a:gd name="connsiteX225" fmla="*/ 294340 w 605882"/>
                    <a:gd name="connsiteY225" fmla="*/ 397693 h 600411"/>
                    <a:gd name="connsiteX226" fmla="*/ 287162 w 605882"/>
                    <a:gd name="connsiteY226" fmla="*/ 406293 h 600411"/>
                    <a:gd name="connsiteX227" fmla="*/ 274241 w 605882"/>
                    <a:gd name="connsiteY227" fmla="*/ 414894 h 600411"/>
                    <a:gd name="connsiteX228" fmla="*/ 267062 w 605882"/>
                    <a:gd name="connsiteY228" fmla="*/ 407727 h 600411"/>
                    <a:gd name="connsiteX229" fmla="*/ 268498 w 605882"/>
                    <a:gd name="connsiteY229" fmla="*/ 399126 h 600411"/>
                    <a:gd name="connsiteX230" fmla="*/ 279983 w 605882"/>
                    <a:gd name="connsiteY230" fmla="*/ 396259 h 600411"/>
                    <a:gd name="connsiteX231" fmla="*/ 277112 w 605882"/>
                    <a:gd name="connsiteY231" fmla="*/ 384792 h 600411"/>
                    <a:gd name="connsiteX232" fmla="*/ 282855 w 605882"/>
                    <a:gd name="connsiteY232" fmla="*/ 381925 h 600411"/>
                    <a:gd name="connsiteX233" fmla="*/ 295776 w 605882"/>
                    <a:gd name="connsiteY233" fmla="*/ 370458 h 600411"/>
                    <a:gd name="connsiteX234" fmla="*/ 300083 w 605882"/>
                    <a:gd name="connsiteY234" fmla="*/ 367591 h 600411"/>
                    <a:gd name="connsiteX235" fmla="*/ 313004 w 605882"/>
                    <a:gd name="connsiteY235" fmla="*/ 370458 h 600411"/>
                    <a:gd name="connsiteX236" fmla="*/ 321618 w 605882"/>
                    <a:gd name="connsiteY236" fmla="*/ 358991 h 600411"/>
                    <a:gd name="connsiteX237" fmla="*/ 318747 w 605882"/>
                    <a:gd name="connsiteY237" fmla="*/ 351824 h 600411"/>
                    <a:gd name="connsiteX238" fmla="*/ 313004 w 605882"/>
                    <a:gd name="connsiteY238" fmla="*/ 360424 h 600411"/>
                    <a:gd name="connsiteX239" fmla="*/ 304390 w 605882"/>
                    <a:gd name="connsiteY239" fmla="*/ 360424 h 600411"/>
                    <a:gd name="connsiteX240" fmla="*/ 301519 w 605882"/>
                    <a:gd name="connsiteY240" fmla="*/ 353257 h 600411"/>
                    <a:gd name="connsiteX241" fmla="*/ 292905 w 605882"/>
                    <a:gd name="connsiteY241" fmla="*/ 346090 h 600411"/>
                    <a:gd name="connsiteX242" fmla="*/ 304390 w 605882"/>
                    <a:gd name="connsiteY242" fmla="*/ 326023 h 600411"/>
                    <a:gd name="connsiteX243" fmla="*/ 330232 w 605882"/>
                    <a:gd name="connsiteY243" fmla="*/ 300222 h 600411"/>
                    <a:gd name="connsiteX244" fmla="*/ 338846 w 605882"/>
                    <a:gd name="connsiteY244" fmla="*/ 305955 h 600411"/>
                    <a:gd name="connsiteX245" fmla="*/ 346025 w 605882"/>
                    <a:gd name="connsiteY245" fmla="*/ 313122 h 600411"/>
                    <a:gd name="connsiteX246" fmla="*/ 354639 w 605882"/>
                    <a:gd name="connsiteY246" fmla="*/ 318856 h 600411"/>
                    <a:gd name="connsiteX247" fmla="*/ 360381 w 605882"/>
                    <a:gd name="connsiteY247" fmla="*/ 318856 h 600411"/>
                    <a:gd name="connsiteX248" fmla="*/ 380481 w 605882"/>
                    <a:gd name="connsiteY248" fmla="*/ 313122 h 600411"/>
                    <a:gd name="connsiteX249" fmla="*/ 387659 w 605882"/>
                    <a:gd name="connsiteY249" fmla="*/ 310255 h 600411"/>
                    <a:gd name="connsiteX250" fmla="*/ 400580 w 605882"/>
                    <a:gd name="connsiteY250" fmla="*/ 301655 h 600411"/>
                    <a:gd name="connsiteX251" fmla="*/ 410630 w 605882"/>
                    <a:gd name="connsiteY251" fmla="*/ 298788 h 600411"/>
                    <a:gd name="connsiteX252" fmla="*/ 414937 w 605882"/>
                    <a:gd name="connsiteY252" fmla="*/ 294488 h 600411"/>
                    <a:gd name="connsiteX253" fmla="*/ 422116 w 605882"/>
                    <a:gd name="connsiteY253" fmla="*/ 297355 h 600411"/>
                    <a:gd name="connsiteX254" fmla="*/ 422116 w 605882"/>
                    <a:gd name="connsiteY254" fmla="*/ 285888 h 600411"/>
                    <a:gd name="connsiteX255" fmla="*/ 432165 w 605882"/>
                    <a:gd name="connsiteY255" fmla="*/ 281587 h 600411"/>
                    <a:gd name="connsiteX256" fmla="*/ 440779 w 605882"/>
                    <a:gd name="connsiteY256" fmla="*/ 272987 h 600411"/>
                    <a:gd name="connsiteX257" fmla="*/ 465186 w 605882"/>
                    <a:gd name="connsiteY257" fmla="*/ 265820 h 600411"/>
                    <a:gd name="connsiteX258" fmla="*/ 303047 w 605882"/>
                    <a:gd name="connsiteY258" fmla="*/ 50867 h 600411"/>
                    <a:gd name="connsiteX259" fmla="*/ 245632 w 605882"/>
                    <a:gd name="connsiteY259" fmla="*/ 106785 h 600411"/>
                    <a:gd name="connsiteX260" fmla="*/ 303047 w 605882"/>
                    <a:gd name="connsiteY260" fmla="*/ 164137 h 600411"/>
                    <a:gd name="connsiteX261" fmla="*/ 359027 w 605882"/>
                    <a:gd name="connsiteY261" fmla="*/ 106785 h 600411"/>
                    <a:gd name="connsiteX262" fmla="*/ 303047 w 605882"/>
                    <a:gd name="connsiteY262" fmla="*/ 50867 h 600411"/>
                    <a:gd name="connsiteX263" fmla="*/ 292999 w 605882"/>
                    <a:gd name="connsiteY263" fmla="*/ 684 h 600411"/>
                    <a:gd name="connsiteX264" fmla="*/ 410700 w 605882"/>
                    <a:gd name="connsiteY264" fmla="*/ 106785 h 600411"/>
                    <a:gd name="connsiteX265" fmla="*/ 310224 w 605882"/>
                    <a:gd name="connsiteY265" fmla="*/ 283142 h 600411"/>
                    <a:gd name="connsiteX266" fmla="*/ 295870 w 605882"/>
                    <a:gd name="connsiteY266" fmla="*/ 283142 h 600411"/>
                    <a:gd name="connsiteX267" fmla="*/ 196829 w 605882"/>
                    <a:gd name="connsiteY267" fmla="*/ 129726 h 600411"/>
                    <a:gd name="connsiteX268" fmla="*/ 292999 w 605882"/>
                    <a:gd name="connsiteY268" fmla="*/ 684 h 60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</a:cxnLst>
                  <a:rect l="l" t="t" r="r" b="b"/>
                  <a:pathLst>
                    <a:path w="605882" h="600411">
                      <a:moveTo>
                        <a:pt x="509642" y="502443"/>
                      </a:moveTo>
                      <a:cubicBezTo>
                        <a:pt x="513956" y="502443"/>
                        <a:pt x="515394" y="503879"/>
                        <a:pt x="515394" y="505314"/>
                      </a:cubicBezTo>
                      <a:cubicBezTo>
                        <a:pt x="515394" y="506750"/>
                        <a:pt x="513956" y="509621"/>
                        <a:pt x="515394" y="509621"/>
                      </a:cubicBezTo>
                      <a:cubicBezTo>
                        <a:pt x="518270" y="509621"/>
                        <a:pt x="524022" y="506750"/>
                        <a:pt x="525460" y="502443"/>
                      </a:cubicBezTo>
                      <a:cubicBezTo>
                        <a:pt x="525460" y="498137"/>
                        <a:pt x="529773" y="506750"/>
                        <a:pt x="531211" y="511056"/>
                      </a:cubicBezTo>
                      <a:cubicBezTo>
                        <a:pt x="532649" y="516798"/>
                        <a:pt x="539839" y="522540"/>
                        <a:pt x="542715" y="526846"/>
                      </a:cubicBezTo>
                      <a:cubicBezTo>
                        <a:pt x="547029" y="529717"/>
                        <a:pt x="545591" y="534023"/>
                        <a:pt x="544153" y="536894"/>
                      </a:cubicBezTo>
                      <a:cubicBezTo>
                        <a:pt x="542715" y="541200"/>
                        <a:pt x="541277" y="548377"/>
                        <a:pt x="539839" y="552684"/>
                      </a:cubicBezTo>
                      <a:cubicBezTo>
                        <a:pt x="538401" y="555555"/>
                        <a:pt x="532649" y="556990"/>
                        <a:pt x="531211" y="556990"/>
                      </a:cubicBezTo>
                      <a:cubicBezTo>
                        <a:pt x="529773" y="556990"/>
                        <a:pt x="526898" y="556990"/>
                        <a:pt x="522584" y="555555"/>
                      </a:cubicBezTo>
                      <a:cubicBezTo>
                        <a:pt x="519708" y="555555"/>
                        <a:pt x="518270" y="551248"/>
                        <a:pt x="515394" y="549813"/>
                      </a:cubicBezTo>
                      <a:cubicBezTo>
                        <a:pt x="513956" y="548377"/>
                        <a:pt x="511080" y="544071"/>
                        <a:pt x="508204" y="542636"/>
                      </a:cubicBezTo>
                      <a:cubicBezTo>
                        <a:pt x="506766" y="541200"/>
                        <a:pt x="490948" y="546942"/>
                        <a:pt x="488072" y="548377"/>
                      </a:cubicBezTo>
                      <a:cubicBezTo>
                        <a:pt x="483758" y="549813"/>
                        <a:pt x="482320" y="549813"/>
                        <a:pt x="479444" y="548377"/>
                      </a:cubicBezTo>
                      <a:cubicBezTo>
                        <a:pt x="473692" y="546942"/>
                        <a:pt x="478006" y="539765"/>
                        <a:pt x="478006" y="536894"/>
                      </a:cubicBezTo>
                      <a:cubicBezTo>
                        <a:pt x="478006" y="534023"/>
                        <a:pt x="476568" y="528281"/>
                        <a:pt x="476568" y="523975"/>
                      </a:cubicBezTo>
                      <a:cubicBezTo>
                        <a:pt x="476568" y="521104"/>
                        <a:pt x="485196" y="519669"/>
                        <a:pt x="488072" y="518233"/>
                      </a:cubicBezTo>
                      <a:cubicBezTo>
                        <a:pt x="489510" y="518233"/>
                        <a:pt x="492386" y="512492"/>
                        <a:pt x="493824" y="509621"/>
                      </a:cubicBezTo>
                      <a:cubicBezTo>
                        <a:pt x="496700" y="508185"/>
                        <a:pt x="499576" y="508185"/>
                        <a:pt x="501014" y="509621"/>
                      </a:cubicBezTo>
                      <a:cubicBezTo>
                        <a:pt x="502452" y="509621"/>
                        <a:pt x="503890" y="503879"/>
                        <a:pt x="509642" y="502443"/>
                      </a:cubicBezTo>
                      <a:close/>
                      <a:moveTo>
                        <a:pt x="510755" y="484065"/>
                      </a:moveTo>
                      <a:cubicBezTo>
                        <a:pt x="512555" y="484423"/>
                        <a:pt x="514714" y="485139"/>
                        <a:pt x="515433" y="485139"/>
                      </a:cubicBezTo>
                      <a:cubicBezTo>
                        <a:pt x="516873" y="486572"/>
                        <a:pt x="521191" y="485139"/>
                        <a:pt x="525509" y="486572"/>
                      </a:cubicBezTo>
                      <a:cubicBezTo>
                        <a:pt x="531266" y="488004"/>
                        <a:pt x="529827" y="489436"/>
                        <a:pt x="534145" y="490869"/>
                      </a:cubicBezTo>
                      <a:cubicBezTo>
                        <a:pt x="538463" y="492301"/>
                        <a:pt x="537024" y="492301"/>
                        <a:pt x="537024" y="493734"/>
                      </a:cubicBezTo>
                      <a:cubicBezTo>
                        <a:pt x="537024" y="495166"/>
                        <a:pt x="538463" y="498031"/>
                        <a:pt x="539902" y="499464"/>
                      </a:cubicBezTo>
                      <a:cubicBezTo>
                        <a:pt x="539902" y="500896"/>
                        <a:pt x="537024" y="500896"/>
                        <a:pt x="534145" y="500896"/>
                      </a:cubicBezTo>
                      <a:cubicBezTo>
                        <a:pt x="531266" y="500896"/>
                        <a:pt x="529827" y="498031"/>
                        <a:pt x="525509" y="499464"/>
                      </a:cubicBezTo>
                      <a:cubicBezTo>
                        <a:pt x="522630" y="499464"/>
                        <a:pt x="519751" y="496599"/>
                        <a:pt x="516873" y="495166"/>
                      </a:cubicBezTo>
                      <a:cubicBezTo>
                        <a:pt x="513994" y="493734"/>
                        <a:pt x="518312" y="492301"/>
                        <a:pt x="516873" y="490869"/>
                      </a:cubicBezTo>
                      <a:cubicBezTo>
                        <a:pt x="515433" y="489436"/>
                        <a:pt x="509676" y="489436"/>
                        <a:pt x="508237" y="485139"/>
                      </a:cubicBezTo>
                      <a:cubicBezTo>
                        <a:pt x="507517" y="483707"/>
                        <a:pt x="508956" y="483707"/>
                        <a:pt x="510755" y="484065"/>
                      </a:cubicBezTo>
                      <a:close/>
                      <a:moveTo>
                        <a:pt x="447040" y="472502"/>
                      </a:moveTo>
                      <a:cubicBezTo>
                        <a:pt x="449014" y="473756"/>
                        <a:pt x="451526" y="475908"/>
                        <a:pt x="452243" y="476625"/>
                      </a:cubicBezTo>
                      <a:cubicBezTo>
                        <a:pt x="452243" y="476625"/>
                        <a:pt x="459420" y="482361"/>
                        <a:pt x="462290" y="485229"/>
                      </a:cubicBezTo>
                      <a:cubicBezTo>
                        <a:pt x="465161" y="488097"/>
                        <a:pt x="466596" y="483795"/>
                        <a:pt x="468032" y="480927"/>
                      </a:cubicBezTo>
                      <a:cubicBezTo>
                        <a:pt x="469467" y="478059"/>
                        <a:pt x="472337" y="478059"/>
                        <a:pt x="476643" y="476625"/>
                      </a:cubicBezTo>
                      <a:cubicBezTo>
                        <a:pt x="480949" y="475191"/>
                        <a:pt x="479514" y="476625"/>
                        <a:pt x="480949" y="479493"/>
                      </a:cubicBezTo>
                      <a:cubicBezTo>
                        <a:pt x="480949" y="480927"/>
                        <a:pt x="479514" y="485229"/>
                        <a:pt x="479514" y="486663"/>
                      </a:cubicBezTo>
                      <a:cubicBezTo>
                        <a:pt x="479514" y="488097"/>
                        <a:pt x="483820" y="483795"/>
                        <a:pt x="486690" y="480927"/>
                      </a:cubicBezTo>
                      <a:cubicBezTo>
                        <a:pt x="489561" y="479493"/>
                        <a:pt x="493867" y="479493"/>
                        <a:pt x="493867" y="482361"/>
                      </a:cubicBezTo>
                      <a:cubicBezTo>
                        <a:pt x="495302" y="483795"/>
                        <a:pt x="493867" y="488097"/>
                        <a:pt x="495302" y="490966"/>
                      </a:cubicBezTo>
                      <a:cubicBezTo>
                        <a:pt x="495302" y="493834"/>
                        <a:pt x="492432" y="492400"/>
                        <a:pt x="489561" y="495268"/>
                      </a:cubicBezTo>
                      <a:cubicBezTo>
                        <a:pt x="486690" y="496702"/>
                        <a:pt x="485255" y="495268"/>
                        <a:pt x="482385" y="493834"/>
                      </a:cubicBezTo>
                      <a:cubicBezTo>
                        <a:pt x="479514" y="493834"/>
                        <a:pt x="480949" y="496702"/>
                        <a:pt x="479514" y="498136"/>
                      </a:cubicBezTo>
                      <a:cubicBezTo>
                        <a:pt x="478079" y="498136"/>
                        <a:pt x="472337" y="496702"/>
                        <a:pt x="469467" y="493834"/>
                      </a:cubicBezTo>
                      <a:cubicBezTo>
                        <a:pt x="465161" y="492400"/>
                        <a:pt x="465161" y="492400"/>
                        <a:pt x="462290" y="493834"/>
                      </a:cubicBezTo>
                      <a:cubicBezTo>
                        <a:pt x="459420" y="496702"/>
                        <a:pt x="457985" y="492400"/>
                        <a:pt x="455114" y="489532"/>
                      </a:cubicBezTo>
                      <a:cubicBezTo>
                        <a:pt x="452243" y="486663"/>
                        <a:pt x="447937" y="478059"/>
                        <a:pt x="445067" y="473757"/>
                      </a:cubicBezTo>
                      <a:cubicBezTo>
                        <a:pt x="443631" y="470888"/>
                        <a:pt x="445067" y="471247"/>
                        <a:pt x="447040" y="472502"/>
                      </a:cubicBezTo>
                      <a:close/>
                      <a:moveTo>
                        <a:pt x="526863" y="387676"/>
                      </a:moveTo>
                      <a:cubicBezTo>
                        <a:pt x="527580" y="386597"/>
                        <a:pt x="528297" y="386237"/>
                        <a:pt x="528297" y="387676"/>
                      </a:cubicBezTo>
                      <a:cubicBezTo>
                        <a:pt x="529731" y="390553"/>
                        <a:pt x="531165" y="394869"/>
                        <a:pt x="529731" y="397747"/>
                      </a:cubicBezTo>
                      <a:cubicBezTo>
                        <a:pt x="526863" y="399185"/>
                        <a:pt x="525429" y="400624"/>
                        <a:pt x="525429" y="404940"/>
                      </a:cubicBezTo>
                      <a:cubicBezTo>
                        <a:pt x="525429" y="410695"/>
                        <a:pt x="526863" y="413572"/>
                        <a:pt x="521127" y="416450"/>
                      </a:cubicBezTo>
                      <a:cubicBezTo>
                        <a:pt x="516824" y="419327"/>
                        <a:pt x="501049" y="429398"/>
                        <a:pt x="503917" y="425082"/>
                      </a:cubicBezTo>
                      <a:cubicBezTo>
                        <a:pt x="503917" y="425082"/>
                        <a:pt x="505352" y="420766"/>
                        <a:pt x="508220" y="417888"/>
                      </a:cubicBezTo>
                      <a:cubicBezTo>
                        <a:pt x="512522" y="415011"/>
                        <a:pt x="515390" y="415011"/>
                        <a:pt x="516824" y="410695"/>
                      </a:cubicBezTo>
                      <a:cubicBezTo>
                        <a:pt x="519692" y="406379"/>
                        <a:pt x="518258" y="407817"/>
                        <a:pt x="521127" y="402063"/>
                      </a:cubicBezTo>
                      <a:cubicBezTo>
                        <a:pt x="522561" y="396308"/>
                        <a:pt x="523995" y="394869"/>
                        <a:pt x="525429" y="391992"/>
                      </a:cubicBezTo>
                      <a:cubicBezTo>
                        <a:pt x="525429" y="390553"/>
                        <a:pt x="526146" y="388755"/>
                        <a:pt x="526863" y="387676"/>
                      </a:cubicBezTo>
                      <a:close/>
                      <a:moveTo>
                        <a:pt x="15955" y="301859"/>
                      </a:moveTo>
                      <a:cubicBezTo>
                        <a:pt x="17391" y="300426"/>
                        <a:pt x="23134" y="300426"/>
                        <a:pt x="26006" y="301859"/>
                      </a:cubicBezTo>
                      <a:cubicBezTo>
                        <a:pt x="27442" y="301859"/>
                        <a:pt x="31749" y="301859"/>
                        <a:pt x="34621" y="304725"/>
                      </a:cubicBezTo>
                      <a:cubicBezTo>
                        <a:pt x="36056" y="306158"/>
                        <a:pt x="48978" y="309024"/>
                        <a:pt x="51850" y="309024"/>
                      </a:cubicBezTo>
                      <a:cubicBezTo>
                        <a:pt x="54722" y="310457"/>
                        <a:pt x="57593" y="307591"/>
                        <a:pt x="60465" y="307591"/>
                      </a:cubicBezTo>
                      <a:cubicBezTo>
                        <a:pt x="63336" y="307591"/>
                        <a:pt x="71951" y="309024"/>
                        <a:pt x="73387" y="307591"/>
                      </a:cubicBezTo>
                      <a:cubicBezTo>
                        <a:pt x="76258" y="306158"/>
                        <a:pt x="80566" y="309024"/>
                        <a:pt x="80566" y="309024"/>
                      </a:cubicBezTo>
                      <a:cubicBezTo>
                        <a:pt x="82002" y="310457"/>
                        <a:pt x="106410" y="314756"/>
                        <a:pt x="113589" y="313323"/>
                      </a:cubicBezTo>
                      <a:cubicBezTo>
                        <a:pt x="119332" y="310457"/>
                        <a:pt x="122204" y="309024"/>
                        <a:pt x="123640" y="311890"/>
                      </a:cubicBezTo>
                      <a:cubicBezTo>
                        <a:pt x="125075" y="314756"/>
                        <a:pt x="132254" y="309024"/>
                        <a:pt x="137998" y="307591"/>
                      </a:cubicBezTo>
                      <a:cubicBezTo>
                        <a:pt x="142305" y="306158"/>
                        <a:pt x="146612" y="314756"/>
                        <a:pt x="146612" y="320488"/>
                      </a:cubicBezTo>
                      <a:cubicBezTo>
                        <a:pt x="146612" y="326220"/>
                        <a:pt x="143741" y="324787"/>
                        <a:pt x="143741" y="327653"/>
                      </a:cubicBezTo>
                      <a:cubicBezTo>
                        <a:pt x="143741" y="331953"/>
                        <a:pt x="146612" y="331953"/>
                        <a:pt x="146612" y="333386"/>
                      </a:cubicBezTo>
                      <a:cubicBezTo>
                        <a:pt x="146612" y="336252"/>
                        <a:pt x="143741" y="334819"/>
                        <a:pt x="142305" y="336252"/>
                      </a:cubicBezTo>
                      <a:cubicBezTo>
                        <a:pt x="140869" y="339118"/>
                        <a:pt x="137998" y="339118"/>
                        <a:pt x="135126" y="337685"/>
                      </a:cubicBezTo>
                      <a:cubicBezTo>
                        <a:pt x="132254" y="336252"/>
                        <a:pt x="132254" y="337685"/>
                        <a:pt x="127947" y="340551"/>
                      </a:cubicBezTo>
                      <a:cubicBezTo>
                        <a:pt x="123640" y="343417"/>
                        <a:pt x="125075" y="346283"/>
                        <a:pt x="123640" y="352015"/>
                      </a:cubicBezTo>
                      <a:cubicBezTo>
                        <a:pt x="123640" y="357747"/>
                        <a:pt x="126511" y="356314"/>
                        <a:pt x="129383" y="359180"/>
                      </a:cubicBezTo>
                      <a:cubicBezTo>
                        <a:pt x="133690" y="362046"/>
                        <a:pt x="136562" y="363479"/>
                        <a:pt x="140869" y="363479"/>
                      </a:cubicBezTo>
                      <a:cubicBezTo>
                        <a:pt x="145176" y="363479"/>
                        <a:pt x="143741" y="369211"/>
                        <a:pt x="143741" y="372077"/>
                      </a:cubicBezTo>
                      <a:cubicBezTo>
                        <a:pt x="143741" y="374943"/>
                        <a:pt x="145176" y="374943"/>
                        <a:pt x="148048" y="374943"/>
                      </a:cubicBezTo>
                      <a:cubicBezTo>
                        <a:pt x="150920" y="374943"/>
                        <a:pt x="148048" y="366345"/>
                        <a:pt x="150920" y="364912"/>
                      </a:cubicBezTo>
                      <a:cubicBezTo>
                        <a:pt x="153791" y="363479"/>
                        <a:pt x="152355" y="359180"/>
                        <a:pt x="149484" y="354881"/>
                      </a:cubicBezTo>
                      <a:cubicBezTo>
                        <a:pt x="148048" y="352015"/>
                        <a:pt x="150920" y="346283"/>
                        <a:pt x="150920" y="343417"/>
                      </a:cubicBezTo>
                      <a:cubicBezTo>
                        <a:pt x="150920" y="340551"/>
                        <a:pt x="153791" y="339118"/>
                        <a:pt x="156663" y="340551"/>
                      </a:cubicBezTo>
                      <a:cubicBezTo>
                        <a:pt x="159534" y="340551"/>
                        <a:pt x="162406" y="341984"/>
                        <a:pt x="163842" y="343417"/>
                      </a:cubicBezTo>
                      <a:cubicBezTo>
                        <a:pt x="166713" y="344850"/>
                        <a:pt x="165278" y="344850"/>
                        <a:pt x="168149" y="349149"/>
                      </a:cubicBezTo>
                      <a:cubicBezTo>
                        <a:pt x="169585" y="353448"/>
                        <a:pt x="172457" y="349149"/>
                        <a:pt x="173892" y="346283"/>
                      </a:cubicBezTo>
                      <a:cubicBezTo>
                        <a:pt x="175328" y="341984"/>
                        <a:pt x="178200" y="346283"/>
                        <a:pt x="179635" y="352015"/>
                      </a:cubicBezTo>
                      <a:cubicBezTo>
                        <a:pt x="182507" y="357747"/>
                        <a:pt x="182507" y="359180"/>
                        <a:pt x="186815" y="363479"/>
                      </a:cubicBezTo>
                      <a:cubicBezTo>
                        <a:pt x="191122" y="369211"/>
                        <a:pt x="193994" y="380675"/>
                        <a:pt x="195430" y="384974"/>
                      </a:cubicBezTo>
                      <a:cubicBezTo>
                        <a:pt x="198301" y="389273"/>
                        <a:pt x="196865" y="389273"/>
                        <a:pt x="193994" y="389273"/>
                      </a:cubicBezTo>
                      <a:cubicBezTo>
                        <a:pt x="191122" y="387840"/>
                        <a:pt x="183943" y="392139"/>
                        <a:pt x="181071" y="393572"/>
                      </a:cubicBezTo>
                      <a:cubicBezTo>
                        <a:pt x="179635" y="395005"/>
                        <a:pt x="175328" y="396438"/>
                        <a:pt x="171021" y="399304"/>
                      </a:cubicBezTo>
                      <a:cubicBezTo>
                        <a:pt x="168149" y="400737"/>
                        <a:pt x="166713" y="403604"/>
                        <a:pt x="163842" y="405037"/>
                      </a:cubicBezTo>
                      <a:cubicBezTo>
                        <a:pt x="159534" y="406470"/>
                        <a:pt x="159534" y="409336"/>
                        <a:pt x="156663" y="413635"/>
                      </a:cubicBezTo>
                      <a:cubicBezTo>
                        <a:pt x="153791" y="419367"/>
                        <a:pt x="148048" y="423666"/>
                        <a:pt x="148048" y="427965"/>
                      </a:cubicBezTo>
                      <a:cubicBezTo>
                        <a:pt x="146612" y="430831"/>
                        <a:pt x="148048" y="436563"/>
                        <a:pt x="145176" y="436563"/>
                      </a:cubicBezTo>
                      <a:cubicBezTo>
                        <a:pt x="143741" y="437996"/>
                        <a:pt x="142305" y="430831"/>
                        <a:pt x="139433" y="429398"/>
                      </a:cubicBezTo>
                      <a:cubicBezTo>
                        <a:pt x="137998" y="427965"/>
                        <a:pt x="130819" y="426532"/>
                        <a:pt x="123640" y="427965"/>
                      </a:cubicBezTo>
                      <a:cubicBezTo>
                        <a:pt x="115025" y="430831"/>
                        <a:pt x="120768" y="443728"/>
                        <a:pt x="122204" y="446594"/>
                      </a:cubicBezTo>
                      <a:cubicBezTo>
                        <a:pt x="122204" y="449460"/>
                        <a:pt x="130819" y="443728"/>
                        <a:pt x="132254" y="440862"/>
                      </a:cubicBezTo>
                      <a:cubicBezTo>
                        <a:pt x="135126" y="437996"/>
                        <a:pt x="136562" y="442295"/>
                        <a:pt x="136562" y="445161"/>
                      </a:cubicBezTo>
                      <a:cubicBezTo>
                        <a:pt x="136562" y="448027"/>
                        <a:pt x="135126" y="452326"/>
                        <a:pt x="137998" y="452326"/>
                      </a:cubicBezTo>
                      <a:cubicBezTo>
                        <a:pt x="140869" y="453759"/>
                        <a:pt x="142305" y="453759"/>
                        <a:pt x="145176" y="459491"/>
                      </a:cubicBezTo>
                      <a:cubicBezTo>
                        <a:pt x="146612" y="463790"/>
                        <a:pt x="152355" y="462357"/>
                        <a:pt x="156663" y="459491"/>
                      </a:cubicBezTo>
                      <a:cubicBezTo>
                        <a:pt x="160970" y="456625"/>
                        <a:pt x="179635" y="462357"/>
                        <a:pt x="181071" y="463790"/>
                      </a:cubicBezTo>
                      <a:cubicBezTo>
                        <a:pt x="183943" y="465223"/>
                        <a:pt x="189686" y="465223"/>
                        <a:pt x="192558" y="469522"/>
                      </a:cubicBezTo>
                      <a:cubicBezTo>
                        <a:pt x="195430" y="472388"/>
                        <a:pt x="205480" y="482420"/>
                        <a:pt x="206916" y="482420"/>
                      </a:cubicBezTo>
                      <a:cubicBezTo>
                        <a:pt x="206916" y="483853"/>
                        <a:pt x="222710" y="485286"/>
                        <a:pt x="228453" y="489585"/>
                      </a:cubicBezTo>
                      <a:cubicBezTo>
                        <a:pt x="232760" y="492451"/>
                        <a:pt x="225581" y="506781"/>
                        <a:pt x="224145" y="513946"/>
                      </a:cubicBezTo>
                      <a:cubicBezTo>
                        <a:pt x="222710" y="521111"/>
                        <a:pt x="216967" y="525410"/>
                        <a:pt x="214095" y="526843"/>
                      </a:cubicBezTo>
                      <a:cubicBezTo>
                        <a:pt x="211223" y="528276"/>
                        <a:pt x="193994" y="551204"/>
                        <a:pt x="191122" y="554071"/>
                      </a:cubicBezTo>
                      <a:cubicBezTo>
                        <a:pt x="188251" y="556937"/>
                        <a:pt x="178200" y="564102"/>
                        <a:pt x="176764" y="566968"/>
                      </a:cubicBezTo>
                      <a:cubicBezTo>
                        <a:pt x="173892" y="569834"/>
                        <a:pt x="173892" y="572700"/>
                        <a:pt x="173892" y="575566"/>
                      </a:cubicBezTo>
                      <a:cubicBezTo>
                        <a:pt x="175328" y="579865"/>
                        <a:pt x="175328" y="581298"/>
                        <a:pt x="173892" y="585597"/>
                      </a:cubicBezTo>
                      <a:cubicBezTo>
                        <a:pt x="172457" y="588463"/>
                        <a:pt x="171021" y="592762"/>
                        <a:pt x="173892" y="595628"/>
                      </a:cubicBezTo>
                      <a:cubicBezTo>
                        <a:pt x="175328" y="599927"/>
                        <a:pt x="176764" y="599927"/>
                        <a:pt x="173892" y="599927"/>
                      </a:cubicBezTo>
                      <a:cubicBezTo>
                        <a:pt x="171021" y="601360"/>
                        <a:pt x="163842" y="599927"/>
                        <a:pt x="159534" y="591329"/>
                      </a:cubicBezTo>
                      <a:cubicBezTo>
                        <a:pt x="153791" y="584164"/>
                        <a:pt x="159534" y="565535"/>
                        <a:pt x="159534" y="561236"/>
                      </a:cubicBezTo>
                      <a:cubicBezTo>
                        <a:pt x="159534" y="555504"/>
                        <a:pt x="163842" y="529709"/>
                        <a:pt x="163842" y="523977"/>
                      </a:cubicBezTo>
                      <a:cubicBezTo>
                        <a:pt x="165278" y="518245"/>
                        <a:pt x="160970" y="513946"/>
                        <a:pt x="158099" y="512513"/>
                      </a:cubicBezTo>
                      <a:cubicBezTo>
                        <a:pt x="153791" y="509647"/>
                        <a:pt x="149484" y="498183"/>
                        <a:pt x="146612" y="493884"/>
                      </a:cubicBezTo>
                      <a:cubicBezTo>
                        <a:pt x="145176" y="489585"/>
                        <a:pt x="146612" y="485286"/>
                        <a:pt x="148048" y="480987"/>
                      </a:cubicBezTo>
                      <a:cubicBezTo>
                        <a:pt x="149484" y="478120"/>
                        <a:pt x="149484" y="473821"/>
                        <a:pt x="148048" y="470955"/>
                      </a:cubicBezTo>
                      <a:cubicBezTo>
                        <a:pt x="146612" y="468089"/>
                        <a:pt x="139433" y="463790"/>
                        <a:pt x="136562" y="462357"/>
                      </a:cubicBezTo>
                      <a:cubicBezTo>
                        <a:pt x="133690" y="460924"/>
                        <a:pt x="130819" y="459491"/>
                        <a:pt x="127947" y="456625"/>
                      </a:cubicBezTo>
                      <a:cubicBezTo>
                        <a:pt x="125075" y="453759"/>
                        <a:pt x="120768" y="453759"/>
                        <a:pt x="113589" y="452326"/>
                      </a:cubicBezTo>
                      <a:cubicBezTo>
                        <a:pt x="106410" y="450893"/>
                        <a:pt x="102103" y="440862"/>
                        <a:pt x="99231" y="437996"/>
                      </a:cubicBezTo>
                      <a:cubicBezTo>
                        <a:pt x="97795" y="435130"/>
                        <a:pt x="97795" y="439429"/>
                        <a:pt x="97795" y="443728"/>
                      </a:cubicBezTo>
                      <a:cubicBezTo>
                        <a:pt x="96360" y="448027"/>
                        <a:pt x="87745" y="429398"/>
                        <a:pt x="80566" y="420800"/>
                      </a:cubicBezTo>
                      <a:cubicBezTo>
                        <a:pt x="71951" y="410769"/>
                        <a:pt x="71951" y="393572"/>
                        <a:pt x="71951" y="387840"/>
                      </a:cubicBezTo>
                      <a:cubicBezTo>
                        <a:pt x="71951" y="383541"/>
                        <a:pt x="64772" y="372077"/>
                        <a:pt x="57593" y="367778"/>
                      </a:cubicBezTo>
                      <a:cubicBezTo>
                        <a:pt x="48978" y="363479"/>
                        <a:pt x="47543" y="357747"/>
                        <a:pt x="46107" y="352015"/>
                      </a:cubicBezTo>
                      <a:cubicBezTo>
                        <a:pt x="43235" y="347716"/>
                        <a:pt x="36056" y="347716"/>
                        <a:pt x="30313" y="352015"/>
                      </a:cubicBezTo>
                      <a:cubicBezTo>
                        <a:pt x="24570" y="356314"/>
                        <a:pt x="17391" y="354881"/>
                        <a:pt x="8776" y="352015"/>
                      </a:cubicBezTo>
                      <a:cubicBezTo>
                        <a:pt x="162" y="349149"/>
                        <a:pt x="3033" y="334819"/>
                        <a:pt x="162" y="329087"/>
                      </a:cubicBezTo>
                      <a:cubicBezTo>
                        <a:pt x="-1274" y="323354"/>
                        <a:pt x="7340" y="320488"/>
                        <a:pt x="4469" y="316189"/>
                      </a:cubicBezTo>
                      <a:cubicBezTo>
                        <a:pt x="1597" y="311890"/>
                        <a:pt x="4469" y="311890"/>
                        <a:pt x="7340" y="309024"/>
                      </a:cubicBezTo>
                      <a:cubicBezTo>
                        <a:pt x="10212" y="307591"/>
                        <a:pt x="14519" y="303292"/>
                        <a:pt x="15955" y="301859"/>
                      </a:cubicBezTo>
                      <a:close/>
                      <a:moveTo>
                        <a:pt x="186781" y="274448"/>
                      </a:moveTo>
                      <a:lnTo>
                        <a:pt x="257129" y="274448"/>
                      </a:lnTo>
                      <a:cubicBezTo>
                        <a:pt x="254258" y="278756"/>
                        <a:pt x="251387" y="284499"/>
                        <a:pt x="249951" y="287371"/>
                      </a:cubicBezTo>
                      <a:cubicBezTo>
                        <a:pt x="248515" y="290242"/>
                        <a:pt x="249951" y="295986"/>
                        <a:pt x="251387" y="301729"/>
                      </a:cubicBezTo>
                      <a:cubicBezTo>
                        <a:pt x="252822" y="307472"/>
                        <a:pt x="248515" y="308908"/>
                        <a:pt x="245644" y="311780"/>
                      </a:cubicBezTo>
                      <a:cubicBezTo>
                        <a:pt x="242773" y="316088"/>
                        <a:pt x="228416" y="326138"/>
                        <a:pt x="222673" y="329010"/>
                      </a:cubicBezTo>
                      <a:cubicBezTo>
                        <a:pt x="218366" y="331882"/>
                        <a:pt x="218366" y="336189"/>
                        <a:pt x="215495" y="341933"/>
                      </a:cubicBezTo>
                      <a:cubicBezTo>
                        <a:pt x="214059" y="347676"/>
                        <a:pt x="214059" y="351984"/>
                        <a:pt x="211188" y="353419"/>
                      </a:cubicBezTo>
                      <a:cubicBezTo>
                        <a:pt x="208316" y="356291"/>
                        <a:pt x="209752" y="350548"/>
                        <a:pt x="205445" y="350548"/>
                      </a:cubicBezTo>
                      <a:cubicBezTo>
                        <a:pt x="202574" y="350548"/>
                        <a:pt x="198267" y="340497"/>
                        <a:pt x="195395" y="331882"/>
                      </a:cubicBezTo>
                      <a:cubicBezTo>
                        <a:pt x="191088" y="324703"/>
                        <a:pt x="192524" y="317523"/>
                        <a:pt x="192524" y="314652"/>
                      </a:cubicBezTo>
                      <a:cubicBezTo>
                        <a:pt x="193960" y="311780"/>
                        <a:pt x="193960" y="307472"/>
                        <a:pt x="192524" y="304601"/>
                      </a:cubicBezTo>
                      <a:cubicBezTo>
                        <a:pt x="191088" y="301729"/>
                        <a:pt x="189653" y="304601"/>
                        <a:pt x="189653" y="297422"/>
                      </a:cubicBezTo>
                      <a:cubicBezTo>
                        <a:pt x="189653" y="293114"/>
                        <a:pt x="186781" y="278756"/>
                        <a:pt x="186781" y="274448"/>
                      </a:cubicBezTo>
                      <a:close/>
                      <a:moveTo>
                        <a:pt x="465186" y="265820"/>
                      </a:moveTo>
                      <a:cubicBezTo>
                        <a:pt x="479543" y="262953"/>
                        <a:pt x="485285" y="278721"/>
                        <a:pt x="492464" y="283021"/>
                      </a:cubicBezTo>
                      <a:cubicBezTo>
                        <a:pt x="501078" y="285888"/>
                        <a:pt x="518306" y="290188"/>
                        <a:pt x="522613" y="290188"/>
                      </a:cubicBezTo>
                      <a:cubicBezTo>
                        <a:pt x="531227" y="290188"/>
                        <a:pt x="548455" y="294488"/>
                        <a:pt x="549891" y="295921"/>
                      </a:cubicBezTo>
                      <a:cubicBezTo>
                        <a:pt x="551326" y="297355"/>
                        <a:pt x="564248" y="303088"/>
                        <a:pt x="571426" y="301655"/>
                      </a:cubicBezTo>
                      <a:cubicBezTo>
                        <a:pt x="577169" y="300222"/>
                        <a:pt x="594397" y="311689"/>
                        <a:pt x="595832" y="314556"/>
                      </a:cubicBezTo>
                      <a:cubicBezTo>
                        <a:pt x="598704" y="315989"/>
                        <a:pt x="605882" y="321723"/>
                        <a:pt x="605882" y="323156"/>
                      </a:cubicBezTo>
                      <a:cubicBezTo>
                        <a:pt x="605882" y="326023"/>
                        <a:pt x="601575" y="330323"/>
                        <a:pt x="600140" y="333190"/>
                      </a:cubicBezTo>
                      <a:cubicBezTo>
                        <a:pt x="597268" y="334623"/>
                        <a:pt x="594397" y="330323"/>
                        <a:pt x="590090" y="330323"/>
                      </a:cubicBezTo>
                      <a:cubicBezTo>
                        <a:pt x="585783" y="330323"/>
                        <a:pt x="588654" y="334623"/>
                        <a:pt x="587218" y="338923"/>
                      </a:cubicBezTo>
                      <a:cubicBezTo>
                        <a:pt x="585783" y="343224"/>
                        <a:pt x="569990" y="348957"/>
                        <a:pt x="565683" y="351824"/>
                      </a:cubicBezTo>
                      <a:cubicBezTo>
                        <a:pt x="561376" y="353257"/>
                        <a:pt x="561376" y="354691"/>
                        <a:pt x="561376" y="357558"/>
                      </a:cubicBezTo>
                      <a:cubicBezTo>
                        <a:pt x="561376" y="360424"/>
                        <a:pt x="559941" y="363291"/>
                        <a:pt x="555634" y="367591"/>
                      </a:cubicBezTo>
                      <a:cubicBezTo>
                        <a:pt x="551326" y="371892"/>
                        <a:pt x="548455" y="377625"/>
                        <a:pt x="547019" y="381925"/>
                      </a:cubicBezTo>
                      <a:cubicBezTo>
                        <a:pt x="545584" y="386226"/>
                        <a:pt x="545584" y="377625"/>
                        <a:pt x="544148" y="373325"/>
                      </a:cubicBezTo>
                      <a:cubicBezTo>
                        <a:pt x="544148" y="370458"/>
                        <a:pt x="548455" y="353257"/>
                        <a:pt x="534098" y="354691"/>
                      </a:cubicBezTo>
                      <a:cubicBezTo>
                        <a:pt x="531227" y="354691"/>
                        <a:pt x="525484" y="358991"/>
                        <a:pt x="521177" y="363291"/>
                      </a:cubicBezTo>
                      <a:cubicBezTo>
                        <a:pt x="518306" y="367591"/>
                        <a:pt x="522613" y="367591"/>
                        <a:pt x="525484" y="370458"/>
                      </a:cubicBezTo>
                      <a:cubicBezTo>
                        <a:pt x="526920" y="374758"/>
                        <a:pt x="524049" y="379059"/>
                        <a:pt x="522613" y="383359"/>
                      </a:cubicBezTo>
                      <a:cubicBezTo>
                        <a:pt x="521177" y="389092"/>
                        <a:pt x="508256" y="400560"/>
                        <a:pt x="506820" y="401993"/>
                      </a:cubicBezTo>
                      <a:cubicBezTo>
                        <a:pt x="505385" y="404860"/>
                        <a:pt x="505385" y="412027"/>
                        <a:pt x="505385" y="414894"/>
                      </a:cubicBezTo>
                      <a:cubicBezTo>
                        <a:pt x="505385" y="416327"/>
                        <a:pt x="501078" y="416327"/>
                        <a:pt x="496771" y="417760"/>
                      </a:cubicBezTo>
                      <a:cubicBezTo>
                        <a:pt x="492464" y="419194"/>
                        <a:pt x="496771" y="410593"/>
                        <a:pt x="495335" y="407727"/>
                      </a:cubicBezTo>
                      <a:cubicBezTo>
                        <a:pt x="493899" y="404860"/>
                        <a:pt x="489592" y="409160"/>
                        <a:pt x="486721" y="413460"/>
                      </a:cubicBezTo>
                      <a:cubicBezTo>
                        <a:pt x="483850" y="419194"/>
                        <a:pt x="491028" y="423494"/>
                        <a:pt x="489592" y="432094"/>
                      </a:cubicBezTo>
                      <a:cubicBezTo>
                        <a:pt x="489592" y="442128"/>
                        <a:pt x="473800" y="444995"/>
                        <a:pt x="470929" y="444995"/>
                      </a:cubicBezTo>
                      <a:cubicBezTo>
                        <a:pt x="468057" y="444995"/>
                        <a:pt x="465186" y="449295"/>
                        <a:pt x="469493" y="455029"/>
                      </a:cubicBezTo>
                      <a:cubicBezTo>
                        <a:pt x="473800" y="462196"/>
                        <a:pt x="466622" y="463629"/>
                        <a:pt x="462314" y="466496"/>
                      </a:cubicBezTo>
                      <a:cubicBezTo>
                        <a:pt x="458007" y="469363"/>
                        <a:pt x="458007" y="465063"/>
                        <a:pt x="456572" y="462196"/>
                      </a:cubicBezTo>
                      <a:cubicBezTo>
                        <a:pt x="453700" y="460762"/>
                        <a:pt x="452265" y="466496"/>
                        <a:pt x="450829" y="469363"/>
                      </a:cubicBezTo>
                      <a:cubicBezTo>
                        <a:pt x="449393" y="470796"/>
                        <a:pt x="449393" y="462196"/>
                        <a:pt x="449393" y="457896"/>
                      </a:cubicBezTo>
                      <a:cubicBezTo>
                        <a:pt x="447958" y="453595"/>
                        <a:pt x="439344" y="447862"/>
                        <a:pt x="436472" y="444995"/>
                      </a:cubicBezTo>
                      <a:cubicBezTo>
                        <a:pt x="435037" y="442128"/>
                        <a:pt x="435037" y="446428"/>
                        <a:pt x="430730" y="449295"/>
                      </a:cubicBezTo>
                      <a:cubicBezTo>
                        <a:pt x="426423" y="452162"/>
                        <a:pt x="420680" y="463629"/>
                        <a:pt x="419244" y="467929"/>
                      </a:cubicBezTo>
                      <a:cubicBezTo>
                        <a:pt x="416373" y="472230"/>
                        <a:pt x="414937" y="472230"/>
                        <a:pt x="413501" y="469363"/>
                      </a:cubicBezTo>
                      <a:cubicBezTo>
                        <a:pt x="412066" y="467929"/>
                        <a:pt x="406323" y="449295"/>
                        <a:pt x="402016" y="446428"/>
                      </a:cubicBezTo>
                      <a:cubicBezTo>
                        <a:pt x="399145" y="443562"/>
                        <a:pt x="391966" y="437828"/>
                        <a:pt x="384788" y="436395"/>
                      </a:cubicBezTo>
                      <a:cubicBezTo>
                        <a:pt x="379045" y="436395"/>
                        <a:pt x="377610" y="433528"/>
                        <a:pt x="373302" y="432094"/>
                      </a:cubicBezTo>
                      <a:cubicBezTo>
                        <a:pt x="368995" y="430661"/>
                        <a:pt x="367560" y="429228"/>
                        <a:pt x="367560" y="432094"/>
                      </a:cubicBezTo>
                      <a:cubicBezTo>
                        <a:pt x="367560" y="434961"/>
                        <a:pt x="371867" y="436395"/>
                        <a:pt x="376174" y="436395"/>
                      </a:cubicBezTo>
                      <a:cubicBezTo>
                        <a:pt x="379045" y="436395"/>
                        <a:pt x="381917" y="442128"/>
                        <a:pt x="381917" y="446428"/>
                      </a:cubicBezTo>
                      <a:cubicBezTo>
                        <a:pt x="381917" y="450729"/>
                        <a:pt x="371867" y="453595"/>
                        <a:pt x="364688" y="456462"/>
                      </a:cubicBezTo>
                      <a:cubicBezTo>
                        <a:pt x="357510" y="459329"/>
                        <a:pt x="351767" y="446428"/>
                        <a:pt x="350332" y="442128"/>
                      </a:cubicBezTo>
                      <a:cubicBezTo>
                        <a:pt x="347460" y="437828"/>
                        <a:pt x="344589" y="436395"/>
                        <a:pt x="344589" y="439261"/>
                      </a:cubicBezTo>
                      <a:cubicBezTo>
                        <a:pt x="344589" y="440695"/>
                        <a:pt x="350332" y="449295"/>
                        <a:pt x="353203" y="455029"/>
                      </a:cubicBezTo>
                      <a:cubicBezTo>
                        <a:pt x="354639" y="459329"/>
                        <a:pt x="363253" y="459329"/>
                        <a:pt x="368995" y="459329"/>
                      </a:cubicBezTo>
                      <a:cubicBezTo>
                        <a:pt x="374738" y="459329"/>
                        <a:pt x="371867" y="460762"/>
                        <a:pt x="370431" y="466496"/>
                      </a:cubicBezTo>
                      <a:cubicBezTo>
                        <a:pt x="368995" y="472230"/>
                        <a:pt x="357510" y="486564"/>
                        <a:pt x="354639" y="489430"/>
                      </a:cubicBezTo>
                      <a:cubicBezTo>
                        <a:pt x="351767" y="492297"/>
                        <a:pt x="353203" y="505198"/>
                        <a:pt x="353203" y="510931"/>
                      </a:cubicBezTo>
                      <a:cubicBezTo>
                        <a:pt x="353203" y="516665"/>
                        <a:pt x="347460" y="516665"/>
                        <a:pt x="343153" y="520965"/>
                      </a:cubicBezTo>
                      <a:cubicBezTo>
                        <a:pt x="340282" y="525265"/>
                        <a:pt x="338846" y="532432"/>
                        <a:pt x="335975" y="539599"/>
                      </a:cubicBezTo>
                      <a:cubicBezTo>
                        <a:pt x="333104" y="545333"/>
                        <a:pt x="325925" y="548200"/>
                        <a:pt x="317311" y="548200"/>
                      </a:cubicBezTo>
                      <a:cubicBezTo>
                        <a:pt x="310133" y="549633"/>
                        <a:pt x="313004" y="542466"/>
                        <a:pt x="311568" y="536733"/>
                      </a:cubicBezTo>
                      <a:cubicBezTo>
                        <a:pt x="310133" y="530999"/>
                        <a:pt x="304390" y="495164"/>
                        <a:pt x="301519" y="489430"/>
                      </a:cubicBezTo>
                      <a:cubicBezTo>
                        <a:pt x="298647" y="485130"/>
                        <a:pt x="297212" y="483697"/>
                        <a:pt x="298647" y="479397"/>
                      </a:cubicBezTo>
                      <a:cubicBezTo>
                        <a:pt x="300083" y="473663"/>
                        <a:pt x="291469" y="472230"/>
                        <a:pt x="275676" y="475096"/>
                      </a:cubicBezTo>
                      <a:cubicBezTo>
                        <a:pt x="259884" y="477963"/>
                        <a:pt x="254141" y="455029"/>
                        <a:pt x="254141" y="446428"/>
                      </a:cubicBezTo>
                      <a:cubicBezTo>
                        <a:pt x="254141" y="437828"/>
                        <a:pt x="268498" y="422061"/>
                        <a:pt x="269934" y="419194"/>
                      </a:cubicBezTo>
                      <a:cubicBezTo>
                        <a:pt x="271369" y="417760"/>
                        <a:pt x="271369" y="416327"/>
                        <a:pt x="277112" y="416327"/>
                      </a:cubicBezTo>
                      <a:cubicBezTo>
                        <a:pt x="281419" y="414894"/>
                        <a:pt x="297212" y="410593"/>
                        <a:pt x="304390" y="413460"/>
                      </a:cubicBezTo>
                      <a:cubicBezTo>
                        <a:pt x="311568" y="416327"/>
                        <a:pt x="308697" y="420627"/>
                        <a:pt x="314440" y="423494"/>
                      </a:cubicBezTo>
                      <a:cubicBezTo>
                        <a:pt x="320182" y="426361"/>
                        <a:pt x="325925" y="420627"/>
                        <a:pt x="330232" y="423494"/>
                      </a:cubicBezTo>
                      <a:cubicBezTo>
                        <a:pt x="335975" y="426361"/>
                        <a:pt x="338846" y="424927"/>
                        <a:pt x="341718" y="420627"/>
                      </a:cubicBezTo>
                      <a:cubicBezTo>
                        <a:pt x="346025" y="417760"/>
                        <a:pt x="343153" y="414894"/>
                        <a:pt x="341718" y="413460"/>
                      </a:cubicBezTo>
                      <a:cubicBezTo>
                        <a:pt x="340282" y="413460"/>
                        <a:pt x="333104" y="412027"/>
                        <a:pt x="330232" y="410593"/>
                      </a:cubicBezTo>
                      <a:cubicBezTo>
                        <a:pt x="327361" y="409160"/>
                        <a:pt x="327361" y="406293"/>
                        <a:pt x="325925" y="410593"/>
                      </a:cubicBezTo>
                      <a:cubicBezTo>
                        <a:pt x="324489" y="414894"/>
                        <a:pt x="320182" y="412027"/>
                        <a:pt x="320182" y="410593"/>
                      </a:cubicBezTo>
                      <a:cubicBezTo>
                        <a:pt x="318747" y="409160"/>
                        <a:pt x="317311" y="406293"/>
                        <a:pt x="315875" y="407727"/>
                      </a:cubicBezTo>
                      <a:cubicBezTo>
                        <a:pt x="314440" y="407727"/>
                        <a:pt x="311568" y="409160"/>
                        <a:pt x="308697" y="412027"/>
                      </a:cubicBezTo>
                      <a:cubicBezTo>
                        <a:pt x="305826" y="413460"/>
                        <a:pt x="308697" y="407727"/>
                        <a:pt x="308697" y="406293"/>
                      </a:cubicBezTo>
                      <a:cubicBezTo>
                        <a:pt x="310133" y="403426"/>
                        <a:pt x="300083" y="397693"/>
                        <a:pt x="294340" y="397693"/>
                      </a:cubicBezTo>
                      <a:cubicBezTo>
                        <a:pt x="290033" y="397693"/>
                        <a:pt x="288598" y="401993"/>
                        <a:pt x="287162" y="406293"/>
                      </a:cubicBezTo>
                      <a:cubicBezTo>
                        <a:pt x="284290" y="410593"/>
                        <a:pt x="278548" y="412027"/>
                        <a:pt x="274241" y="414894"/>
                      </a:cubicBezTo>
                      <a:cubicBezTo>
                        <a:pt x="271369" y="416327"/>
                        <a:pt x="268498" y="410593"/>
                        <a:pt x="267062" y="407727"/>
                      </a:cubicBezTo>
                      <a:cubicBezTo>
                        <a:pt x="267062" y="404860"/>
                        <a:pt x="268498" y="403426"/>
                        <a:pt x="268498" y="399126"/>
                      </a:cubicBezTo>
                      <a:cubicBezTo>
                        <a:pt x="268498" y="394826"/>
                        <a:pt x="275676" y="396259"/>
                        <a:pt x="279983" y="396259"/>
                      </a:cubicBezTo>
                      <a:cubicBezTo>
                        <a:pt x="284290" y="396259"/>
                        <a:pt x="279983" y="389092"/>
                        <a:pt x="277112" y="384792"/>
                      </a:cubicBezTo>
                      <a:cubicBezTo>
                        <a:pt x="274241" y="381925"/>
                        <a:pt x="278548" y="383359"/>
                        <a:pt x="282855" y="381925"/>
                      </a:cubicBezTo>
                      <a:cubicBezTo>
                        <a:pt x="287162" y="380492"/>
                        <a:pt x="292905" y="373325"/>
                        <a:pt x="295776" y="370458"/>
                      </a:cubicBezTo>
                      <a:cubicBezTo>
                        <a:pt x="297212" y="369025"/>
                        <a:pt x="298647" y="367591"/>
                        <a:pt x="300083" y="367591"/>
                      </a:cubicBezTo>
                      <a:cubicBezTo>
                        <a:pt x="301519" y="366158"/>
                        <a:pt x="307261" y="369025"/>
                        <a:pt x="313004" y="370458"/>
                      </a:cubicBezTo>
                      <a:cubicBezTo>
                        <a:pt x="318747" y="370458"/>
                        <a:pt x="320182" y="363291"/>
                        <a:pt x="321618" y="358991"/>
                      </a:cubicBezTo>
                      <a:cubicBezTo>
                        <a:pt x="323054" y="354691"/>
                        <a:pt x="321618" y="353257"/>
                        <a:pt x="318747" y="351824"/>
                      </a:cubicBezTo>
                      <a:cubicBezTo>
                        <a:pt x="315875" y="351824"/>
                        <a:pt x="315875" y="354691"/>
                        <a:pt x="313004" y="360424"/>
                      </a:cubicBezTo>
                      <a:cubicBezTo>
                        <a:pt x="310133" y="366158"/>
                        <a:pt x="304390" y="361858"/>
                        <a:pt x="304390" y="360424"/>
                      </a:cubicBezTo>
                      <a:cubicBezTo>
                        <a:pt x="302954" y="360424"/>
                        <a:pt x="302954" y="356124"/>
                        <a:pt x="301519" y="353257"/>
                      </a:cubicBezTo>
                      <a:cubicBezTo>
                        <a:pt x="301519" y="350391"/>
                        <a:pt x="298647" y="351824"/>
                        <a:pt x="292905" y="346090"/>
                      </a:cubicBezTo>
                      <a:cubicBezTo>
                        <a:pt x="287162" y="340357"/>
                        <a:pt x="298647" y="333190"/>
                        <a:pt x="304390" y="326023"/>
                      </a:cubicBezTo>
                      <a:cubicBezTo>
                        <a:pt x="310133" y="318856"/>
                        <a:pt x="325925" y="301655"/>
                        <a:pt x="330232" y="300222"/>
                      </a:cubicBezTo>
                      <a:cubicBezTo>
                        <a:pt x="334539" y="298788"/>
                        <a:pt x="334539" y="303088"/>
                        <a:pt x="338846" y="305955"/>
                      </a:cubicBezTo>
                      <a:cubicBezTo>
                        <a:pt x="341718" y="310255"/>
                        <a:pt x="343153" y="308822"/>
                        <a:pt x="346025" y="313122"/>
                      </a:cubicBezTo>
                      <a:cubicBezTo>
                        <a:pt x="350332" y="317422"/>
                        <a:pt x="354639" y="318856"/>
                        <a:pt x="354639" y="318856"/>
                      </a:cubicBezTo>
                      <a:cubicBezTo>
                        <a:pt x="356074" y="317422"/>
                        <a:pt x="357510" y="315989"/>
                        <a:pt x="360381" y="318856"/>
                      </a:cubicBezTo>
                      <a:cubicBezTo>
                        <a:pt x="363253" y="321723"/>
                        <a:pt x="379045" y="314556"/>
                        <a:pt x="380481" y="313122"/>
                      </a:cubicBezTo>
                      <a:cubicBezTo>
                        <a:pt x="381917" y="313122"/>
                        <a:pt x="383352" y="310255"/>
                        <a:pt x="387659" y="310255"/>
                      </a:cubicBezTo>
                      <a:cubicBezTo>
                        <a:pt x="391966" y="308822"/>
                        <a:pt x="400580" y="304522"/>
                        <a:pt x="400580" y="301655"/>
                      </a:cubicBezTo>
                      <a:cubicBezTo>
                        <a:pt x="402016" y="298788"/>
                        <a:pt x="409194" y="297355"/>
                        <a:pt x="410630" y="298788"/>
                      </a:cubicBezTo>
                      <a:cubicBezTo>
                        <a:pt x="410630" y="300222"/>
                        <a:pt x="413501" y="298788"/>
                        <a:pt x="414937" y="294488"/>
                      </a:cubicBezTo>
                      <a:cubicBezTo>
                        <a:pt x="416373" y="291621"/>
                        <a:pt x="419244" y="295921"/>
                        <a:pt x="422116" y="297355"/>
                      </a:cubicBezTo>
                      <a:cubicBezTo>
                        <a:pt x="424987" y="300222"/>
                        <a:pt x="422116" y="288754"/>
                        <a:pt x="422116" y="285888"/>
                      </a:cubicBezTo>
                      <a:cubicBezTo>
                        <a:pt x="422116" y="283021"/>
                        <a:pt x="429294" y="283021"/>
                        <a:pt x="432165" y="281587"/>
                      </a:cubicBezTo>
                      <a:cubicBezTo>
                        <a:pt x="435037" y="281587"/>
                        <a:pt x="436472" y="275854"/>
                        <a:pt x="440779" y="272987"/>
                      </a:cubicBezTo>
                      <a:cubicBezTo>
                        <a:pt x="445086" y="268687"/>
                        <a:pt x="462314" y="265820"/>
                        <a:pt x="465186" y="265820"/>
                      </a:cubicBezTo>
                      <a:close/>
                      <a:moveTo>
                        <a:pt x="303047" y="50867"/>
                      </a:moveTo>
                      <a:cubicBezTo>
                        <a:pt x="271469" y="50867"/>
                        <a:pt x="245632" y="75242"/>
                        <a:pt x="245632" y="106785"/>
                      </a:cubicBezTo>
                      <a:cubicBezTo>
                        <a:pt x="245632" y="138329"/>
                        <a:pt x="271469" y="164137"/>
                        <a:pt x="303047" y="164137"/>
                      </a:cubicBezTo>
                      <a:cubicBezTo>
                        <a:pt x="334625" y="164137"/>
                        <a:pt x="359027" y="138329"/>
                        <a:pt x="359027" y="106785"/>
                      </a:cubicBezTo>
                      <a:cubicBezTo>
                        <a:pt x="359027" y="75242"/>
                        <a:pt x="334625" y="50867"/>
                        <a:pt x="303047" y="50867"/>
                      </a:cubicBezTo>
                      <a:close/>
                      <a:moveTo>
                        <a:pt x="292999" y="684"/>
                      </a:moveTo>
                      <a:cubicBezTo>
                        <a:pt x="356156" y="-6485"/>
                        <a:pt x="410700" y="43698"/>
                        <a:pt x="410700" y="106785"/>
                      </a:cubicBezTo>
                      <a:cubicBezTo>
                        <a:pt x="410700" y="189945"/>
                        <a:pt x="341802" y="204283"/>
                        <a:pt x="310224" y="283142"/>
                      </a:cubicBezTo>
                      <a:cubicBezTo>
                        <a:pt x="307353" y="290311"/>
                        <a:pt x="298741" y="290311"/>
                        <a:pt x="295870" y="283142"/>
                      </a:cubicBezTo>
                      <a:cubicBezTo>
                        <a:pt x="267162" y="212886"/>
                        <a:pt x="208312" y="192813"/>
                        <a:pt x="196829" y="129726"/>
                      </a:cubicBezTo>
                      <a:cubicBezTo>
                        <a:pt x="186781" y="66639"/>
                        <a:pt x="229843" y="6419"/>
                        <a:pt x="292999" y="6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0" name="íSḻïḋê">
                <a:extLst>
                  <a:ext uri="{FF2B5EF4-FFF2-40B4-BE49-F238E27FC236}">
                    <a16:creationId xmlns:a16="http://schemas.microsoft.com/office/drawing/2014/main" xmlns="" id="{51CD94C0-5824-4A78-B986-80BD78F04E8A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1" name="işḻidè">
                  <a:extLst>
                    <a:ext uri="{FF2B5EF4-FFF2-40B4-BE49-F238E27FC236}">
                      <a16:creationId xmlns:a16="http://schemas.microsoft.com/office/drawing/2014/main" xmlns="" id="{FB41FAD4-0BA5-4580-B72E-A6BFF22F8784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2" name="íşļiḓê">
                  <a:extLst>
                    <a:ext uri="{FF2B5EF4-FFF2-40B4-BE49-F238E27FC236}">
                      <a16:creationId xmlns:a16="http://schemas.microsoft.com/office/drawing/2014/main" xmlns="" id="{C5B8318B-9E67-462F-BDC1-6CF3EEBD2DD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1" name="îṥḷiḑe">
              <a:extLst>
                <a:ext uri="{FF2B5EF4-FFF2-40B4-BE49-F238E27FC236}">
                  <a16:creationId xmlns:a16="http://schemas.microsoft.com/office/drawing/2014/main" xmlns="" id="{76BC33FC-EECE-487B-9C82-11CD4D7E2A69}"/>
                </a:ext>
              </a:extLst>
            </p:cNvPr>
            <p:cNvGrpSpPr/>
            <p:nvPr/>
          </p:nvGrpSpPr>
          <p:grpSpPr>
            <a:xfrm>
              <a:off x="4379264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3" name="ïŝ1íďe">
                <a:extLst>
                  <a:ext uri="{FF2B5EF4-FFF2-40B4-BE49-F238E27FC236}">
                    <a16:creationId xmlns:a16="http://schemas.microsoft.com/office/drawing/2014/main" xmlns="" id="{CE319E40-F41A-4F0A-AACB-1E1090B7A70A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7" name="îṡḷïdè">
                  <a:extLst>
                    <a:ext uri="{FF2B5EF4-FFF2-40B4-BE49-F238E27FC236}">
                      <a16:creationId xmlns:a16="http://schemas.microsoft.com/office/drawing/2014/main" xmlns="" id="{7F2033B8-3D85-4EBC-B06A-35DC8DC5989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8" name="íšľîḍè">
                  <a:extLst>
                    <a:ext uri="{FF2B5EF4-FFF2-40B4-BE49-F238E27FC236}">
                      <a16:creationId xmlns:a16="http://schemas.microsoft.com/office/drawing/2014/main" xmlns="" id="{67C630C0-B65A-4B15-BF86-DFDDDEBC1DAB}"/>
                    </a:ext>
                  </a:extLst>
                </p:cNvPr>
                <p:cNvSpPr/>
                <p:nvPr/>
              </p:nvSpPr>
              <p:spPr bwMode="auto">
                <a:xfrm>
                  <a:off x="1904496" y="4602209"/>
                  <a:ext cx="347606" cy="347101"/>
                </a:xfrm>
                <a:custGeom>
                  <a:avLst/>
                  <a:gdLst>
                    <a:gd name="T0" fmla="*/ 6270 w 7104"/>
                    <a:gd name="T1" fmla="*/ 835 h 7104"/>
                    <a:gd name="T2" fmla="*/ 3243 w 7104"/>
                    <a:gd name="T3" fmla="*/ 835 h 7104"/>
                    <a:gd name="T4" fmla="*/ 3076 w 7104"/>
                    <a:gd name="T5" fmla="*/ 3675 h 7104"/>
                    <a:gd name="T6" fmla="*/ 2661 w 7104"/>
                    <a:gd name="T7" fmla="*/ 4091 h 7104"/>
                    <a:gd name="T8" fmla="*/ 2516 w 7104"/>
                    <a:gd name="T9" fmla="*/ 3946 h 7104"/>
                    <a:gd name="T10" fmla="*/ 2163 w 7104"/>
                    <a:gd name="T11" fmla="*/ 3946 h 7104"/>
                    <a:gd name="T12" fmla="*/ 275 w 7104"/>
                    <a:gd name="T13" fmla="*/ 5834 h 7104"/>
                    <a:gd name="T14" fmla="*/ 275 w 7104"/>
                    <a:gd name="T15" fmla="*/ 6829 h 7104"/>
                    <a:gd name="T16" fmla="*/ 1271 w 7104"/>
                    <a:gd name="T17" fmla="*/ 6829 h 7104"/>
                    <a:gd name="T18" fmla="*/ 3158 w 7104"/>
                    <a:gd name="T19" fmla="*/ 4942 h 7104"/>
                    <a:gd name="T20" fmla="*/ 3158 w 7104"/>
                    <a:gd name="T21" fmla="*/ 4588 h 7104"/>
                    <a:gd name="T22" fmla="*/ 3014 w 7104"/>
                    <a:gd name="T23" fmla="*/ 4444 h 7104"/>
                    <a:gd name="T24" fmla="*/ 3430 w 7104"/>
                    <a:gd name="T25" fmla="*/ 4028 h 7104"/>
                    <a:gd name="T26" fmla="*/ 6270 w 7104"/>
                    <a:gd name="T27" fmla="*/ 3862 h 7104"/>
                    <a:gd name="T28" fmla="*/ 6270 w 7104"/>
                    <a:gd name="T29" fmla="*/ 835 h 7104"/>
                    <a:gd name="T30" fmla="*/ 5497 w 7104"/>
                    <a:gd name="T31" fmla="*/ 2856 h 7104"/>
                    <a:gd name="T32" fmla="*/ 5497 w 7104"/>
                    <a:gd name="T33" fmla="*/ 3356 h 7104"/>
                    <a:gd name="T34" fmla="*/ 5247 w 7104"/>
                    <a:gd name="T35" fmla="*/ 3606 h 7104"/>
                    <a:gd name="T36" fmla="*/ 4248 w 7104"/>
                    <a:gd name="T37" fmla="*/ 3606 h 7104"/>
                    <a:gd name="T38" fmla="*/ 3999 w 7104"/>
                    <a:gd name="T39" fmla="*/ 3356 h 7104"/>
                    <a:gd name="T40" fmla="*/ 3999 w 7104"/>
                    <a:gd name="T41" fmla="*/ 2856 h 7104"/>
                    <a:gd name="T42" fmla="*/ 4198 w 7104"/>
                    <a:gd name="T43" fmla="*/ 2348 h 7104"/>
                    <a:gd name="T44" fmla="*/ 4748 w 7104"/>
                    <a:gd name="T45" fmla="*/ 1091 h 7104"/>
                    <a:gd name="T46" fmla="*/ 5298 w 7104"/>
                    <a:gd name="T47" fmla="*/ 2348 h 7104"/>
                    <a:gd name="T48" fmla="*/ 5497 w 7104"/>
                    <a:gd name="T49" fmla="*/ 2856 h 7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04" h="7104">
                      <a:moveTo>
                        <a:pt x="6270" y="835"/>
                      </a:moveTo>
                      <a:cubicBezTo>
                        <a:pt x="5435" y="0"/>
                        <a:pt x="4077" y="0"/>
                        <a:pt x="3243" y="835"/>
                      </a:cubicBezTo>
                      <a:cubicBezTo>
                        <a:pt x="2468" y="1610"/>
                        <a:pt x="2412" y="2836"/>
                        <a:pt x="3076" y="3675"/>
                      </a:cubicBezTo>
                      <a:lnTo>
                        <a:pt x="2661" y="4091"/>
                      </a:lnTo>
                      <a:lnTo>
                        <a:pt x="2516" y="3946"/>
                      </a:lnTo>
                      <a:cubicBezTo>
                        <a:pt x="2419" y="3849"/>
                        <a:pt x="2261" y="3849"/>
                        <a:pt x="2163" y="3946"/>
                      </a:cubicBezTo>
                      <a:lnTo>
                        <a:pt x="275" y="5834"/>
                      </a:lnTo>
                      <a:cubicBezTo>
                        <a:pt x="0" y="6109"/>
                        <a:pt x="0" y="6554"/>
                        <a:pt x="275" y="6829"/>
                      </a:cubicBezTo>
                      <a:cubicBezTo>
                        <a:pt x="550" y="7104"/>
                        <a:pt x="996" y="7104"/>
                        <a:pt x="1271" y="6829"/>
                      </a:cubicBezTo>
                      <a:lnTo>
                        <a:pt x="3158" y="4942"/>
                      </a:lnTo>
                      <a:cubicBezTo>
                        <a:pt x="3256" y="4844"/>
                        <a:pt x="3256" y="4686"/>
                        <a:pt x="3158" y="4588"/>
                      </a:cubicBezTo>
                      <a:lnTo>
                        <a:pt x="3014" y="4444"/>
                      </a:lnTo>
                      <a:lnTo>
                        <a:pt x="3430" y="4028"/>
                      </a:lnTo>
                      <a:cubicBezTo>
                        <a:pt x="4269" y="4692"/>
                        <a:pt x="5495" y="4637"/>
                        <a:pt x="6270" y="3862"/>
                      </a:cubicBezTo>
                      <a:cubicBezTo>
                        <a:pt x="7104" y="3027"/>
                        <a:pt x="7104" y="1670"/>
                        <a:pt x="6270" y="835"/>
                      </a:cubicBezTo>
                      <a:close/>
                      <a:moveTo>
                        <a:pt x="5497" y="2856"/>
                      </a:moveTo>
                      <a:lnTo>
                        <a:pt x="5497" y="3356"/>
                      </a:lnTo>
                      <a:cubicBezTo>
                        <a:pt x="5497" y="3494"/>
                        <a:pt x="5385" y="3606"/>
                        <a:pt x="5247" y="3606"/>
                      </a:cubicBezTo>
                      <a:lnTo>
                        <a:pt x="4248" y="3606"/>
                      </a:lnTo>
                      <a:cubicBezTo>
                        <a:pt x="4110" y="3606"/>
                        <a:pt x="3999" y="3494"/>
                        <a:pt x="3999" y="3356"/>
                      </a:cubicBezTo>
                      <a:lnTo>
                        <a:pt x="3999" y="2856"/>
                      </a:lnTo>
                      <a:cubicBezTo>
                        <a:pt x="3999" y="2660"/>
                        <a:pt x="4074" y="2482"/>
                        <a:pt x="4198" y="2348"/>
                      </a:cubicBezTo>
                      <a:cubicBezTo>
                        <a:pt x="3757" y="1871"/>
                        <a:pt x="4095" y="1091"/>
                        <a:pt x="4748" y="1091"/>
                      </a:cubicBezTo>
                      <a:cubicBezTo>
                        <a:pt x="5400" y="1091"/>
                        <a:pt x="5739" y="1871"/>
                        <a:pt x="5298" y="2348"/>
                      </a:cubicBezTo>
                      <a:cubicBezTo>
                        <a:pt x="5422" y="2482"/>
                        <a:pt x="5497" y="2660"/>
                        <a:pt x="5497" y="28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4" name="íṣḻiďé">
                <a:extLst>
                  <a:ext uri="{FF2B5EF4-FFF2-40B4-BE49-F238E27FC236}">
                    <a16:creationId xmlns:a16="http://schemas.microsoft.com/office/drawing/2014/main" xmlns="" id="{8E0E53E6-D0DA-4B25-A67A-376D24E6C29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35" name="iṣḷíďê">
                  <a:extLst>
                    <a:ext uri="{FF2B5EF4-FFF2-40B4-BE49-F238E27FC236}">
                      <a16:creationId xmlns:a16="http://schemas.microsoft.com/office/drawing/2014/main" xmlns="" id="{D1BCCD92-D45A-41F7-960F-30FC35568CB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6" name="íŝlîḍé">
                  <a:extLst>
                    <a:ext uri="{FF2B5EF4-FFF2-40B4-BE49-F238E27FC236}">
                      <a16:creationId xmlns:a16="http://schemas.microsoft.com/office/drawing/2014/main" xmlns="" id="{CF426A5C-05F0-48F7-868A-3828B43C58D6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2" name="ïṣḷîḑè">
              <a:extLst>
                <a:ext uri="{FF2B5EF4-FFF2-40B4-BE49-F238E27FC236}">
                  <a16:creationId xmlns:a16="http://schemas.microsoft.com/office/drawing/2014/main" xmlns="" id="{843200A5-CADC-42AF-A4F7-5A88ECE88AFC}"/>
                </a:ext>
              </a:extLst>
            </p:cNvPr>
            <p:cNvGrpSpPr/>
            <p:nvPr/>
          </p:nvGrpSpPr>
          <p:grpSpPr>
            <a:xfrm>
              <a:off x="6232346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7" name="îşľîdé">
                <a:extLst>
                  <a:ext uri="{FF2B5EF4-FFF2-40B4-BE49-F238E27FC236}">
                    <a16:creationId xmlns:a16="http://schemas.microsoft.com/office/drawing/2014/main" xmlns="" id="{18DF2B85-2ABB-415A-A36C-7F982A85A5F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1" name="iṧļiḋè">
                  <a:extLst>
                    <a:ext uri="{FF2B5EF4-FFF2-40B4-BE49-F238E27FC236}">
                      <a16:creationId xmlns:a16="http://schemas.microsoft.com/office/drawing/2014/main" xmlns="" id="{E7C05249-EC6B-4A31-B592-1B7DA1FC1C4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îšḻíḍé">
                  <a:extLst>
                    <a:ext uri="{FF2B5EF4-FFF2-40B4-BE49-F238E27FC236}">
                      <a16:creationId xmlns:a16="http://schemas.microsoft.com/office/drawing/2014/main" xmlns="" id="{BE7CCCC9-8065-4F6A-AAE6-681F89B69718}"/>
                    </a:ext>
                  </a:extLst>
                </p:cNvPr>
                <p:cNvSpPr/>
                <p:nvPr/>
              </p:nvSpPr>
              <p:spPr bwMode="auto">
                <a:xfrm>
                  <a:off x="1904939" y="4601957"/>
                  <a:ext cx="346718" cy="347606"/>
                </a:xfrm>
                <a:custGeom>
                  <a:avLst/>
                  <a:gdLst>
                    <a:gd name="connsiteX0" fmla="*/ 283655 w 606580"/>
                    <a:gd name="connsiteY0" fmla="*/ 180789 h 608133"/>
                    <a:gd name="connsiteX1" fmla="*/ 463969 w 606580"/>
                    <a:gd name="connsiteY1" fmla="*/ 329895 h 608133"/>
                    <a:gd name="connsiteX2" fmla="*/ 467288 w 606580"/>
                    <a:gd name="connsiteY2" fmla="*/ 329803 h 608133"/>
                    <a:gd name="connsiteX3" fmla="*/ 606580 w 606580"/>
                    <a:gd name="connsiteY3" fmla="*/ 468968 h 608133"/>
                    <a:gd name="connsiteX4" fmla="*/ 467288 w 606580"/>
                    <a:gd name="connsiteY4" fmla="*/ 608133 h 608133"/>
                    <a:gd name="connsiteX5" fmla="*/ 92278 w 606580"/>
                    <a:gd name="connsiteY5" fmla="*/ 608133 h 608133"/>
                    <a:gd name="connsiteX6" fmla="*/ 0 w 606580"/>
                    <a:gd name="connsiteY6" fmla="*/ 508177 h 608133"/>
                    <a:gd name="connsiteX7" fmla="*/ 100113 w 606580"/>
                    <a:gd name="connsiteY7" fmla="*/ 408221 h 608133"/>
                    <a:gd name="connsiteX8" fmla="*/ 105829 w 606580"/>
                    <a:gd name="connsiteY8" fmla="*/ 408774 h 608133"/>
                    <a:gd name="connsiteX9" fmla="*/ 100113 w 606580"/>
                    <a:gd name="connsiteY9" fmla="*/ 364042 h 608133"/>
                    <a:gd name="connsiteX10" fmla="*/ 283655 w 606580"/>
                    <a:gd name="connsiteY10" fmla="*/ 180789 h 608133"/>
                    <a:gd name="connsiteX11" fmla="*/ 399230 w 606580"/>
                    <a:gd name="connsiteY11" fmla="*/ 97945 h 608133"/>
                    <a:gd name="connsiteX12" fmla="*/ 506377 w 606580"/>
                    <a:gd name="connsiteY12" fmla="*/ 204910 h 608133"/>
                    <a:gd name="connsiteX13" fmla="*/ 476133 w 606580"/>
                    <a:gd name="connsiteY13" fmla="*/ 235195 h 608133"/>
                    <a:gd name="connsiteX14" fmla="*/ 445888 w 606580"/>
                    <a:gd name="connsiteY14" fmla="*/ 204910 h 608133"/>
                    <a:gd name="connsiteX15" fmla="*/ 399230 w 606580"/>
                    <a:gd name="connsiteY15" fmla="*/ 158424 h 608133"/>
                    <a:gd name="connsiteX16" fmla="*/ 368986 w 606580"/>
                    <a:gd name="connsiteY16" fmla="*/ 128230 h 608133"/>
                    <a:gd name="connsiteX17" fmla="*/ 399230 w 606580"/>
                    <a:gd name="connsiteY17" fmla="*/ 97945 h 608133"/>
                    <a:gd name="connsiteX18" fmla="*/ 403459 w 606580"/>
                    <a:gd name="connsiteY18" fmla="*/ 0 h 608133"/>
                    <a:gd name="connsiteX19" fmla="*/ 403552 w 606580"/>
                    <a:gd name="connsiteY19" fmla="*/ 0 h 608133"/>
                    <a:gd name="connsiteX20" fmla="*/ 604533 w 606580"/>
                    <a:gd name="connsiteY20" fmla="*/ 200633 h 608133"/>
                    <a:gd name="connsiteX21" fmla="*/ 574294 w 606580"/>
                    <a:gd name="connsiteY21" fmla="*/ 230820 h 608133"/>
                    <a:gd name="connsiteX22" fmla="*/ 574201 w 606580"/>
                    <a:gd name="connsiteY22" fmla="*/ 230820 h 608133"/>
                    <a:gd name="connsiteX23" fmla="*/ 543962 w 606580"/>
                    <a:gd name="connsiteY23" fmla="*/ 200633 h 608133"/>
                    <a:gd name="connsiteX24" fmla="*/ 403552 w 606580"/>
                    <a:gd name="connsiteY24" fmla="*/ 60466 h 608133"/>
                    <a:gd name="connsiteX25" fmla="*/ 403459 w 606580"/>
                    <a:gd name="connsiteY25" fmla="*/ 60466 h 608133"/>
                    <a:gd name="connsiteX26" fmla="*/ 373220 w 606580"/>
                    <a:gd name="connsiteY26" fmla="*/ 30187 h 608133"/>
                    <a:gd name="connsiteX27" fmla="*/ 403459 w 606580"/>
                    <a:gd name="connsiteY27" fmla="*/ 0 h 60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8133">
                      <a:moveTo>
                        <a:pt x="283655" y="180789"/>
                      </a:moveTo>
                      <a:cubicBezTo>
                        <a:pt x="373351" y="180789"/>
                        <a:pt x="447929" y="245034"/>
                        <a:pt x="463969" y="329895"/>
                      </a:cubicBezTo>
                      <a:cubicBezTo>
                        <a:pt x="465075" y="329895"/>
                        <a:pt x="466089" y="329803"/>
                        <a:pt x="467288" y="329803"/>
                      </a:cubicBezTo>
                      <a:cubicBezTo>
                        <a:pt x="544263" y="329803"/>
                        <a:pt x="606580" y="392022"/>
                        <a:pt x="606580" y="468968"/>
                      </a:cubicBezTo>
                      <a:cubicBezTo>
                        <a:pt x="606580" y="545730"/>
                        <a:pt x="544263" y="608133"/>
                        <a:pt x="467288" y="608133"/>
                      </a:cubicBezTo>
                      <a:lnTo>
                        <a:pt x="92278" y="608133"/>
                      </a:lnTo>
                      <a:cubicBezTo>
                        <a:pt x="40101" y="604636"/>
                        <a:pt x="0" y="561101"/>
                        <a:pt x="0" y="508177"/>
                      </a:cubicBezTo>
                      <a:cubicBezTo>
                        <a:pt x="0" y="452953"/>
                        <a:pt x="44802" y="408221"/>
                        <a:pt x="100113" y="408221"/>
                      </a:cubicBezTo>
                      <a:cubicBezTo>
                        <a:pt x="102049" y="408221"/>
                        <a:pt x="103893" y="408589"/>
                        <a:pt x="105829" y="408774"/>
                      </a:cubicBezTo>
                      <a:cubicBezTo>
                        <a:pt x="102234" y="394415"/>
                        <a:pt x="100113" y="379505"/>
                        <a:pt x="100113" y="364042"/>
                      </a:cubicBezTo>
                      <a:cubicBezTo>
                        <a:pt x="100113" y="262797"/>
                        <a:pt x="182251" y="180789"/>
                        <a:pt x="283655" y="180789"/>
                      </a:cubicBezTo>
                      <a:close/>
                      <a:moveTo>
                        <a:pt x="399230" y="97945"/>
                      </a:moveTo>
                      <a:cubicBezTo>
                        <a:pt x="458336" y="97945"/>
                        <a:pt x="506377" y="145997"/>
                        <a:pt x="506377" y="204910"/>
                      </a:cubicBezTo>
                      <a:cubicBezTo>
                        <a:pt x="506377" y="221664"/>
                        <a:pt x="492822" y="235195"/>
                        <a:pt x="476133" y="235195"/>
                      </a:cubicBezTo>
                      <a:cubicBezTo>
                        <a:pt x="459443" y="235195"/>
                        <a:pt x="445888" y="221664"/>
                        <a:pt x="445888" y="204910"/>
                      </a:cubicBezTo>
                      <a:cubicBezTo>
                        <a:pt x="445888" y="179227"/>
                        <a:pt x="424957" y="158424"/>
                        <a:pt x="399230" y="158424"/>
                      </a:cubicBezTo>
                      <a:cubicBezTo>
                        <a:pt x="382541" y="158424"/>
                        <a:pt x="368986" y="144892"/>
                        <a:pt x="368986" y="128230"/>
                      </a:cubicBezTo>
                      <a:cubicBezTo>
                        <a:pt x="368986" y="111477"/>
                        <a:pt x="382541" y="97945"/>
                        <a:pt x="399230" y="97945"/>
                      </a:cubicBezTo>
                      <a:close/>
                      <a:moveTo>
                        <a:pt x="403459" y="0"/>
                      </a:moveTo>
                      <a:lnTo>
                        <a:pt x="403552" y="0"/>
                      </a:lnTo>
                      <a:cubicBezTo>
                        <a:pt x="514276" y="0"/>
                        <a:pt x="604441" y="90009"/>
                        <a:pt x="604533" y="200633"/>
                      </a:cubicBezTo>
                      <a:cubicBezTo>
                        <a:pt x="604533" y="217291"/>
                        <a:pt x="590981" y="230820"/>
                        <a:pt x="574294" y="230820"/>
                      </a:cubicBezTo>
                      <a:lnTo>
                        <a:pt x="574201" y="230820"/>
                      </a:lnTo>
                      <a:cubicBezTo>
                        <a:pt x="557514" y="230820"/>
                        <a:pt x="543962" y="217291"/>
                        <a:pt x="543962" y="200633"/>
                      </a:cubicBezTo>
                      <a:cubicBezTo>
                        <a:pt x="543962" y="123325"/>
                        <a:pt x="480902" y="60466"/>
                        <a:pt x="403552" y="60466"/>
                      </a:cubicBezTo>
                      <a:lnTo>
                        <a:pt x="403459" y="60466"/>
                      </a:lnTo>
                      <a:cubicBezTo>
                        <a:pt x="386772" y="60466"/>
                        <a:pt x="373220" y="46937"/>
                        <a:pt x="373220" y="30187"/>
                      </a:cubicBezTo>
                      <a:cubicBezTo>
                        <a:pt x="373220" y="13529"/>
                        <a:pt x="386772" y="0"/>
                        <a:pt x="4034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8" name="iśļiďê">
                <a:extLst>
                  <a:ext uri="{FF2B5EF4-FFF2-40B4-BE49-F238E27FC236}">
                    <a16:creationId xmlns:a16="http://schemas.microsoft.com/office/drawing/2014/main" xmlns="" id="{4736F933-34D1-4394-9F5C-D47B0669251D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9" name="íSľidê">
                  <a:extLst>
                    <a:ext uri="{FF2B5EF4-FFF2-40B4-BE49-F238E27FC236}">
                      <a16:creationId xmlns:a16="http://schemas.microsoft.com/office/drawing/2014/main" xmlns="" id="{F0B068A5-560A-4DB9-9ABC-E179FB4B53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0" name="îṩļîdè">
                  <a:extLst>
                    <a:ext uri="{FF2B5EF4-FFF2-40B4-BE49-F238E27FC236}">
                      <a16:creationId xmlns:a16="http://schemas.microsoft.com/office/drawing/2014/main" xmlns="" id="{2316C433-96B0-4CE7-92E5-5699C3D714E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3" name="iṡḷídé">
              <a:extLst>
                <a:ext uri="{FF2B5EF4-FFF2-40B4-BE49-F238E27FC236}">
                  <a16:creationId xmlns:a16="http://schemas.microsoft.com/office/drawing/2014/main" xmlns="" id="{C237CF8A-BF21-4639-A057-50828E78276F}"/>
                </a:ext>
              </a:extLst>
            </p:cNvPr>
            <p:cNvGrpSpPr/>
            <p:nvPr/>
          </p:nvGrpSpPr>
          <p:grpSpPr>
            <a:xfrm>
              <a:off x="808542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1" name="íSḻîḋè">
                <a:extLst>
                  <a:ext uri="{FF2B5EF4-FFF2-40B4-BE49-F238E27FC236}">
                    <a16:creationId xmlns:a16="http://schemas.microsoft.com/office/drawing/2014/main" xmlns="" id="{F0AB96CD-DA8A-4C3A-8A0F-DDA4822D56C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25" name="îş1îḑe">
                  <a:extLst>
                    <a:ext uri="{FF2B5EF4-FFF2-40B4-BE49-F238E27FC236}">
                      <a16:creationId xmlns:a16="http://schemas.microsoft.com/office/drawing/2014/main" xmlns="" id="{87A1502E-FF5A-402F-AE9A-604F51135206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îşḻíḓè">
                  <a:extLst>
                    <a:ext uri="{FF2B5EF4-FFF2-40B4-BE49-F238E27FC236}">
                      <a16:creationId xmlns:a16="http://schemas.microsoft.com/office/drawing/2014/main" xmlns="" id="{7B6601F5-26A9-49D0-98F2-2421A216E921}"/>
                    </a:ext>
                  </a:extLst>
                </p:cNvPr>
                <p:cNvSpPr/>
                <p:nvPr/>
              </p:nvSpPr>
              <p:spPr bwMode="auto">
                <a:xfrm>
                  <a:off x="1904496" y="4605628"/>
                  <a:ext cx="347606" cy="340264"/>
                </a:xfrm>
                <a:custGeom>
                  <a:avLst/>
                  <a:gdLst>
                    <a:gd name="connsiteX0" fmla="*/ 503434 w 607215"/>
                    <a:gd name="connsiteY0" fmla="*/ 494203 h 594390"/>
                    <a:gd name="connsiteX1" fmla="*/ 501253 w 607215"/>
                    <a:gd name="connsiteY1" fmla="*/ 494385 h 594390"/>
                    <a:gd name="connsiteX2" fmla="*/ 485713 w 607215"/>
                    <a:gd name="connsiteY2" fmla="*/ 509086 h 594390"/>
                    <a:gd name="connsiteX3" fmla="*/ 491802 w 607215"/>
                    <a:gd name="connsiteY3" fmla="*/ 525603 h 594390"/>
                    <a:gd name="connsiteX4" fmla="*/ 487167 w 607215"/>
                    <a:gd name="connsiteY4" fmla="*/ 548199 h 594390"/>
                    <a:gd name="connsiteX5" fmla="*/ 491166 w 607215"/>
                    <a:gd name="connsiteY5" fmla="*/ 553009 h 594390"/>
                    <a:gd name="connsiteX6" fmla="*/ 503161 w 607215"/>
                    <a:gd name="connsiteY6" fmla="*/ 553009 h 594390"/>
                    <a:gd name="connsiteX7" fmla="*/ 515157 w 607215"/>
                    <a:gd name="connsiteY7" fmla="*/ 553009 h 594390"/>
                    <a:gd name="connsiteX8" fmla="*/ 519156 w 607215"/>
                    <a:gd name="connsiteY8" fmla="*/ 548199 h 594390"/>
                    <a:gd name="connsiteX9" fmla="*/ 514703 w 607215"/>
                    <a:gd name="connsiteY9" fmla="*/ 525784 h 594390"/>
                    <a:gd name="connsiteX10" fmla="*/ 521246 w 607215"/>
                    <a:gd name="connsiteY10" fmla="*/ 511990 h 594390"/>
                    <a:gd name="connsiteX11" fmla="*/ 503434 w 607215"/>
                    <a:gd name="connsiteY11" fmla="*/ 494203 h 594390"/>
                    <a:gd name="connsiteX12" fmla="*/ 503979 w 607215"/>
                    <a:gd name="connsiteY12" fmla="*/ 378590 h 594390"/>
                    <a:gd name="connsiteX13" fmla="*/ 499617 w 607215"/>
                    <a:gd name="connsiteY13" fmla="*/ 378771 h 594390"/>
                    <a:gd name="connsiteX14" fmla="*/ 458359 w 607215"/>
                    <a:gd name="connsiteY14" fmla="*/ 425507 h 594390"/>
                    <a:gd name="connsiteX15" fmla="*/ 458359 w 607215"/>
                    <a:gd name="connsiteY15" fmla="*/ 452368 h 594390"/>
                    <a:gd name="connsiteX16" fmla="*/ 549690 w 607215"/>
                    <a:gd name="connsiteY16" fmla="*/ 452368 h 594390"/>
                    <a:gd name="connsiteX17" fmla="*/ 549690 w 607215"/>
                    <a:gd name="connsiteY17" fmla="*/ 424146 h 594390"/>
                    <a:gd name="connsiteX18" fmla="*/ 503979 w 607215"/>
                    <a:gd name="connsiteY18" fmla="*/ 378590 h 594390"/>
                    <a:gd name="connsiteX19" fmla="*/ 503979 w 607215"/>
                    <a:gd name="connsiteY19" fmla="*/ 343107 h 594390"/>
                    <a:gd name="connsiteX20" fmla="*/ 585223 w 607215"/>
                    <a:gd name="connsiteY20" fmla="*/ 424146 h 594390"/>
                    <a:gd name="connsiteX21" fmla="*/ 585223 w 607215"/>
                    <a:gd name="connsiteY21" fmla="*/ 452368 h 594390"/>
                    <a:gd name="connsiteX22" fmla="*/ 585768 w 607215"/>
                    <a:gd name="connsiteY22" fmla="*/ 452368 h 594390"/>
                    <a:gd name="connsiteX23" fmla="*/ 607215 w 607215"/>
                    <a:gd name="connsiteY23" fmla="*/ 473876 h 594390"/>
                    <a:gd name="connsiteX24" fmla="*/ 607215 w 607215"/>
                    <a:gd name="connsiteY24" fmla="*/ 572973 h 594390"/>
                    <a:gd name="connsiteX25" fmla="*/ 585768 w 607215"/>
                    <a:gd name="connsiteY25" fmla="*/ 594390 h 594390"/>
                    <a:gd name="connsiteX26" fmla="*/ 420918 w 607215"/>
                    <a:gd name="connsiteY26" fmla="*/ 594390 h 594390"/>
                    <a:gd name="connsiteX27" fmla="*/ 399471 w 607215"/>
                    <a:gd name="connsiteY27" fmla="*/ 572973 h 594390"/>
                    <a:gd name="connsiteX28" fmla="*/ 399471 w 607215"/>
                    <a:gd name="connsiteY28" fmla="*/ 473876 h 594390"/>
                    <a:gd name="connsiteX29" fmla="*/ 420918 w 607215"/>
                    <a:gd name="connsiteY29" fmla="*/ 452459 h 594390"/>
                    <a:gd name="connsiteX30" fmla="*/ 422826 w 607215"/>
                    <a:gd name="connsiteY30" fmla="*/ 452459 h 594390"/>
                    <a:gd name="connsiteX31" fmla="*/ 422826 w 607215"/>
                    <a:gd name="connsiteY31" fmla="*/ 426233 h 594390"/>
                    <a:gd name="connsiteX32" fmla="*/ 500889 w 607215"/>
                    <a:gd name="connsiteY32" fmla="*/ 343198 h 594390"/>
                    <a:gd name="connsiteX33" fmla="*/ 503979 w 607215"/>
                    <a:gd name="connsiteY33" fmla="*/ 343107 h 594390"/>
                    <a:gd name="connsiteX34" fmla="*/ 277002 w 607215"/>
                    <a:gd name="connsiteY34" fmla="*/ 512 h 594390"/>
                    <a:gd name="connsiteX35" fmla="*/ 344162 w 607215"/>
                    <a:gd name="connsiteY35" fmla="*/ 14669 h 594390"/>
                    <a:gd name="connsiteX36" fmla="*/ 376879 w 607215"/>
                    <a:gd name="connsiteY36" fmla="*/ 45070 h 594390"/>
                    <a:gd name="connsiteX37" fmla="*/ 412867 w 607215"/>
                    <a:gd name="connsiteY37" fmla="*/ 159052 h 594390"/>
                    <a:gd name="connsiteX38" fmla="*/ 410414 w 607215"/>
                    <a:gd name="connsiteY38" fmla="*/ 169216 h 594390"/>
                    <a:gd name="connsiteX39" fmla="*/ 419956 w 607215"/>
                    <a:gd name="connsiteY39" fmla="*/ 217132 h 594390"/>
                    <a:gd name="connsiteX40" fmla="*/ 396872 w 607215"/>
                    <a:gd name="connsiteY40" fmla="*/ 257425 h 594390"/>
                    <a:gd name="connsiteX41" fmla="*/ 380605 w 607215"/>
                    <a:gd name="connsiteY41" fmla="*/ 301802 h 594390"/>
                    <a:gd name="connsiteX42" fmla="*/ 380605 w 607215"/>
                    <a:gd name="connsiteY42" fmla="*/ 357251 h 594390"/>
                    <a:gd name="connsiteX43" fmla="*/ 383513 w 607215"/>
                    <a:gd name="connsiteY43" fmla="*/ 361970 h 594390"/>
                    <a:gd name="connsiteX44" fmla="*/ 401962 w 607215"/>
                    <a:gd name="connsiteY44" fmla="*/ 371408 h 594390"/>
                    <a:gd name="connsiteX45" fmla="*/ 388511 w 607215"/>
                    <a:gd name="connsiteY45" fmla="*/ 426221 h 594390"/>
                    <a:gd name="connsiteX46" fmla="*/ 388511 w 607215"/>
                    <a:gd name="connsiteY46" fmla="*/ 428671 h 594390"/>
                    <a:gd name="connsiteX47" fmla="*/ 365064 w 607215"/>
                    <a:gd name="connsiteY47" fmla="*/ 473864 h 594390"/>
                    <a:gd name="connsiteX48" fmla="*/ 365064 w 607215"/>
                    <a:gd name="connsiteY48" fmla="*/ 572963 h 594390"/>
                    <a:gd name="connsiteX49" fmla="*/ 369063 w 607215"/>
                    <a:gd name="connsiteY49" fmla="*/ 593473 h 594390"/>
                    <a:gd name="connsiteX50" fmla="*/ 29082 w 607215"/>
                    <a:gd name="connsiteY50" fmla="*/ 593473 h 594390"/>
                    <a:gd name="connsiteX51" fmla="*/ 0 w 607215"/>
                    <a:gd name="connsiteY51" fmla="*/ 564433 h 594390"/>
                    <a:gd name="connsiteX52" fmla="*/ 0 w 607215"/>
                    <a:gd name="connsiteY52" fmla="*/ 512978 h 594390"/>
                    <a:gd name="connsiteX53" fmla="*/ 20993 w 607215"/>
                    <a:gd name="connsiteY53" fmla="*/ 468782 h 594390"/>
                    <a:gd name="connsiteX54" fmla="*/ 187849 w 607215"/>
                    <a:gd name="connsiteY54" fmla="*/ 361970 h 594390"/>
                    <a:gd name="connsiteX55" fmla="*/ 190757 w 607215"/>
                    <a:gd name="connsiteY55" fmla="*/ 357251 h 594390"/>
                    <a:gd name="connsiteX56" fmla="*/ 190757 w 607215"/>
                    <a:gd name="connsiteY56" fmla="*/ 301802 h 594390"/>
                    <a:gd name="connsiteX57" fmla="*/ 174489 w 607215"/>
                    <a:gd name="connsiteY57" fmla="*/ 257425 h 594390"/>
                    <a:gd name="connsiteX58" fmla="*/ 151315 w 607215"/>
                    <a:gd name="connsiteY58" fmla="*/ 217132 h 594390"/>
                    <a:gd name="connsiteX59" fmla="*/ 160403 w 607215"/>
                    <a:gd name="connsiteY59" fmla="*/ 169216 h 594390"/>
                    <a:gd name="connsiteX60" fmla="*/ 158040 w 607215"/>
                    <a:gd name="connsiteY60" fmla="*/ 159052 h 594390"/>
                    <a:gd name="connsiteX61" fmla="*/ 157767 w 607215"/>
                    <a:gd name="connsiteY61" fmla="*/ 103060 h 594390"/>
                    <a:gd name="connsiteX62" fmla="*/ 190484 w 607215"/>
                    <a:gd name="connsiteY62" fmla="*/ 45706 h 594390"/>
                    <a:gd name="connsiteX63" fmla="*/ 220747 w 607215"/>
                    <a:gd name="connsiteY63" fmla="*/ 20659 h 594390"/>
                    <a:gd name="connsiteX64" fmla="*/ 250192 w 607215"/>
                    <a:gd name="connsiteY64" fmla="*/ 5594 h 594390"/>
                    <a:gd name="connsiteX65" fmla="*/ 277002 w 607215"/>
                    <a:gd name="connsiteY65" fmla="*/ 512 h 594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607215" h="594390">
                      <a:moveTo>
                        <a:pt x="503434" y="494203"/>
                      </a:moveTo>
                      <a:cubicBezTo>
                        <a:pt x="502707" y="494203"/>
                        <a:pt x="501980" y="494203"/>
                        <a:pt x="501253" y="494385"/>
                      </a:cubicBezTo>
                      <a:cubicBezTo>
                        <a:pt x="493347" y="495292"/>
                        <a:pt x="486894" y="501373"/>
                        <a:pt x="485713" y="509086"/>
                      </a:cubicBezTo>
                      <a:cubicBezTo>
                        <a:pt x="484622" y="515620"/>
                        <a:pt x="487258" y="521700"/>
                        <a:pt x="491802" y="525603"/>
                      </a:cubicBezTo>
                      <a:lnTo>
                        <a:pt x="487167" y="548199"/>
                      </a:lnTo>
                      <a:cubicBezTo>
                        <a:pt x="486713" y="550740"/>
                        <a:pt x="488621" y="553009"/>
                        <a:pt x="491166" y="553009"/>
                      </a:cubicBezTo>
                      <a:lnTo>
                        <a:pt x="503161" y="553009"/>
                      </a:lnTo>
                      <a:lnTo>
                        <a:pt x="515157" y="553009"/>
                      </a:lnTo>
                      <a:cubicBezTo>
                        <a:pt x="517702" y="553009"/>
                        <a:pt x="519610" y="550740"/>
                        <a:pt x="519156" y="548199"/>
                      </a:cubicBezTo>
                      <a:lnTo>
                        <a:pt x="514703" y="525784"/>
                      </a:lnTo>
                      <a:cubicBezTo>
                        <a:pt x="518701" y="522517"/>
                        <a:pt x="521246" y="517617"/>
                        <a:pt x="521246" y="511990"/>
                      </a:cubicBezTo>
                      <a:cubicBezTo>
                        <a:pt x="521246" y="502189"/>
                        <a:pt x="513249" y="494203"/>
                        <a:pt x="503434" y="494203"/>
                      </a:cubicBezTo>
                      <a:close/>
                      <a:moveTo>
                        <a:pt x="503979" y="378590"/>
                      </a:moveTo>
                      <a:cubicBezTo>
                        <a:pt x="502525" y="378590"/>
                        <a:pt x="501071" y="378680"/>
                        <a:pt x="499617" y="378771"/>
                      </a:cubicBezTo>
                      <a:cubicBezTo>
                        <a:pt x="475898" y="380949"/>
                        <a:pt x="458359" y="401821"/>
                        <a:pt x="458359" y="425507"/>
                      </a:cubicBezTo>
                      <a:lnTo>
                        <a:pt x="458359" y="452368"/>
                      </a:lnTo>
                      <a:lnTo>
                        <a:pt x="549690" y="452368"/>
                      </a:lnTo>
                      <a:lnTo>
                        <a:pt x="549690" y="424146"/>
                      </a:lnTo>
                      <a:cubicBezTo>
                        <a:pt x="549690" y="399008"/>
                        <a:pt x="529243" y="378590"/>
                        <a:pt x="503979" y="378590"/>
                      </a:cubicBezTo>
                      <a:close/>
                      <a:moveTo>
                        <a:pt x="503979" y="343107"/>
                      </a:moveTo>
                      <a:cubicBezTo>
                        <a:pt x="548690" y="343107"/>
                        <a:pt x="585223" y="379406"/>
                        <a:pt x="585223" y="424146"/>
                      </a:cubicBezTo>
                      <a:lnTo>
                        <a:pt x="585223" y="452368"/>
                      </a:lnTo>
                      <a:lnTo>
                        <a:pt x="585768" y="452368"/>
                      </a:lnTo>
                      <a:cubicBezTo>
                        <a:pt x="597673" y="452368"/>
                        <a:pt x="607215" y="461897"/>
                        <a:pt x="607215" y="473876"/>
                      </a:cubicBezTo>
                      <a:lnTo>
                        <a:pt x="607215" y="572973"/>
                      </a:lnTo>
                      <a:cubicBezTo>
                        <a:pt x="607215" y="584861"/>
                        <a:pt x="597673" y="594390"/>
                        <a:pt x="585768" y="594390"/>
                      </a:cubicBezTo>
                      <a:lnTo>
                        <a:pt x="420918" y="594390"/>
                      </a:lnTo>
                      <a:cubicBezTo>
                        <a:pt x="409013" y="594390"/>
                        <a:pt x="399471" y="584861"/>
                        <a:pt x="399471" y="572973"/>
                      </a:cubicBezTo>
                      <a:lnTo>
                        <a:pt x="399471" y="473876"/>
                      </a:lnTo>
                      <a:cubicBezTo>
                        <a:pt x="399471" y="462078"/>
                        <a:pt x="409013" y="452459"/>
                        <a:pt x="420918" y="452459"/>
                      </a:cubicBezTo>
                      <a:lnTo>
                        <a:pt x="422826" y="452459"/>
                      </a:lnTo>
                      <a:lnTo>
                        <a:pt x="422826" y="426233"/>
                      </a:lnTo>
                      <a:cubicBezTo>
                        <a:pt x="422826" y="382310"/>
                        <a:pt x="456905" y="344922"/>
                        <a:pt x="500889" y="343198"/>
                      </a:cubicBezTo>
                      <a:cubicBezTo>
                        <a:pt x="501980" y="343107"/>
                        <a:pt x="502889" y="343107"/>
                        <a:pt x="503979" y="343107"/>
                      </a:cubicBezTo>
                      <a:close/>
                      <a:moveTo>
                        <a:pt x="277002" y="512"/>
                      </a:moveTo>
                      <a:cubicBezTo>
                        <a:pt x="306174" y="-2029"/>
                        <a:pt x="328258" y="5231"/>
                        <a:pt x="344162" y="14669"/>
                      </a:cubicBezTo>
                      <a:cubicBezTo>
                        <a:pt x="367882" y="27737"/>
                        <a:pt x="376879" y="45070"/>
                        <a:pt x="376879" y="45070"/>
                      </a:cubicBezTo>
                      <a:cubicBezTo>
                        <a:pt x="376879" y="45070"/>
                        <a:pt x="431134" y="48973"/>
                        <a:pt x="412867" y="159052"/>
                      </a:cubicBezTo>
                      <a:cubicBezTo>
                        <a:pt x="412231" y="162410"/>
                        <a:pt x="411413" y="165859"/>
                        <a:pt x="410414" y="169216"/>
                      </a:cubicBezTo>
                      <a:cubicBezTo>
                        <a:pt x="420683" y="169216"/>
                        <a:pt x="431225" y="177202"/>
                        <a:pt x="419956" y="217132"/>
                      </a:cubicBezTo>
                      <a:cubicBezTo>
                        <a:pt x="411231" y="248260"/>
                        <a:pt x="403052" y="256972"/>
                        <a:pt x="396872" y="257425"/>
                      </a:cubicBezTo>
                      <a:cubicBezTo>
                        <a:pt x="394691" y="271582"/>
                        <a:pt x="389238" y="287101"/>
                        <a:pt x="380605" y="301802"/>
                      </a:cubicBezTo>
                      <a:lnTo>
                        <a:pt x="380605" y="357251"/>
                      </a:lnTo>
                      <a:cubicBezTo>
                        <a:pt x="380605" y="359338"/>
                        <a:pt x="381695" y="361153"/>
                        <a:pt x="383513" y="361970"/>
                      </a:cubicBezTo>
                      <a:cubicBezTo>
                        <a:pt x="386876" y="363694"/>
                        <a:pt x="393328" y="366961"/>
                        <a:pt x="401962" y="371408"/>
                      </a:cubicBezTo>
                      <a:cubicBezTo>
                        <a:pt x="393237" y="388106"/>
                        <a:pt x="388511" y="406891"/>
                        <a:pt x="388511" y="426221"/>
                      </a:cubicBezTo>
                      <a:lnTo>
                        <a:pt x="388511" y="428671"/>
                      </a:lnTo>
                      <a:cubicBezTo>
                        <a:pt x="374334" y="438835"/>
                        <a:pt x="365064" y="455261"/>
                        <a:pt x="365064" y="473864"/>
                      </a:cubicBezTo>
                      <a:lnTo>
                        <a:pt x="365064" y="572963"/>
                      </a:lnTo>
                      <a:cubicBezTo>
                        <a:pt x="365064" y="580133"/>
                        <a:pt x="366519" y="587121"/>
                        <a:pt x="369063" y="593473"/>
                      </a:cubicBezTo>
                      <a:lnTo>
                        <a:pt x="29082" y="593473"/>
                      </a:lnTo>
                      <a:cubicBezTo>
                        <a:pt x="13087" y="593473"/>
                        <a:pt x="91" y="580405"/>
                        <a:pt x="0" y="564433"/>
                      </a:cubicBezTo>
                      <a:lnTo>
                        <a:pt x="0" y="512978"/>
                      </a:lnTo>
                      <a:cubicBezTo>
                        <a:pt x="0" y="495917"/>
                        <a:pt x="7725" y="479672"/>
                        <a:pt x="20993" y="468782"/>
                      </a:cubicBezTo>
                      <a:cubicBezTo>
                        <a:pt x="93697" y="409250"/>
                        <a:pt x="171945" y="369683"/>
                        <a:pt x="187849" y="361970"/>
                      </a:cubicBezTo>
                      <a:cubicBezTo>
                        <a:pt x="189666" y="360971"/>
                        <a:pt x="190757" y="359156"/>
                        <a:pt x="190757" y="357251"/>
                      </a:cubicBezTo>
                      <a:lnTo>
                        <a:pt x="190757" y="301802"/>
                      </a:lnTo>
                      <a:cubicBezTo>
                        <a:pt x="182123" y="287101"/>
                        <a:pt x="176670" y="271492"/>
                        <a:pt x="174489" y="257425"/>
                      </a:cubicBezTo>
                      <a:cubicBezTo>
                        <a:pt x="168310" y="256972"/>
                        <a:pt x="160221" y="248260"/>
                        <a:pt x="151315" y="217132"/>
                      </a:cubicBezTo>
                      <a:cubicBezTo>
                        <a:pt x="140228" y="177838"/>
                        <a:pt x="150224" y="169489"/>
                        <a:pt x="160403" y="169216"/>
                      </a:cubicBezTo>
                      <a:cubicBezTo>
                        <a:pt x="159494" y="165859"/>
                        <a:pt x="158585" y="162410"/>
                        <a:pt x="158040" y="159052"/>
                      </a:cubicBezTo>
                      <a:cubicBezTo>
                        <a:pt x="154132" y="139178"/>
                        <a:pt x="153133" y="120665"/>
                        <a:pt x="157767" y="103060"/>
                      </a:cubicBezTo>
                      <a:cubicBezTo>
                        <a:pt x="163311" y="79283"/>
                        <a:pt x="176034" y="60316"/>
                        <a:pt x="190484" y="45706"/>
                      </a:cubicBezTo>
                      <a:cubicBezTo>
                        <a:pt x="199572" y="35995"/>
                        <a:pt x="209842" y="27556"/>
                        <a:pt x="220747" y="20659"/>
                      </a:cubicBezTo>
                      <a:cubicBezTo>
                        <a:pt x="229653" y="14578"/>
                        <a:pt x="239559" y="9224"/>
                        <a:pt x="250192" y="5594"/>
                      </a:cubicBezTo>
                      <a:cubicBezTo>
                        <a:pt x="258553" y="2872"/>
                        <a:pt x="267550" y="1057"/>
                        <a:pt x="277002" y="5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2" name="í$1íďé">
                <a:extLst>
                  <a:ext uri="{FF2B5EF4-FFF2-40B4-BE49-F238E27FC236}">
                    <a16:creationId xmlns:a16="http://schemas.microsoft.com/office/drawing/2014/main" xmlns="" id="{82C80376-2B5F-44D4-8C20-30A1A52EC2A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3" name="îṡḷidè">
                  <a:extLst>
                    <a:ext uri="{FF2B5EF4-FFF2-40B4-BE49-F238E27FC236}">
                      <a16:creationId xmlns:a16="http://schemas.microsoft.com/office/drawing/2014/main" xmlns="" id="{05246D82-A4F5-42F2-854D-C3D348D160CE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îṧ1iďê">
                  <a:extLst>
                    <a:ext uri="{FF2B5EF4-FFF2-40B4-BE49-F238E27FC236}">
                      <a16:creationId xmlns:a16="http://schemas.microsoft.com/office/drawing/2014/main" xmlns="" id="{DC1D3E37-76A9-4402-9361-031A30F8C75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4" name="i$ḻíḑé">
              <a:extLst>
                <a:ext uri="{FF2B5EF4-FFF2-40B4-BE49-F238E27FC236}">
                  <a16:creationId xmlns:a16="http://schemas.microsoft.com/office/drawing/2014/main" xmlns="" id="{7B1EAA16-59F1-4DD8-85A3-4AE2E7914D53}"/>
                </a:ext>
              </a:extLst>
            </p:cNvPr>
            <p:cNvGrpSpPr/>
            <p:nvPr/>
          </p:nvGrpSpPr>
          <p:grpSpPr>
            <a:xfrm>
              <a:off x="993850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15" name="î$ļíḋé">
                <a:extLst>
                  <a:ext uri="{FF2B5EF4-FFF2-40B4-BE49-F238E27FC236}">
                    <a16:creationId xmlns:a16="http://schemas.microsoft.com/office/drawing/2014/main" xmlns="" id="{D50CE55E-61EA-4BB0-8571-37D41FE03434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19" name="îsļídê">
                  <a:extLst>
                    <a:ext uri="{FF2B5EF4-FFF2-40B4-BE49-F238E27FC236}">
                      <a16:creationId xmlns:a16="http://schemas.microsoft.com/office/drawing/2014/main" xmlns="" id="{E7B4C38D-272E-4203-BDE9-BE246828D0F2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ïṣḷiḍè">
                  <a:extLst>
                    <a:ext uri="{FF2B5EF4-FFF2-40B4-BE49-F238E27FC236}">
                      <a16:creationId xmlns:a16="http://schemas.microsoft.com/office/drawing/2014/main" xmlns="" id="{D2F2F0A0-455D-459F-90E5-A8674554530D}"/>
                    </a:ext>
                  </a:extLst>
                </p:cNvPr>
                <p:cNvSpPr/>
                <p:nvPr/>
              </p:nvSpPr>
              <p:spPr bwMode="auto">
                <a:xfrm>
                  <a:off x="1904496" y="4629672"/>
                  <a:ext cx="347605" cy="292176"/>
                </a:xfrm>
                <a:custGeom>
                  <a:avLst/>
                  <a:gdLst>
                    <a:gd name="connsiteX0" fmla="*/ 536415 w 607227"/>
                    <a:gd name="connsiteY0" fmla="*/ 12631 h 510399"/>
                    <a:gd name="connsiteX1" fmla="*/ 557192 w 607227"/>
                    <a:gd name="connsiteY1" fmla="*/ 21221 h 510399"/>
                    <a:gd name="connsiteX2" fmla="*/ 598584 w 607227"/>
                    <a:gd name="connsiteY2" fmla="*/ 62633 h 510399"/>
                    <a:gd name="connsiteX3" fmla="*/ 598584 w 607227"/>
                    <a:gd name="connsiteY3" fmla="*/ 104044 h 510399"/>
                    <a:gd name="connsiteX4" fmla="*/ 511175 w 607227"/>
                    <a:gd name="connsiteY4" fmla="*/ 191324 h 510399"/>
                    <a:gd name="connsiteX5" fmla="*/ 444948 w 607227"/>
                    <a:gd name="connsiteY5" fmla="*/ 257453 h 510399"/>
                    <a:gd name="connsiteX6" fmla="*/ 339441 w 607227"/>
                    <a:gd name="connsiteY6" fmla="*/ 362805 h 510399"/>
                    <a:gd name="connsiteX7" fmla="*/ 297968 w 607227"/>
                    <a:gd name="connsiteY7" fmla="*/ 404217 h 510399"/>
                    <a:gd name="connsiteX8" fmla="*/ 277191 w 607227"/>
                    <a:gd name="connsiteY8" fmla="*/ 412807 h 510399"/>
                    <a:gd name="connsiteX9" fmla="*/ 256495 w 607227"/>
                    <a:gd name="connsiteY9" fmla="*/ 404217 h 510399"/>
                    <a:gd name="connsiteX10" fmla="*/ 215023 w 607227"/>
                    <a:gd name="connsiteY10" fmla="*/ 362805 h 510399"/>
                    <a:gd name="connsiteX11" fmla="*/ 138814 w 607227"/>
                    <a:gd name="connsiteY11" fmla="*/ 286790 h 510399"/>
                    <a:gd name="connsiteX12" fmla="*/ 138814 w 607227"/>
                    <a:gd name="connsiteY12" fmla="*/ 245378 h 510399"/>
                    <a:gd name="connsiteX13" fmla="*/ 180286 w 607227"/>
                    <a:gd name="connsiteY13" fmla="*/ 203967 h 510399"/>
                    <a:gd name="connsiteX14" fmla="*/ 201063 w 607227"/>
                    <a:gd name="connsiteY14" fmla="*/ 195376 h 510399"/>
                    <a:gd name="connsiteX15" fmla="*/ 221759 w 607227"/>
                    <a:gd name="connsiteY15" fmla="*/ 203967 h 510399"/>
                    <a:gd name="connsiteX16" fmla="*/ 277191 w 607227"/>
                    <a:gd name="connsiteY16" fmla="*/ 259317 h 510399"/>
                    <a:gd name="connsiteX17" fmla="*/ 444948 w 607227"/>
                    <a:gd name="connsiteY17" fmla="*/ 91807 h 510399"/>
                    <a:gd name="connsiteX18" fmla="*/ 503951 w 607227"/>
                    <a:gd name="connsiteY18" fmla="*/ 32891 h 510399"/>
                    <a:gd name="connsiteX19" fmla="*/ 515719 w 607227"/>
                    <a:gd name="connsiteY19" fmla="*/ 21221 h 510399"/>
                    <a:gd name="connsiteX20" fmla="*/ 536415 w 607227"/>
                    <a:gd name="connsiteY20" fmla="*/ 12631 h 510399"/>
                    <a:gd name="connsiteX21" fmla="*/ 61847 w 607227"/>
                    <a:gd name="connsiteY21" fmla="*/ 0 h 510399"/>
                    <a:gd name="connsiteX22" fmla="*/ 449328 w 607227"/>
                    <a:gd name="connsiteY22" fmla="*/ 0 h 510399"/>
                    <a:gd name="connsiteX23" fmla="*/ 491858 w 607227"/>
                    <a:gd name="connsiteY23" fmla="*/ 17019 h 510399"/>
                    <a:gd name="connsiteX24" fmla="*/ 442591 w 607227"/>
                    <a:gd name="connsiteY24" fmla="*/ 66130 h 510399"/>
                    <a:gd name="connsiteX25" fmla="*/ 66230 w 607227"/>
                    <a:gd name="connsiteY25" fmla="*/ 66130 h 510399"/>
                    <a:gd name="connsiteX26" fmla="*/ 66230 w 607227"/>
                    <a:gd name="connsiteY26" fmla="*/ 444269 h 510399"/>
                    <a:gd name="connsiteX27" fmla="*/ 444945 w 607227"/>
                    <a:gd name="connsiteY27" fmla="*/ 444269 h 510399"/>
                    <a:gd name="connsiteX28" fmla="*/ 444945 w 607227"/>
                    <a:gd name="connsiteY28" fmla="*/ 285590 h 510399"/>
                    <a:gd name="connsiteX29" fmla="*/ 511175 w 607227"/>
                    <a:gd name="connsiteY29" fmla="*/ 219460 h 510399"/>
                    <a:gd name="connsiteX30" fmla="*/ 511175 w 607227"/>
                    <a:gd name="connsiteY30" fmla="*/ 448645 h 510399"/>
                    <a:gd name="connsiteX31" fmla="*/ 449328 w 607227"/>
                    <a:gd name="connsiteY31" fmla="*/ 510399 h 510399"/>
                    <a:gd name="connsiteX32" fmla="*/ 61847 w 607227"/>
                    <a:gd name="connsiteY32" fmla="*/ 510399 h 510399"/>
                    <a:gd name="connsiteX33" fmla="*/ 0 w 607227"/>
                    <a:gd name="connsiteY33" fmla="*/ 448645 h 510399"/>
                    <a:gd name="connsiteX34" fmla="*/ 0 w 607227"/>
                    <a:gd name="connsiteY34" fmla="*/ 61673 h 510399"/>
                    <a:gd name="connsiteX35" fmla="*/ 61847 w 607227"/>
                    <a:gd name="connsiteY35" fmla="*/ 0 h 51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07227" h="510399">
                      <a:moveTo>
                        <a:pt x="536415" y="12631"/>
                      </a:moveTo>
                      <a:cubicBezTo>
                        <a:pt x="543882" y="12631"/>
                        <a:pt x="551430" y="15467"/>
                        <a:pt x="557192" y="21221"/>
                      </a:cubicBezTo>
                      <a:lnTo>
                        <a:pt x="598584" y="62633"/>
                      </a:lnTo>
                      <a:cubicBezTo>
                        <a:pt x="610108" y="74059"/>
                        <a:pt x="610108" y="92618"/>
                        <a:pt x="598584" y="104044"/>
                      </a:cubicBezTo>
                      <a:lnTo>
                        <a:pt x="511175" y="191324"/>
                      </a:lnTo>
                      <a:lnTo>
                        <a:pt x="444948" y="257453"/>
                      </a:lnTo>
                      <a:lnTo>
                        <a:pt x="339441" y="362805"/>
                      </a:lnTo>
                      <a:lnTo>
                        <a:pt x="297968" y="404217"/>
                      </a:lnTo>
                      <a:cubicBezTo>
                        <a:pt x="292206" y="409971"/>
                        <a:pt x="284739" y="412807"/>
                        <a:pt x="277191" y="412807"/>
                      </a:cubicBezTo>
                      <a:cubicBezTo>
                        <a:pt x="269724" y="412807"/>
                        <a:pt x="262177" y="409971"/>
                        <a:pt x="256495" y="404217"/>
                      </a:cubicBezTo>
                      <a:lnTo>
                        <a:pt x="215023" y="362805"/>
                      </a:lnTo>
                      <a:lnTo>
                        <a:pt x="138814" y="286790"/>
                      </a:lnTo>
                      <a:cubicBezTo>
                        <a:pt x="127370" y="275363"/>
                        <a:pt x="127370" y="256805"/>
                        <a:pt x="138814" y="245378"/>
                      </a:cubicBezTo>
                      <a:lnTo>
                        <a:pt x="180286" y="203967"/>
                      </a:lnTo>
                      <a:cubicBezTo>
                        <a:pt x="186049" y="198213"/>
                        <a:pt x="193515" y="195376"/>
                        <a:pt x="201063" y="195376"/>
                      </a:cubicBezTo>
                      <a:cubicBezTo>
                        <a:pt x="208530" y="195376"/>
                        <a:pt x="215997" y="198213"/>
                        <a:pt x="221759" y="203967"/>
                      </a:cubicBezTo>
                      <a:lnTo>
                        <a:pt x="277191" y="259317"/>
                      </a:lnTo>
                      <a:lnTo>
                        <a:pt x="444948" y="91807"/>
                      </a:lnTo>
                      <a:lnTo>
                        <a:pt x="503951" y="32891"/>
                      </a:lnTo>
                      <a:lnTo>
                        <a:pt x="515719" y="21221"/>
                      </a:lnTo>
                      <a:cubicBezTo>
                        <a:pt x="521401" y="15467"/>
                        <a:pt x="528949" y="12631"/>
                        <a:pt x="536415" y="12631"/>
                      </a:cubicBezTo>
                      <a:close/>
                      <a:moveTo>
                        <a:pt x="61847" y="0"/>
                      </a:moveTo>
                      <a:lnTo>
                        <a:pt x="449328" y="0"/>
                      </a:lnTo>
                      <a:cubicBezTo>
                        <a:pt x="465804" y="0"/>
                        <a:pt x="480738" y="6483"/>
                        <a:pt x="491858" y="17019"/>
                      </a:cubicBezTo>
                      <a:lnTo>
                        <a:pt x="442591" y="66130"/>
                      </a:lnTo>
                      <a:lnTo>
                        <a:pt x="66230" y="66130"/>
                      </a:lnTo>
                      <a:lnTo>
                        <a:pt x="66230" y="444269"/>
                      </a:lnTo>
                      <a:lnTo>
                        <a:pt x="444945" y="444269"/>
                      </a:lnTo>
                      <a:lnTo>
                        <a:pt x="444945" y="285590"/>
                      </a:lnTo>
                      <a:lnTo>
                        <a:pt x="511175" y="219460"/>
                      </a:lnTo>
                      <a:lnTo>
                        <a:pt x="511175" y="448645"/>
                      </a:lnTo>
                      <a:cubicBezTo>
                        <a:pt x="511175" y="482683"/>
                        <a:pt x="483417" y="510399"/>
                        <a:pt x="449328" y="510399"/>
                      </a:cubicBezTo>
                      <a:lnTo>
                        <a:pt x="61847" y="510399"/>
                      </a:lnTo>
                      <a:cubicBezTo>
                        <a:pt x="27758" y="510399"/>
                        <a:pt x="0" y="482683"/>
                        <a:pt x="0" y="448645"/>
                      </a:cubicBezTo>
                      <a:lnTo>
                        <a:pt x="0" y="61673"/>
                      </a:lnTo>
                      <a:cubicBezTo>
                        <a:pt x="0" y="27635"/>
                        <a:pt x="27758" y="0"/>
                        <a:pt x="6184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6" name="îsḷïďé">
                <a:extLst>
                  <a:ext uri="{FF2B5EF4-FFF2-40B4-BE49-F238E27FC236}">
                    <a16:creationId xmlns:a16="http://schemas.microsoft.com/office/drawing/2014/main" xmlns="" id="{61554EB4-0F8B-4D66-B34F-9DDDB83D024F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17" name="íşlîḓé">
                  <a:extLst>
                    <a:ext uri="{FF2B5EF4-FFF2-40B4-BE49-F238E27FC236}">
                      <a16:creationId xmlns:a16="http://schemas.microsoft.com/office/drawing/2014/main" xmlns="" id="{4C51E69F-62B2-409D-AC83-747375CF00E7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8" name="îSliḑé">
                  <a:extLst>
                    <a:ext uri="{FF2B5EF4-FFF2-40B4-BE49-F238E27FC236}">
                      <a16:creationId xmlns:a16="http://schemas.microsoft.com/office/drawing/2014/main" xmlns="" id="{036B62E2-7C2B-4B14-B478-EF1073F638F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48245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3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24354F8-DE35-4C5B-AFC9-6C06D6E4C1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05975" y="622533"/>
            <a:ext cx="11209254" cy="5578777"/>
            <a:chOff x="305975" y="622533"/>
            <a:chExt cx="11209254" cy="5578777"/>
          </a:xfrm>
        </p:grpSpPr>
        <p:grpSp>
          <p:nvGrpSpPr>
            <p:cNvPr id="3" name="ï$1íḋê">
              <a:extLst>
                <a:ext uri="{FF2B5EF4-FFF2-40B4-BE49-F238E27FC236}">
                  <a16:creationId xmlns:a16="http://schemas.microsoft.com/office/drawing/2014/main" xmlns="" id="{B375F5EE-B5CA-41C0-90D5-A696D571A1C1}"/>
                </a:ext>
              </a:extLst>
            </p:cNvPr>
            <p:cNvGrpSpPr/>
            <p:nvPr/>
          </p:nvGrpSpPr>
          <p:grpSpPr>
            <a:xfrm>
              <a:off x="2814798" y="2478576"/>
              <a:ext cx="1639137" cy="1562495"/>
              <a:chOff x="1468531" y="1871421"/>
              <a:chExt cx="2080967" cy="1983665"/>
            </a:xfrm>
          </p:grpSpPr>
          <p:sp>
            <p:nvSpPr>
              <p:cNvPr id="39" name="ïṧḷiḑê">
                <a:extLst>
                  <a:ext uri="{FF2B5EF4-FFF2-40B4-BE49-F238E27FC236}">
                    <a16:creationId xmlns:a16="http://schemas.microsoft.com/office/drawing/2014/main" xmlns="" id="{78064D7A-5282-42AC-973B-06E8C0A3A84F}"/>
                  </a:ext>
                </a:extLst>
              </p:cNvPr>
              <p:cNvSpPr/>
              <p:nvPr/>
            </p:nvSpPr>
            <p:spPr bwMode="auto">
              <a:xfrm>
                <a:off x="1751720" y="2659689"/>
                <a:ext cx="796931" cy="79693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ḷide">
                <a:extLst>
                  <a:ext uri="{FF2B5EF4-FFF2-40B4-BE49-F238E27FC236}">
                    <a16:creationId xmlns:a16="http://schemas.microsoft.com/office/drawing/2014/main" xmlns="" id="{8AD0E288-96ED-4DBC-BC52-19C0D091C8EF}"/>
                  </a:ext>
                </a:extLst>
              </p:cNvPr>
              <p:cNvSpPr/>
              <p:nvPr/>
            </p:nvSpPr>
            <p:spPr bwMode="auto">
              <a:xfrm>
                <a:off x="1847528" y="1880828"/>
                <a:ext cx="966310" cy="966310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ṣļïdé">
                <a:extLst>
                  <a:ext uri="{FF2B5EF4-FFF2-40B4-BE49-F238E27FC236}">
                    <a16:creationId xmlns:a16="http://schemas.microsoft.com/office/drawing/2014/main" xmlns="" id="{C27DC7C0-ABAC-4B6C-BF66-97E395F78EDD}"/>
                  </a:ext>
                </a:extLst>
              </p:cNvPr>
              <p:cNvSpPr/>
              <p:nvPr/>
            </p:nvSpPr>
            <p:spPr bwMode="auto">
              <a:xfrm>
                <a:off x="2219772" y="2167905"/>
                <a:ext cx="1188132" cy="118813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42" name="íṣḷïḋê">
                <a:extLst>
                  <a:ext uri="{FF2B5EF4-FFF2-40B4-BE49-F238E27FC236}">
                    <a16:creationId xmlns:a16="http://schemas.microsoft.com/office/drawing/2014/main" xmlns="" id="{67DED1F2-E169-49FA-9E15-698DF8F5385C}"/>
                  </a:ext>
                </a:extLst>
              </p:cNvPr>
              <p:cNvSpPr/>
              <p:nvPr/>
            </p:nvSpPr>
            <p:spPr bwMode="auto">
              <a:xfrm>
                <a:off x="2687824" y="3456620"/>
                <a:ext cx="398466" cy="39846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ṧ1ïďé">
                <a:extLst>
                  <a:ext uri="{FF2B5EF4-FFF2-40B4-BE49-F238E27FC236}">
                    <a16:creationId xmlns:a16="http://schemas.microsoft.com/office/drawing/2014/main" xmlns="" id="{6F25E42E-DAE5-4FB1-A8A2-D43CB8204D31}"/>
                  </a:ext>
                </a:extLst>
              </p:cNvPr>
              <p:cNvSpPr/>
              <p:nvPr/>
            </p:nvSpPr>
            <p:spPr bwMode="auto">
              <a:xfrm>
                <a:off x="1468531" y="2518094"/>
                <a:ext cx="283189" cy="28318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ṡľïḑé">
                <a:extLst>
                  <a:ext uri="{FF2B5EF4-FFF2-40B4-BE49-F238E27FC236}">
                    <a16:creationId xmlns:a16="http://schemas.microsoft.com/office/drawing/2014/main" xmlns="" id="{A5B2E2EE-ADFD-430E-8253-803BB206110C}"/>
                  </a:ext>
                </a:extLst>
              </p:cNvPr>
              <p:cNvSpPr/>
              <p:nvPr/>
            </p:nvSpPr>
            <p:spPr bwMode="auto">
              <a:xfrm>
                <a:off x="3266309" y="1871421"/>
                <a:ext cx="283189" cy="283189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" name="íṧ1ïḑè">
              <a:extLst>
                <a:ext uri="{FF2B5EF4-FFF2-40B4-BE49-F238E27FC236}">
                  <a16:creationId xmlns:a16="http://schemas.microsoft.com/office/drawing/2014/main" xmlns="" id="{3E193CCF-B8F4-4B97-B5C0-8B75F53EA289}"/>
                </a:ext>
              </a:extLst>
            </p:cNvPr>
            <p:cNvGrpSpPr/>
            <p:nvPr/>
          </p:nvGrpSpPr>
          <p:grpSpPr>
            <a:xfrm>
              <a:off x="2814798" y="4638815"/>
              <a:ext cx="1639137" cy="1562495"/>
              <a:chOff x="1468531" y="1871421"/>
              <a:chExt cx="2080967" cy="1983665"/>
            </a:xfrm>
          </p:grpSpPr>
          <p:sp>
            <p:nvSpPr>
              <p:cNvPr id="33" name="isḻîḋé">
                <a:extLst>
                  <a:ext uri="{FF2B5EF4-FFF2-40B4-BE49-F238E27FC236}">
                    <a16:creationId xmlns:a16="http://schemas.microsoft.com/office/drawing/2014/main" xmlns="" id="{D6267567-B121-4EF9-8E1D-5AAD9275CC1B}"/>
                  </a:ext>
                </a:extLst>
              </p:cNvPr>
              <p:cNvSpPr/>
              <p:nvPr/>
            </p:nvSpPr>
            <p:spPr bwMode="auto">
              <a:xfrm>
                <a:off x="1751720" y="2659689"/>
                <a:ext cx="796931" cy="79693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ḻidè">
                <a:extLst>
                  <a:ext uri="{FF2B5EF4-FFF2-40B4-BE49-F238E27FC236}">
                    <a16:creationId xmlns:a16="http://schemas.microsoft.com/office/drawing/2014/main" xmlns="" id="{337DD4EF-01DF-4830-9463-F07DF72B2243}"/>
                  </a:ext>
                </a:extLst>
              </p:cNvPr>
              <p:cNvSpPr/>
              <p:nvPr/>
            </p:nvSpPr>
            <p:spPr bwMode="auto">
              <a:xfrm>
                <a:off x="1847528" y="1880828"/>
                <a:ext cx="966310" cy="966310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ṩļïḋe">
                <a:extLst>
                  <a:ext uri="{FF2B5EF4-FFF2-40B4-BE49-F238E27FC236}">
                    <a16:creationId xmlns:a16="http://schemas.microsoft.com/office/drawing/2014/main" xmlns="" id="{F5C4ECAD-6870-4B8B-B2A2-387D4EB1F535}"/>
                  </a:ext>
                </a:extLst>
              </p:cNvPr>
              <p:cNvSpPr/>
              <p:nvPr/>
            </p:nvSpPr>
            <p:spPr bwMode="auto">
              <a:xfrm>
                <a:off x="2219772" y="2167905"/>
                <a:ext cx="1188132" cy="118813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4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36" name="îsļîḓé">
                <a:extLst>
                  <a:ext uri="{FF2B5EF4-FFF2-40B4-BE49-F238E27FC236}">
                    <a16:creationId xmlns:a16="http://schemas.microsoft.com/office/drawing/2014/main" xmlns="" id="{A416FFAC-DD8C-4A3D-81E8-F6427A653B1A}"/>
                  </a:ext>
                </a:extLst>
              </p:cNvPr>
              <p:cNvSpPr/>
              <p:nvPr/>
            </p:nvSpPr>
            <p:spPr bwMode="auto">
              <a:xfrm>
                <a:off x="2687824" y="3456620"/>
                <a:ext cx="398466" cy="39846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ŝľiďê">
                <a:extLst>
                  <a:ext uri="{FF2B5EF4-FFF2-40B4-BE49-F238E27FC236}">
                    <a16:creationId xmlns:a16="http://schemas.microsoft.com/office/drawing/2014/main" xmlns="" id="{FCFBF008-17A0-4A31-B4A0-439C76FE6302}"/>
                  </a:ext>
                </a:extLst>
              </p:cNvPr>
              <p:cNvSpPr/>
              <p:nvPr/>
            </p:nvSpPr>
            <p:spPr bwMode="auto">
              <a:xfrm>
                <a:off x="1468531" y="2518094"/>
                <a:ext cx="283189" cy="28318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ṥḻïḓê">
                <a:extLst>
                  <a:ext uri="{FF2B5EF4-FFF2-40B4-BE49-F238E27FC236}">
                    <a16:creationId xmlns:a16="http://schemas.microsoft.com/office/drawing/2014/main" xmlns="" id="{8C744BEC-A484-4534-9FED-0C14FD755047}"/>
                  </a:ext>
                </a:extLst>
              </p:cNvPr>
              <p:cNvSpPr/>
              <p:nvPr/>
            </p:nvSpPr>
            <p:spPr bwMode="auto">
              <a:xfrm>
                <a:off x="3266309" y="1871421"/>
                <a:ext cx="283189" cy="283189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îśļïḋe">
              <a:extLst>
                <a:ext uri="{FF2B5EF4-FFF2-40B4-BE49-F238E27FC236}">
                  <a16:creationId xmlns:a16="http://schemas.microsoft.com/office/drawing/2014/main" xmlns="" id="{E22EC4E2-04CB-4D13-BD9E-92B999E64A2A}"/>
                </a:ext>
              </a:extLst>
            </p:cNvPr>
            <p:cNvGrpSpPr/>
            <p:nvPr/>
          </p:nvGrpSpPr>
          <p:grpSpPr>
            <a:xfrm>
              <a:off x="7032106" y="2478576"/>
              <a:ext cx="1639137" cy="1562495"/>
              <a:chOff x="1468531" y="1871421"/>
              <a:chExt cx="2080967" cy="1983665"/>
            </a:xfrm>
          </p:grpSpPr>
          <p:sp>
            <p:nvSpPr>
              <p:cNvPr id="27" name="îṧľïďé">
                <a:extLst>
                  <a:ext uri="{FF2B5EF4-FFF2-40B4-BE49-F238E27FC236}">
                    <a16:creationId xmlns:a16="http://schemas.microsoft.com/office/drawing/2014/main" xmlns="" id="{8FCF3B53-D00D-465C-8BF0-34E1332D6A8D}"/>
                  </a:ext>
                </a:extLst>
              </p:cNvPr>
              <p:cNvSpPr/>
              <p:nvPr/>
            </p:nvSpPr>
            <p:spPr bwMode="auto">
              <a:xfrm>
                <a:off x="1751720" y="2659689"/>
                <a:ext cx="796931" cy="79693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ḷîḋè">
                <a:extLst>
                  <a:ext uri="{FF2B5EF4-FFF2-40B4-BE49-F238E27FC236}">
                    <a16:creationId xmlns:a16="http://schemas.microsoft.com/office/drawing/2014/main" xmlns="" id="{1F7EE0B6-D8DB-4561-BBEE-E1D4000CFFAC}"/>
                  </a:ext>
                </a:extLst>
              </p:cNvPr>
              <p:cNvSpPr/>
              <p:nvPr/>
            </p:nvSpPr>
            <p:spPr bwMode="auto">
              <a:xfrm>
                <a:off x="1847528" y="1880828"/>
                <a:ext cx="966310" cy="966310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ś1íḍé">
                <a:extLst>
                  <a:ext uri="{FF2B5EF4-FFF2-40B4-BE49-F238E27FC236}">
                    <a16:creationId xmlns:a16="http://schemas.microsoft.com/office/drawing/2014/main" xmlns="" id="{7F7ADF50-350E-46F1-9D6C-A43D9E41A27C}"/>
                  </a:ext>
                </a:extLst>
              </p:cNvPr>
              <p:cNvSpPr/>
              <p:nvPr/>
            </p:nvSpPr>
            <p:spPr bwMode="auto">
              <a:xfrm>
                <a:off x="2219772" y="2167905"/>
                <a:ext cx="1188132" cy="118813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4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30" name="iṡliďè">
                <a:extLst>
                  <a:ext uri="{FF2B5EF4-FFF2-40B4-BE49-F238E27FC236}">
                    <a16:creationId xmlns:a16="http://schemas.microsoft.com/office/drawing/2014/main" xmlns="" id="{0819A3D9-5350-418E-AE12-7EF8EA73A187}"/>
                  </a:ext>
                </a:extLst>
              </p:cNvPr>
              <p:cNvSpPr/>
              <p:nvPr/>
            </p:nvSpPr>
            <p:spPr bwMode="auto">
              <a:xfrm>
                <a:off x="2687824" y="3456620"/>
                <a:ext cx="398466" cy="39846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ṧļiḍé">
                <a:extLst>
                  <a:ext uri="{FF2B5EF4-FFF2-40B4-BE49-F238E27FC236}">
                    <a16:creationId xmlns:a16="http://schemas.microsoft.com/office/drawing/2014/main" xmlns="" id="{699660F2-906A-4185-9C00-BB7212A1D648}"/>
                  </a:ext>
                </a:extLst>
              </p:cNvPr>
              <p:cNvSpPr/>
              <p:nvPr/>
            </p:nvSpPr>
            <p:spPr bwMode="auto">
              <a:xfrm>
                <a:off x="1468531" y="2518094"/>
                <a:ext cx="283189" cy="28318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ṣḷîdè">
                <a:extLst>
                  <a:ext uri="{FF2B5EF4-FFF2-40B4-BE49-F238E27FC236}">
                    <a16:creationId xmlns:a16="http://schemas.microsoft.com/office/drawing/2014/main" xmlns="" id="{26F70D61-1D36-4B7E-B7FC-CD6FBC01FF7A}"/>
                  </a:ext>
                </a:extLst>
              </p:cNvPr>
              <p:cNvSpPr/>
              <p:nvPr/>
            </p:nvSpPr>
            <p:spPr bwMode="auto">
              <a:xfrm>
                <a:off x="3266309" y="1871421"/>
                <a:ext cx="283189" cy="283189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iśľíḓé">
              <a:extLst>
                <a:ext uri="{FF2B5EF4-FFF2-40B4-BE49-F238E27FC236}">
                  <a16:creationId xmlns:a16="http://schemas.microsoft.com/office/drawing/2014/main" xmlns="" id="{2E1C4BC4-C420-463C-B214-FFDD62099A70}"/>
                </a:ext>
              </a:extLst>
            </p:cNvPr>
            <p:cNvGrpSpPr/>
            <p:nvPr/>
          </p:nvGrpSpPr>
          <p:grpSpPr>
            <a:xfrm>
              <a:off x="7032106" y="4638815"/>
              <a:ext cx="1639137" cy="1562495"/>
              <a:chOff x="1468531" y="1871421"/>
              <a:chExt cx="2080967" cy="1983665"/>
            </a:xfrm>
          </p:grpSpPr>
          <p:sp>
            <p:nvSpPr>
              <p:cNvPr id="21" name="îṣ1ïḑê">
                <a:extLst>
                  <a:ext uri="{FF2B5EF4-FFF2-40B4-BE49-F238E27FC236}">
                    <a16:creationId xmlns:a16="http://schemas.microsoft.com/office/drawing/2014/main" xmlns="" id="{34869E6B-9C55-4AC8-8C30-1B7AE8DC2201}"/>
                  </a:ext>
                </a:extLst>
              </p:cNvPr>
              <p:cNvSpPr/>
              <p:nvPr/>
            </p:nvSpPr>
            <p:spPr bwMode="auto">
              <a:xfrm>
                <a:off x="1751720" y="2659689"/>
                <a:ext cx="796931" cy="79693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ļïdé">
                <a:extLst>
                  <a:ext uri="{FF2B5EF4-FFF2-40B4-BE49-F238E27FC236}">
                    <a16:creationId xmlns:a16="http://schemas.microsoft.com/office/drawing/2014/main" xmlns="" id="{F1C1B73C-9593-46F9-AB76-4D9E75024216}"/>
                  </a:ext>
                </a:extLst>
              </p:cNvPr>
              <p:cNvSpPr/>
              <p:nvPr/>
            </p:nvSpPr>
            <p:spPr bwMode="auto">
              <a:xfrm>
                <a:off x="1847528" y="1880828"/>
                <a:ext cx="966310" cy="966310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ṥ1íḓè">
                <a:extLst>
                  <a:ext uri="{FF2B5EF4-FFF2-40B4-BE49-F238E27FC236}">
                    <a16:creationId xmlns:a16="http://schemas.microsoft.com/office/drawing/2014/main" xmlns="" id="{DB81FB68-EB8B-4DE8-BFDE-F74EC10434E1}"/>
                  </a:ext>
                </a:extLst>
              </p:cNvPr>
              <p:cNvSpPr/>
              <p:nvPr/>
            </p:nvSpPr>
            <p:spPr bwMode="auto">
              <a:xfrm>
                <a:off x="2219772" y="2167905"/>
                <a:ext cx="1188132" cy="118813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4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24" name="îṥḻïḑe">
                <a:extLst>
                  <a:ext uri="{FF2B5EF4-FFF2-40B4-BE49-F238E27FC236}">
                    <a16:creationId xmlns:a16="http://schemas.microsoft.com/office/drawing/2014/main" xmlns="" id="{A9255B0C-36B0-4A1F-8331-4306FB5D9029}"/>
                  </a:ext>
                </a:extLst>
              </p:cNvPr>
              <p:cNvSpPr/>
              <p:nvPr/>
            </p:nvSpPr>
            <p:spPr bwMode="auto">
              <a:xfrm>
                <a:off x="2687824" y="3456620"/>
                <a:ext cx="398466" cy="39846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Sḷiḋé">
                <a:extLst>
                  <a:ext uri="{FF2B5EF4-FFF2-40B4-BE49-F238E27FC236}">
                    <a16:creationId xmlns:a16="http://schemas.microsoft.com/office/drawing/2014/main" xmlns="" id="{F6FF8D3B-433C-4948-A412-78074C377634}"/>
                  </a:ext>
                </a:extLst>
              </p:cNvPr>
              <p:cNvSpPr/>
              <p:nvPr/>
            </p:nvSpPr>
            <p:spPr bwMode="auto">
              <a:xfrm>
                <a:off x="1468531" y="2518094"/>
                <a:ext cx="283189" cy="28318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ṡlîḑé">
                <a:extLst>
                  <a:ext uri="{FF2B5EF4-FFF2-40B4-BE49-F238E27FC236}">
                    <a16:creationId xmlns:a16="http://schemas.microsoft.com/office/drawing/2014/main" xmlns="" id="{F08BFEF4-DD12-4136-85C3-2B05A35E245D}"/>
                  </a:ext>
                </a:extLst>
              </p:cNvPr>
              <p:cNvSpPr/>
              <p:nvPr/>
            </p:nvSpPr>
            <p:spPr bwMode="auto">
              <a:xfrm>
                <a:off x="3266309" y="1871421"/>
                <a:ext cx="283189" cy="283189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ṥļiḍé">
              <a:extLst>
                <a:ext uri="{FF2B5EF4-FFF2-40B4-BE49-F238E27FC236}">
                  <a16:creationId xmlns:a16="http://schemas.microsoft.com/office/drawing/2014/main" xmlns="" id="{0A6189AB-5B13-46EC-A0BF-E23338F23905}"/>
                </a:ext>
              </a:extLst>
            </p:cNvPr>
            <p:cNvGrpSpPr/>
            <p:nvPr/>
          </p:nvGrpSpPr>
          <p:grpSpPr>
            <a:xfrm>
              <a:off x="305975" y="622533"/>
              <a:ext cx="2807351" cy="1745225"/>
              <a:chOff x="3575720" y="-774342"/>
              <a:chExt cx="4240565" cy="2636200"/>
            </a:xfrm>
          </p:grpSpPr>
          <p:sp>
            <p:nvSpPr>
              <p:cNvPr id="16" name="ísḷîḋé">
                <a:extLst>
                  <a:ext uri="{FF2B5EF4-FFF2-40B4-BE49-F238E27FC236}">
                    <a16:creationId xmlns:a16="http://schemas.microsoft.com/office/drawing/2014/main" xmlns="" id="{09C09BD7-F39C-4B8B-AC2A-449124F7E2D7}"/>
                  </a:ext>
                </a:extLst>
              </p:cNvPr>
              <p:cNvSpPr/>
              <p:nvPr/>
            </p:nvSpPr>
            <p:spPr bwMode="auto">
              <a:xfrm>
                <a:off x="3918741" y="1380506"/>
                <a:ext cx="481352" cy="48135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ṡḷïḍê">
                <a:extLst>
                  <a:ext uri="{FF2B5EF4-FFF2-40B4-BE49-F238E27FC236}">
                    <a16:creationId xmlns:a16="http://schemas.microsoft.com/office/drawing/2014/main" xmlns="" id="{5D72AA86-04EC-490D-8CE9-55F0DBEAC6B9}"/>
                  </a:ext>
                </a:extLst>
              </p:cNvPr>
              <p:cNvSpPr/>
              <p:nvPr/>
            </p:nvSpPr>
            <p:spPr bwMode="auto">
              <a:xfrm>
                <a:off x="6450579" y="884043"/>
                <a:ext cx="924267" cy="924267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şḷídé">
                <a:extLst>
                  <a:ext uri="{FF2B5EF4-FFF2-40B4-BE49-F238E27FC236}">
                    <a16:creationId xmlns:a16="http://schemas.microsoft.com/office/drawing/2014/main" xmlns="" id="{7F220AB1-8A66-4B4A-9C2B-83165A9AD521}"/>
                  </a:ext>
                </a:extLst>
              </p:cNvPr>
              <p:cNvSpPr/>
              <p:nvPr/>
            </p:nvSpPr>
            <p:spPr bwMode="auto">
              <a:xfrm>
                <a:off x="3575720" y="-387424"/>
                <a:ext cx="1287018" cy="128701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ŝḻïďé">
                <a:extLst>
                  <a:ext uri="{FF2B5EF4-FFF2-40B4-BE49-F238E27FC236}">
                    <a16:creationId xmlns:a16="http://schemas.microsoft.com/office/drawing/2014/main" xmlns="" id="{8EB82FF7-D6AC-4944-8C3F-73FD9602AD8B}"/>
                  </a:ext>
                </a:extLst>
              </p:cNvPr>
              <p:cNvSpPr/>
              <p:nvPr/>
            </p:nvSpPr>
            <p:spPr bwMode="auto">
              <a:xfrm>
                <a:off x="4367808" y="-774342"/>
                <a:ext cx="2557971" cy="2557971"/>
              </a:xfrm>
              <a:prstGeom prst="ellipse">
                <a:avLst/>
              </a:pr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b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4800" b="1" spc="300" dirty="0">
                    <a:solidFill>
                      <a:schemeClr val="bg1"/>
                    </a:solidFill>
                  </a:rPr>
                  <a:t>目录 </a:t>
                </a:r>
                <a:br>
                  <a:rPr lang="zh-CN" altLang="en-US" sz="4800" b="1" spc="300" dirty="0">
                    <a:solidFill>
                      <a:schemeClr val="bg1"/>
                    </a:solidFill>
                  </a:rPr>
                </a:br>
                <a:r>
                  <a:rPr lang="en-US" altLang="zh-CN" sz="1600" b="1" spc="300" dirty="0">
                    <a:solidFill>
                      <a:schemeClr val="bg1"/>
                    </a:solidFill>
                  </a:rPr>
                  <a:t>CONTENT</a:t>
                </a:r>
                <a:endParaRPr lang="en-US" altLang="zh-CN" sz="4800" b="1" spc="3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iṧḷïdé">
                <a:extLst>
                  <a:ext uri="{FF2B5EF4-FFF2-40B4-BE49-F238E27FC236}">
                    <a16:creationId xmlns:a16="http://schemas.microsoft.com/office/drawing/2014/main" xmlns="" id="{75182CBE-90B6-43CC-B510-4732FC544463}"/>
                  </a:ext>
                </a:extLst>
              </p:cNvPr>
              <p:cNvSpPr/>
              <p:nvPr/>
            </p:nvSpPr>
            <p:spPr bwMode="auto">
              <a:xfrm>
                <a:off x="7204217" y="152636"/>
                <a:ext cx="612068" cy="612068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íSḻíďé">
              <a:extLst>
                <a:ext uri="{FF2B5EF4-FFF2-40B4-BE49-F238E27FC236}">
                  <a16:creationId xmlns:a16="http://schemas.microsoft.com/office/drawing/2014/main" xmlns="" id="{A54F9CE5-4329-40CA-9524-F99F1C363EF9}"/>
                </a:ext>
              </a:extLst>
            </p:cNvPr>
            <p:cNvSpPr/>
            <p:nvPr/>
          </p:nvSpPr>
          <p:spPr bwMode="auto">
            <a:xfrm>
              <a:off x="4369797" y="3094939"/>
              <a:ext cx="258684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îSľiďè">
              <a:extLst>
                <a:ext uri="{FF2B5EF4-FFF2-40B4-BE49-F238E27FC236}">
                  <a16:creationId xmlns:a16="http://schemas.microsoft.com/office/drawing/2014/main" xmlns="" id="{CCAF5B04-7E81-4E14-AF9E-7838B865DFC3}"/>
                </a:ext>
              </a:extLst>
            </p:cNvPr>
            <p:cNvSpPr txBox="1"/>
            <p:nvPr/>
          </p:nvSpPr>
          <p:spPr bwMode="auto">
            <a:xfrm>
              <a:off x="4369797" y="2682059"/>
              <a:ext cx="258684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íşļïḓè">
              <a:extLst>
                <a:ext uri="{FF2B5EF4-FFF2-40B4-BE49-F238E27FC236}">
                  <a16:creationId xmlns:a16="http://schemas.microsoft.com/office/drawing/2014/main" xmlns="" id="{3BD91DDD-E9FF-4557-BF61-B97A13037EB0}"/>
                </a:ext>
              </a:extLst>
            </p:cNvPr>
            <p:cNvSpPr/>
            <p:nvPr/>
          </p:nvSpPr>
          <p:spPr bwMode="auto">
            <a:xfrm>
              <a:off x="8671243" y="3094939"/>
              <a:ext cx="284398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ṡlîdê">
              <a:extLst>
                <a:ext uri="{FF2B5EF4-FFF2-40B4-BE49-F238E27FC236}">
                  <a16:creationId xmlns:a16="http://schemas.microsoft.com/office/drawing/2014/main" xmlns="" id="{78CF781A-91D3-4E07-95CB-FA47735CFFF4}"/>
                </a:ext>
              </a:extLst>
            </p:cNvPr>
            <p:cNvSpPr txBox="1"/>
            <p:nvPr/>
          </p:nvSpPr>
          <p:spPr bwMode="auto">
            <a:xfrm>
              <a:off x="8671243" y="2682059"/>
              <a:ext cx="284398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ïṥ1iḍè">
              <a:extLst>
                <a:ext uri="{FF2B5EF4-FFF2-40B4-BE49-F238E27FC236}">
                  <a16:creationId xmlns:a16="http://schemas.microsoft.com/office/drawing/2014/main" xmlns="" id="{897B60AF-69E0-4323-B589-0DBCF7C1853F}"/>
                </a:ext>
              </a:extLst>
            </p:cNvPr>
            <p:cNvSpPr/>
            <p:nvPr/>
          </p:nvSpPr>
          <p:spPr bwMode="auto">
            <a:xfrm>
              <a:off x="4369797" y="5271081"/>
              <a:ext cx="258684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ïşliḑè">
              <a:extLst>
                <a:ext uri="{FF2B5EF4-FFF2-40B4-BE49-F238E27FC236}">
                  <a16:creationId xmlns:a16="http://schemas.microsoft.com/office/drawing/2014/main" xmlns="" id="{025E2B07-EB39-472B-9E55-5601A41C94AE}"/>
                </a:ext>
              </a:extLst>
            </p:cNvPr>
            <p:cNvSpPr txBox="1"/>
            <p:nvPr/>
          </p:nvSpPr>
          <p:spPr bwMode="auto">
            <a:xfrm>
              <a:off x="4369797" y="4858201"/>
              <a:ext cx="258684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iSḻiḓe">
              <a:extLst>
                <a:ext uri="{FF2B5EF4-FFF2-40B4-BE49-F238E27FC236}">
                  <a16:creationId xmlns:a16="http://schemas.microsoft.com/office/drawing/2014/main" xmlns="" id="{EB99057E-9B74-4D0B-8E8E-85C842BDCE43}"/>
                </a:ext>
              </a:extLst>
            </p:cNvPr>
            <p:cNvSpPr/>
            <p:nvPr/>
          </p:nvSpPr>
          <p:spPr bwMode="auto">
            <a:xfrm>
              <a:off x="8671243" y="5271081"/>
              <a:ext cx="284398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ṡḷîḑê">
              <a:extLst>
                <a:ext uri="{FF2B5EF4-FFF2-40B4-BE49-F238E27FC236}">
                  <a16:creationId xmlns:a16="http://schemas.microsoft.com/office/drawing/2014/main" xmlns="" id="{2D2D822D-150B-4A25-8F2F-493C8571278A}"/>
                </a:ext>
              </a:extLst>
            </p:cNvPr>
            <p:cNvSpPr txBox="1"/>
            <p:nvPr/>
          </p:nvSpPr>
          <p:spPr bwMode="auto">
            <a:xfrm>
              <a:off x="8671243" y="4858201"/>
              <a:ext cx="284398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783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829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515EC50-8D06-43AE-81C2-ADD646CA67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1000" y="1201056"/>
            <a:ext cx="9450000" cy="4811568"/>
            <a:chOff x="1101000" y="1201056"/>
            <a:chExt cx="9450000" cy="4811568"/>
          </a:xfrm>
        </p:grpSpPr>
        <p:sp>
          <p:nvSpPr>
            <p:cNvPr id="6" name="ïṩļidé">
              <a:extLst>
                <a:ext uri="{FF2B5EF4-FFF2-40B4-BE49-F238E27FC236}">
                  <a16:creationId xmlns:a16="http://schemas.microsoft.com/office/drawing/2014/main" xmlns="" id="{63CCE0BB-0CD2-4361-B9B9-EFF5E4D29356}"/>
                </a:ext>
              </a:extLst>
            </p:cNvPr>
            <p:cNvSpPr/>
            <p:nvPr/>
          </p:nvSpPr>
          <p:spPr>
            <a:xfrm>
              <a:off x="6340879" y="1201056"/>
              <a:ext cx="4210121" cy="4811568"/>
            </a:xfrm>
            <a:custGeom>
              <a:avLst/>
              <a:gdLst>
                <a:gd name="connsiteX0" fmla="*/ 2323145 w 9034462"/>
                <a:gd name="connsiteY0" fmla="*/ 9034461 h 10325100"/>
                <a:gd name="connsiteX1" fmla="*/ 2323145 w 9034462"/>
                <a:gd name="connsiteY1" fmla="*/ 9163525 h 10325100"/>
                <a:gd name="connsiteX2" fmla="*/ 2968465 w 9034462"/>
                <a:gd name="connsiteY2" fmla="*/ 9550719 h 10325100"/>
                <a:gd name="connsiteX3" fmla="*/ 2968465 w 9034462"/>
                <a:gd name="connsiteY3" fmla="*/ 9421655 h 10325100"/>
                <a:gd name="connsiteX4" fmla="*/ 6453186 w 9034462"/>
                <a:gd name="connsiteY4" fmla="*/ 6195061 h 10325100"/>
                <a:gd name="connsiteX5" fmla="*/ 5936930 w 9034462"/>
                <a:gd name="connsiteY5" fmla="*/ 6840378 h 10325100"/>
                <a:gd name="connsiteX6" fmla="*/ 6065994 w 9034462"/>
                <a:gd name="connsiteY6" fmla="*/ 6840378 h 10325100"/>
                <a:gd name="connsiteX7" fmla="*/ 6582250 w 9034462"/>
                <a:gd name="connsiteY7" fmla="*/ 6195061 h 10325100"/>
                <a:gd name="connsiteX8" fmla="*/ 387192 w 9034462"/>
                <a:gd name="connsiteY8" fmla="*/ 5807870 h 10325100"/>
                <a:gd name="connsiteX9" fmla="*/ 387192 w 9034462"/>
                <a:gd name="connsiteY9" fmla="*/ 6840378 h 10325100"/>
                <a:gd name="connsiteX10" fmla="*/ 516253 w 9034462"/>
                <a:gd name="connsiteY10" fmla="*/ 6840378 h 10325100"/>
                <a:gd name="connsiteX11" fmla="*/ 516253 w 9034462"/>
                <a:gd name="connsiteY11" fmla="*/ 5807870 h 10325100"/>
                <a:gd name="connsiteX12" fmla="*/ 8001954 w 9034462"/>
                <a:gd name="connsiteY12" fmla="*/ 5291614 h 10325100"/>
                <a:gd name="connsiteX13" fmla="*/ 7872890 w 9034462"/>
                <a:gd name="connsiteY13" fmla="*/ 5678806 h 10325100"/>
                <a:gd name="connsiteX14" fmla="*/ 7872890 w 9034462"/>
                <a:gd name="connsiteY14" fmla="*/ 5936933 h 10325100"/>
                <a:gd name="connsiteX15" fmla="*/ 8001954 w 9034462"/>
                <a:gd name="connsiteY15" fmla="*/ 5936933 h 10325100"/>
                <a:gd name="connsiteX16" fmla="*/ 8131014 w 9034462"/>
                <a:gd name="connsiteY16" fmla="*/ 5420678 h 10325100"/>
                <a:gd name="connsiteX17" fmla="*/ 8131014 w 9034462"/>
                <a:gd name="connsiteY17" fmla="*/ 5291614 h 10325100"/>
                <a:gd name="connsiteX18" fmla="*/ 7098506 w 9034462"/>
                <a:gd name="connsiteY18" fmla="*/ 4775359 h 10325100"/>
                <a:gd name="connsiteX19" fmla="*/ 6582250 w 9034462"/>
                <a:gd name="connsiteY19" fmla="*/ 6065997 h 10325100"/>
                <a:gd name="connsiteX20" fmla="*/ 6969442 w 9034462"/>
                <a:gd name="connsiteY20" fmla="*/ 6065997 h 10325100"/>
                <a:gd name="connsiteX21" fmla="*/ 7356634 w 9034462"/>
                <a:gd name="connsiteY21" fmla="*/ 5162550 h 10325100"/>
                <a:gd name="connsiteX22" fmla="*/ 7227570 w 9034462"/>
                <a:gd name="connsiteY22" fmla="*/ 4775359 h 10325100"/>
                <a:gd name="connsiteX23" fmla="*/ 2065018 w 9034462"/>
                <a:gd name="connsiteY23" fmla="*/ 4000977 h 10325100"/>
                <a:gd name="connsiteX24" fmla="*/ 1677828 w 9034462"/>
                <a:gd name="connsiteY24" fmla="*/ 4775359 h 10325100"/>
                <a:gd name="connsiteX25" fmla="*/ 1806892 w 9034462"/>
                <a:gd name="connsiteY25" fmla="*/ 4775359 h 10325100"/>
                <a:gd name="connsiteX26" fmla="*/ 2194081 w 9034462"/>
                <a:gd name="connsiteY26" fmla="*/ 4000977 h 10325100"/>
                <a:gd name="connsiteX27" fmla="*/ 8647270 w 9034462"/>
                <a:gd name="connsiteY27" fmla="*/ 2581275 h 10325100"/>
                <a:gd name="connsiteX28" fmla="*/ 8905398 w 9034462"/>
                <a:gd name="connsiteY28" fmla="*/ 2581275 h 10325100"/>
                <a:gd name="connsiteX29" fmla="*/ 8905398 w 9034462"/>
                <a:gd name="connsiteY29" fmla="*/ 3226594 h 10325100"/>
                <a:gd name="connsiteX30" fmla="*/ 8647270 w 9034462"/>
                <a:gd name="connsiteY30" fmla="*/ 3226594 h 10325100"/>
                <a:gd name="connsiteX31" fmla="*/ 5420674 w 9034462"/>
                <a:gd name="connsiteY31" fmla="*/ 1935956 h 10325100"/>
                <a:gd name="connsiteX32" fmla="*/ 4904422 w 9034462"/>
                <a:gd name="connsiteY32" fmla="*/ 2194084 h 10325100"/>
                <a:gd name="connsiteX33" fmla="*/ 4775358 w 9034462"/>
                <a:gd name="connsiteY33" fmla="*/ 2065020 h 10325100"/>
                <a:gd name="connsiteX34" fmla="*/ 4775358 w 9034462"/>
                <a:gd name="connsiteY34" fmla="*/ 2194084 h 10325100"/>
                <a:gd name="connsiteX35" fmla="*/ 4904422 w 9034462"/>
                <a:gd name="connsiteY35" fmla="*/ 2323148 h 10325100"/>
                <a:gd name="connsiteX36" fmla="*/ 4000974 w 9034462"/>
                <a:gd name="connsiteY36" fmla="*/ 3097531 h 10325100"/>
                <a:gd name="connsiteX37" fmla="*/ 1935954 w 9034462"/>
                <a:gd name="connsiteY37" fmla="*/ 6711314 h 10325100"/>
                <a:gd name="connsiteX38" fmla="*/ 3097529 w 9034462"/>
                <a:gd name="connsiteY38" fmla="*/ 8518208 h 10325100"/>
                <a:gd name="connsiteX39" fmla="*/ 3226593 w 9034462"/>
                <a:gd name="connsiteY39" fmla="*/ 8518208 h 10325100"/>
                <a:gd name="connsiteX40" fmla="*/ 6453186 w 9034462"/>
                <a:gd name="connsiteY40" fmla="*/ 5549742 h 10325100"/>
                <a:gd name="connsiteX41" fmla="*/ 7098506 w 9034462"/>
                <a:gd name="connsiteY41" fmla="*/ 3484724 h 10325100"/>
                <a:gd name="connsiteX42" fmla="*/ 7098506 w 9034462"/>
                <a:gd name="connsiteY42" fmla="*/ 2452211 h 10325100"/>
                <a:gd name="connsiteX43" fmla="*/ 5807866 w 9034462"/>
                <a:gd name="connsiteY43" fmla="*/ 1935956 h 10325100"/>
                <a:gd name="connsiteX44" fmla="*/ 5678802 w 9034462"/>
                <a:gd name="connsiteY44" fmla="*/ 1935956 h 10325100"/>
                <a:gd name="connsiteX45" fmla="*/ 5549738 w 9034462"/>
                <a:gd name="connsiteY45" fmla="*/ 2065020 h 10325100"/>
                <a:gd name="connsiteX46" fmla="*/ 5420674 w 9034462"/>
                <a:gd name="connsiteY46" fmla="*/ 2065020 h 10325100"/>
                <a:gd name="connsiteX47" fmla="*/ 5549738 w 9034462"/>
                <a:gd name="connsiteY47" fmla="*/ 0 h 10325100"/>
                <a:gd name="connsiteX48" fmla="*/ 8389142 w 9034462"/>
                <a:gd name="connsiteY48" fmla="*/ 903445 h 10325100"/>
                <a:gd name="connsiteX49" fmla="*/ 8260078 w 9034462"/>
                <a:gd name="connsiteY49" fmla="*/ 1032509 h 10325100"/>
                <a:gd name="connsiteX50" fmla="*/ 8260078 w 9034462"/>
                <a:gd name="connsiteY50" fmla="*/ 1161573 h 10325100"/>
                <a:gd name="connsiteX51" fmla="*/ 8776334 w 9034462"/>
                <a:gd name="connsiteY51" fmla="*/ 1935956 h 10325100"/>
                <a:gd name="connsiteX52" fmla="*/ 8518206 w 9034462"/>
                <a:gd name="connsiteY52" fmla="*/ 1935956 h 10325100"/>
                <a:gd name="connsiteX53" fmla="*/ 8389142 w 9034462"/>
                <a:gd name="connsiteY53" fmla="*/ 1806894 h 10325100"/>
                <a:gd name="connsiteX54" fmla="*/ 8260078 w 9034462"/>
                <a:gd name="connsiteY54" fmla="*/ 1806894 h 10325100"/>
                <a:gd name="connsiteX55" fmla="*/ 8647270 w 9034462"/>
                <a:gd name="connsiteY55" fmla="*/ 4646295 h 10325100"/>
                <a:gd name="connsiteX56" fmla="*/ 8776334 w 9034462"/>
                <a:gd name="connsiteY56" fmla="*/ 4646295 h 10325100"/>
                <a:gd name="connsiteX57" fmla="*/ 9034462 w 9034462"/>
                <a:gd name="connsiteY57" fmla="*/ 4000977 h 10325100"/>
                <a:gd name="connsiteX58" fmla="*/ 9034462 w 9034462"/>
                <a:gd name="connsiteY58" fmla="*/ 4517231 h 10325100"/>
                <a:gd name="connsiteX59" fmla="*/ 7743826 w 9034462"/>
                <a:gd name="connsiteY59" fmla="*/ 7872889 h 10325100"/>
                <a:gd name="connsiteX60" fmla="*/ 7872890 w 9034462"/>
                <a:gd name="connsiteY60" fmla="*/ 7872889 h 10325100"/>
                <a:gd name="connsiteX61" fmla="*/ 5162550 w 9034462"/>
                <a:gd name="connsiteY61" fmla="*/ 10196036 h 10325100"/>
                <a:gd name="connsiteX62" fmla="*/ 4517230 w 9034462"/>
                <a:gd name="connsiteY62" fmla="*/ 10325100 h 10325100"/>
                <a:gd name="connsiteX63" fmla="*/ 4388166 w 9034462"/>
                <a:gd name="connsiteY63" fmla="*/ 10325100 h 10325100"/>
                <a:gd name="connsiteX64" fmla="*/ 516253 w 9034462"/>
                <a:gd name="connsiteY64" fmla="*/ 7872889 h 10325100"/>
                <a:gd name="connsiteX65" fmla="*/ 0 w 9034462"/>
                <a:gd name="connsiteY65" fmla="*/ 7098506 h 10325100"/>
                <a:gd name="connsiteX66" fmla="*/ 129064 w 9034462"/>
                <a:gd name="connsiteY66" fmla="*/ 6969442 h 10325100"/>
                <a:gd name="connsiteX67" fmla="*/ 0 w 9034462"/>
                <a:gd name="connsiteY67" fmla="*/ 6065997 h 10325100"/>
                <a:gd name="connsiteX68" fmla="*/ 0 w 9034462"/>
                <a:gd name="connsiteY68" fmla="*/ 5807870 h 10325100"/>
                <a:gd name="connsiteX69" fmla="*/ 2065018 w 9034462"/>
                <a:gd name="connsiteY69" fmla="*/ 2065020 h 10325100"/>
                <a:gd name="connsiteX70" fmla="*/ 2065018 w 9034462"/>
                <a:gd name="connsiteY70" fmla="*/ 2194084 h 10325100"/>
                <a:gd name="connsiteX71" fmla="*/ 516253 w 9034462"/>
                <a:gd name="connsiteY71" fmla="*/ 5033486 h 10325100"/>
                <a:gd name="connsiteX72" fmla="*/ 516253 w 9034462"/>
                <a:gd name="connsiteY72" fmla="*/ 5162550 h 10325100"/>
                <a:gd name="connsiteX73" fmla="*/ 645317 w 9034462"/>
                <a:gd name="connsiteY73" fmla="*/ 5162550 h 10325100"/>
                <a:gd name="connsiteX74" fmla="*/ 4130038 w 9034462"/>
                <a:gd name="connsiteY74" fmla="*/ 387192 h 10325100"/>
                <a:gd name="connsiteX75" fmla="*/ 3226593 w 9034462"/>
                <a:gd name="connsiteY75" fmla="*/ 903445 h 10325100"/>
                <a:gd name="connsiteX76" fmla="*/ 3097529 w 9034462"/>
                <a:gd name="connsiteY76" fmla="*/ 903445 h 10325100"/>
                <a:gd name="connsiteX77" fmla="*/ 5549738 w 9034462"/>
                <a:gd name="connsiteY77" fmla="*/ 0 h 103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034462" h="10325100">
                  <a:moveTo>
                    <a:pt x="2323145" y="9034461"/>
                  </a:moveTo>
                  <a:lnTo>
                    <a:pt x="2323145" y="9163525"/>
                  </a:lnTo>
                  <a:lnTo>
                    <a:pt x="2968465" y="9550719"/>
                  </a:lnTo>
                  <a:lnTo>
                    <a:pt x="2968465" y="9421655"/>
                  </a:lnTo>
                  <a:close/>
                  <a:moveTo>
                    <a:pt x="6453186" y="6195061"/>
                  </a:moveTo>
                  <a:lnTo>
                    <a:pt x="5936930" y="6840378"/>
                  </a:lnTo>
                  <a:lnTo>
                    <a:pt x="6065994" y="6840378"/>
                  </a:lnTo>
                  <a:lnTo>
                    <a:pt x="6582250" y="6195061"/>
                  </a:lnTo>
                  <a:close/>
                  <a:moveTo>
                    <a:pt x="387192" y="5807870"/>
                  </a:moveTo>
                  <a:lnTo>
                    <a:pt x="387192" y="6840378"/>
                  </a:lnTo>
                  <a:lnTo>
                    <a:pt x="516253" y="6840378"/>
                  </a:lnTo>
                  <a:lnTo>
                    <a:pt x="516253" y="5807870"/>
                  </a:lnTo>
                  <a:close/>
                  <a:moveTo>
                    <a:pt x="8001954" y="5291614"/>
                  </a:moveTo>
                  <a:lnTo>
                    <a:pt x="7872890" y="5678806"/>
                  </a:lnTo>
                  <a:lnTo>
                    <a:pt x="7872890" y="5936933"/>
                  </a:lnTo>
                  <a:lnTo>
                    <a:pt x="8001954" y="5936933"/>
                  </a:lnTo>
                  <a:lnTo>
                    <a:pt x="8131014" y="5420678"/>
                  </a:lnTo>
                  <a:lnTo>
                    <a:pt x="8131014" y="5291614"/>
                  </a:lnTo>
                  <a:close/>
                  <a:moveTo>
                    <a:pt x="7098506" y="4775359"/>
                  </a:moveTo>
                  <a:lnTo>
                    <a:pt x="6582250" y="6065997"/>
                  </a:lnTo>
                  <a:lnTo>
                    <a:pt x="6969442" y="6065997"/>
                  </a:lnTo>
                  <a:lnTo>
                    <a:pt x="7356634" y="5162550"/>
                  </a:lnTo>
                  <a:lnTo>
                    <a:pt x="7227570" y="4775359"/>
                  </a:lnTo>
                  <a:close/>
                  <a:moveTo>
                    <a:pt x="2065018" y="4000977"/>
                  </a:moveTo>
                  <a:lnTo>
                    <a:pt x="1677828" y="4775359"/>
                  </a:lnTo>
                  <a:lnTo>
                    <a:pt x="1806892" y="4775359"/>
                  </a:lnTo>
                  <a:lnTo>
                    <a:pt x="2194081" y="4000977"/>
                  </a:lnTo>
                  <a:close/>
                  <a:moveTo>
                    <a:pt x="8647270" y="2581275"/>
                  </a:moveTo>
                  <a:lnTo>
                    <a:pt x="8905398" y="2581275"/>
                  </a:lnTo>
                  <a:lnTo>
                    <a:pt x="8905398" y="3226594"/>
                  </a:lnTo>
                  <a:lnTo>
                    <a:pt x="8647270" y="3226594"/>
                  </a:lnTo>
                  <a:close/>
                  <a:moveTo>
                    <a:pt x="5420674" y="1935956"/>
                  </a:moveTo>
                  <a:lnTo>
                    <a:pt x="4904422" y="2194084"/>
                  </a:lnTo>
                  <a:lnTo>
                    <a:pt x="4775358" y="2065020"/>
                  </a:lnTo>
                  <a:lnTo>
                    <a:pt x="4775358" y="2194084"/>
                  </a:lnTo>
                  <a:lnTo>
                    <a:pt x="4904422" y="2323148"/>
                  </a:lnTo>
                  <a:lnTo>
                    <a:pt x="4000974" y="3097531"/>
                  </a:lnTo>
                  <a:cubicBezTo>
                    <a:pt x="3287329" y="3097531"/>
                    <a:pt x="2598989" y="4302127"/>
                    <a:pt x="1935954" y="6711314"/>
                  </a:cubicBezTo>
                  <a:cubicBezTo>
                    <a:pt x="1935954" y="7399654"/>
                    <a:pt x="2323145" y="8001952"/>
                    <a:pt x="3097529" y="8518208"/>
                  </a:cubicBezTo>
                  <a:lnTo>
                    <a:pt x="3226593" y="8518208"/>
                  </a:lnTo>
                  <a:cubicBezTo>
                    <a:pt x="4167998" y="8518208"/>
                    <a:pt x="5243530" y="7528718"/>
                    <a:pt x="6453186" y="5549742"/>
                  </a:cubicBezTo>
                  <a:cubicBezTo>
                    <a:pt x="6883398" y="4608336"/>
                    <a:pt x="7098506" y="3919995"/>
                    <a:pt x="7098506" y="3484724"/>
                  </a:cubicBezTo>
                  <a:lnTo>
                    <a:pt x="7098506" y="2452211"/>
                  </a:lnTo>
                  <a:cubicBezTo>
                    <a:pt x="7098506" y="2214329"/>
                    <a:pt x="6668290" y="2042244"/>
                    <a:pt x="5807866" y="1935956"/>
                  </a:cubicBezTo>
                  <a:lnTo>
                    <a:pt x="5678802" y="1935956"/>
                  </a:lnTo>
                  <a:lnTo>
                    <a:pt x="5549738" y="2065020"/>
                  </a:lnTo>
                  <a:lnTo>
                    <a:pt x="5420674" y="2065020"/>
                  </a:lnTo>
                  <a:close/>
                  <a:moveTo>
                    <a:pt x="5549738" y="0"/>
                  </a:moveTo>
                  <a:cubicBezTo>
                    <a:pt x="6562002" y="0"/>
                    <a:pt x="7508474" y="301149"/>
                    <a:pt x="8389142" y="903445"/>
                  </a:cubicBezTo>
                  <a:lnTo>
                    <a:pt x="8260078" y="1032509"/>
                  </a:lnTo>
                  <a:lnTo>
                    <a:pt x="8260078" y="1161573"/>
                  </a:lnTo>
                  <a:lnTo>
                    <a:pt x="8776334" y="1935956"/>
                  </a:lnTo>
                  <a:lnTo>
                    <a:pt x="8518206" y="1935956"/>
                  </a:lnTo>
                  <a:lnTo>
                    <a:pt x="8389142" y="1806894"/>
                  </a:lnTo>
                  <a:lnTo>
                    <a:pt x="8260078" y="1806894"/>
                  </a:lnTo>
                  <a:lnTo>
                    <a:pt x="8647270" y="4646295"/>
                  </a:lnTo>
                  <a:lnTo>
                    <a:pt x="8776334" y="4646295"/>
                  </a:lnTo>
                  <a:cubicBezTo>
                    <a:pt x="8776334" y="4216082"/>
                    <a:pt x="8862378" y="4000977"/>
                    <a:pt x="9034462" y="4000977"/>
                  </a:cubicBezTo>
                  <a:lnTo>
                    <a:pt x="9034462" y="4517231"/>
                  </a:lnTo>
                  <a:cubicBezTo>
                    <a:pt x="9034462" y="5003118"/>
                    <a:pt x="8604250" y="6121671"/>
                    <a:pt x="7743826" y="7872889"/>
                  </a:cubicBezTo>
                  <a:lnTo>
                    <a:pt x="7872890" y="7872889"/>
                  </a:lnTo>
                  <a:cubicBezTo>
                    <a:pt x="7265530" y="8708007"/>
                    <a:pt x="6362082" y="9482390"/>
                    <a:pt x="5162550" y="10196036"/>
                  </a:cubicBezTo>
                  <a:lnTo>
                    <a:pt x="4517230" y="10325100"/>
                  </a:lnTo>
                  <a:lnTo>
                    <a:pt x="4388166" y="10325100"/>
                  </a:lnTo>
                  <a:cubicBezTo>
                    <a:pt x="2343391" y="10325100"/>
                    <a:pt x="1052754" y="9507696"/>
                    <a:pt x="516253" y="7872889"/>
                  </a:cubicBezTo>
                  <a:lnTo>
                    <a:pt x="0" y="7098506"/>
                  </a:lnTo>
                  <a:lnTo>
                    <a:pt x="129064" y="6969442"/>
                  </a:lnTo>
                  <a:lnTo>
                    <a:pt x="0" y="6065997"/>
                  </a:lnTo>
                  <a:lnTo>
                    <a:pt x="0" y="5807870"/>
                  </a:lnTo>
                  <a:cubicBezTo>
                    <a:pt x="0" y="5094223"/>
                    <a:pt x="688341" y="3846608"/>
                    <a:pt x="2065018" y="2065020"/>
                  </a:cubicBezTo>
                  <a:lnTo>
                    <a:pt x="2065018" y="2194084"/>
                  </a:lnTo>
                  <a:cubicBezTo>
                    <a:pt x="1432353" y="3044386"/>
                    <a:pt x="916098" y="3990855"/>
                    <a:pt x="516253" y="5033486"/>
                  </a:cubicBezTo>
                  <a:lnTo>
                    <a:pt x="516253" y="5162550"/>
                  </a:lnTo>
                  <a:lnTo>
                    <a:pt x="645317" y="5162550"/>
                  </a:lnTo>
                  <a:cubicBezTo>
                    <a:pt x="959119" y="3902282"/>
                    <a:pt x="2120694" y="2310495"/>
                    <a:pt x="4130038" y="387192"/>
                  </a:cubicBezTo>
                  <a:lnTo>
                    <a:pt x="3226593" y="903445"/>
                  </a:lnTo>
                  <a:lnTo>
                    <a:pt x="3097529" y="903445"/>
                  </a:lnTo>
                  <a:cubicBezTo>
                    <a:pt x="3097529" y="508663"/>
                    <a:pt x="3914934" y="207514"/>
                    <a:pt x="5549738" y="0"/>
                  </a:cubicBezTo>
                  <a:close/>
                </a:path>
              </a:pathLst>
            </a:custGeom>
            <a:blipFill>
              <a:blip r:embed="rId3"/>
              <a:stretch>
                <a:fillRect l="-36159" r="-35941"/>
              </a:stretch>
            </a:blipFill>
            <a:ln w="38100" cap="flat" cmpd="sng" algn="ctr">
              <a:noFill/>
              <a:prstDash val="solid"/>
              <a:miter lim="800000"/>
            </a:ln>
            <a:effectLst>
              <a:outerShdw dist="38100" dir="8100000" sx="101000" sy="101000" algn="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ḷiḍ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1101000" y="2616840"/>
              <a:ext cx="4680000" cy="198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057703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43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E6B019-39C1-431B-9326-89051516FC2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0450"/>
            <a:ext cx="10850563" cy="4302142"/>
            <a:chOff x="669925" y="1480450"/>
            <a:chExt cx="10850563" cy="4302142"/>
          </a:xfrm>
        </p:grpSpPr>
        <p:sp>
          <p:nvSpPr>
            <p:cNvPr id="6" name="îṣľïdé">
              <a:extLst>
                <a:ext uri="{FF2B5EF4-FFF2-40B4-BE49-F238E27FC236}">
                  <a16:creationId xmlns:a16="http://schemas.microsoft.com/office/drawing/2014/main" xmlns="" id="{0B63ACFB-D4CE-488C-AC66-21ADA13B0740}"/>
                </a:ext>
              </a:extLst>
            </p:cNvPr>
            <p:cNvSpPr/>
            <p:nvPr/>
          </p:nvSpPr>
          <p:spPr>
            <a:xfrm>
              <a:off x="669925" y="1691538"/>
              <a:ext cx="4402942" cy="376277"/>
            </a:xfrm>
            <a:custGeom>
              <a:avLst/>
              <a:gdLst>
                <a:gd name="connsiteX0" fmla="*/ 0 w 4906576"/>
                <a:gd name="connsiteY0" fmla="*/ 0 h 576064"/>
                <a:gd name="connsiteX1" fmla="*/ 4906576 w 4906576"/>
                <a:gd name="connsiteY1" fmla="*/ 0 h 576064"/>
                <a:gd name="connsiteX2" fmla="*/ 4878318 w 4906576"/>
                <a:gd name="connsiteY2" fmla="*/ 34248 h 576064"/>
                <a:gd name="connsiteX3" fmla="*/ 4800798 w 4906576"/>
                <a:gd name="connsiteY3" fmla="*/ 288032 h 576064"/>
                <a:gd name="connsiteX4" fmla="*/ 4878318 w 4906576"/>
                <a:gd name="connsiteY4" fmla="*/ 541816 h 576064"/>
                <a:gd name="connsiteX5" fmla="*/ 4906576 w 4906576"/>
                <a:gd name="connsiteY5" fmla="*/ 576064 h 576064"/>
                <a:gd name="connsiteX6" fmla="*/ 0 w 4906576"/>
                <a:gd name="connsiteY6" fmla="*/ 576064 h 576064"/>
                <a:gd name="connsiteX7" fmla="*/ 0 w 4906576"/>
                <a:gd name="connsiteY7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06576" h="576064">
                  <a:moveTo>
                    <a:pt x="0" y="0"/>
                  </a:moveTo>
                  <a:lnTo>
                    <a:pt x="4906576" y="0"/>
                  </a:lnTo>
                  <a:lnTo>
                    <a:pt x="4878318" y="34248"/>
                  </a:lnTo>
                  <a:cubicBezTo>
                    <a:pt x="4829376" y="106692"/>
                    <a:pt x="4800798" y="194025"/>
                    <a:pt x="4800798" y="288032"/>
                  </a:cubicBezTo>
                  <a:cubicBezTo>
                    <a:pt x="4800798" y="382039"/>
                    <a:pt x="4829376" y="469372"/>
                    <a:pt x="4878318" y="541816"/>
                  </a:cubicBezTo>
                  <a:lnTo>
                    <a:pt x="4906576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" name="iṧḷiḓê">
              <a:extLst>
                <a:ext uri="{FF2B5EF4-FFF2-40B4-BE49-F238E27FC236}">
                  <a16:creationId xmlns:a16="http://schemas.microsoft.com/office/drawing/2014/main" xmlns="" id="{40A6CF4F-2890-4C13-91CC-D850694A5511}"/>
                </a:ext>
              </a:extLst>
            </p:cNvPr>
            <p:cNvSpPr/>
            <p:nvPr/>
          </p:nvSpPr>
          <p:spPr>
            <a:xfrm>
              <a:off x="669927" y="2788091"/>
              <a:ext cx="5378171" cy="376277"/>
            </a:xfrm>
            <a:custGeom>
              <a:avLst/>
              <a:gdLst>
                <a:gd name="connsiteX0" fmla="*/ 0 w 5993357"/>
                <a:gd name="connsiteY0" fmla="*/ 0 h 576064"/>
                <a:gd name="connsiteX1" fmla="*/ 5993357 w 5993357"/>
                <a:gd name="connsiteY1" fmla="*/ 0 h 576064"/>
                <a:gd name="connsiteX2" fmla="*/ 5965099 w 5993357"/>
                <a:gd name="connsiteY2" fmla="*/ 34248 h 576064"/>
                <a:gd name="connsiteX3" fmla="*/ 5887579 w 5993357"/>
                <a:gd name="connsiteY3" fmla="*/ 288032 h 576064"/>
                <a:gd name="connsiteX4" fmla="*/ 5965099 w 5993357"/>
                <a:gd name="connsiteY4" fmla="*/ 541816 h 576064"/>
                <a:gd name="connsiteX5" fmla="*/ 5993357 w 5993357"/>
                <a:gd name="connsiteY5" fmla="*/ 576064 h 576064"/>
                <a:gd name="connsiteX6" fmla="*/ 0 w 5993357"/>
                <a:gd name="connsiteY6" fmla="*/ 576064 h 576064"/>
                <a:gd name="connsiteX7" fmla="*/ 0 w 5993357"/>
                <a:gd name="connsiteY7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93357" h="576064">
                  <a:moveTo>
                    <a:pt x="0" y="0"/>
                  </a:moveTo>
                  <a:lnTo>
                    <a:pt x="5993357" y="0"/>
                  </a:lnTo>
                  <a:lnTo>
                    <a:pt x="5965099" y="34248"/>
                  </a:lnTo>
                  <a:cubicBezTo>
                    <a:pt x="5916157" y="106692"/>
                    <a:pt x="5887579" y="194025"/>
                    <a:pt x="5887579" y="288032"/>
                  </a:cubicBezTo>
                  <a:cubicBezTo>
                    <a:pt x="5887579" y="382039"/>
                    <a:pt x="5916157" y="469372"/>
                    <a:pt x="5965099" y="541816"/>
                  </a:cubicBezTo>
                  <a:lnTo>
                    <a:pt x="5993357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iSḷide">
              <a:extLst>
                <a:ext uri="{FF2B5EF4-FFF2-40B4-BE49-F238E27FC236}">
                  <a16:creationId xmlns:a16="http://schemas.microsoft.com/office/drawing/2014/main" xmlns="" id="{13C38CF5-01D5-4E71-8D24-EC7CF0264D34}"/>
                </a:ext>
              </a:extLst>
            </p:cNvPr>
            <p:cNvSpPr/>
            <p:nvPr/>
          </p:nvSpPr>
          <p:spPr>
            <a:xfrm>
              <a:off x="669925" y="3865407"/>
              <a:ext cx="6353399" cy="376277"/>
            </a:xfrm>
            <a:custGeom>
              <a:avLst/>
              <a:gdLst>
                <a:gd name="connsiteX0" fmla="*/ 0 w 7080138"/>
                <a:gd name="connsiteY0" fmla="*/ 0 h 576064"/>
                <a:gd name="connsiteX1" fmla="*/ 7080138 w 7080138"/>
                <a:gd name="connsiteY1" fmla="*/ 0 h 576064"/>
                <a:gd name="connsiteX2" fmla="*/ 7051880 w 7080138"/>
                <a:gd name="connsiteY2" fmla="*/ 34248 h 576064"/>
                <a:gd name="connsiteX3" fmla="*/ 6974360 w 7080138"/>
                <a:gd name="connsiteY3" fmla="*/ 288032 h 576064"/>
                <a:gd name="connsiteX4" fmla="*/ 7051880 w 7080138"/>
                <a:gd name="connsiteY4" fmla="*/ 541816 h 576064"/>
                <a:gd name="connsiteX5" fmla="*/ 7080138 w 7080138"/>
                <a:gd name="connsiteY5" fmla="*/ 576064 h 576064"/>
                <a:gd name="connsiteX6" fmla="*/ 0 w 7080138"/>
                <a:gd name="connsiteY6" fmla="*/ 576064 h 576064"/>
                <a:gd name="connsiteX7" fmla="*/ 0 w 7080138"/>
                <a:gd name="connsiteY7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0138" h="576064">
                  <a:moveTo>
                    <a:pt x="0" y="0"/>
                  </a:moveTo>
                  <a:lnTo>
                    <a:pt x="7080138" y="0"/>
                  </a:lnTo>
                  <a:lnTo>
                    <a:pt x="7051880" y="34248"/>
                  </a:lnTo>
                  <a:cubicBezTo>
                    <a:pt x="7002938" y="106692"/>
                    <a:pt x="6974360" y="194025"/>
                    <a:pt x="6974360" y="288032"/>
                  </a:cubicBezTo>
                  <a:cubicBezTo>
                    <a:pt x="6974360" y="382039"/>
                    <a:pt x="7002938" y="469372"/>
                    <a:pt x="7051880" y="541816"/>
                  </a:cubicBezTo>
                  <a:lnTo>
                    <a:pt x="7080138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îṩlîḓè">
              <a:extLst>
                <a:ext uri="{FF2B5EF4-FFF2-40B4-BE49-F238E27FC236}">
                  <a16:creationId xmlns:a16="http://schemas.microsoft.com/office/drawing/2014/main" xmlns="" id="{058139B5-5B9F-4DD7-9ED7-76A63990611A}"/>
                </a:ext>
              </a:extLst>
            </p:cNvPr>
            <p:cNvSpPr/>
            <p:nvPr/>
          </p:nvSpPr>
          <p:spPr>
            <a:xfrm>
              <a:off x="669926" y="4942723"/>
              <a:ext cx="7328627" cy="376277"/>
            </a:xfrm>
            <a:custGeom>
              <a:avLst/>
              <a:gdLst>
                <a:gd name="connsiteX0" fmla="*/ 0 w 8166918"/>
                <a:gd name="connsiteY0" fmla="*/ 0 h 576064"/>
                <a:gd name="connsiteX1" fmla="*/ 8166918 w 8166918"/>
                <a:gd name="connsiteY1" fmla="*/ 0 h 576064"/>
                <a:gd name="connsiteX2" fmla="*/ 8138660 w 8166918"/>
                <a:gd name="connsiteY2" fmla="*/ 34248 h 576064"/>
                <a:gd name="connsiteX3" fmla="*/ 8061140 w 8166918"/>
                <a:gd name="connsiteY3" fmla="*/ 288032 h 576064"/>
                <a:gd name="connsiteX4" fmla="*/ 8138660 w 8166918"/>
                <a:gd name="connsiteY4" fmla="*/ 541816 h 576064"/>
                <a:gd name="connsiteX5" fmla="*/ 8166918 w 8166918"/>
                <a:gd name="connsiteY5" fmla="*/ 576064 h 576064"/>
                <a:gd name="connsiteX6" fmla="*/ 0 w 8166918"/>
                <a:gd name="connsiteY6" fmla="*/ 576064 h 576064"/>
                <a:gd name="connsiteX7" fmla="*/ 0 w 8166918"/>
                <a:gd name="connsiteY7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66918" h="576064">
                  <a:moveTo>
                    <a:pt x="0" y="0"/>
                  </a:moveTo>
                  <a:lnTo>
                    <a:pt x="8166918" y="0"/>
                  </a:lnTo>
                  <a:lnTo>
                    <a:pt x="8138660" y="34248"/>
                  </a:lnTo>
                  <a:cubicBezTo>
                    <a:pt x="8089718" y="106693"/>
                    <a:pt x="8061140" y="194025"/>
                    <a:pt x="8061140" y="288032"/>
                  </a:cubicBezTo>
                  <a:cubicBezTo>
                    <a:pt x="8061140" y="382039"/>
                    <a:pt x="8089718" y="469372"/>
                    <a:pt x="8138660" y="541816"/>
                  </a:cubicBezTo>
                  <a:lnTo>
                    <a:pt x="8166918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iş1íḓé">
              <a:extLst>
                <a:ext uri="{FF2B5EF4-FFF2-40B4-BE49-F238E27FC236}">
                  <a16:creationId xmlns:a16="http://schemas.microsoft.com/office/drawing/2014/main" xmlns="" id="{E594E314-729D-4FE2-A4DC-91CDC8465659}"/>
                </a:ext>
              </a:extLst>
            </p:cNvPr>
            <p:cNvSpPr/>
            <p:nvPr/>
          </p:nvSpPr>
          <p:spPr>
            <a:xfrm>
              <a:off x="4894927" y="1480450"/>
              <a:ext cx="798935" cy="798933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ṥḷîďé">
              <a:extLst>
                <a:ext uri="{FF2B5EF4-FFF2-40B4-BE49-F238E27FC236}">
                  <a16:creationId xmlns:a16="http://schemas.microsoft.com/office/drawing/2014/main" xmlns="" id="{2A8A5DAF-44BA-46F6-A0EB-A68F5E831F85}"/>
                </a:ext>
              </a:extLst>
            </p:cNvPr>
            <p:cNvSpPr/>
            <p:nvPr/>
          </p:nvSpPr>
          <p:spPr>
            <a:xfrm>
              <a:off x="5851362" y="2577003"/>
              <a:ext cx="798935" cy="798933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accent2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1ïḓe">
              <a:extLst>
                <a:ext uri="{FF2B5EF4-FFF2-40B4-BE49-F238E27FC236}">
                  <a16:creationId xmlns:a16="http://schemas.microsoft.com/office/drawing/2014/main" xmlns="" id="{77215804-F919-4821-BC36-9F476715F15B}"/>
                </a:ext>
              </a:extLst>
            </p:cNvPr>
            <p:cNvSpPr/>
            <p:nvPr/>
          </p:nvSpPr>
          <p:spPr>
            <a:xfrm>
              <a:off x="6807797" y="3654319"/>
              <a:ext cx="798935" cy="798933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ṣḷïde">
              <a:extLst>
                <a:ext uri="{FF2B5EF4-FFF2-40B4-BE49-F238E27FC236}">
                  <a16:creationId xmlns:a16="http://schemas.microsoft.com/office/drawing/2014/main" xmlns="" id="{539A8BE0-27DD-4663-BBC9-1167AEE9DC55}"/>
                </a:ext>
              </a:extLst>
            </p:cNvPr>
            <p:cNvSpPr/>
            <p:nvPr/>
          </p:nvSpPr>
          <p:spPr>
            <a:xfrm>
              <a:off x="7764231" y="4731635"/>
              <a:ext cx="798935" cy="798933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50000"/>
                </a:schemeClr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ṡḻïḑê">
              <a:extLst>
                <a:ext uri="{FF2B5EF4-FFF2-40B4-BE49-F238E27FC236}">
                  <a16:creationId xmlns:a16="http://schemas.microsoft.com/office/drawing/2014/main" xmlns="" id="{3B18C898-3998-42E3-B83B-78E91B6B0A1A}"/>
                </a:ext>
              </a:extLst>
            </p:cNvPr>
            <p:cNvSpPr/>
            <p:nvPr/>
          </p:nvSpPr>
          <p:spPr>
            <a:xfrm>
              <a:off x="5029393" y="1614916"/>
              <a:ext cx="530001" cy="530002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ḻïďe">
              <a:extLst>
                <a:ext uri="{FF2B5EF4-FFF2-40B4-BE49-F238E27FC236}">
                  <a16:creationId xmlns:a16="http://schemas.microsoft.com/office/drawing/2014/main" xmlns="" id="{C100AC67-2CCD-4098-A6E1-EB267856399E}"/>
                </a:ext>
              </a:extLst>
            </p:cNvPr>
            <p:cNvSpPr/>
            <p:nvPr/>
          </p:nvSpPr>
          <p:spPr>
            <a:xfrm>
              <a:off x="5129249" y="1777703"/>
              <a:ext cx="330283" cy="204424"/>
            </a:xfrm>
            <a:custGeom>
              <a:avLst/>
              <a:gdLst>
                <a:gd name="connsiteX0" fmla="*/ 503767 w 608133"/>
                <a:gd name="connsiteY0" fmla="*/ 295105 h 376396"/>
                <a:gd name="connsiteX1" fmla="*/ 522820 w 608133"/>
                <a:gd name="connsiteY1" fmla="*/ 314123 h 376396"/>
                <a:gd name="connsiteX2" fmla="*/ 503767 w 608133"/>
                <a:gd name="connsiteY2" fmla="*/ 333141 h 376396"/>
                <a:gd name="connsiteX3" fmla="*/ 484714 w 608133"/>
                <a:gd name="connsiteY3" fmla="*/ 314123 h 376396"/>
                <a:gd name="connsiteX4" fmla="*/ 503767 w 608133"/>
                <a:gd name="connsiteY4" fmla="*/ 295105 h 376396"/>
                <a:gd name="connsiteX5" fmla="*/ 125466 w 608133"/>
                <a:gd name="connsiteY5" fmla="*/ 295105 h 376396"/>
                <a:gd name="connsiteX6" fmla="*/ 144519 w 608133"/>
                <a:gd name="connsiteY6" fmla="*/ 314123 h 376396"/>
                <a:gd name="connsiteX7" fmla="*/ 125466 w 608133"/>
                <a:gd name="connsiteY7" fmla="*/ 333141 h 376396"/>
                <a:gd name="connsiteX8" fmla="*/ 106413 w 608133"/>
                <a:gd name="connsiteY8" fmla="*/ 314123 h 376396"/>
                <a:gd name="connsiteX9" fmla="*/ 125466 w 608133"/>
                <a:gd name="connsiteY9" fmla="*/ 295105 h 376396"/>
                <a:gd name="connsiteX10" fmla="*/ 503707 w 608133"/>
                <a:gd name="connsiteY10" fmla="*/ 271454 h 376396"/>
                <a:gd name="connsiteX11" fmla="*/ 461050 w 608133"/>
                <a:gd name="connsiteY11" fmla="*/ 314139 h 376396"/>
                <a:gd name="connsiteX12" fmla="*/ 503707 w 608133"/>
                <a:gd name="connsiteY12" fmla="*/ 356726 h 376396"/>
                <a:gd name="connsiteX13" fmla="*/ 546463 w 608133"/>
                <a:gd name="connsiteY13" fmla="*/ 314139 h 376396"/>
                <a:gd name="connsiteX14" fmla="*/ 503707 w 608133"/>
                <a:gd name="connsiteY14" fmla="*/ 271454 h 376396"/>
                <a:gd name="connsiteX15" fmla="*/ 125410 w 608133"/>
                <a:gd name="connsiteY15" fmla="*/ 271454 h 376396"/>
                <a:gd name="connsiteX16" fmla="*/ 82753 w 608133"/>
                <a:gd name="connsiteY16" fmla="*/ 314139 h 376396"/>
                <a:gd name="connsiteX17" fmla="*/ 125410 w 608133"/>
                <a:gd name="connsiteY17" fmla="*/ 356726 h 376396"/>
                <a:gd name="connsiteX18" fmla="*/ 168165 w 608133"/>
                <a:gd name="connsiteY18" fmla="*/ 314139 h 376396"/>
                <a:gd name="connsiteX19" fmla="*/ 125410 w 608133"/>
                <a:gd name="connsiteY19" fmla="*/ 271454 h 376396"/>
                <a:gd name="connsiteX20" fmla="*/ 199035 w 608133"/>
                <a:gd name="connsiteY20" fmla="*/ 262362 h 376396"/>
                <a:gd name="connsiteX21" fmla="*/ 430197 w 608133"/>
                <a:gd name="connsiteY21" fmla="*/ 262362 h 376396"/>
                <a:gd name="connsiteX22" fmla="*/ 440046 w 608133"/>
                <a:gd name="connsiteY22" fmla="*/ 272171 h 376396"/>
                <a:gd name="connsiteX23" fmla="*/ 430197 w 608133"/>
                <a:gd name="connsiteY23" fmla="*/ 281979 h 376396"/>
                <a:gd name="connsiteX24" fmla="*/ 199035 w 608133"/>
                <a:gd name="connsiteY24" fmla="*/ 281979 h 376396"/>
                <a:gd name="connsiteX25" fmla="*/ 189186 w 608133"/>
                <a:gd name="connsiteY25" fmla="*/ 272171 h 376396"/>
                <a:gd name="connsiteX26" fmla="*/ 199035 w 608133"/>
                <a:gd name="connsiteY26" fmla="*/ 262362 h 376396"/>
                <a:gd name="connsiteX27" fmla="*/ 582815 w 608133"/>
                <a:gd name="connsiteY27" fmla="*/ 194148 h 376396"/>
                <a:gd name="connsiteX28" fmla="*/ 571485 w 608133"/>
                <a:gd name="connsiteY28" fmla="*/ 201033 h 376396"/>
                <a:gd name="connsiteX29" fmla="*/ 566166 w 608133"/>
                <a:gd name="connsiteY29" fmla="*/ 210475 h 376396"/>
                <a:gd name="connsiteX30" fmla="*/ 566166 w 608133"/>
                <a:gd name="connsiteY30" fmla="*/ 220310 h 376396"/>
                <a:gd name="connsiteX31" fmla="*/ 588430 w 608133"/>
                <a:gd name="connsiteY31" fmla="*/ 220310 h 376396"/>
                <a:gd name="connsiteX32" fmla="*/ 588430 w 608133"/>
                <a:gd name="connsiteY32" fmla="*/ 208705 h 376396"/>
                <a:gd name="connsiteX33" fmla="*/ 582815 w 608133"/>
                <a:gd name="connsiteY33" fmla="*/ 194148 h 376396"/>
                <a:gd name="connsiteX34" fmla="*/ 103751 w 608133"/>
                <a:gd name="connsiteY34" fmla="*/ 114087 h 376396"/>
                <a:gd name="connsiteX35" fmla="*/ 103751 w 608133"/>
                <a:gd name="connsiteY35" fmla="*/ 114776 h 376396"/>
                <a:gd name="connsiteX36" fmla="*/ 114984 w 608133"/>
                <a:gd name="connsiteY36" fmla="*/ 125891 h 376396"/>
                <a:gd name="connsiteX37" fmla="*/ 135973 w 608133"/>
                <a:gd name="connsiteY37" fmla="*/ 125891 h 376396"/>
                <a:gd name="connsiteX38" fmla="*/ 147108 w 608133"/>
                <a:gd name="connsiteY38" fmla="*/ 114776 h 376396"/>
                <a:gd name="connsiteX39" fmla="*/ 147108 w 608133"/>
                <a:gd name="connsiteY39" fmla="*/ 114087 h 376396"/>
                <a:gd name="connsiteX40" fmla="*/ 398001 w 608133"/>
                <a:gd name="connsiteY40" fmla="*/ 72191 h 376396"/>
                <a:gd name="connsiteX41" fmla="*/ 398001 w 608133"/>
                <a:gd name="connsiteY41" fmla="*/ 136415 h 376396"/>
                <a:gd name="connsiteX42" fmla="*/ 488339 w 608133"/>
                <a:gd name="connsiteY42" fmla="*/ 136415 h 376396"/>
                <a:gd name="connsiteX43" fmla="*/ 458686 w 608133"/>
                <a:gd name="connsiteY43" fmla="*/ 72191 h 376396"/>
                <a:gd name="connsiteX44" fmla="*/ 356624 w 608133"/>
                <a:gd name="connsiteY44" fmla="*/ 72191 h 376396"/>
                <a:gd name="connsiteX45" fmla="*/ 355935 w 608133"/>
                <a:gd name="connsiteY45" fmla="*/ 72781 h 376396"/>
                <a:gd name="connsiteX46" fmla="*/ 355935 w 608133"/>
                <a:gd name="connsiteY46" fmla="*/ 114778 h 376396"/>
                <a:gd name="connsiteX47" fmla="*/ 377608 w 608133"/>
                <a:gd name="connsiteY47" fmla="*/ 136415 h 376396"/>
                <a:gd name="connsiteX48" fmla="*/ 378298 w 608133"/>
                <a:gd name="connsiteY48" fmla="*/ 136415 h 376396"/>
                <a:gd name="connsiteX49" fmla="*/ 378298 w 608133"/>
                <a:gd name="connsiteY49" fmla="*/ 72191 h 376396"/>
                <a:gd name="connsiteX50" fmla="*/ 210451 w 608133"/>
                <a:gd name="connsiteY50" fmla="*/ 61659 h 376396"/>
                <a:gd name="connsiteX51" fmla="*/ 208875 w 608133"/>
                <a:gd name="connsiteY51" fmla="*/ 63134 h 376396"/>
                <a:gd name="connsiteX52" fmla="*/ 208875 w 608133"/>
                <a:gd name="connsiteY52" fmla="*/ 167892 h 376396"/>
                <a:gd name="connsiteX53" fmla="*/ 228663 w 608133"/>
                <a:gd name="connsiteY53" fmla="*/ 167892 h 376396"/>
                <a:gd name="connsiteX54" fmla="*/ 229156 w 608133"/>
                <a:gd name="connsiteY54" fmla="*/ 167695 h 376396"/>
                <a:gd name="connsiteX55" fmla="*/ 229254 w 608133"/>
                <a:gd name="connsiteY55" fmla="*/ 167105 h 376396"/>
                <a:gd name="connsiteX56" fmla="*/ 211927 w 608133"/>
                <a:gd name="connsiteY56" fmla="*/ 62938 h 376396"/>
                <a:gd name="connsiteX57" fmla="*/ 210451 w 608133"/>
                <a:gd name="connsiteY57" fmla="*/ 61659 h 376396"/>
                <a:gd name="connsiteX58" fmla="*/ 210352 w 608133"/>
                <a:gd name="connsiteY58" fmla="*/ 41986 h 376396"/>
                <a:gd name="connsiteX59" fmla="*/ 231321 w 608133"/>
                <a:gd name="connsiteY59" fmla="*/ 59692 h 376396"/>
                <a:gd name="connsiteX60" fmla="*/ 248747 w 608133"/>
                <a:gd name="connsiteY60" fmla="*/ 163859 h 376396"/>
                <a:gd name="connsiteX61" fmla="*/ 244120 w 608133"/>
                <a:gd name="connsiteY61" fmla="*/ 180384 h 376396"/>
                <a:gd name="connsiteX62" fmla="*/ 228663 w 608133"/>
                <a:gd name="connsiteY62" fmla="*/ 187565 h 376396"/>
                <a:gd name="connsiteX63" fmla="*/ 208875 w 608133"/>
                <a:gd name="connsiteY63" fmla="*/ 187565 h 376396"/>
                <a:gd name="connsiteX64" fmla="*/ 208875 w 608133"/>
                <a:gd name="connsiteY64" fmla="*/ 230157 h 376396"/>
                <a:gd name="connsiteX65" fmla="*/ 199031 w 608133"/>
                <a:gd name="connsiteY65" fmla="*/ 239993 h 376396"/>
                <a:gd name="connsiteX66" fmla="*/ 189186 w 608133"/>
                <a:gd name="connsiteY66" fmla="*/ 230157 h 376396"/>
                <a:gd name="connsiteX67" fmla="*/ 189186 w 608133"/>
                <a:gd name="connsiteY67" fmla="*/ 63134 h 376396"/>
                <a:gd name="connsiteX68" fmla="*/ 210352 w 608133"/>
                <a:gd name="connsiteY68" fmla="*/ 41986 h 376396"/>
                <a:gd name="connsiteX69" fmla="*/ 93897 w 608133"/>
                <a:gd name="connsiteY69" fmla="*/ 41986 h 376396"/>
                <a:gd name="connsiteX70" fmla="*/ 103751 w 608133"/>
                <a:gd name="connsiteY70" fmla="*/ 51822 h 376396"/>
                <a:gd name="connsiteX71" fmla="*/ 103751 w 608133"/>
                <a:gd name="connsiteY71" fmla="*/ 94414 h 376396"/>
                <a:gd name="connsiteX72" fmla="*/ 115576 w 608133"/>
                <a:gd name="connsiteY72" fmla="*/ 94414 h 376396"/>
                <a:gd name="connsiteX73" fmla="*/ 115576 w 608133"/>
                <a:gd name="connsiteY73" fmla="*/ 51822 h 376396"/>
                <a:gd name="connsiteX74" fmla="*/ 125430 w 608133"/>
                <a:gd name="connsiteY74" fmla="*/ 41986 h 376396"/>
                <a:gd name="connsiteX75" fmla="*/ 135283 w 608133"/>
                <a:gd name="connsiteY75" fmla="*/ 51822 h 376396"/>
                <a:gd name="connsiteX76" fmla="*/ 135283 w 608133"/>
                <a:gd name="connsiteY76" fmla="*/ 94414 h 376396"/>
                <a:gd name="connsiteX77" fmla="*/ 147108 w 608133"/>
                <a:gd name="connsiteY77" fmla="*/ 94414 h 376396"/>
                <a:gd name="connsiteX78" fmla="*/ 147108 w 608133"/>
                <a:gd name="connsiteY78" fmla="*/ 51822 h 376396"/>
                <a:gd name="connsiteX79" fmla="*/ 156962 w 608133"/>
                <a:gd name="connsiteY79" fmla="*/ 41986 h 376396"/>
                <a:gd name="connsiteX80" fmla="*/ 166816 w 608133"/>
                <a:gd name="connsiteY80" fmla="*/ 51822 h 376396"/>
                <a:gd name="connsiteX81" fmla="*/ 166816 w 608133"/>
                <a:gd name="connsiteY81" fmla="*/ 114776 h 376396"/>
                <a:gd name="connsiteX82" fmla="*/ 135973 w 608133"/>
                <a:gd name="connsiteY82" fmla="*/ 145563 h 376396"/>
                <a:gd name="connsiteX83" fmla="*/ 135283 w 608133"/>
                <a:gd name="connsiteY83" fmla="*/ 145563 h 376396"/>
                <a:gd name="connsiteX84" fmla="*/ 135283 w 608133"/>
                <a:gd name="connsiteY84" fmla="*/ 230157 h 376396"/>
                <a:gd name="connsiteX85" fmla="*/ 125430 w 608133"/>
                <a:gd name="connsiteY85" fmla="*/ 239993 h 376396"/>
                <a:gd name="connsiteX86" fmla="*/ 115576 w 608133"/>
                <a:gd name="connsiteY86" fmla="*/ 230157 h 376396"/>
                <a:gd name="connsiteX87" fmla="*/ 115576 w 608133"/>
                <a:gd name="connsiteY87" fmla="*/ 145563 h 376396"/>
                <a:gd name="connsiteX88" fmla="*/ 114984 w 608133"/>
                <a:gd name="connsiteY88" fmla="*/ 145563 h 376396"/>
                <a:gd name="connsiteX89" fmla="*/ 84043 w 608133"/>
                <a:gd name="connsiteY89" fmla="*/ 114776 h 376396"/>
                <a:gd name="connsiteX90" fmla="*/ 84043 w 608133"/>
                <a:gd name="connsiteY90" fmla="*/ 51822 h 376396"/>
                <a:gd name="connsiteX91" fmla="*/ 93897 w 608133"/>
                <a:gd name="connsiteY91" fmla="*/ 41986 h 376396"/>
                <a:gd name="connsiteX92" fmla="*/ 30835 w 608133"/>
                <a:gd name="connsiteY92" fmla="*/ 19670 h 376396"/>
                <a:gd name="connsiteX93" fmla="*/ 19703 w 608133"/>
                <a:gd name="connsiteY93" fmla="*/ 30883 h 376396"/>
                <a:gd name="connsiteX94" fmla="*/ 19703 w 608133"/>
                <a:gd name="connsiteY94" fmla="*/ 262307 h 376396"/>
                <a:gd name="connsiteX95" fmla="*/ 51917 w 608133"/>
                <a:gd name="connsiteY95" fmla="*/ 262307 h 376396"/>
                <a:gd name="connsiteX96" fmla="*/ 61769 w 608133"/>
                <a:gd name="connsiteY96" fmla="*/ 272142 h 376396"/>
                <a:gd name="connsiteX97" fmla="*/ 51917 w 608133"/>
                <a:gd name="connsiteY97" fmla="*/ 281977 h 376396"/>
                <a:gd name="connsiteX98" fmla="*/ 19703 w 608133"/>
                <a:gd name="connsiteY98" fmla="*/ 281977 h 376396"/>
                <a:gd name="connsiteX99" fmla="*/ 19703 w 608133"/>
                <a:gd name="connsiteY99" fmla="*/ 293091 h 376396"/>
                <a:gd name="connsiteX100" fmla="*/ 30835 w 608133"/>
                <a:gd name="connsiteY100" fmla="*/ 304304 h 376396"/>
                <a:gd name="connsiteX101" fmla="*/ 63838 w 608133"/>
                <a:gd name="connsiteY101" fmla="*/ 304304 h 376396"/>
                <a:gd name="connsiteX102" fmla="*/ 125410 w 608133"/>
                <a:gd name="connsiteY102" fmla="*/ 251783 h 376396"/>
                <a:gd name="connsiteX103" fmla="*/ 187080 w 608133"/>
                <a:gd name="connsiteY103" fmla="*/ 304304 h 376396"/>
                <a:gd name="connsiteX104" fmla="*/ 442135 w 608133"/>
                <a:gd name="connsiteY104" fmla="*/ 304304 h 376396"/>
                <a:gd name="connsiteX105" fmla="*/ 503707 w 608133"/>
                <a:gd name="connsiteY105" fmla="*/ 251783 h 376396"/>
                <a:gd name="connsiteX106" fmla="*/ 565378 w 608133"/>
                <a:gd name="connsiteY106" fmla="*/ 304304 h 376396"/>
                <a:gd name="connsiteX107" fmla="*/ 577298 w 608133"/>
                <a:gd name="connsiteY107" fmla="*/ 304304 h 376396"/>
                <a:gd name="connsiteX108" fmla="*/ 588430 w 608133"/>
                <a:gd name="connsiteY108" fmla="*/ 293091 h 376396"/>
                <a:gd name="connsiteX109" fmla="*/ 588430 w 608133"/>
                <a:gd name="connsiteY109" fmla="*/ 281977 h 376396"/>
                <a:gd name="connsiteX110" fmla="*/ 577298 w 608133"/>
                <a:gd name="connsiteY110" fmla="*/ 281977 h 376396"/>
                <a:gd name="connsiteX111" fmla="*/ 567446 w 608133"/>
                <a:gd name="connsiteY111" fmla="*/ 272142 h 376396"/>
                <a:gd name="connsiteX112" fmla="*/ 577298 w 608133"/>
                <a:gd name="connsiteY112" fmla="*/ 262307 h 376396"/>
                <a:gd name="connsiteX113" fmla="*/ 588430 w 608133"/>
                <a:gd name="connsiteY113" fmla="*/ 262307 h 376396"/>
                <a:gd name="connsiteX114" fmla="*/ 588430 w 608133"/>
                <a:gd name="connsiteY114" fmla="*/ 239981 h 376396"/>
                <a:gd name="connsiteX115" fmla="*/ 556314 w 608133"/>
                <a:gd name="connsiteY115" fmla="*/ 239981 h 376396"/>
                <a:gd name="connsiteX116" fmla="*/ 546463 w 608133"/>
                <a:gd name="connsiteY116" fmla="*/ 230146 h 376396"/>
                <a:gd name="connsiteX117" fmla="*/ 546463 w 608133"/>
                <a:gd name="connsiteY117" fmla="*/ 210475 h 376396"/>
                <a:gd name="connsiteX118" fmla="*/ 561240 w 608133"/>
                <a:gd name="connsiteY118" fmla="*/ 184215 h 376396"/>
                <a:gd name="connsiteX119" fmla="*/ 562816 w 608133"/>
                <a:gd name="connsiteY119" fmla="*/ 183231 h 376396"/>
                <a:gd name="connsiteX120" fmla="*/ 501638 w 608133"/>
                <a:gd name="connsiteY120" fmla="*/ 156086 h 376396"/>
                <a:gd name="connsiteX121" fmla="*/ 377608 w 608133"/>
                <a:gd name="connsiteY121" fmla="*/ 156086 h 376396"/>
                <a:gd name="connsiteX122" fmla="*/ 336232 w 608133"/>
                <a:gd name="connsiteY122" fmla="*/ 114778 h 376396"/>
                <a:gd name="connsiteX123" fmla="*/ 336232 w 608133"/>
                <a:gd name="connsiteY123" fmla="*/ 72781 h 376396"/>
                <a:gd name="connsiteX124" fmla="*/ 356624 w 608133"/>
                <a:gd name="connsiteY124" fmla="*/ 52520 h 376396"/>
                <a:gd name="connsiteX125" fmla="*/ 449524 w 608133"/>
                <a:gd name="connsiteY125" fmla="*/ 52520 h 376396"/>
                <a:gd name="connsiteX126" fmla="*/ 440165 w 608133"/>
                <a:gd name="connsiteY126" fmla="*/ 32260 h 376396"/>
                <a:gd name="connsiteX127" fmla="*/ 420560 w 608133"/>
                <a:gd name="connsiteY127" fmla="*/ 19670 h 376396"/>
                <a:gd name="connsiteX128" fmla="*/ 30835 w 608133"/>
                <a:gd name="connsiteY128" fmla="*/ 0 h 376396"/>
                <a:gd name="connsiteX129" fmla="*/ 420560 w 608133"/>
                <a:gd name="connsiteY129" fmla="*/ 0 h 376396"/>
                <a:gd name="connsiteX130" fmla="*/ 458095 w 608133"/>
                <a:gd name="connsiteY130" fmla="*/ 23998 h 376396"/>
                <a:gd name="connsiteX131" fmla="*/ 511096 w 608133"/>
                <a:gd name="connsiteY131" fmla="*/ 138776 h 376396"/>
                <a:gd name="connsiteX132" fmla="*/ 583603 w 608133"/>
                <a:gd name="connsiteY132" fmla="*/ 170937 h 376396"/>
                <a:gd name="connsiteX133" fmla="*/ 608133 w 608133"/>
                <a:gd name="connsiteY133" fmla="*/ 208705 h 376396"/>
                <a:gd name="connsiteX134" fmla="*/ 608133 w 608133"/>
                <a:gd name="connsiteY134" fmla="*/ 293091 h 376396"/>
                <a:gd name="connsiteX135" fmla="*/ 577298 w 608133"/>
                <a:gd name="connsiteY135" fmla="*/ 323974 h 376396"/>
                <a:gd name="connsiteX136" fmla="*/ 565378 w 608133"/>
                <a:gd name="connsiteY136" fmla="*/ 323974 h 376396"/>
                <a:gd name="connsiteX137" fmla="*/ 503707 w 608133"/>
                <a:gd name="connsiteY137" fmla="*/ 376396 h 376396"/>
                <a:gd name="connsiteX138" fmla="*/ 442135 w 608133"/>
                <a:gd name="connsiteY138" fmla="*/ 323974 h 376396"/>
                <a:gd name="connsiteX139" fmla="*/ 187080 w 608133"/>
                <a:gd name="connsiteY139" fmla="*/ 323974 h 376396"/>
                <a:gd name="connsiteX140" fmla="*/ 125410 w 608133"/>
                <a:gd name="connsiteY140" fmla="*/ 376396 h 376396"/>
                <a:gd name="connsiteX141" fmla="*/ 63838 w 608133"/>
                <a:gd name="connsiteY141" fmla="*/ 323974 h 376396"/>
                <a:gd name="connsiteX142" fmla="*/ 30835 w 608133"/>
                <a:gd name="connsiteY142" fmla="*/ 323974 h 376396"/>
                <a:gd name="connsiteX143" fmla="*/ 0 w 608133"/>
                <a:gd name="connsiteY143" fmla="*/ 293091 h 376396"/>
                <a:gd name="connsiteX144" fmla="*/ 0 w 608133"/>
                <a:gd name="connsiteY144" fmla="*/ 30883 h 376396"/>
                <a:gd name="connsiteX145" fmla="*/ 30835 w 608133"/>
                <a:gd name="connsiteY145" fmla="*/ 0 h 37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08133" h="376396">
                  <a:moveTo>
                    <a:pt x="503767" y="295105"/>
                  </a:moveTo>
                  <a:cubicBezTo>
                    <a:pt x="514290" y="295105"/>
                    <a:pt x="522820" y="303620"/>
                    <a:pt x="522820" y="314123"/>
                  </a:cubicBezTo>
                  <a:cubicBezTo>
                    <a:pt x="522820" y="324626"/>
                    <a:pt x="514290" y="333141"/>
                    <a:pt x="503767" y="333141"/>
                  </a:cubicBezTo>
                  <a:cubicBezTo>
                    <a:pt x="493244" y="333141"/>
                    <a:pt x="484714" y="324626"/>
                    <a:pt x="484714" y="314123"/>
                  </a:cubicBezTo>
                  <a:cubicBezTo>
                    <a:pt x="484714" y="303620"/>
                    <a:pt x="493244" y="295105"/>
                    <a:pt x="503767" y="295105"/>
                  </a:cubicBezTo>
                  <a:close/>
                  <a:moveTo>
                    <a:pt x="125466" y="295105"/>
                  </a:moveTo>
                  <a:cubicBezTo>
                    <a:pt x="135989" y="295105"/>
                    <a:pt x="144519" y="303620"/>
                    <a:pt x="144519" y="314123"/>
                  </a:cubicBezTo>
                  <a:cubicBezTo>
                    <a:pt x="144519" y="324626"/>
                    <a:pt x="135989" y="333141"/>
                    <a:pt x="125466" y="333141"/>
                  </a:cubicBezTo>
                  <a:cubicBezTo>
                    <a:pt x="114943" y="333141"/>
                    <a:pt x="106413" y="324626"/>
                    <a:pt x="106413" y="314123"/>
                  </a:cubicBezTo>
                  <a:cubicBezTo>
                    <a:pt x="106413" y="303620"/>
                    <a:pt x="114943" y="295105"/>
                    <a:pt x="125466" y="295105"/>
                  </a:cubicBezTo>
                  <a:close/>
                  <a:moveTo>
                    <a:pt x="503707" y="271454"/>
                  </a:moveTo>
                  <a:cubicBezTo>
                    <a:pt x="480162" y="271454"/>
                    <a:pt x="461050" y="290632"/>
                    <a:pt x="461050" y="314139"/>
                  </a:cubicBezTo>
                  <a:cubicBezTo>
                    <a:pt x="461050" y="337645"/>
                    <a:pt x="480162" y="356726"/>
                    <a:pt x="503707" y="356726"/>
                  </a:cubicBezTo>
                  <a:cubicBezTo>
                    <a:pt x="527252" y="356726"/>
                    <a:pt x="546463" y="337645"/>
                    <a:pt x="546463" y="314139"/>
                  </a:cubicBezTo>
                  <a:cubicBezTo>
                    <a:pt x="546463" y="290632"/>
                    <a:pt x="527252" y="271454"/>
                    <a:pt x="503707" y="271454"/>
                  </a:cubicBezTo>
                  <a:close/>
                  <a:moveTo>
                    <a:pt x="125410" y="271454"/>
                  </a:moveTo>
                  <a:cubicBezTo>
                    <a:pt x="101864" y="271454"/>
                    <a:pt x="82753" y="290632"/>
                    <a:pt x="82753" y="314139"/>
                  </a:cubicBezTo>
                  <a:cubicBezTo>
                    <a:pt x="82753" y="337645"/>
                    <a:pt x="101864" y="356726"/>
                    <a:pt x="125410" y="356726"/>
                  </a:cubicBezTo>
                  <a:cubicBezTo>
                    <a:pt x="148955" y="356726"/>
                    <a:pt x="168165" y="337645"/>
                    <a:pt x="168165" y="314139"/>
                  </a:cubicBezTo>
                  <a:cubicBezTo>
                    <a:pt x="168165" y="290632"/>
                    <a:pt x="148955" y="271454"/>
                    <a:pt x="125410" y="271454"/>
                  </a:cubicBezTo>
                  <a:close/>
                  <a:moveTo>
                    <a:pt x="199035" y="262362"/>
                  </a:moveTo>
                  <a:lnTo>
                    <a:pt x="430197" y="262362"/>
                  </a:lnTo>
                  <a:cubicBezTo>
                    <a:pt x="435614" y="262362"/>
                    <a:pt x="440046" y="266776"/>
                    <a:pt x="440046" y="272171"/>
                  </a:cubicBezTo>
                  <a:cubicBezTo>
                    <a:pt x="440046" y="277565"/>
                    <a:pt x="435614" y="281979"/>
                    <a:pt x="430197" y="281979"/>
                  </a:cubicBezTo>
                  <a:lnTo>
                    <a:pt x="199035" y="281979"/>
                  </a:lnTo>
                  <a:cubicBezTo>
                    <a:pt x="193618" y="281979"/>
                    <a:pt x="189186" y="277565"/>
                    <a:pt x="189186" y="272171"/>
                  </a:cubicBezTo>
                  <a:cubicBezTo>
                    <a:pt x="189186" y="266776"/>
                    <a:pt x="193618" y="262362"/>
                    <a:pt x="199035" y="262362"/>
                  </a:cubicBezTo>
                  <a:close/>
                  <a:moveTo>
                    <a:pt x="582815" y="194148"/>
                  </a:moveTo>
                  <a:lnTo>
                    <a:pt x="571485" y="201033"/>
                  </a:lnTo>
                  <a:cubicBezTo>
                    <a:pt x="568234" y="203000"/>
                    <a:pt x="566166" y="206639"/>
                    <a:pt x="566166" y="210475"/>
                  </a:cubicBezTo>
                  <a:lnTo>
                    <a:pt x="566166" y="220310"/>
                  </a:lnTo>
                  <a:lnTo>
                    <a:pt x="588430" y="220310"/>
                  </a:lnTo>
                  <a:lnTo>
                    <a:pt x="588430" y="208705"/>
                  </a:lnTo>
                  <a:cubicBezTo>
                    <a:pt x="588430" y="203197"/>
                    <a:pt x="586361" y="198083"/>
                    <a:pt x="582815" y="194148"/>
                  </a:cubicBezTo>
                  <a:close/>
                  <a:moveTo>
                    <a:pt x="103751" y="114087"/>
                  </a:moveTo>
                  <a:lnTo>
                    <a:pt x="103751" y="114776"/>
                  </a:lnTo>
                  <a:cubicBezTo>
                    <a:pt x="103751" y="120874"/>
                    <a:pt x="108776" y="125891"/>
                    <a:pt x="114984" y="125891"/>
                  </a:cubicBezTo>
                  <a:lnTo>
                    <a:pt x="135973" y="125891"/>
                  </a:lnTo>
                  <a:cubicBezTo>
                    <a:pt x="142083" y="125891"/>
                    <a:pt x="147108" y="120874"/>
                    <a:pt x="147108" y="114776"/>
                  </a:cubicBezTo>
                  <a:lnTo>
                    <a:pt x="147108" y="114087"/>
                  </a:lnTo>
                  <a:close/>
                  <a:moveTo>
                    <a:pt x="398001" y="72191"/>
                  </a:moveTo>
                  <a:lnTo>
                    <a:pt x="398001" y="136415"/>
                  </a:lnTo>
                  <a:lnTo>
                    <a:pt x="488339" y="136415"/>
                  </a:lnTo>
                  <a:lnTo>
                    <a:pt x="458686" y="72191"/>
                  </a:lnTo>
                  <a:close/>
                  <a:moveTo>
                    <a:pt x="356624" y="72191"/>
                  </a:moveTo>
                  <a:cubicBezTo>
                    <a:pt x="356230" y="72191"/>
                    <a:pt x="355935" y="72486"/>
                    <a:pt x="355935" y="72781"/>
                  </a:cubicBezTo>
                  <a:lnTo>
                    <a:pt x="355935" y="114778"/>
                  </a:lnTo>
                  <a:cubicBezTo>
                    <a:pt x="355935" y="126678"/>
                    <a:pt x="365688" y="136415"/>
                    <a:pt x="377608" y="136415"/>
                  </a:cubicBezTo>
                  <a:lnTo>
                    <a:pt x="378298" y="136415"/>
                  </a:lnTo>
                  <a:lnTo>
                    <a:pt x="378298" y="72191"/>
                  </a:lnTo>
                  <a:close/>
                  <a:moveTo>
                    <a:pt x="210451" y="61659"/>
                  </a:moveTo>
                  <a:cubicBezTo>
                    <a:pt x="209565" y="61659"/>
                    <a:pt x="208875" y="62347"/>
                    <a:pt x="208875" y="63134"/>
                  </a:cubicBezTo>
                  <a:lnTo>
                    <a:pt x="208875" y="167892"/>
                  </a:lnTo>
                  <a:lnTo>
                    <a:pt x="228663" y="167892"/>
                  </a:lnTo>
                  <a:cubicBezTo>
                    <a:pt x="228762" y="167892"/>
                    <a:pt x="228959" y="167892"/>
                    <a:pt x="229156" y="167695"/>
                  </a:cubicBezTo>
                  <a:cubicBezTo>
                    <a:pt x="229352" y="167400"/>
                    <a:pt x="229254" y="167204"/>
                    <a:pt x="229254" y="167105"/>
                  </a:cubicBezTo>
                  <a:lnTo>
                    <a:pt x="211927" y="62938"/>
                  </a:lnTo>
                  <a:cubicBezTo>
                    <a:pt x="211829" y="62151"/>
                    <a:pt x="211140" y="61659"/>
                    <a:pt x="210451" y="61659"/>
                  </a:cubicBezTo>
                  <a:close/>
                  <a:moveTo>
                    <a:pt x="210352" y="41986"/>
                  </a:moveTo>
                  <a:cubicBezTo>
                    <a:pt x="220788" y="41986"/>
                    <a:pt x="229648" y="49462"/>
                    <a:pt x="231321" y="59692"/>
                  </a:cubicBezTo>
                  <a:lnTo>
                    <a:pt x="248747" y="163859"/>
                  </a:lnTo>
                  <a:cubicBezTo>
                    <a:pt x="249731" y="169761"/>
                    <a:pt x="248057" y="175761"/>
                    <a:pt x="244120" y="180384"/>
                  </a:cubicBezTo>
                  <a:cubicBezTo>
                    <a:pt x="240280" y="184909"/>
                    <a:pt x="234669" y="187565"/>
                    <a:pt x="228663" y="187565"/>
                  </a:cubicBezTo>
                  <a:lnTo>
                    <a:pt x="208875" y="187565"/>
                  </a:lnTo>
                  <a:lnTo>
                    <a:pt x="208875" y="230157"/>
                  </a:lnTo>
                  <a:cubicBezTo>
                    <a:pt x="208875" y="235665"/>
                    <a:pt x="204445" y="239993"/>
                    <a:pt x="199031" y="239993"/>
                  </a:cubicBezTo>
                  <a:cubicBezTo>
                    <a:pt x="193616" y="239993"/>
                    <a:pt x="189186" y="235665"/>
                    <a:pt x="189186" y="230157"/>
                  </a:cubicBezTo>
                  <a:lnTo>
                    <a:pt x="189186" y="63134"/>
                  </a:lnTo>
                  <a:cubicBezTo>
                    <a:pt x="189186" y="51527"/>
                    <a:pt x="198735" y="41986"/>
                    <a:pt x="210352" y="41986"/>
                  </a:cubicBezTo>
                  <a:close/>
                  <a:moveTo>
                    <a:pt x="93897" y="41986"/>
                  </a:moveTo>
                  <a:cubicBezTo>
                    <a:pt x="99415" y="41986"/>
                    <a:pt x="103751" y="46412"/>
                    <a:pt x="103751" y="51822"/>
                  </a:cubicBezTo>
                  <a:lnTo>
                    <a:pt x="103751" y="94414"/>
                  </a:lnTo>
                  <a:lnTo>
                    <a:pt x="115576" y="94414"/>
                  </a:lnTo>
                  <a:lnTo>
                    <a:pt x="115576" y="51822"/>
                  </a:lnTo>
                  <a:cubicBezTo>
                    <a:pt x="115576" y="46412"/>
                    <a:pt x="120010" y="41986"/>
                    <a:pt x="125430" y="41986"/>
                  </a:cubicBezTo>
                  <a:cubicBezTo>
                    <a:pt x="130948" y="41986"/>
                    <a:pt x="135283" y="46412"/>
                    <a:pt x="135283" y="51822"/>
                  </a:cubicBezTo>
                  <a:lnTo>
                    <a:pt x="135283" y="94414"/>
                  </a:lnTo>
                  <a:lnTo>
                    <a:pt x="147108" y="94414"/>
                  </a:lnTo>
                  <a:lnTo>
                    <a:pt x="147108" y="51822"/>
                  </a:lnTo>
                  <a:cubicBezTo>
                    <a:pt x="147108" y="46412"/>
                    <a:pt x="151542" y="41986"/>
                    <a:pt x="156962" y="41986"/>
                  </a:cubicBezTo>
                  <a:cubicBezTo>
                    <a:pt x="162480" y="41986"/>
                    <a:pt x="166816" y="46412"/>
                    <a:pt x="166816" y="51822"/>
                  </a:cubicBezTo>
                  <a:lnTo>
                    <a:pt x="166816" y="114776"/>
                  </a:lnTo>
                  <a:cubicBezTo>
                    <a:pt x="166816" y="131793"/>
                    <a:pt x="153020" y="145563"/>
                    <a:pt x="135973" y="145563"/>
                  </a:cubicBezTo>
                  <a:lnTo>
                    <a:pt x="135283" y="145563"/>
                  </a:lnTo>
                  <a:lnTo>
                    <a:pt x="135283" y="230157"/>
                  </a:lnTo>
                  <a:cubicBezTo>
                    <a:pt x="135283" y="235665"/>
                    <a:pt x="130948" y="239993"/>
                    <a:pt x="125430" y="239993"/>
                  </a:cubicBezTo>
                  <a:cubicBezTo>
                    <a:pt x="120010" y="239993"/>
                    <a:pt x="115576" y="235665"/>
                    <a:pt x="115576" y="230157"/>
                  </a:cubicBezTo>
                  <a:lnTo>
                    <a:pt x="115576" y="145563"/>
                  </a:lnTo>
                  <a:lnTo>
                    <a:pt x="114984" y="145563"/>
                  </a:lnTo>
                  <a:cubicBezTo>
                    <a:pt x="97937" y="145563"/>
                    <a:pt x="84043" y="131793"/>
                    <a:pt x="84043" y="114776"/>
                  </a:cubicBezTo>
                  <a:lnTo>
                    <a:pt x="84043" y="51822"/>
                  </a:lnTo>
                  <a:cubicBezTo>
                    <a:pt x="84043" y="46412"/>
                    <a:pt x="88477" y="41986"/>
                    <a:pt x="93897" y="41986"/>
                  </a:cubicBezTo>
                  <a:close/>
                  <a:moveTo>
                    <a:pt x="30835" y="19670"/>
                  </a:moveTo>
                  <a:cubicBezTo>
                    <a:pt x="24727" y="19670"/>
                    <a:pt x="19703" y="24686"/>
                    <a:pt x="19703" y="30883"/>
                  </a:cubicBezTo>
                  <a:lnTo>
                    <a:pt x="19703" y="262307"/>
                  </a:lnTo>
                  <a:lnTo>
                    <a:pt x="51917" y="262307"/>
                  </a:lnTo>
                  <a:cubicBezTo>
                    <a:pt x="57336" y="262307"/>
                    <a:pt x="61769" y="266733"/>
                    <a:pt x="61769" y="272142"/>
                  </a:cubicBezTo>
                  <a:cubicBezTo>
                    <a:pt x="61769" y="277552"/>
                    <a:pt x="57336" y="281977"/>
                    <a:pt x="51917" y="281977"/>
                  </a:cubicBezTo>
                  <a:lnTo>
                    <a:pt x="19703" y="281977"/>
                  </a:lnTo>
                  <a:lnTo>
                    <a:pt x="19703" y="293091"/>
                  </a:lnTo>
                  <a:cubicBezTo>
                    <a:pt x="19703" y="299288"/>
                    <a:pt x="24727" y="304304"/>
                    <a:pt x="30835" y="304304"/>
                  </a:cubicBezTo>
                  <a:lnTo>
                    <a:pt x="63838" y="304304"/>
                  </a:lnTo>
                  <a:cubicBezTo>
                    <a:pt x="68566" y="274601"/>
                    <a:pt x="94377" y="251783"/>
                    <a:pt x="125410" y="251783"/>
                  </a:cubicBezTo>
                  <a:cubicBezTo>
                    <a:pt x="156540" y="251783"/>
                    <a:pt x="182351" y="274601"/>
                    <a:pt x="187080" y="304304"/>
                  </a:cubicBezTo>
                  <a:lnTo>
                    <a:pt x="442135" y="304304"/>
                  </a:lnTo>
                  <a:cubicBezTo>
                    <a:pt x="446864" y="274601"/>
                    <a:pt x="472675" y="251783"/>
                    <a:pt x="503707" y="251783"/>
                  </a:cubicBezTo>
                  <a:cubicBezTo>
                    <a:pt x="534838" y="251783"/>
                    <a:pt x="560649" y="274601"/>
                    <a:pt x="565378" y="304304"/>
                  </a:cubicBezTo>
                  <a:lnTo>
                    <a:pt x="577298" y="304304"/>
                  </a:lnTo>
                  <a:cubicBezTo>
                    <a:pt x="583406" y="304304"/>
                    <a:pt x="588430" y="299288"/>
                    <a:pt x="588430" y="293091"/>
                  </a:cubicBezTo>
                  <a:lnTo>
                    <a:pt x="588430" y="281977"/>
                  </a:lnTo>
                  <a:lnTo>
                    <a:pt x="577298" y="281977"/>
                  </a:lnTo>
                  <a:cubicBezTo>
                    <a:pt x="571880" y="281977"/>
                    <a:pt x="567446" y="277552"/>
                    <a:pt x="567446" y="272142"/>
                  </a:cubicBezTo>
                  <a:cubicBezTo>
                    <a:pt x="567446" y="266733"/>
                    <a:pt x="571880" y="262307"/>
                    <a:pt x="577298" y="262307"/>
                  </a:cubicBezTo>
                  <a:lnTo>
                    <a:pt x="588430" y="262307"/>
                  </a:lnTo>
                  <a:lnTo>
                    <a:pt x="588430" y="239981"/>
                  </a:lnTo>
                  <a:lnTo>
                    <a:pt x="556314" y="239981"/>
                  </a:lnTo>
                  <a:cubicBezTo>
                    <a:pt x="550797" y="239981"/>
                    <a:pt x="546463" y="235653"/>
                    <a:pt x="546463" y="230146"/>
                  </a:cubicBezTo>
                  <a:lnTo>
                    <a:pt x="546463" y="210475"/>
                  </a:lnTo>
                  <a:cubicBezTo>
                    <a:pt x="546463" y="199853"/>
                    <a:pt x="552078" y="189723"/>
                    <a:pt x="561240" y="184215"/>
                  </a:cubicBezTo>
                  <a:lnTo>
                    <a:pt x="562816" y="183231"/>
                  </a:lnTo>
                  <a:lnTo>
                    <a:pt x="501638" y="156086"/>
                  </a:lnTo>
                  <a:lnTo>
                    <a:pt x="377608" y="156086"/>
                  </a:lnTo>
                  <a:cubicBezTo>
                    <a:pt x="354851" y="156086"/>
                    <a:pt x="336232" y="137596"/>
                    <a:pt x="336232" y="114778"/>
                  </a:cubicBezTo>
                  <a:lnTo>
                    <a:pt x="336232" y="72781"/>
                  </a:lnTo>
                  <a:cubicBezTo>
                    <a:pt x="336232" y="61569"/>
                    <a:pt x="345394" y="52520"/>
                    <a:pt x="356624" y="52520"/>
                  </a:cubicBezTo>
                  <a:lnTo>
                    <a:pt x="449524" y="52520"/>
                  </a:lnTo>
                  <a:lnTo>
                    <a:pt x="440165" y="32260"/>
                  </a:lnTo>
                  <a:cubicBezTo>
                    <a:pt x="436717" y="24686"/>
                    <a:pt x="428934" y="19670"/>
                    <a:pt x="420560" y="19670"/>
                  </a:cubicBezTo>
                  <a:close/>
                  <a:moveTo>
                    <a:pt x="30835" y="0"/>
                  </a:moveTo>
                  <a:lnTo>
                    <a:pt x="420560" y="0"/>
                  </a:lnTo>
                  <a:cubicBezTo>
                    <a:pt x="436618" y="0"/>
                    <a:pt x="451396" y="9442"/>
                    <a:pt x="458095" y="23998"/>
                  </a:cubicBezTo>
                  <a:lnTo>
                    <a:pt x="511096" y="138776"/>
                  </a:lnTo>
                  <a:lnTo>
                    <a:pt x="583603" y="170937"/>
                  </a:lnTo>
                  <a:cubicBezTo>
                    <a:pt x="598479" y="177527"/>
                    <a:pt x="608133" y="192378"/>
                    <a:pt x="608133" y="208705"/>
                  </a:cubicBezTo>
                  <a:lnTo>
                    <a:pt x="608133" y="293091"/>
                  </a:lnTo>
                  <a:cubicBezTo>
                    <a:pt x="608133" y="310106"/>
                    <a:pt x="594341" y="323974"/>
                    <a:pt x="577298" y="323974"/>
                  </a:cubicBezTo>
                  <a:lnTo>
                    <a:pt x="565378" y="323974"/>
                  </a:lnTo>
                  <a:cubicBezTo>
                    <a:pt x="560649" y="353677"/>
                    <a:pt x="534838" y="376396"/>
                    <a:pt x="503707" y="376396"/>
                  </a:cubicBezTo>
                  <a:cubicBezTo>
                    <a:pt x="472675" y="376396"/>
                    <a:pt x="446864" y="353677"/>
                    <a:pt x="442135" y="323974"/>
                  </a:cubicBezTo>
                  <a:lnTo>
                    <a:pt x="187080" y="323974"/>
                  </a:lnTo>
                  <a:cubicBezTo>
                    <a:pt x="182351" y="353677"/>
                    <a:pt x="156540" y="376396"/>
                    <a:pt x="125410" y="376396"/>
                  </a:cubicBezTo>
                  <a:cubicBezTo>
                    <a:pt x="94377" y="376396"/>
                    <a:pt x="68566" y="353677"/>
                    <a:pt x="63838" y="323974"/>
                  </a:cubicBezTo>
                  <a:lnTo>
                    <a:pt x="30835" y="323974"/>
                  </a:lnTo>
                  <a:cubicBezTo>
                    <a:pt x="13891" y="323974"/>
                    <a:pt x="0" y="310106"/>
                    <a:pt x="0" y="293091"/>
                  </a:cubicBezTo>
                  <a:lnTo>
                    <a:pt x="0" y="30883"/>
                  </a:lnTo>
                  <a:cubicBezTo>
                    <a:pt x="0" y="13868"/>
                    <a:pt x="13891" y="0"/>
                    <a:pt x="3083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î$ļiďê">
              <a:extLst>
                <a:ext uri="{FF2B5EF4-FFF2-40B4-BE49-F238E27FC236}">
                  <a16:creationId xmlns:a16="http://schemas.microsoft.com/office/drawing/2014/main" xmlns="" id="{98B2F168-9E83-4494-AA9B-5CD25DC7AB18}"/>
                </a:ext>
              </a:extLst>
            </p:cNvPr>
            <p:cNvGrpSpPr/>
            <p:nvPr/>
          </p:nvGrpSpPr>
          <p:grpSpPr>
            <a:xfrm>
              <a:off x="5985829" y="2711469"/>
              <a:ext cx="530001" cy="530002"/>
              <a:chOff x="8544275" y="2820471"/>
              <a:chExt cx="619662" cy="619662"/>
            </a:xfrm>
          </p:grpSpPr>
          <p:sp>
            <p:nvSpPr>
              <p:cNvPr id="30" name="îṧ1iḋe">
                <a:extLst>
                  <a:ext uri="{FF2B5EF4-FFF2-40B4-BE49-F238E27FC236}">
                    <a16:creationId xmlns:a16="http://schemas.microsoft.com/office/drawing/2014/main" xmlns="" id="{9A31B098-75F3-4D9B-80E7-CE90C544DF86}"/>
                  </a:ext>
                </a:extLst>
              </p:cNvPr>
              <p:cNvSpPr/>
              <p:nvPr/>
            </p:nvSpPr>
            <p:spPr>
              <a:xfrm>
                <a:off x="8544275" y="2820471"/>
                <a:ext cx="619662" cy="619662"/>
              </a:xfrm>
              <a:prstGeom prst="ellipse">
                <a:avLst/>
              </a:prstGeom>
              <a:solidFill>
                <a:schemeClr val="accent2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1iďè">
                <a:extLst>
                  <a:ext uri="{FF2B5EF4-FFF2-40B4-BE49-F238E27FC236}">
                    <a16:creationId xmlns:a16="http://schemas.microsoft.com/office/drawing/2014/main" xmlns="" id="{4FA05436-8259-4503-AC76-A83E4FBFA29F}"/>
                  </a:ext>
                </a:extLst>
              </p:cNvPr>
              <p:cNvSpPr/>
              <p:nvPr/>
            </p:nvSpPr>
            <p:spPr>
              <a:xfrm>
                <a:off x="8661024" y="3010797"/>
                <a:ext cx="386158" cy="239007"/>
              </a:xfrm>
              <a:custGeom>
                <a:avLst/>
                <a:gdLst>
                  <a:gd name="connsiteX0" fmla="*/ 503767 w 608133"/>
                  <a:gd name="connsiteY0" fmla="*/ 295105 h 376396"/>
                  <a:gd name="connsiteX1" fmla="*/ 522820 w 608133"/>
                  <a:gd name="connsiteY1" fmla="*/ 314123 h 376396"/>
                  <a:gd name="connsiteX2" fmla="*/ 503767 w 608133"/>
                  <a:gd name="connsiteY2" fmla="*/ 333141 h 376396"/>
                  <a:gd name="connsiteX3" fmla="*/ 484714 w 608133"/>
                  <a:gd name="connsiteY3" fmla="*/ 314123 h 376396"/>
                  <a:gd name="connsiteX4" fmla="*/ 503767 w 608133"/>
                  <a:gd name="connsiteY4" fmla="*/ 295105 h 376396"/>
                  <a:gd name="connsiteX5" fmla="*/ 125466 w 608133"/>
                  <a:gd name="connsiteY5" fmla="*/ 295105 h 376396"/>
                  <a:gd name="connsiteX6" fmla="*/ 144519 w 608133"/>
                  <a:gd name="connsiteY6" fmla="*/ 314123 h 376396"/>
                  <a:gd name="connsiteX7" fmla="*/ 125466 w 608133"/>
                  <a:gd name="connsiteY7" fmla="*/ 333141 h 376396"/>
                  <a:gd name="connsiteX8" fmla="*/ 106413 w 608133"/>
                  <a:gd name="connsiteY8" fmla="*/ 314123 h 376396"/>
                  <a:gd name="connsiteX9" fmla="*/ 125466 w 608133"/>
                  <a:gd name="connsiteY9" fmla="*/ 295105 h 376396"/>
                  <a:gd name="connsiteX10" fmla="*/ 503707 w 608133"/>
                  <a:gd name="connsiteY10" fmla="*/ 271454 h 376396"/>
                  <a:gd name="connsiteX11" fmla="*/ 461050 w 608133"/>
                  <a:gd name="connsiteY11" fmla="*/ 314139 h 376396"/>
                  <a:gd name="connsiteX12" fmla="*/ 503707 w 608133"/>
                  <a:gd name="connsiteY12" fmla="*/ 356726 h 376396"/>
                  <a:gd name="connsiteX13" fmla="*/ 546463 w 608133"/>
                  <a:gd name="connsiteY13" fmla="*/ 314139 h 376396"/>
                  <a:gd name="connsiteX14" fmla="*/ 503707 w 608133"/>
                  <a:gd name="connsiteY14" fmla="*/ 271454 h 376396"/>
                  <a:gd name="connsiteX15" fmla="*/ 125410 w 608133"/>
                  <a:gd name="connsiteY15" fmla="*/ 271454 h 376396"/>
                  <a:gd name="connsiteX16" fmla="*/ 82753 w 608133"/>
                  <a:gd name="connsiteY16" fmla="*/ 314139 h 376396"/>
                  <a:gd name="connsiteX17" fmla="*/ 125410 w 608133"/>
                  <a:gd name="connsiteY17" fmla="*/ 356726 h 376396"/>
                  <a:gd name="connsiteX18" fmla="*/ 168165 w 608133"/>
                  <a:gd name="connsiteY18" fmla="*/ 314139 h 376396"/>
                  <a:gd name="connsiteX19" fmla="*/ 125410 w 608133"/>
                  <a:gd name="connsiteY19" fmla="*/ 271454 h 376396"/>
                  <a:gd name="connsiteX20" fmla="*/ 199035 w 608133"/>
                  <a:gd name="connsiteY20" fmla="*/ 262362 h 376396"/>
                  <a:gd name="connsiteX21" fmla="*/ 430197 w 608133"/>
                  <a:gd name="connsiteY21" fmla="*/ 262362 h 376396"/>
                  <a:gd name="connsiteX22" fmla="*/ 440046 w 608133"/>
                  <a:gd name="connsiteY22" fmla="*/ 272171 h 376396"/>
                  <a:gd name="connsiteX23" fmla="*/ 430197 w 608133"/>
                  <a:gd name="connsiteY23" fmla="*/ 281979 h 376396"/>
                  <a:gd name="connsiteX24" fmla="*/ 199035 w 608133"/>
                  <a:gd name="connsiteY24" fmla="*/ 281979 h 376396"/>
                  <a:gd name="connsiteX25" fmla="*/ 189186 w 608133"/>
                  <a:gd name="connsiteY25" fmla="*/ 272171 h 376396"/>
                  <a:gd name="connsiteX26" fmla="*/ 199035 w 608133"/>
                  <a:gd name="connsiteY26" fmla="*/ 262362 h 376396"/>
                  <a:gd name="connsiteX27" fmla="*/ 582815 w 608133"/>
                  <a:gd name="connsiteY27" fmla="*/ 194148 h 376396"/>
                  <a:gd name="connsiteX28" fmla="*/ 571485 w 608133"/>
                  <a:gd name="connsiteY28" fmla="*/ 201033 h 376396"/>
                  <a:gd name="connsiteX29" fmla="*/ 566166 w 608133"/>
                  <a:gd name="connsiteY29" fmla="*/ 210475 h 376396"/>
                  <a:gd name="connsiteX30" fmla="*/ 566166 w 608133"/>
                  <a:gd name="connsiteY30" fmla="*/ 220310 h 376396"/>
                  <a:gd name="connsiteX31" fmla="*/ 588430 w 608133"/>
                  <a:gd name="connsiteY31" fmla="*/ 220310 h 376396"/>
                  <a:gd name="connsiteX32" fmla="*/ 588430 w 608133"/>
                  <a:gd name="connsiteY32" fmla="*/ 208705 h 376396"/>
                  <a:gd name="connsiteX33" fmla="*/ 582815 w 608133"/>
                  <a:gd name="connsiteY33" fmla="*/ 194148 h 376396"/>
                  <a:gd name="connsiteX34" fmla="*/ 103751 w 608133"/>
                  <a:gd name="connsiteY34" fmla="*/ 114087 h 376396"/>
                  <a:gd name="connsiteX35" fmla="*/ 103751 w 608133"/>
                  <a:gd name="connsiteY35" fmla="*/ 114776 h 376396"/>
                  <a:gd name="connsiteX36" fmla="*/ 114984 w 608133"/>
                  <a:gd name="connsiteY36" fmla="*/ 125891 h 376396"/>
                  <a:gd name="connsiteX37" fmla="*/ 135973 w 608133"/>
                  <a:gd name="connsiteY37" fmla="*/ 125891 h 376396"/>
                  <a:gd name="connsiteX38" fmla="*/ 147108 w 608133"/>
                  <a:gd name="connsiteY38" fmla="*/ 114776 h 376396"/>
                  <a:gd name="connsiteX39" fmla="*/ 147108 w 608133"/>
                  <a:gd name="connsiteY39" fmla="*/ 114087 h 376396"/>
                  <a:gd name="connsiteX40" fmla="*/ 398001 w 608133"/>
                  <a:gd name="connsiteY40" fmla="*/ 72191 h 376396"/>
                  <a:gd name="connsiteX41" fmla="*/ 398001 w 608133"/>
                  <a:gd name="connsiteY41" fmla="*/ 136415 h 376396"/>
                  <a:gd name="connsiteX42" fmla="*/ 488339 w 608133"/>
                  <a:gd name="connsiteY42" fmla="*/ 136415 h 376396"/>
                  <a:gd name="connsiteX43" fmla="*/ 458686 w 608133"/>
                  <a:gd name="connsiteY43" fmla="*/ 72191 h 376396"/>
                  <a:gd name="connsiteX44" fmla="*/ 356624 w 608133"/>
                  <a:gd name="connsiteY44" fmla="*/ 72191 h 376396"/>
                  <a:gd name="connsiteX45" fmla="*/ 355935 w 608133"/>
                  <a:gd name="connsiteY45" fmla="*/ 72781 h 376396"/>
                  <a:gd name="connsiteX46" fmla="*/ 355935 w 608133"/>
                  <a:gd name="connsiteY46" fmla="*/ 114778 h 376396"/>
                  <a:gd name="connsiteX47" fmla="*/ 377608 w 608133"/>
                  <a:gd name="connsiteY47" fmla="*/ 136415 h 376396"/>
                  <a:gd name="connsiteX48" fmla="*/ 378298 w 608133"/>
                  <a:gd name="connsiteY48" fmla="*/ 136415 h 376396"/>
                  <a:gd name="connsiteX49" fmla="*/ 378298 w 608133"/>
                  <a:gd name="connsiteY49" fmla="*/ 72191 h 376396"/>
                  <a:gd name="connsiteX50" fmla="*/ 210451 w 608133"/>
                  <a:gd name="connsiteY50" fmla="*/ 61659 h 376396"/>
                  <a:gd name="connsiteX51" fmla="*/ 208875 w 608133"/>
                  <a:gd name="connsiteY51" fmla="*/ 63134 h 376396"/>
                  <a:gd name="connsiteX52" fmla="*/ 208875 w 608133"/>
                  <a:gd name="connsiteY52" fmla="*/ 167892 h 376396"/>
                  <a:gd name="connsiteX53" fmla="*/ 228663 w 608133"/>
                  <a:gd name="connsiteY53" fmla="*/ 167892 h 376396"/>
                  <a:gd name="connsiteX54" fmla="*/ 229156 w 608133"/>
                  <a:gd name="connsiteY54" fmla="*/ 167695 h 376396"/>
                  <a:gd name="connsiteX55" fmla="*/ 229254 w 608133"/>
                  <a:gd name="connsiteY55" fmla="*/ 167105 h 376396"/>
                  <a:gd name="connsiteX56" fmla="*/ 211927 w 608133"/>
                  <a:gd name="connsiteY56" fmla="*/ 62938 h 376396"/>
                  <a:gd name="connsiteX57" fmla="*/ 210451 w 608133"/>
                  <a:gd name="connsiteY57" fmla="*/ 61659 h 376396"/>
                  <a:gd name="connsiteX58" fmla="*/ 210352 w 608133"/>
                  <a:gd name="connsiteY58" fmla="*/ 41986 h 376396"/>
                  <a:gd name="connsiteX59" fmla="*/ 231321 w 608133"/>
                  <a:gd name="connsiteY59" fmla="*/ 59692 h 376396"/>
                  <a:gd name="connsiteX60" fmla="*/ 248747 w 608133"/>
                  <a:gd name="connsiteY60" fmla="*/ 163859 h 376396"/>
                  <a:gd name="connsiteX61" fmla="*/ 244120 w 608133"/>
                  <a:gd name="connsiteY61" fmla="*/ 180384 h 376396"/>
                  <a:gd name="connsiteX62" fmla="*/ 228663 w 608133"/>
                  <a:gd name="connsiteY62" fmla="*/ 187565 h 376396"/>
                  <a:gd name="connsiteX63" fmla="*/ 208875 w 608133"/>
                  <a:gd name="connsiteY63" fmla="*/ 187565 h 376396"/>
                  <a:gd name="connsiteX64" fmla="*/ 208875 w 608133"/>
                  <a:gd name="connsiteY64" fmla="*/ 230157 h 376396"/>
                  <a:gd name="connsiteX65" fmla="*/ 199031 w 608133"/>
                  <a:gd name="connsiteY65" fmla="*/ 239993 h 376396"/>
                  <a:gd name="connsiteX66" fmla="*/ 189186 w 608133"/>
                  <a:gd name="connsiteY66" fmla="*/ 230157 h 376396"/>
                  <a:gd name="connsiteX67" fmla="*/ 189186 w 608133"/>
                  <a:gd name="connsiteY67" fmla="*/ 63134 h 376396"/>
                  <a:gd name="connsiteX68" fmla="*/ 210352 w 608133"/>
                  <a:gd name="connsiteY68" fmla="*/ 41986 h 376396"/>
                  <a:gd name="connsiteX69" fmla="*/ 93897 w 608133"/>
                  <a:gd name="connsiteY69" fmla="*/ 41986 h 376396"/>
                  <a:gd name="connsiteX70" fmla="*/ 103751 w 608133"/>
                  <a:gd name="connsiteY70" fmla="*/ 51822 h 376396"/>
                  <a:gd name="connsiteX71" fmla="*/ 103751 w 608133"/>
                  <a:gd name="connsiteY71" fmla="*/ 94414 h 376396"/>
                  <a:gd name="connsiteX72" fmla="*/ 115576 w 608133"/>
                  <a:gd name="connsiteY72" fmla="*/ 94414 h 376396"/>
                  <a:gd name="connsiteX73" fmla="*/ 115576 w 608133"/>
                  <a:gd name="connsiteY73" fmla="*/ 51822 h 376396"/>
                  <a:gd name="connsiteX74" fmla="*/ 125430 w 608133"/>
                  <a:gd name="connsiteY74" fmla="*/ 41986 h 376396"/>
                  <a:gd name="connsiteX75" fmla="*/ 135283 w 608133"/>
                  <a:gd name="connsiteY75" fmla="*/ 51822 h 376396"/>
                  <a:gd name="connsiteX76" fmla="*/ 135283 w 608133"/>
                  <a:gd name="connsiteY76" fmla="*/ 94414 h 376396"/>
                  <a:gd name="connsiteX77" fmla="*/ 147108 w 608133"/>
                  <a:gd name="connsiteY77" fmla="*/ 94414 h 376396"/>
                  <a:gd name="connsiteX78" fmla="*/ 147108 w 608133"/>
                  <a:gd name="connsiteY78" fmla="*/ 51822 h 376396"/>
                  <a:gd name="connsiteX79" fmla="*/ 156962 w 608133"/>
                  <a:gd name="connsiteY79" fmla="*/ 41986 h 376396"/>
                  <a:gd name="connsiteX80" fmla="*/ 166816 w 608133"/>
                  <a:gd name="connsiteY80" fmla="*/ 51822 h 376396"/>
                  <a:gd name="connsiteX81" fmla="*/ 166816 w 608133"/>
                  <a:gd name="connsiteY81" fmla="*/ 114776 h 376396"/>
                  <a:gd name="connsiteX82" fmla="*/ 135973 w 608133"/>
                  <a:gd name="connsiteY82" fmla="*/ 145563 h 376396"/>
                  <a:gd name="connsiteX83" fmla="*/ 135283 w 608133"/>
                  <a:gd name="connsiteY83" fmla="*/ 145563 h 376396"/>
                  <a:gd name="connsiteX84" fmla="*/ 135283 w 608133"/>
                  <a:gd name="connsiteY84" fmla="*/ 230157 h 376396"/>
                  <a:gd name="connsiteX85" fmla="*/ 125430 w 608133"/>
                  <a:gd name="connsiteY85" fmla="*/ 239993 h 376396"/>
                  <a:gd name="connsiteX86" fmla="*/ 115576 w 608133"/>
                  <a:gd name="connsiteY86" fmla="*/ 230157 h 376396"/>
                  <a:gd name="connsiteX87" fmla="*/ 115576 w 608133"/>
                  <a:gd name="connsiteY87" fmla="*/ 145563 h 376396"/>
                  <a:gd name="connsiteX88" fmla="*/ 114984 w 608133"/>
                  <a:gd name="connsiteY88" fmla="*/ 145563 h 376396"/>
                  <a:gd name="connsiteX89" fmla="*/ 84043 w 608133"/>
                  <a:gd name="connsiteY89" fmla="*/ 114776 h 376396"/>
                  <a:gd name="connsiteX90" fmla="*/ 84043 w 608133"/>
                  <a:gd name="connsiteY90" fmla="*/ 51822 h 376396"/>
                  <a:gd name="connsiteX91" fmla="*/ 93897 w 608133"/>
                  <a:gd name="connsiteY91" fmla="*/ 41986 h 376396"/>
                  <a:gd name="connsiteX92" fmla="*/ 30835 w 608133"/>
                  <a:gd name="connsiteY92" fmla="*/ 19670 h 376396"/>
                  <a:gd name="connsiteX93" fmla="*/ 19703 w 608133"/>
                  <a:gd name="connsiteY93" fmla="*/ 30883 h 376396"/>
                  <a:gd name="connsiteX94" fmla="*/ 19703 w 608133"/>
                  <a:gd name="connsiteY94" fmla="*/ 262307 h 376396"/>
                  <a:gd name="connsiteX95" fmla="*/ 51917 w 608133"/>
                  <a:gd name="connsiteY95" fmla="*/ 262307 h 376396"/>
                  <a:gd name="connsiteX96" fmla="*/ 61769 w 608133"/>
                  <a:gd name="connsiteY96" fmla="*/ 272142 h 376396"/>
                  <a:gd name="connsiteX97" fmla="*/ 51917 w 608133"/>
                  <a:gd name="connsiteY97" fmla="*/ 281977 h 376396"/>
                  <a:gd name="connsiteX98" fmla="*/ 19703 w 608133"/>
                  <a:gd name="connsiteY98" fmla="*/ 281977 h 376396"/>
                  <a:gd name="connsiteX99" fmla="*/ 19703 w 608133"/>
                  <a:gd name="connsiteY99" fmla="*/ 293091 h 376396"/>
                  <a:gd name="connsiteX100" fmla="*/ 30835 w 608133"/>
                  <a:gd name="connsiteY100" fmla="*/ 304304 h 376396"/>
                  <a:gd name="connsiteX101" fmla="*/ 63838 w 608133"/>
                  <a:gd name="connsiteY101" fmla="*/ 304304 h 376396"/>
                  <a:gd name="connsiteX102" fmla="*/ 125410 w 608133"/>
                  <a:gd name="connsiteY102" fmla="*/ 251783 h 376396"/>
                  <a:gd name="connsiteX103" fmla="*/ 187080 w 608133"/>
                  <a:gd name="connsiteY103" fmla="*/ 304304 h 376396"/>
                  <a:gd name="connsiteX104" fmla="*/ 442135 w 608133"/>
                  <a:gd name="connsiteY104" fmla="*/ 304304 h 376396"/>
                  <a:gd name="connsiteX105" fmla="*/ 503707 w 608133"/>
                  <a:gd name="connsiteY105" fmla="*/ 251783 h 376396"/>
                  <a:gd name="connsiteX106" fmla="*/ 565378 w 608133"/>
                  <a:gd name="connsiteY106" fmla="*/ 304304 h 376396"/>
                  <a:gd name="connsiteX107" fmla="*/ 577298 w 608133"/>
                  <a:gd name="connsiteY107" fmla="*/ 304304 h 376396"/>
                  <a:gd name="connsiteX108" fmla="*/ 588430 w 608133"/>
                  <a:gd name="connsiteY108" fmla="*/ 293091 h 376396"/>
                  <a:gd name="connsiteX109" fmla="*/ 588430 w 608133"/>
                  <a:gd name="connsiteY109" fmla="*/ 281977 h 376396"/>
                  <a:gd name="connsiteX110" fmla="*/ 577298 w 608133"/>
                  <a:gd name="connsiteY110" fmla="*/ 281977 h 376396"/>
                  <a:gd name="connsiteX111" fmla="*/ 567446 w 608133"/>
                  <a:gd name="connsiteY111" fmla="*/ 272142 h 376396"/>
                  <a:gd name="connsiteX112" fmla="*/ 577298 w 608133"/>
                  <a:gd name="connsiteY112" fmla="*/ 262307 h 376396"/>
                  <a:gd name="connsiteX113" fmla="*/ 588430 w 608133"/>
                  <a:gd name="connsiteY113" fmla="*/ 262307 h 376396"/>
                  <a:gd name="connsiteX114" fmla="*/ 588430 w 608133"/>
                  <a:gd name="connsiteY114" fmla="*/ 239981 h 376396"/>
                  <a:gd name="connsiteX115" fmla="*/ 556314 w 608133"/>
                  <a:gd name="connsiteY115" fmla="*/ 239981 h 376396"/>
                  <a:gd name="connsiteX116" fmla="*/ 546463 w 608133"/>
                  <a:gd name="connsiteY116" fmla="*/ 230146 h 376396"/>
                  <a:gd name="connsiteX117" fmla="*/ 546463 w 608133"/>
                  <a:gd name="connsiteY117" fmla="*/ 210475 h 376396"/>
                  <a:gd name="connsiteX118" fmla="*/ 561240 w 608133"/>
                  <a:gd name="connsiteY118" fmla="*/ 184215 h 376396"/>
                  <a:gd name="connsiteX119" fmla="*/ 562816 w 608133"/>
                  <a:gd name="connsiteY119" fmla="*/ 183231 h 376396"/>
                  <a:gd name="connsiteX120" fmla="*/ 501638 w 608133"/>
                  <a:gd name="connsiteY120" fmla="*/ 156086 h 376396"/>
                  <a:gd name="connsiteX121" fmla="*/ 377608 w 608133"/>
                  <a:gd name="connsiteY121" fmla="*/ 156086 h 376396"/>
                  <a:gd name="connsiteX122" fmla="*/ 336232 w 608133"/>
                  <a:gd name="connsiteY122" fmla="*/ 114778 h 376396"/>
                  <a:gd name="connsiteX123" fmla="*/ 336232 w 608133"/>
                  <a:gd name="connsiteY123" fmla="*/ 72781 h 376396"/>
                  <a:gd name="connsiteX124" fmla="*/ 356624 w 608133"/>
                  <a:gd name="connsiteY124" fmla="*/ 52520 h 376396"/>
                  <a:gd name="connsiteX125" fmla="*/ 449524 w 608133"/>
                  <a:gd name="connsiteY125" fmla="*/ 52520 h 376396"/>
                  <a:gd name="connsiteX126" fmla="*/ 440165 w 608133"/>
                  <a:gd name="connsiteY126" fmla="*/ 32260 h 376396"/>
                  <a:gd name="connsiteX127" fmla="*/ 420560 w 608133"/>
                  <a:gd name="connsiteY127" fmla="*/ 19670 h 376396"/>
                  <a:gd name="connsiteX128" fmla="*/ 30835 w 608133"/>
                  <a:gd name="connsiteY128" fmla="*/ 0 h 376396"/>
                  <a:gd name="connsiteX129" fmla="*/ 420560 w 608133"/>
                  <a:gd name="connsiteY129" fmla="*/ 0 h 376396"/>
                  <a:gd name="connsiteX130" fmla="*/ 458095 w 608133"/>
                  <a:gd name="connsiteY130" fmla="*/ 23998 h 376396"/>
                  <a:gd name="connsiteX131" fmla="*/ 511096 w 608133"/>
                  <a:gd name="connsiteY131" fmla="*/ 138776 h 376396"/>
                  <a:gd name="connsiteX132" fmla="*/ 583603 w 608133"/>
                  <a:gd name="connsiteY132" fmla="*/ 170937 h 376396"/>
                  <a:gd name="connsiteX133" fmla="*/ 608133 w 608133"/>
                  <a:gd name="connsiteY133" fmla="*/ 208705 h 376396"/>
                  <a:gd name="connsiteX134" fmla="*/ 608133 w 608133"/>
                  <a:gd name="connsiteY134" fmla="*/ 293091 h 376396"/>
                  <a:gd name="connsiteX135" fmla="*/ 577298 w 608133"/>
                  <a:gd name="connsiteY135" fmla="*/ 323974 h 376396"/>
                  <a:gd name="connsiteX136" fmla="*/ 565378 w 608133"/>
                  <a:gd name="connsiteY136" fmla="*/ 323974 h 376396"/>
                  <a:gd name="connsiteX137" fmla="*/ 503707 w 608133"/>
                  <a:gd name="connsiteY137" fmla="*/ 376396 h 376396"/>
                  <a:gd name="connsiteX138" fmla="*/ 442135 w 608133"/>
                  <a:gd name="connsiteY138" fmla="*/ 323974 h 376396"/>
                  <a:gd name="connsiteX139" fmla="*/ 187080 w 608133"/>
                  <a:gd name="connsiteY139" fmla="*/ 323974 h 376396"/>
                  <a:gd name="connsiteX140" fmla="*/ 125410 w 608133"/>
                  <a:gd name="connsiteY140" fmla="*/ 376396 h 376396"/>
                  <a:gd name="connsiteX141" fmla="*/ 63838 w 608133"/>
                  <a:gd name="connsiteY141" fmla="*/ 323974 h 376396"/>
                  <a:gd name="connsiteX142" fmla="*/ 30835 w 608133"/>
                  <a:gd name="connsiteY142" fmla="*/ 323974 h 376396"/>
                  <a:gd name="connsiteX143" fmla="*/ 0 w 608133"/>
                  <a:gd name="connsiteY143" fmla="*/ 293091 h 376396"/>
                  <a:gd name="connsiteX144" fmla="*/ 0 w 608133"/>
                  <a:gd name="connsiteY144" fmla="*/ 30883 h 376396"/>
                  <a:gd name="connsiteX145" fmla="*/ 30835 w 608133"/>
                  <a:gd name="connsiteY145" fmla="*/ 0 h 376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608133" h="376396">
                    <a:moveTo>
                      <a:pt x="503767" y="295105"/>
                    </a:moveTo>
                    <a:cubicBezTo>
                      <a:pt x="514290" y="295105"/>
                      <a:pt x="522820" y="303620"/>
                      <a:pt x="522820" y="314123"/>
                    </a:cubicBezTo>
                    <a:cubicBezTo>
                      <a:pt x="522820" y="324626"/>
                      <a:pt x="514290" y="333141"/>
                      <a:pt x="503767" y="333141"/>
                    </a:cubicBezTo>
                    <a:cubicBezTo>
                      <a:pt x="493244" y="333141"/>
                      <a:pt x="484714" y="324626"/>
                      <a:pt x="484714" y="314123"/>
                    </a:cubicBezTo>
                    <a:cubicBezTo>
                      <a:pt x="484714" y="303620"/>
                      <a:pt x="493244" y="295105"/>
                      <a:pt x="503767" y="295105"/>
                    </a:cubicBezTo>
                    <a:close/>
                    <a:moveTo>
                      <a:pt x="125466" y="295105"/>
                    </a:moveTo>
                    <a:cubicBezTo>
                      <a:pt x="135989" y="295105"/>
                      <a:pt x="144519" y="303620"/>
                      <a:pt x="144519" y="314123"/>
                    </a:cubicBezTo>
                    <a:cubicBezTo>
                      <a:pt x="144519" y="324626"/>
                      <a:pt x="135989" y="333141"/>
                      <a:pt x="125466" y="333141"/>
                    </a:cubicBezTo>
                    <a:cubicBezTo>
                      <a:pt x="114943" y="333141"/>
                      <a:pt x="106413" y="324626"/>
                      <a:pt x="106413" y="314123"/>
                    </a:cubicBezTo>
                    <a:cubicBezTo>
                      <a:pt x="106413" y="303620"/>
                      <a:pt x="114943" y="295105"/>
                      <a:pt x="125466" y="295105"/>
                    </a:cubicBezTo>
                    <a:close/>
                    <a:moveTo>
                      <a:pt x="503707" y="271454"/>
                    </a:moveTo>
                    <a:cubicBezTo>
                      <a:pt x="480162" y="271454"/>
                      <a:pt x="461050" y="290632"/>
                      <a:pt x="461050" y="314139"/>
                    </a:cubicBezTo>
                    <a:cubicBezTo>
                      <a:pt x="461050" y="337645"/>
                      <a:pt x="480162" y="356726"/>
                      <a:pt x="503707" y="356726"/>
                    </a:cubicBezTo>
                    <a:cubicBezTo>
                      <a:pt x="527252" y="356726"/>
                      <a:pt x="546463" y="337645"/>
                      <a:pt x="546463" y="314139"/>
                    </a:cubicBezTo>
                    <a:cubicBezTo>
                      <a:pt x="546463" y="290632"/>
                      <a:pt x="527252" y="271454"/>
                      <a:pt x="503707" y="271454"/>
                    </a:cubicBezTo>
                    <a:close/>
                    <a:moveTo>
                      <a:pt x="125410" y="271454"/>
                    </a:moveTo>
                    <a:cubicBezTo>
                      <a:pt x="101864" y="271454"/>
                      <a:pt x="82753" y="290632"/>
                      <a:pt x="82753" y="314139"/>
                    </a:cubicBezTo>
                    <a:cubicBezTo>
                      <a:pt x="82753" y="337645"/>
                      <a:pt x="101864" y="356726"/>
                      <a:pt x="125410" y="356726"/>
                    </a:cubicBezTo>
                    <a:cubicBezTo>
                      <a:pt x="148955" y="356726"/>
                      <a:pt x="168165" y="337645"/>
                      <a:pt x="168165" y="314139"/>
                    </a:cubicBezTo>
                    <a:cubicBezTo>
                      <a:pt x="168165" y="290632"/>
                      <a:pt x="148955" y="271454"/>
                      <a:pt x="125410" y="271454"/>
                    </a:cubicBezTo>
                    <a:close/>
                    <a:moveTo>
                      <a:pt x="199035" y="262362"/>
                    </a:moveTo>
                    <a:lnTo>
                      <a:pt x="430197" y="262362"/>
                    </a:lnTo>
                    <a:cubicBezTo>
                      <a:pt x="435614" y="262362"/>
                      <a:pt x="440046" y="266776"/>
                      <a:pt x="440046" y="272171"/>
                    </a:cubicBezTo>
                    <a:cubicBezTo>
                      <a:pt x="440046" y="277565"/>
                      <a:pt x="435614" y="281979"/>
                      <a:pt x="430197" y="281979"/>
                    </a:cubicBezTo>
                    <a:lnTo>
                      <a:pt x="199035" y="281979"/>
                    </a:lnTo>
                    <a:cubicBezTo>
                      <a:pt x="193618" y="281979"/>
                      <a:pt x="189186" y="277565"/>
                      <a:pt x="189186" y="272171"/>
                    </a:cubicBezTo>
                    <a:cubicBezTo>
                      <a:pt x="189186" y="266776"/>
                      <a:pt x="193618" y="262362"/>
                      <a:pt x="199035" y="262362"/>
                    </a:cubicBezTo>
                    <a:close/>
                    <a:moveTo>
                      <a:pt x="582815" y="194148"/>
                    </a:moveTo>
                    <a:lnTo>
                      <a:pt x="571485" y="201033"/>
                    </a:lnTo>
                    <a:cubicBezTo>
                      <a:pt x="568234" y="203000"/>
                      <a:pt x="566166" y="206639"/>
                      <a:pt x="566166" y="210475"/>
                    </a:cubicBezTo>
                    <a:lnTo>
                      <a:pt x="566166" y="220310"/>
                    </a:lnTo>
                    <a:lnTo>
                      <a:pt x="588430" y="220310"/>
                    </a:lnTo>
                    <a:lnTo>
                      <a:pt x="588430" y="208705"/>
                    </a:lnTo>
                    <a:cubicBezTo>
                      <a:pt x="588430" y="203197"/>
                      <a:pt x="586361" y="198083"/>
                      <a:pt x="582815" y="194148"/>
                    </a:cubicBezTo>
                    <a:close/>
                    <a:moveTo>
                      <a:pt x="103751" y="114087"/>
                    </a:moveTo>
                    <a:lnTo>
                      <a:pt x="103751" y="114776"/>
                    </a:lnTo>
                    <a:cubicBezTo>
                      <a:pt x="103751" y="120874"/>
                      <a:pt x="108776" y="125891"/>
                      <a:pt x="114984" y="125891"/>
                    </a:cubicBezTo>
                    <a:lnTo>
                      <a:pt x="135973" y="125891"/>
                    </a:lnTo>
                    <a:cubicBezTo>
                      <a:pt x="142083" y="125891"/>
                      <a:pt x="147108" y="120874"/>
                      <a:pt x="147108" y="114776"/>
                    </a:cubicBezTo>
                    <a:lnTo>
                      <a:pt x="147108" y="114087"/>
                    </a:lnTo>
                    <a:close/>
                    <a:moveTo>
                      <a:pt x="398001" y="72191"/>
                    </a:moveTo>
                    <a:lnTo>
                      <a:pt x="398001" y="136415"/>
                    </a:lnTo>
                    <a:lnTo>
                      <a:pt x="488339" y="136415"/>
                    </a:lnTo>
                    <a:lnTo>
                      <a:pt x="458686" y="72191"/>
                    </a:lnTo>
                    <a:close/>
                    <a:moveTo>
                      <a:pt x="356624" y="72191"/>
                    </a:moveTo>
                    <a:cubicBezTo>
                      <a:pt x="356230" y="72191"/>
                      <a:pt x="355935" y="72486"/>
                      <a:pt x="355935" y="72781"/>
                    </a:cubicBezTo>
                    <a:lnTo>
                      <a:pt x="355935" y="114778"/>
                    </a:lnTo>
                    <a:cubicBezTo>
                      <a:pt x="355935" y="126678"/>
                      <a:pt x="365688" y="136415"/>
                      <a:pt x="377608" y="136415"/>
                    </a:cubicBezTo>
                    <a:lnTo>
                      <a:pt x="378298" y="136415"/>
                    </a:lnTo>
                    <a:lnTo>
                      <a:pt x="378298" y="72191"/>
                    </a:lnTo>
                    <a:close/>
                    <a:moveTo>
                      <a:pt x="210451" y="61659"/>
                    </a:moveTo>
                    <a:cubicBezTo>
                      <a:pt x="209565" y="61659"/>
                      <a:pt x="208875" y="62347"/>
                      <a:pt x="208875" y="63134"/>
                    </a:cubicBezTo>
                    <a:lnTo>
                      <a:pt x="208875" y="167892"/>
                    </a:lnTo>
                    <a:lnTo>
                      <a:pt x="228663" y="167892"/>
                    </a:lnTo>
                    <a:cubicBezTo>
                      <a:pt x="228762" y="167892"/>
                      <a:pt x="228959" y="167892"/>
                      <a:pt x="229156" y="167695"/>
                    </a:cubicBezTo>
                    <a:cubicBezTo>
                      <a:pt x="229352" y="167400"/>
                      <a:pt x="229254" y="167204"/>
                      <a:pt x="229254" y="167105"/>
                    </a:cubicBezTo>
                    <a:lnTo>
                      <a:pt x="211927" y="62938"/>
                    </a:lnTo>
                    <a:cubicBezTo>
                      <a:pt x="211829" y="62151"/>
                      <a:pt x="211140" y="61659"/>
                      <a:pt x="210451" y="61659"/>
                    </a:cubicBezTo>
                    <a:close/>
                    <a:moveTo>
                      <a:pt x="210352" y="41986"/>
                    </a:moveTo>
                    <a:cubicBezTo>
                      <a:pt x="220788" y="41986"/>
                      <a:pt x="229648" y="49462"/>
                      <a:pt x="231321" y="59692"/>
                    </a:cubicBezTo>
                    <a:lnTo>
                      <a:pt x="248747" y="163859"/>
                    </a:lnTo>
                    <a:cubicBezTo>
                      <a:pt x="249731" y="169761"/>
                      <a:pt x="248057" y="175761"/>
                      <a:pt x="244120" y="180384"/>
                    </a:cubicBezTo>
                    <a:cubicBezTo>
                      <a:pt x="240280" y="184909"/>
                      <a:pt x="234669" y="187565"/>
                      <a:pt x="228663" y="187565"/>
                    </a:cubicBezTo>
                    <a:lnTo>
                      <a:pt x="208875" y="187565"/>
                    </a:lnTo>
                    <a:lnTo>
                      <a:pt x="208875" y="230157"/>
                    </a:lnTo>
                    <a:cubicBezTo>
                      <a:pt x="208875" y="235665"/>
                      <a:pt x="204445" y="239993"/>
                      <a:pt x="199031" y="239993"/>
                    </a:cubicBezTo>
                    <a:cubicBezTo>
                      <a:pt x="193616" y="239993"/>
                      <a:pt x="189186" y="235665"/>
                      <a:pt x="189186" y="230157"/>
                    </a:cubicBezTo>
                    <a:lnTo>
                      <a:pt x="189186" y="63134"/>
                    </a:lnTo>
                    <a:cubicBezTo>
                      <a:pt x="189186" y="51527"/>
                      <a:pt x="198735" y="41986"/>
                      <a:pt x="210352" y="41986"/>
                    </a:cubicBezTo>
                    <a:close/>
                    <a:moveTo>
                      <a:pt x="93897" y="41986"/>
                    </a:moveTo>
                    <a:cubicBezTo>
                      <a:pt x="99415" y="41986"/>
                      <a:pt x="103751" y="46412"/>
                      <a:pt x="103751" y="51822"/>
                    </a:cubicBezTo>
                    <a:lnTo>
                      <a:pt x="103751" y="94414"/>
                    </a:lnTo>
                    <a:lnTo>
                      <a:pt x="115576" y="94414"/>
                    </a:lnTo>
                    <a:lnTo>
                      <a:pt x="115576" y="51822"/>
                    </a:lnTo>
                    <a:cubicBezTo>
                      <a:pt x="115576" y="46412"/>
                      <a:pt x="120010" y="41986"/>
                      <a:pt x="125430" y="41986"/>
                    </a:cubicBezTo>
                    <a:cubicBezTo>
                      <a:pt x="130948" y="41986"/>
                      <a:pt x="135283" y="46412"/>
                      <a:pt x="135283" y="51822"/>
                    </a:cubicBezTo>
                    <a:lnTo>
                      <a:pt x="135283" y="94414"/>
                    </a:lnTo>
                    <a:lnTo>
                      <a:pt x="147108" y="94414"/>
                    </a:lnTo>
                    <a:lnTo>
                      <a:pt x="147108" y="51822"/>
                    </a:lnTo>
                    <a:cubicBezTo>
                      <a:pt x="147108" y="46412"/>
                      <a:pt x="151542" y="41986"/>
                      <a:pt x="156962" y="41986"/>
                    </a:cubicBezTo>
                    <a:cubicBezTo>
                      <a:pt x="162480" y="41986"/>
                      <a:pt x="166816" y="46412"/>
                      <a:pt x="166816" y="51822"/>
                    </a:cubicBezTo>
                    <a:lnTo>
                      <a:pt x="166816" y="114776"/>
                    </a:lnTo>
                    <a:cubicBezTo>
                      <a:pt x="166816" y="131793"/>
                      <a:pt x="153020" y="145563"/>
                      <a:pt x="135973" y="145563"/>
                    </a:cubicBezTo>
                    <a:lnTo>
                      <a:pt x="135283" y="145563"/>
                    </a:lnTo>
                    <a:lnTo>
                      <a:pt x="135283" y="230157"/>
                    </a:lnTo>
                    <a:cubicBezTo>
                      <a:pt x="135283" y="235665"/>
                      <a:pt x="130948" y="239993"/>
                      <a:pt x="125430" y="239993"/>
                    </a:cubicBezTo>
                    <a:cubicBezTo>
                      <a:pt x="120010" y="239993"/>
                      <a:pt x="115576" y="235665"/>
                      <a:pt x="115576" y="230157"/>
                    </a:cubicBezTo>
                    <a:lnTo>
                      <a:pt x="115576" y="145563"/>
                    </a:lnTo>
                    <a:lnTo>
                      <a:pt x="114984" y="145563"/>
                    </a:lnTo>
                    <a:cubicBezTo>
                      <a:pt x="97937" y="145563"/>
                      <a:pt x="84043" y="131793"/>
                      <a:pt x="84043" y="114776"/>
                    </a:cubicBezTo>
                    <a:lnTo>
                      <a:pt x="84043" y="51822"/>
                    </a:lnTo>
                    <a:cubicBezTo>
                      <a:pt x="84043" y="46412"/>
                      <a:pt x="88477" y="41986"/>
                      <a:pt x="93897" y="41986"/>
                    </a:cubicBezTo>
                    <a:close/>
                    <a:moveTo>
                      <a:pt x="30835" y="19670"/>
                    </a:moveTo>
                    <a:cubicBezTo>
                      <a:pt x="24727" y="19670"/>
                      <a:pt x="19703" y="24686"/>
                      <a:pt x="19703" y="30883"/>
                    </a:cubicBezTo>
                    <a:lnTo>
                      <a:pt x="19703" y="262307"/>
                    </a:lnTo>
                    <a:lnTo>
                      <a:pt x="51917" y="262307"/>
                    </a:lnTo>
                    <a:cubicBezTo>
                      <a:pt x="57336" y="262307"/>
                      <a:pt x="61769" y="266733"/>
                      <a:pt x="61769" y="272142"/>
                    </a:cubicBezTo>
                    <a:cubicBezTo>
                      <a:pt x="61769" y="277552"/>
                      <a:pt x="57336" y="281977"/>
                      <a:pt x="51917" y="281977"/>
                    </a:cubicBezTo>
                    <a:lnTo>
                      <a:pt x="19703" y="281977"/>
                    </a:lnTo>
                    <a:lnTo>
                      <a:pt x="19703" y="293091"/>
                    </a:lnTo>
                    <a:cubicBezTo>
                      <a:pt x="19703" y="299288"/>
                      <a:pt x="24727" y="304304"/>
                      <a:pt x="30835" y="304304"/>
                    </a:cubicBezTo>
                    <a:lnTo>
                      <a:pt x="63838" y="304304"/>
                    </a:lnTo>
                    <a:cubicBezTo>
                      <a:pt x="68566" y="274601"/>
                      <a:pt x="94377" y="251783"/>
                      <a:pt x="125410" y="251783"/>
                    </a:cubicBezTo>
                    <a:cubicBezTo>
                      <a:pt x="156540" y="251783"/>
                      <a:pt x="182351" y="274601"/>
                      <a:pt x="187080" y="304304"/>
                    </a:cubicBezTo>
                    <a:lnTo>
                      <a:pt x="442135" y="304304"/>
                    </a:lnTo>
                    <a:cubicBezTo>
                      <a:pt x="446864" y="274601"/>
                      <a:pt x="472675" y="251783"/>
                      <a:pt x="503707" y="251783"/>
                    </a:cubicBezTo>
                    <a:cubicBezTo>
                      <a:pt x="534838" y="251783"/>
                      <a:pt x="560649" y="274601"/>
                      <a:pt x="565378" y="304304"/>
                    </a:cubicBezTo>
                    <a:lnTo>
                      <a:pt x="577298" y="304304"/>
                    </a:lnTo>
                    <a:cubicBezTo>
                      <a:pt x="583406" y="304304"/>
                      <a:pt x="588430" y="299288"/>
                      <a:pt x="588430" y="293091"/>
                    </a:cubicBezTo>
                    <a:lnTo>
                      <a:pt x="588430" y="281977"/>
                    </a:lnTo>
                    <a:lnTo>
                      <a:pt x="577298" y="281977"/>
                    </a:lnTo>
                    <a:cubicBezTo>
                      <a:pt x="571880" y="281977"/>
                      <a:pt x="567446" y="277552"/>
                      <a:pt x="567446" y="272142"/>
                    </a:cubicBezTo>
                    <a:cubicBezTo>
                      <a:pt x="567446" y="266733"/>
                      <a:pt x="571880" y="262307"/>
                      <a:pt x="577298" y="262307"/>
                    </a:cubicBezTo>
                    <a:lnTo>
                      <a:pt x="588430" y="262307"/>
                    </a:lnTo>
                    <a:lnTo>
                      <a:pt x="588430" y="239981"/>
                    </a:lnTo>
                    <a:lnTo>
                      <a:pt x="556314" y="239981"/>
                    </a:lnTo>
                    <a:cubicBezTo>
                      <a:pt x="550797" y="239981"/>
                      <a:pt x="546463" y="235653"/>
                      <a:pt x="546463" y="230146"/>
                    </a:cubicBezTo>
                    <a:lnTo>
                      <a:pt x="546463" y="210475"/>
                    </a:lnTo>
                    <a:cubicBezTo>
                      <a:pt x="546463" y="199853"/>
                      <a:pt x="552078" y="189723"/>
                      <a:pt x="561240" y="184215"/>
                    </a:cubicBezTo>
                    <a:lnTo>
                      <a:pt x="562816" y="183231"/>
                    </a:lnTo>
                    <a:lnTo>
                      <a:pt x="501638" y="156086"/>
                    </a:lnTo>
                    <a:lnTo>
                      <a:pt x="377608" y="156086"/>
                    </a:lnTo>
                    <a:cubicBezTo>
                      <a:pt x="354851" y="156086"/>
                      <a:pt x="336232" y="137596"/>
                      <a:pt x="336232" y="114778"/>
                    </a:cubicBezTo>
                    <a:lnTo>
                      <a:pt x="336232" y="72781"/>
                    </a:lnTo>
                    <a:cubicBezTo>
                      <a:pt x="336232" y="61569"/>
                      <a:pt x="345394" y="52520"/>
                      <a:pt x="356624" y="52520"/>
                    </a:cubicBezTo>
                    <a:lnTo>
                      <a:pt x="449524" y="52520"/>
                    </a:lnTo>
                    <a:lnTo>
                      <a:pt x="440165" y="32260"/>
                    </a:lnTo>
                    <a:cubicBezTo>
                      <a:pt x="436717" y="24686"/>
                      <a:pt x="428934" y="19670"/>
                      <a:pt x="420560" y="19670"/>
                    </a:cubicBezTo>
                    <a:close/>
                    <a:moveTo>
                      <a:pt x="30835" y="0"/>
                    </a:moveTo>
                    <a:lnTo>
                      <a:pt x="420560" y="0"/>
                    </a:lnTo>
                    <a:cubicBezTo>
                      <a:pt x="436618" y="0"/>
                      <a:pt x="451396" y="9442"/>
                      <a:pt x="458095" y="23998"/>
                    </a:cubicBezTo>
                    <a:lnTo>
                      <a:pt x="511096" y="138776"/>
                    </a:lnTo>
                    <a:lnTo>
                      <a:pt x="583603" y="170937"/>
                    </a:lnTo>
                    <a:cubicBezTo>
                      <a:pt x="598479" y="177527"/>
                      <a:pt x="608133" y="192378"/>
                      <a:pt x="608133" y="208705"/>
                    </a:cubicBezTo>
                    <a:lnTo>
                      <a:pt x="608133" y="293091"/>
                    </a:lnTo>
                    <a:cubicBezTo>
                      <a:pt x="608133" y="310106"/>
                      <a:pt x="594341" y="323974"/>
                      <a:pt x="577298" y="323974"/>
                    </a:cubicBezTo>
                    <a:lnTo>
                      <a:pt x="565378" y="323974"/>
                    </a:lnTo>
                    <a:cubicBezTo>
                      <a:pt x="560649" y="353677"/>
                      <a:pt x="534838" y="376396"/>
                      <a:pt x="503707" y="376396"/>
                    </a:cubicBezTo>
                    <a:cubicBezTo>
                      <a:pt x="472675" y="376396"/>
                      <a:pt x="446864" y="353677"/>
                      <a:pt x="442135" y="323974"/>
                    </a:cubicBezTo>
                    <a:lnTo>
                      <a:pt x="187080" y="323974"/>
                    </a:lnTo>
                    <a:cubicBezTo>
                      <a:pt x="182351" y="353677"/>
                      <a:pt x="156540" y="376396"/>
                      <a:pt x="125410" y="376396"/>
                    </a:cubicBezTo>
                    <a:cubicBezTo>
                      <a:pt x="94377" y="376396"/>
                      <a:pt x="68566" y="353677"/>
                      <a:pt x="63838" y="323974"/>
                    </a:cubicBezTo>
                    <a:lnTo>
                      <a:pt x="30835" y="323974"/>
                    </a:lnTo>
                    <a:cubicBezTo>
                      <a:pt x="13891" y="323974"/>
                      <a:pt x="0" y="310106"/>
                      <a:pt x="0" y="293091"/>
                    </a:cubicBezTo>
                    <a:lnTo>
                      <a:pt x="0" y="30883"/>
                    </a:lnTo>
                    <a:cubicBezTo>
                      <a:pt x="0" y="13868"/>
                      <a:pt x="13891" y="0"/>
                      <a:pt x="308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$ľïḍè">
              <a:extLst>
                <a:ext uri="{FF2B5EF4-FFF2-40B4-BE49-F238E27FC236}">
                  <a16:creationId xmlns:a16="http://schemas.microsoft.com/office/drawing/2014/main" xmlns="" id="{B5638E14-3BAE-4A46-9ED8-E450F5B74439}"/>
                </a:ext>
              </a:extLst>
            </p:cNvPr>
            <p:cNvGrpSpPr/>
            <p:nvPr/>
          </p:nvGrpSpPr>
          <p:grpSpPr>
            <a:xfrm>
              <a:off x="6942263" y="3788785"/>
              <a:ext cx="530001" cy="530002"/>
              <a:chOff x="8544275" y="2820471"/>
              <a:chExt cx="619662" cy="619662"/>
            </a:xfrm>
          </p:grpSpPr>
          <p:sp>
            <p:nvSpPr>
              <p:cNvPr id="28" name="ïṥļiďe">
                <a:extLst>
                  <a:ext uri="{FF2B5EF4-FFF2-40B4-BE49-F238E27FC236}">
                    <a16:creationId xmlns:a16="http://schemas.microsoft.com/office/drawing/2014/main" xmlns="" id="{3BEA9709-7730-4FE9-BFE0-8920627AC19F}"/>
                  </a:ext>
                </a:extLst>
              </p:cNvPr>
              <p:cNvSpPr/>
              <p:nvPr/>
            </p:nvSpPr>
            <p:spPr>
              <a:xfrm>
                <a:off x="8544275" y="2820471"/>
                <a:ext cx="619662" cy="619662"/>
              </a:xfrm>
              <a:prstGeom prst="ellipse">
                <a:avLst/>
              </a:prstGeom>
              <a:solidFill>
                <a:schemeClr val="accent3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śḻïḍè">
                <a:extLst>
                  <a:ext uri="{FF2B5EF4-FFF2-40B4-BE49-F238E27FC236}">
                    <a16:creationId xmlns:a16="http://schemas.microsoft.com/office/drawing/2014/main" xmlns="" id="{ECFC4D66-8502-4A3E-A7C6-432B09BB9A1D}"/>
                  </a:ext>
                </a:extLst>
              </p:cNvPr>
              <p:cNvSpPr/>
              <p:nvPr/>
            </p:nvSpPr>
            <p:spPr>
              <a:xfrm>
                <a:off x="8661024" y="3010797"/>
                <a:ext cx="386158" cy="239007"/>
              </a:xfrm>
              <a:custGeom>
                <a:avLst/>
                <a:gdLst>
                  <a:gd name="connsiteX0" fmla="*/ 503767 w 608133"/>
                  <a:gd name="connsiteY0" fmla="*/ 295105 h 376396"/>
                  <a:gd name="connsiteX1" fmla="*/ 522820 w 608133"/>
                  <a:gd name="connsiteY1" fmla="*/ 314123 h 376396"/>
                  <a:gd name="connsiteX2" fmla="*/ 503767 w 608133"/>
                  <a:gd name="connsiteY2" fmla="*/ 333141 h 376396"/>
                  <a:gd name="connsiteX3" fmla="*/ 484714 w 608133"/>
                  <a:gd name="connsiteY3" fmla="*/ 314123 h 376396"/>
                  <a:gd name="connsiteX4" fmla="*/ 503767 w 608133"/>
                  <a:gd name="connsiteY4" fmla="*/ 295105 h 376396"/>
                  <a:gd name="connsiteX5" fmla="*/ 125466 w 608133"/>
                  <a:gd name="connsiteY5" fmla="*/ 295105 h 376396"/>
                  <a:gd name="connsiteX6" fmla="*/ 144519 w 608133"/>
                  <a:gd name="connsiteY6" fmla="*/ 314123 h 376396"/>
                  <a:gd name="connsiteX7" fmla="*/ 125466 w 608133"/>
                  <a:gd name="connsiteY7" fmla="*/ 333141 h 376396"/>
                  <a:gd name="connsiteX8" fmla="*/ 106413 w 608133"/>
                  <a:gd name="connsiteY8" fmla="*/ 314123 h 376396"/>
                  <a:gd name="connsiteX9" fmla="*/ 125466 w 608133"/>
                  <a:gd name="connsiteY9" fmla="*/ 295105 h 376396"/>
                  <a:gd name="connsiteX10" fmla="*/ 503707 w 608133"/>
                  <a:gd name="connsiteY10" fmla="*/ 271454 h 376396"/>
                  <a:gd name="connsiteX11" fmla="*/ 461050 w 608133"/>
                  <a:gd name="connsiteY11" fmla="*/ 314139 h 376396"/>
                  <a:gd name="connsiteX12" fmla="*/ 503707 w 608133"/>
                  <a:gd name="connsiteY12" fmla="*/ 356726 h 376396"/>
                  <a:gd name="connsiteX13" fmla="*/ 546463 w 608133"/>
                  <a:gd name="connsiteY13" fmla="*/ 314139 h 376396"/>
                  <a:gd name="connsiteX14" fmla="*/ 503707 w 608133"/>
                  <a:gd name="connsiteY14" fmla="*/ 271454 h 376396"/>
                  <a:gd name="connsiteX15" fmla="*/ 125410 w 608133"/>
                  <a:gd name="connsiteY15" fmla="*/ 271454 h 376396"/>
                  <a:gd name="connsiteX16" fmla="*/ 82753 w 608133"/>
                  <a:gd name="connsiteY16" fmla="*/ 314139 h 376396"/>
                  <a:gd name="connsiteX17" fmla="*/ 125410 w 608133"/>
                  <a:gd name="connsiteY17" fmla="*/ 356726 h 376396"/>
                  <a:gd name="connsiteX18" fmla="*/ 168165 w 608133"/>
                  <a:gd name="connsiteY18" fmla="*/ 314139 h 376396"/>
                  <a:gd name="connsiteX19" fmla="*/ 125410 w 608133"/>
                  <a:gd name="connsiteY19" fmla="*/ 271454 h 376396"/>
                  <a:gd name="connsiteX20" fmla="*/ 199035 w 608133"/>
                  <a:gd name="connsiteY20" fmla="*/ 262362 h 376396"/>
                  <a:gd name="connsiteX21" fmla="*/ 430197 w 608133"/>
                  <a:gd name="connsiteY21" fmla="*/ 262362 h 376396"/>
                  <a:gd name="connsiteX22" fmla="*/ 440046 w 608133"/>
                  <a:gd name="connsiteY22" fmla="*/ 272171 h 376396"/>
                  <a:gd name="connsiteX23" fmla="*/ 430197 w 608133"/>
                  <a:gd name="connsiteY23" fmla="*/ 281979 h 376396"/>
                  <a:gd name="connsiteX24" fmla="*/ 199035 w 608133"/>
                  <a:gd name="connsiteY24" fmla="*/ 281979 h 376396"/>
                  <a:gd name="connsiteX25" fmla="*/ 189186 w 608133"/>
                  <a:gd name="connsiteY25" fmla="*/ 272171 h 376396"/>
                  <a:gd name="connsiteX26" fmla="*/ 199035 w 608133"/>
                  <a:gd name="connsiteY26" fmla="*/ 262362 h 376396"/>
                  <a:gd name="connsiteX27" fmla="*/ 582815 w 608133"/>
                  <a:gd name="connsiteY27" fmla="*/ 194148 h 376396"/>
                  <a:gd name="connsiteX28" fmla="*/ 571485 w 608133"/>
                  <a:gd name="connsiteY28" fmla="*/ 201033 h 376396"/>
                  <a:gd name="connsiteX29" fmla="*/ 566166 w 608133"/>
                  <a:gd name="connsiteY29" fmla="*/ 210475 h 376396"/>
                  <a:gd name="connsiteX30" fmla="*/ 566166 w 608133"/>
                  <a:gd name="connsiteY30" fmla="*/ 220310 h 376396"/>
                  <a:gd name="connsiteX31" fmla="*/ 588430 w 608133"/>
                  <a:gd name="connsiteY31" fmla="*/ 220310 h 376396"/>
                  <a:gd name="connsiteX32" fmla="*/ 588430 w 608133"/>
                  <a:gd name="connsiteY32" fmla="*/ 208705 h 376396"/>
                  <a:gd name="connsiteX33" fmla="*/ 582815 w 608133"/>
                  <a:gd name="connsiteY33" fmla="*/ 194148 h 376396"/>
                  <a:gd name="connsiteX34" fmla="*/ 103751 w 608133"/>
                  <a:gd name="connsiteY34" fmla="*/ 114087 h 376396"/>
                  <a:gd name="connsiteX35" fmla="*/ 103751 w 608133"/>
                  <a:gd name="connsiteY35" fmla="*/ 114776 h 376396"/>
                  <a:gd name="connsiteX36" fmla="*/ 114984 w 608133"/>
                  <a:gd name="connsiteY36" fmla="*/ 125891 h 376396"/>
                  <a:gd name="connsiteX37" fmla="*/ 135973 w 608133"/>
                  <a:gd name="connsiteY37" fmla="*/ 125891 h 376396"/>
                  <a:gd name="connsiteX38" fmla="*/ 147108 w 608133"/>
                  <a:gd name="connsiteY38" fmla="*/ 114776 h 376396"/>
                  <a:gd name="connsiteX39" fmla="*/ 147108 w 608133"/>
                  <a:gd name="connsiteY39" fmla="*/ 114087 h 376396"/>
                  <a:gd name="connsiteX40" fmla="*/ 398001 w 608133"/>
                  <a:gd name="connsiteY40" fmla="*/ 72191 h 376396"/>
                  <a:gd name="connsiteX41" fmla="*/ 398001 w 608133"/>
                  <a:gd name="connsiteY41" fmla="*/ 136415 h 376396"/>
                  <a:gd name="connsiteX42" fmla="*/ 488339 w 608133"/>
                  <a:gd name="connsiteY42" fmla="*/ 136415 h 376396"/>
                  <a:gd name="connsiteX43" fmla="*/ 458686 w 608133"/>
                  <a:gd name="connsiteY43" fmla="*/ 72191 h 376396"/>
                  <a:gd name="connsiteX44" fmla="*/ 356624 w 608133"/>
                  <a:gd name="connsiteY44" fmla="*/ 72191 h 376396"/>
                  <a:gd name="connsiteX45" fmla="*/ 355935 w 608133"/>
                  <a:gd name="connsiteY45" fmla="*/ 72781 h 376396"/>
                  <a:gd name="connsiteX46" fmla="*/ 355935 w 608133"/>
                  <a:gd name="connsiteY46" fmla="*/ 114778 h 376396"/>
                  <a:gd name="connsiteX47" fmla="*/ 377608 w 608133"/>
                  <a:gd name="connsiteY47" fmla="*/ 136415 h 376396"/>
                  <a:gd name="connsiteX48" fmla="*/ 378298 w 608133"/>
                  <a:gd name="connsiteY48" fmla="*/ 136415 h 376396"/>
                  <a:gd name="connsiteX49" fmla="*/ 378298 w 608133"/>
                  <a:gd name="connsiteY49" fmla="*/ 72191 h 376396"/>
                  <a:gd name="connsiteX50" fmla="*/ 210451 w 608133"/>
                  <a:gd name="connsiteY50" fmla="*/ 61659 h 376396"/>
                  <a:gd name="connsiteX51" fmla="*/ 208875 w 608133"/>
                  <a:gd name="connsiteY51" fmla="*/ 63134 h 376396"/>
                  <a:gd name="connsiteX52" fmla="*/ 208875 w 608133"/>
                  <a:gd name="connsiteY52" fmla="*/ 167892 h 376396"/>
                  <a:gd name="connsiteX53" fmla="*/ 228663 w 608133"/>
                  <a:gd name="connsiteY53" fmla="*/ 167892 h 376396"/>
                  <a:gd name="connsiteX54" fmla="*/ 229156 w 608133"/>
                  <a:gd name="connsiteY54" fmla="*/ 167695 h 376396"/>
                  <a:gd name="connsiteX55" fmla="*/ 229254 w 608133"/>
                  <a:gd name="connsiteY55" fmla="*/ 167105 h 376396"/>
                  <a:gd name="connsiteX56" fmla="*/ 211927 w 608133"/>
                  <a:gd name="connsiteY56" fmla="*/ 62938 h 376396"/>
                  <a:gd name="connsiteX57" fmla="*/ 210451 w 608133"/>
                  <a:gd name="connsiteY57" fmla="*/ 61659 h 376396"/>
                  <a:gd name="connsiteX58" fmla="*/ 210352 w 608133"/>
                  <a:gd name="connsiteY58" fmla="*/ 41986 h 376396"/>
                  <a:gd name="connsiteX59" fmla="*/ 231321 w 608133"/>
                  <a:gd name="connsiteY59" fmla="*/ 59692 h 376396"/>
                  <a:gd name="connsiteX60" fmla="*/ 248747 w 608133"/>
                  <a:gd name="connsiteY60" fmla="*/ 163859 h 376396"/>
                  <a:gd name="connsiteX61" fmla="*/ 244120 w 608133"/>
                  <a:gd name="connsiteY61" fmla="*/ 180384 h 376396"/>
                  <a:gd name="connsiteX62" fmla="*/ 228663 w 608133"/>
                  <a:gd name="connsiteY62" fmla="*/ 187565 h 376396"/>
                  <a:gd name="connsiteX63" fmla="*/ 208875 w 608133"/>
                  <a:gd name="connsiteY63" fmla="*/ 187565 h 376396"/>
                  <a:gd name="connsiteX64" fmla="*/ 208875 w 608133"/>
                  <a:gd name="connsiteY64" fmla="*/ 230157 h 376396"/>
                  <a:gd name="connsiteX65" fmla="*/ 199031 w 608133"/>
                  <a:gd name="connsiteY65" fmla="*/ 239993 h 376396"/>
                  <a:gd name="connsiteX66" fmla="*/ 189186 w 608133"/>
                  <a:gd name="connsiteY66" fmla="*/ 230157 h 376396"/>
                  <a:gd name="connsiteX67" fmla="*/ 189186 w 608133"/>
                  <a:gd name="connsiteY67" fmla="*/ 63134 h 376396"/>
                  <a:gd name="connsiteX68" fmla="*/ 210352 w 608133"/>
                  <a:gd name="connsiteY68" fmla="*/ 41986 h 376396"/>
                  <a:gd name="connsiteX69" fmla="*/ 93897 w 608133"/>
                  <a:gd name="connsiteY69" fmla="*/ 41986 h 376396"/>
                  <a:gd name="connsiteX70" fmla="*/ 103751 w 608133"/>
                  <a:gd name="connsiteY70" fmla="*/ 51822 h 376396"/>
                  <a:gd name="connsiteX71" fmla="*/ 103751 w 608133"/>
                  <a:gd name="connsiteY71" fmla="*/ 94414 h 376396"/>
                  <a:gd name="connsiteX72" fmla="*/ 115576 w 608133"/>
                  <a:gd name="connsiteY72" fmla="*/ 94414 h 376396"/>
                  <a:gd name="connsiteX73" fmla="*/ 115576 w 608133"/>
                  <a:gd name="connsiteY73" fmla="*/ 51822 h 376396"/>
                  <a:gd name="connsiteX74" fmla="*/ 125430 w 608133"/>
                  <a:gd name="connsiteY74" fmla="*/ 41986 h 376396"/>
                  <a:gd name="connsiteX75" fmla="*/ 135283 w 608133"/>
                  <a:gd name="connsiteY75" fmla="*/ 51822 h 376396"/>
                  <a:gd name="connsiteX76" fmla="*/ 135283 w 608133"/>
                  <a:gd name="connsiteY76" fmla="*/ 94414 h 376396"/>
                  <a:gd name="connsiteX77" fmla="*/ 147108 w 608133"/>
                  <a:gd name="connsiteY77" fmla="*/ 94414 h 376396"/>
                  <a:gd name="connsiteX78" fmla="*/ 147108 w 608133"/>
                  <a:gd name="connsiteY78" fmla="*/ 51822 h 376396"/>
                  <a:gd name="connsiteX79" fmla="*/ 156962 w 608133"/>
                  <a:gd name="connsiteY79" fmla="*/ 41986 h 376396"/>
                  <a:gd name="connsiteX80" fmla="*/ 166816 w 608133"/>
                  <a:gd name="connsiteY80" fmla="*/ 51822 h 376396"/>
                  <a:gd name="connsiteX81" fmla="*/ 166816 w 608133"/>
                  <a:gd name="connsiteY81" fmla="*/ 114776 h 376396"/>
                  <a:gd name="connsiteX82" fmla="*/ 135973 w 608133"/>
                  <a:gd name="connsiteY82" fmla="*/ 145563 h 376396"/>
                  <a:gd name="connsiteX83" fmla="*/ 135283 w 608133"/>
                  <a:gd name="connsiteY83" fmla="*/ 145563 h 376396"/>
                  <a:gd name="connsiteX84" fmla="*/ 135283 w 608133"/>
                  <a:gd name="connsiteY84" fmla="*/ 230157 h 376396"/>
                  <a:gd name="connsiteX85" fmla="*/ 125430 w 608133"/>
                  <a:gd name="connsiteY85" fmla="*/ 239993 h 376396"/>
                  <a:gd name="connsiteX86" fmla="*/ 115576 w 608133"/>
                  <a:gd name="connsiteY86" fmla="*/ 230157 h 376396"/>
                  <a:gd name="connsiteX87" fmla="*/ 115576 w 608133"/>
                  <a:gd name="connsiteY87" fmla="*/ 145563 h 376396"/>
                  <a:gd name="connsiteX88" fmla="*/ 114984 w 608133"/>
                  <a:gd name="connsiteY88" fmla="*/ 145563 h 376396"/>
                  <a:gd name="connsiteX89" fmla="*/ 84043 w 608133"/>
                  <a:gd name="connsiteY89" fmla="*/ 114776 h 376396"/>
                  <a:gd name="connsiteX90" fmla="*/ 84043 w 608133"/>
                  <a:gd name="connsiteY90" fmla="*/ 51822 h 376396"/>
                  <a:gd name="connsiteX91" fmla="*/ 93897 w 608133"/>
                  <a:gd name="connsiteY91" fmla="*/ 41986 h 376396"/>
                  <a:gd name="connsiteX92" fmla="*/ 30835 w 608133"/>
                  <a:gd name="connsiteY92" fmla="*/ 19670 h 376396"/>
                  <a:gd name="connsiteX93" fmla="*/ 19703 w 608133"/>
                  <a:gd name="connsiteY93" fmla="*/ 30883 h 376396"/>
                  <a:gd name="connsiteX94" fmla="*/ 19703 w 608133"/>
                  <a:gd name="connsiteY94" fmla="*/ 262307 h 376396"/>
                  <a:gd name="connsiteX95" fmla="*/ 51917 w 608133"/>
                  <a:gd name="connsiteY95" fmla="*/ 262307 h 376396"/>
                  <a:gd name="connsiteX96" fmla="*/ 61769 w 608133"/>
                  <a:gd name="connsiteY96" fmla="*/ 272142 h 376396"/>
                  <a:gd name="connsiteX97" fmla="*/ 51917 w 608133"/>
                  <a:gd name="connsiteY97" fmla="*/ 281977 h 376396"/>
                  <a:gd name="connsiteX98" fmla="*/ 19703 w 608133"/>
                  <a:gd name="connsiteY98" fmla="*/ 281977 h 376396"/>
                  <a:gd name="connsiteX99" fmla="*/ 19703 w 608133"/>
                  <a:gd name="connsiteY99" fmla="*/ 293091 h 376396"/>
                  <a:gd name="connsiteX100" fmla="*/ 30835 w 608133"/>
                  <a:gd name="connsiteY100" fmla="*/ 304304 h 376396"/>
                  <a:gd name="connsiteX101" fmla="*/ 63838 w 608133"/>
                  <a:gd name="connsiteY101" fmla="*/ 304304 h 376396"/>
                  <a:gd name="connsiteX102" fmla="*/ 125410 w 608133"/>
                  <a:gd name="connsiteY102" fmla="*/ 251783 h 376396"/>
                  <a:gd name="connsiteX103" fmla="*/ 187080 w 608133"/>
                  <a:gd name="connsiteY103" fmla="*/ 304304 h 376396"/>
                  <a:gd name="connsiteX104" fmla="*/ 442135 w 608133"/>
                  <a:gd name="connsiteY104" fmla="*/ 304304 h 376396"/>
                  <a:gd name="connsiteX105" fmla="*/ 503707 w 608133"/>
                  <a:gd name="connsiteY105" fmla="*/ 251783 h 376396"/>
                  <a:gd name="connsiteX106" fmla="*/ 565378 w 608133"/>
                  <a:gd name="connsiteY106" fmla="*/ 304304 h 376396"/>
                  <a:gd name="connsiteX107" fmla="*/ 577298 w 608133"/>
                  <a:gd name="connsiteY107" fmla="*/ 304304 h 376396"/>
                  <a:gd name="connsiteX108" fmla="*/ 588430 w 608133"/>
                  <a:gd name="connsiteY108" fmla="*/ 293091 h 376396"/>
                  <a:gd name="connsiteX109" fmla="*/ 588430 w 608133"/>
                  <a:gd name="connsiteY109" fmla="*/ 281977 h 376396"/>
                  <a:gd name="connsiteX110" fmla="*/ 577298 w 608133"/>
                  <a:gd name="connsiteY110" fmla="*/ 281977 h 376396"/>
                  <a:gd name="connsiteX111" fmla="*/ 567446 w 608133"/>
                  <a:gd name="connsiteY111" fmla="*/ 272142 h 376396"/>
                  <a:gd name="connsiteX112" fmla="*/ 577298 w 608133"/>
                  <a:gd name="connsiteY112" fmla="*/ 262307 h 376396"/>
                  <a:gd name="connsiteX113" fmla="*/ 588430 w 608133"/>
                  <a:gd name="connsiteY113" fmla="*/ 262307 h 376396"/>
                  <a:gd name="connsiteX114" fmla="*/ 588430 w 608133"/>
                  <a:gd name="connsiteY114" fmla="*/ 239981 h 376396"/>
                  <a:gd name="connsiteX115" fmla="*/ 556314 w 608133"/>
                  <a:gd name="connsiteY115" fmla="*/ 239981 h 376396"/>
                  <a:gd name="connsiteX116" fmla="*/ 546463 w 608133"/>
                  <a:gd name="connsiteY116" fmla="*/ 230146 h 376396"/>
                  <a:gd name="connsiteX117" fmla="*/ 546463 w 608133"/>
                  <a:gd name="connsiteY117" fmla="*/ 210475 h 376396"/>
                  <a:gd name="connsiteX118" fmla="*/ 561240 w 608133"/>
                  <a:gd name="connsiteY118" fmla="*/ 184215 h 376396"/>
                  <a:gd name="connsiteX119" fmla="*/ 562816 w 608133"/>
                  <a:gd name="connsiteY119" fmla="*/ 183231 h 376396"/>
                  <a:gd name="connsiteX120" fmla="*/ 501638 w 608133"/>
                  <a:gd name="connsiteY120" fmla="*/ 156086 h 376396"/>
                  <a:gd name="connsiteX121" fmla="*/ 377608 w 608133"/>
                  <a:gd name="connsiteY121" fmla="*/ 156086 h 376396"/>
                  <a:gd name="connsiteX122" fmla="*/ 336232 w 608133"/>
                  <a:gd name="connsiteY122" fmla="*/ 114778 h 376396"/>
                  <a:gd name="connsiteX123" fmla="*/ 336232 w 608133"/>
                  <a:gd name="connsiteY123" fmla="*/ 72781 h 376396"/>
                  <a:gd name="connsiteX124" fmla="*/ 356624 w 608133"/>
                  <a:gd name="connsiteY124" fmla="*/ 52520 h 376396"/>
                  <a:gd name="connsiteX125" fmla="*/ 449524 w 608133"/>
                  <a:gd name="connsiteY125" fmla="*/ 52520 h 376396"/>
                  <a:gd name="connsiteX126" fmla="*/ 440165 w 608133"/>
                  <a:gd name="connsiteY126" fmla="*/ 32260 h 376396"/>
                  <a:gd name="connsiteX127" fmla="*/ 420560 w 608133"/>
                  <a:gd name="connsiteY127" fmla="*/ 19670 h 376396"/>
                  <a:gd name="connsiteX128" fmla="*/ 30835 w 608133"/>
                  <a:gd name="connsiteY128" fmla="*/ 0 h 376396"/>
                  <a:gd name="connsiteX129" fmla="*/ 420560 w 608133"/>
                  <a:gd name="connsiteY129" fmla="*/ 0 h 376396"/>
                  <a:gd name="connsiteX130" fmla="*/ 458095 w 608133"/>
                  <a:gd name="connsiteY130" fmla="*/ 23998 h 376396"/>
                  <a:gd name="connsiteX131" fmla="*/ 511096 w 608133"/>
                  <a:gd name="connsiteY131" fmla="*/ 138776 h 376396"/>
                  <a:gd name="connsiteX132" fmla="*/ 583603 w 608133"/>
                  <a:gd name="connsiteY132" fmla="*/ 170937 h 376396"/>
                  <a:gd name="connsiteX133" fmla="*/ 608133 w 608133"/>
                  <a:gd name="connsiteY133" fmla="*/ 208705 h 376396"/>
                  <a:gd name="connsiteX134" fmla="*/ 608133 w 608133"/>
                  <a:gd name="connsiteY134" fmla="*/ 293091 h 376396"/>
                  <a:gd name="connsiteX135" fmla="*/ 577298 w 608133"/>
                  <a:gd name="connsiteY135" fmla="*/ 323974 h 376396"/>
                  <a:gd name="connsiteX136" fmla="*/ 565378 w 608133"/>
                  <a:gd name="connsiteY136" fmla="*/ 323974 h 376396"/>
                  <a:gd name="connsiteX137" fmla="*/ 503707 w 608133"/>
                  <a:gd name="connsiteY137" fmla="*/ 376396 h 376396"/>
                  <a:gd name="connsiteX138" fmla="*/ 442135 w 608133"/>
                  <a:gd name="connsiteY138" fmla="*/ 323974 h 376396"/>
                  <a:gd name="connsiteX139" fmla="*/ 187080 w 608133"/>
                  <a:gd name="connsiteY139" fmla="*/ 323974 h 376396"/>
                  <a:gd name="connsiteX140" fmla="*/ 125410 w 608133"/>
                  <a:gd name="connsiteY140" fmla="*/ 376396 h 376396"/>
                  <a:gd name="connsiteX141" fmla="*/ 63838 w 608133"/>
                  <a:gd name="connsiteY141" fmla="*/ 323974 h 376396"/>
                  <a:gd name="connsiteX142" fmla="*/ 30835 w 608133"/>
                  <a:gd name="connsiteY142" fmla="*/ 323974 h 376396"/>
                  <a:gd name="connsiteX143" fmla="*/ 0 w 608133"/>
                  <a:gd name="connsiteY143" fmla="*/ 293091 h 376396"/>
                  <a:gd name="connsiteX144" fmla="*/ 0 w 608133"/>
                  <a:gd name="connsiteY144" fmla="*/ 30883 h 376396"/>
                  <a:gd name="connsiteX145" fmla="*/ 30835 w 608133"/>
                  <a:gd name="connsiteY145" fmla="*/ 0 h 376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608133" h="376396">
                    <a:moveTo>
                      <a:pt x="503767" y="295105"/>
                    </a:moveTo>
                    <a:cubicBezTo>
                      <a:pt x="514290" y="295105"/>
                      <a:pt x="522820" y="303620"/>
                      <a:pt x="522820" y="314123"/>
                    </a:cubicBezTo>
                    <a:cubicBezTo>
                      <a:pt x="522820" y="324626"/>
                      <a:pt x="514290" y="333141"/>
                      <a:pt x="503767" y="333141"/>
                    </a:cubicBezTo>
                    <a:cubicBezTo>
                      <a:pt x="493244" y="333141"/>
                      <a:pt x="484714" y="324626"/>
                      <a:pt x="484714" y="314123"/>
                    </a:cubicBezTo>
                    <a:cubicBezTo>
                      <a:pt x="484714" y="303620"/>
                      <a:pt x="493244" y="295105"/>
                      <a:pt x="503767" y="295105"/>
                    </a:cubicBezTo>
                    <a:close/>
                    <a:moveTo>
                      <a:pt x="125466" y="295105"/>
                    </a:moveTo>
                    <a:cubicBezTo>
                      <a:pt x="135989" y="295105"/>
                      <a:pt x="144519" y="303620"/>
                      <a:pt x="144519" y="314123"/>
                    </a:cubicBezTo>
                    <a:cubicBezTo>
                      <a:pt x="144519" y="324626"/>
                      <a:pt x="135989" y="333141"/>
                      <a:pt x="125466" y="333141"/>
                    </a:cubicBezTo>
                    <a:cubicBezTo>
                      <a:pt x="114943" y="333141"/>
                      <a:pt x="106413" y="324626"/>
                      <a:pt x="106413" y="314123"/>
                    </a:cubicBezTo>
                    <a:cubicBezTo>
                      <a:pt x="106413" y="303620"/>
                      <a:pt x="114943" y="295105"/>
                      <a:pt x="125466" y="295105"/>
                    </a:cubicBezTo>
                    <a:close/>
                    <a:moveTo>
                      <a:pt x="503707" y="271454"/>
                    </a:moveTo>
                    <a:cubicBezTo>
                      <a:pt x="480162" y="271454"/>
                      <a:pt x="461050" y="290632"/>
                      <a:pt x="461050" y="314139"/>
                    </a:cubicBezTo>
                    <a:cubicBezTo>
                      <a:pt x="461050" y="337645"/>
                      <a:pt x="480162" y="356726"/>
                      <a:pt x="503707" y="356726"/>
                    </a:cubicBezTo>
                    <a:cubicBezTo>
                      <a:pt x="527252" y="356726"/>
                      <a:pt x="546463" y="337645"/>
                      <a:pt x="546463" y="314139"/>
                    </a:cubicBezTo>
                    <a:cubicBezTo>
                      <a:pt x="546463" y="290632"/>
                      <a:pt x="527252" y="271454"/>
                      <a:pt x="503707" y="271454"/>
                    </a:cubicBezTo>
                    <a:close/>
                    <a:moveTo>
                      <a:pt x="125410" y="271454"/>
                    </a:moveTo>
                    <a:cubicBezTo>
                      <a:pt x="101864" y="271454"/>
                      <a:pt x="82753" y="290632"/>
                      <a:pt x="82753" y="314139"/>
                    </a:cubicBezTo>
                    <a:cubicBezTo>
                      <a:pt x="82753" y="337645"/>
                      <a:pt x="101864" y="356726"/>
                      <a:pt x="125410" y="356726"/>
                    </a:cubicBezTo>
                    <a:cubicBezTo>
                      <a:pt x="148955" y="356726"/>
                      <a:pt x="168165" y="337645"/>
                      <a:pt x="168165" y="314139"/>
                    </a:cubicBezTo>
                    <a:cubicBezTo>
                      <a:pt x="168165" y="290632"/>
                      <a:pt x="148955" y="271454"/>
                      <a:pt x="125410" y="271454"/>
                    </a:cubicBezTo>
                    <a:close/>
                    <a:moveTo>
                      <a:pt x="199035" y="262362"/>
                    </a:moveTo>
                    <a:lnTo>
                      <a:pt x="430197" y="262362"/>
                    </a:lnTo>
                    <a:cubicBezTo>
                      <a:pt x="435614" y="262362"/>
                      <a:pt x="440046" y="266776"/>
                      <a:pt x="440046" y="272171"/>
                    </a:cubicBezTo>
                    <a:cubicBezTo>
                      <a:pt x="440046" y="277565"/>
                      <a:pt x="435614" y="281979"/>
                      <a:pt x="430197" y="281979"/>
                    </a:cubicBezTo>
                    <a:lnTo>
                      <a:pt x="199035" y="281979"/>
                    </a:lnTo>
                    <a:cubicBezTo>
                      <a:pt x="193618" y="281979"/>
                      <a:pt x="189186" y="277565"/>
                      <a:pt x="189186" y="272171"/>
                    </a:cubicBezTo>
                    <a:cubicBezTo>
                      <a:pt x="189186" y="266776"/>
                      <a:pt x="193618" y="262362"/>
                      <a:pt x="199035" y="262362"/>
                    </a:cubicBezTo>
                    <a:close/>
                    <a:moveTo>
                      <a:pt x="582815" y="194148"/>
                    </a:moveTo>
                    <a:lnTo>
                      <a:pt x="571485" y="201033"/>
                    </a:lnTo>
                    <a:cubicBezTo>
                      <a:pt x="568234" y="203000"/>
                      <a:pt x="566166" y="206639"/>
                      <a:pt x="566166" y="210475"/>
                    </a:cubicBezTo>
                    <a:lnTo>
                      <a:pt x="566166" y="220310"/>
                    </a:lnTo>
                    <a:lnTo>
                      <a:pt x="588430" y="220310"/>
                    </a:lnTo>
                    <a:lnTo>
                      <a:pt x="588430" y="208705"/>
                    </a:lnTo>
                    <a:cubicBezTo>
                      <a:pt x="588430" y="203197"/>
                      <a:pt x="586361" y="198083"/>
                      <a:pt x="582815" y="194148"/>
                    </a:cubicBezTo>
                    <a:close/>
                    <a:moveTo>
                      <a:pt x="103751" y="114087"/>
                    </a:moveTo>
                    <a:lnTo>
                      <a:pt x="103751" y="114776"/>
                    </a:lnTo>
                    <a:cubicBezTo>
                      <a:pt x="103751" y="120874"/>
                      <a:pt x="108776" y="125891"/>
                      <a:pt x="114984" y="125891"/>
                    </a:cubicBezTo>
                    <a:lnTo>
                      <a:pt x="135973" y="125891"/>
                    </a:lnTo>
                    <a:cubicBezTo>
                      <a:pt x="142083" y="125891"/>
                      <a:pt x="147108" y="120874"/>
                      <a:pt x="147108" y="114776"/>
                    </a:cubicBezTo>
                    <a:lnTo>
                      <a:pt x="147108" y="114087"/>
                    </a:lnTo>
                    <a:close/>
                    <a:moveTo>
                      <a:pt x="398001" y="72191"/>
                    </a:moveTo>
                    <a:lnTo>
                      <a:pt x="398001" y="136415"/>
                    </a:lnTo>
                    <a:lnTo>
                      <a:pt x="488339" y="136415"/>
                    </a:lnTo>
                    <a:lnTo>
                      <a:pt x="458686" y="72191"/>
                    </a:lnTo>
                    <a:close/>
                    <a:moveTo>
                      <a:pt x="356624" y="72191"/>
                    </a:moveTo>
                    <a:cubicBezTo>
                      <a:pt x="356230" y="72191"/>
                      <a:pt x="355935" y="72486"/>
                      <a:pt x="355935" y="72781"/>
                    </a:cubicBezTo>
                    <a:lnTo>
                      <a:pt x="355935" y="114778"/>
                    </a:lnTo>
                    <a:cubicBezTo>
                      <a:pt x="355935" y="126678"/>
                      <a:pt x="365688" y="136415"/>
                      <a:pt x="377608" y="136415"/>
                    </a:cubicBezTo>
                    <a:lnTo>
                      <a:pt x="378298" y="136415"/>
                    </a:lnTo>
                    <a:lnTo>
                      <a:pt x="378298" y="72191"/>
                    </a:lnTo>
                    <a:close/>
                    <a:moveTo>
                      <a:pt x="210451" y="61659"/>
                    </a:moveTo>
                    <a:cubicBezTo>
                      <a:pt x="209565" y="61659"/>
                      <a:pt x="208875" y="62347"/>
                      <a:pt x="208875" y="63134"/>
                    </a:cubicBezTo>
                    <a:lnTo>
                      <a:pt x="208875" y="167892"/>
                    </a:lnTo>
                    <a:lnTo>
                      <a:pt x="228663" y="167892"/>
                    </a:lnTo>
                    <a:cubicBezTo>
                      <a:pt x="228762" y="167892"/>
                      <a:pt x="228959" y="167892"/>
                      <a:pt x="229156" y="167695"/>
                    </a:cubicBezTo>
                    <a:cubicBezTo>
                      <a:pt x="229352" y="167400"/>
                      <a:pt x="229254" y="167204"/>
                      <a:pt x="229254" y="167105"/>
                    </a:cubicBezTo>
                    <a:lnTo>
                      <a:pt x="211927" y="62938"/>
                    </a:lnTo>
                    <a:cubicBezTo>
                      <a:pt x="211829" y="62151"/>
                      <a:pt x="211140" y="61659"/>
                      <a:pt x="210451" y="61659"/>
                    </a:cubicBezTo>
                    <a:close/>
                    <a:moveTo>
                      <a:pt x="210352" y="41986"/>
                    </a:moveTo>
                    <a:cubicBezTo>
                      <a:pt x="220788" y="41986"/>
                      <a:pt x="229648" y="49462"/>
                      <a:pt x="231321" y="59692"/>
                    </a:cubicBezTo>
                    <a:lnTo>
                      <a:pt x="248747" y="163859"/>
                    </a:lnTo>
                    <a:cubicBezTo>
                      <a:pt x="249731" y="169761"/>
                      <a:pt x="248057" y="175761"/>
                      <a:pt x="244120" y="180384"/>
                    </a:cubicBezTo>
                    <a:cubicBezTo>
                      <a:pt x="240280" y="184909"/>
                      <a:pt x="234669" y="187565"/>
                      <a:pt x="228663" y="187565"/>
                    </a:cubicBezTo>
                    <a:lnTo>
                      <a:pt x="208875" y="187565"/>
                    </a:lnTo>
                    <a:lnTo>
                      <a:pt x="208875" y="230157"/>
                    </a:lnTo>
                    <a:cubicBezTo>
                      <a:pt x="208875" y="235665"/>
                      <a:pt x="204445" y="239993"/>
                      <a:pt x="199031" y="239993"/>
                    </a:cubicBezTo>
                    <a:cubicBezTo>
                      <a:pt x="193616" y="239993"/>
                      <a:pt x="189186" y="235665"/>
                      <a:pt x="189186" y="230157"/>
                    </a:cubicBezTo>
                    <a:lnTo>
                      <a:pt x="189186" y="63134"/>
                    </a:lnTo>
                    <a:cubicBezTo>
                      <a:pt x="189186" y="51527"/>
                      <a:pt x="198735" y="41986"/>
                      <a:pt x="210352" y="41986"/>
                    </a:cubicBezTo>
                    <a:close/>
                    <a:moveTo>
                      <a:pt x="93897" y="41986"/>
                    </a:moveTo>
                    <a:cubicBezTo>
                      <a:pt x="99415" y="41986"/>
                      <a:pt x="103751" y="46412"/>
                      <a:pt x="103751" y="51822"/>
                    </a:cubicBezTo>
                    <a:lnTo>
                      <a:pt x="103751" y="94414"/>
                    </a:lnTo>
                    <a:lnTo>
                      <a:pt x="115576" y="94414"/>
                    </a:lnTo>
                    <a:lnTo>
                      <a:pt x="115576" y="51822"/>
                    </a:lnTo>
                    <a:cubicBezTo>
                      <a:pt x="115576" y="46412"/>
                      <a:pt x="120010" y="41986"/>
                      <a:pt x="125430" y="41986"/>
                    </a:cubicBezTo>
                    <a:cubicBezTo>
                      <a:pt x="130948" y="41986"/>
                      <a:pt x="135283" y="46412"/>
                      <a:pt x="135283" y="51822"/>
                    </a:cubicBezTo>
                    <a:lnTo>
                      <a:pt x="135283" y="94414"/>
                    </a:lnTo>
                    <a:lnTo>
                      <a:pt x="147108" y="94414"/>
                    </a:lnTo>
                    <a:lnTo>
                      <a:pt x="147108" y="51822"/>
                    </a:lnTo>
                    <a:cubicBezTo>
                      <a:pt x="147108" y="46412"/>
                      <a:pt x="151542" y="41986"/>
                      <a:pt x="156962" y="41986"/>
                    </a:cubicBezTo>
                    <a:cubicBezTo>
                      <a:pt x="162480" y="41986"/>
                      <a:pt x="166816" y="46412"/>
                      <a:pt x="166816" y="51822"/>
                    </a:cubicBezTo>
                    <a:lnTo>
                      <a:pt x="166816" y="114776"/>
                    </a:lnTo>
                    <a:cubicBezTo>
                      <a:pt x="166816" y="131793"/>
                      <a:pt x="153020" y="145563"/>
                      <a:pt x="135973" y="145563"/>
                    </a:cubicBezTo>
                    <a:lnTo>
                      <a:pt x="135283" y="145563"/>
                    </a:lnTo>
                    <a:lnTo>
                      <a:pt x="135283" y="230157"/>
                    </a:lnTo>
                    <a:cubicBezTo>
                      <a:pt x="135283" y="235665"/>
                      <a:pt x="130948" y="239993"/>
                      <a:pt x="125430" y="239993"/>
                    </a:cubicBezTo>
                    <a:cubicBezTo>
                      <a:pt x="120010" y="239993"/>
                      <a:pt x="115576" y="235665"/>
                      <a:pt x="115576" y="230157"/>
                    </a:cubicBezTo>
                    <a:lnTo>
                      <a:pt x="115576" y="145563"/>
                    </a:lnTo>
                    <a:lnTo>
                      <a:pt x="114984" y="145563"/>
                    </a:lnTo>
                    <a:cubicBezTo>
                      <a:pt x="97937" y="145563"/>
                      <a:pt x="84043" y="131793"/>
                      <a:pt x="84043" y="114776"/>
                    </a:cubicBezTo>
                    <a:lnTo>
                      <a:pt x="84043" y="51822"/>
                    </a:lnTo>
                    <a:cubicBezTo>
                      <a:pt x="84043" y="46412"/>
                      <a:pt x="88477" y="41986"/>
                      <a:pt x="93897" y="41986"/>
                    </a:cubicBezTo>
                    <a:close/>
                    <a:moveTo>
                      <a:pt x="30835" y="19670"/>
                    </a:moveTo>
                    <a:cubicBezTo>
                      <a:pt x="24727" y="19670"/>
                      <a:pt x="19703" y="24686"/>
                      <a:pt x="19703" y="30883"/>
                    </a:cubicBezTo>
                    <a:lnTo>
                      <a:pt x="19703" y="262307"/>
                    </a:lnTo>
                    <a:lnTo>
                      <a:pt x="51917" y="262307"/>
                    </a:lnTo>
                    <a:cubicBezTo>
                      <a:pt x="57336" y="262307"/>
                      <a:pt x="61769" y="266733"/>
                      <a:pt x="61769" y="272142"/>
                    </a:cubicBezTo>
                    <a:cubicBezTo>
                      <a:pt x="61769" y="277552"/>
                      <a:pt x="57336" y="281977"/>
                      <a:pt x="51917" y="281977"/>
                    </a:cubicBezTo>
                    <a:lnTo>
                      <a:pt x="19703" y="281977"/>
                    </a:lnTo>
                    <a:lnTo>
                      <a:pt x="19703" y="293091"/>
                    </a:lnTo>
                    <a:cubicBezTo>
                      <a:pt x="19703" y="299288"/>
                      <a:pt x="24727" y="304304"/>
                      <a:pt x="30835" y="304304"/>
                    </a:cubicBezTo>
                    <a:lnTo>
                      <a:pt x="63838" y="304304"/>
                    </a:lnTo>
                    <a:cubicBezTo>
                      <a:pt x="68566" y="274601"/>
                      <a:pt x="94377" y="251783"/>
                      <a:pt x="125410" y="251783"/>
                    </a:cubicBezTo>
                    <a:cubicBezTo>
                      <a:pt x="156540" y="251783"/>
                      <a:pt x="182351" y="274601"/>
                      <a:pt x="187080" y="304304"/>
                    </a:cubicBezTo>
                    <a:lnTo>
                      <a:pt x="442135" y="304304"/>
                    </a:lnTo>
                    <a:cubicBezTo>
                      <a:pt x="446864" y="274601"/>
                      <a:pt x="472675" y="251783"/>
                      <a:pt x="503707" y="251783"/>
                    </a:cubicBezTo>
                    <a:cubicBezTo>
                      <a:pt x="534838" y="251783"/>
                      <a:pt x="560649" y="274601"/>
                      <a:pt x="565378" y="304304"/>
                    </a:cubicBezTo>
                    <a:lnTo>
                      <a:pt x="577298" y="304304"/>
                    </a:lnTo>
                    <a:cubicBezTo>
                      <a:pt x="583406" y="304304"/>
                      <a:pt x="588430" y="299288"/>
                      <a:pt x="588430" y="293091"/>
                    </a:cubicBezTo>
                    <a:lnTo>
                      <a:pt x="588430" y="281977"/>
                    </a:lnTo>
                    <a:lnTo>
                      <a:pt x="577298" y="281977"/>
                    </a:lnTo>
                    <a:cubicBezTo>
                      <a:pt x="571880" y="281977"/>
                      <a:pt x="567446" y="277552"/>
                      <a:pt x="567446" y="272142"/>
                    </a:cubicBezTo>
                    <a:cubicBezTo>
                      <a:pt x="567446" y="266733"/>
                      <a:pt x="571880" y="262307"/>
                      <a:pt x="577298" y="262307"/>
                    </a:cubicBezTo>
                    <a:lnTo>
                      <a:pt x="588430" y="262307"/>
                    </a:lnTo>
                    <a:lnTo>
                      <a:pt x="588430" y="239981"/>
                    </a:lnTo>
                    <a:lnTo>
                      <a:pt x="556314" y="239981"/>
                    </a:lnTo>
                    <a:cubicBezTo>
                      <a:pt x="550797" y="239981"/>
                      <a:pt x="546463" y="235653"/>
                      <a:pt x="546463" y="230146"/>
                    </a:cubicBezTo>
                    <a:lnTo>
                      <a:pt x="546463" y="210475"/>
                    </a:lnTo>
                    <a:cubicBezTo>
                      <a:pt x="546463" y="199853"/>
                      <a:pt x="552078" y="189723"/>
                      <a:pt x="561240" y="184215"/>
                    </a:cubicBezTo>
                    <a:lnTo>
                      <a:pt x="562816" y="183231"/>
                    </a:lnTo>
                    <a:lnTo>
                      <a:pt x="501638" y="156086"/>
                    </a:lnTo>
                    <a:lnTo>
                      <a:pt x="377608" y="156086"/>
                    </a:lnTo>
                    <a:cubicBezTo>
                      <a:pt x="354851" y="156086"/>
                      <a:pt x="336232" y="137596"/>
                      <a:pt x="336232" y="114778"/>
                    </a:cubicBezTo>
                    <a:lnTo>
                      <a:pt x="336232" y="72781"/>
                    </a:lnTo>
                    <a:cubicBezTo>
                      <a:pt x="336232" y="61569"/>
                      <a:pt x="345394" y="52520"/>
                      <a:pt x="356624" y="52520"/>
                    </a:cubicBezTo>
                    <a:lnTo>
                      <a:pt x="449524" y="52520"/>
                    </a:lnTo>
                    <a:lnTo>
                      <a:pt x="440165" y="32260"/>
                    </a:lnTo>
                    <a:cubicBezTo>
                      <a:pt x="436717" y="24686"/>
                      <a:pt x="428934" y="19670"/>
                      <a:pt x="420560" y="19670"/>
                    </a:cubicBezTo>
                    <a:close/>
                    <a:moveTo>
                      <a:pt x="30835" y="0"/>
                    </a:moveTo>
                    <a:lnTo>
                      <a:pt x="420560" y="0"/>
                    </a:lnTo>
                    <a:cubicBezTo>
                      <a:pt x="436618" y="0"/>
                      <a:pt x="451396" y="9442"/>
                      <a:pt x="458095" y="23998"/>
                    </a:cubicBezTo>
                    <a:lnTo>
                      <a:pt x="511096" y="138776"/>
                    </a:lnTo>
                    <a:lnTo>
                      <a:pt x="583603" y="170937"/>
                    </a:lnTo>
                    <a:cubicBezTo>
                      <a:pt x="598479" y="177527"/>
                      <a:pt x="608133" y="192378"/>
                      <a:pt x="608133" y="208705"/>
                    </a:cubicBezTo>
                    <a:lnTo>
                      <a:pt x="608133" y="293091"/>
                    </a:lnTo>
                    <a:cubicBezTo>
                      <a:pt x="608133" y="310106"/>
                      <a:pt x="594341" y="323974"/>
                      <a:pt x="577298" y="323974"/>
                    </a:cubicBezTo>
                    <a:lnTo>
                      <a:pt x="565378" y="323974"/>
                    </a:lnTo>
                    <a:cubicBezTo>
                      <a:pt x="560649" y="353677"/>
                      <a:pt x="534838" y="376396"/>
                      <a:pt x="503707" y="376396"/>
                    </a:cubicBezTo>
                    <a:cubicBezTo>
                      <a:pt x="472675" y="376396"/>
                      <a:pt x="446864" y="353677"/>
                      <a:pt x="442135" y="323974"/>
                    </a:cubicBezTo>
                    <a:lnTo>
                      <a:pt x="187080" y="323974"/>
                    </a:lnTo>
                    <a:cubicBezTo>
                      <a:pt x="182351" y="353677"/>
                      <a:pt x="156540" y="376396"/>
                      <a:pt x="125410" y="376396"/>
                    </a:cubicBezTo>
                    <a:cubicBezTo>
                      <a:pt x="94377" y="376396"/>
                      <a:pt x="68566" y="353677"/>
                      <a:pt x="63838" y="323974"/>
                    </a:cubicBezTo>
                    <a:lnTo>
                      <a:pt x="30835" y="323974"/>
                    </a:lnTo>
                    <a:cubicBezTo>
                      <a:pt x="13891" y="323974"/>
                      <a:pt x="0" y="310106"/>
                      <a:pt x="0" y="293091"/>
                    </a:cubicBezTo>
                    <a:lnTo>
                      <a:pt x="0" y="30883"/>
                    </a:lnTo>
                    <a:cubicBezTo>
                      <a:pt x="0" y="13868"/>
                      <a:pt x="13891" y="0"/>
                      <a:pt x="308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îsḻîďê">
              <a:extLst>
                <a:ext uri="{FF2B5EF4-FFF2-40B4-BE49-F238E27FC236}">
                  <a16:creationId xmlns:a16="http://schemas.microsoft.com/office/drawing/2014/main" xmlns="" id="{50748905-5E25-4A16-8159-4A73B42DACF4}"/>
                </a:ext>
              </a:extLst>
            </p:cNvPr>
            <p:cNvSpPr/>
            <p:nvPr/>
          </p:nvSpPr>
          <p:spPr>
            <a:xfrm>
              <a:off x="669926" y="2044813"/>
              <a:ext cx="4224999" cy="486593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śļïḋê">
              <a:extLst>
                <a:ext uri="{FF2B5EF4-FFF2-40B4-BE49-F238E27FC236}">
                  <a16:creationId xmlns:a16="http://schemas.microsoft.com/office/drawing/2014/main" xmlns="" id="{1AE0FB75-396B-4924-BDAB-4AD5B0466F1D}"/>
                </a:ext>
              </a:extLst>
            </p:cNvPr>
            <p:cNvSpPr/>
            <p:nvPr/>
          </p:nvSpPr>
          <p:spPr>
            <a:xfrm>
              <a:off x="669926" y="3141365"/>
              <a:ext cx="4224999" cy="486593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0" name="iŝľíḓê">
              <a:extLst>
                <a:ext uri="{FF2B5EF4-FFF2-40B4-BE49-F238E27FC236}">
                  <a16:creationId xmlns:a16="http://schemas.microsoft.com/office/drawing/2014/main" xmlns="" id="{F2CCBD2C-3414-47A2-B942-6FD0A7CD26FB}"/>
                </a:ext>
              </a:extLst>
            </p:cNvPr>
            <p:cNvSpPr/>
            <p:nvPr/>
          </p:nvSpPr>
          <p:spPr>
            <a:xfrm>
              <a:off x="669926" y="4218682"/>
              <a:ext cx="4224999" cy="486593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ïŝľíḓe">
              <a:extLst>
                <a:ext uri="{FF2B5EF4-FFF2-40B4-BE49-F238E27FC236}">
                  <a16:creationId xmlns:a16="http://schemas.microsoft.com/office/drawing/2014/main" xmlns="" id="{77A6B75E-8F67-47A0-9CA0-35ED678631BA}"/>
                </a:ext>
              </a:extLst>
            </p:cNvPr>
            <p:cNvSpPr/>
            <p:nvPr/>
          </p:nvSpPr>
          <p:spPr>
            <a:xfrm>
              <a:off x="669926" y="5295999"/>
              <a:ext cx="4224999" cy="486593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22" name="iṣ1ïḑé">
              <a:extLst>
                <a:ext uri="{FF2B5EF4-FFF2-40B4-BE49-F238E27FC236}">
                  <a16:creationId xmlns:a16="http://schemas.microsoft.com/office/drawing/2014/main" xmlns="" id="{669C69D3-4E8D-4291-A017-E34AA4F3E05C}"/>
                </a:ext>
              </a:extLst>
            </p:cNvPr>
            <p:cNvGrpSpPr/>
            <p:nvPr/>
          </p:nvGrpSpPr>
          <p:grpSpPr>
            <a:xfrm>
              <a:off x="7898697" y="4866101"/>
              <a:ext cx="530001" cy="530002"/>
              <a:chOff x="8544275" y="2820471"/>
              <a:chExt cx="619662" cy="619662"/>
            </a:xfrm>
          </p:grpSpPr>
          <p:sp>
            <p:nvSpPr>
              <p:cNvPr id="26" name="íŝḻïḋé">
                <a:extLst>
                  <a:ext uri="{FF2B5EF4-FFF2-40B4-BE49-F238E27FC236}">
                    <a16:creationId xmlns:a16="http://schemas.microsoft.com/office/drawing/2014/main" xmlns="" id="{BC708003-94E5-4346-BB13-47A063F3076E}"/>
                  </a:ext>
                </a:extLst>
              </p:cNvPr>
              <p:cNvSpPr/>
              <p:nvPr/>
            </p:nvSpPr>
            <p:spPr>
              <a:xfrm>
                <a:off x="8544275" y="2820471"/>
                <a:ext cx="619662" cy="619662"/>
              </a:xfrm>
              <a:prstGeom prst="ellipse">
                <a:avLst/>
              </a:prstGeom>
              <a:solidFill>
                <a:schemeClr val="accent4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ṧľîḍe">
                <a:extLst>
                  <a:ext uri="{FF2B5EF4-FFF2-40B4-BE49-F238E27FC236}">
                    <a16:creationId xmlns:a16="http://schemas.microsoft.com/office/drawing/2014/main" xmlns="" id="{3A0EA4F2-A3C5-4510-A7AE-B5A5D1B21EC7}"/>
                  </a:ext>
                </a:extLst>
              </p:cNvPr>
              <p:cNvSpPr/>
              <p:nvPr/>
            </p:nvSpPr>
            <p:spPr>
              <a:xfrm>
                <a:off x="8661024" y="3010797"/>
                <a:ext cx="386158" cy="239007"/>
              </a:xfrm>
              <a:custGeom>
                <a:avLst/>
                <a:gdLst>
                  <a:gd name="connsiteX0" fmla="*/ 503767 w 608133"/>
                  <a:gd name="connsiteY0" fmla="*/ 295105 h 376396"/>
                  <a:gd name="connsiteX1" fmla="*/ 522820 w 608133"/>
                  <a:gd name="connsiteY1" fmla="*/ 314123 h 376396"/>
                  <a:gd name="connsiteX2" fmla="*/ 503767 w 608133"/>
                  <a:gd name="connsiteY2" fmla="*/ 333141 h 376396"/>
                  <a:gd name="connsiteX3" fmla="*/ 484714 w 608133"/>
                  <a:gd name="connsiteY3" fmla="*/ 314123 h 376396"/>
                  <a:gd name="connsiteX4" fmla="*/ 503767 w 608133"/>
                  <a:gd name="connsiteY4" fmla="*/ 295105 h 376396"/>
                  <a:gd name="connsiteX5" fmla="*/ 125466 w 608133"/>
                  <a:gd name="connsiteY5" fmla="*/ 295105 h 376396"/>
                  <a:gd name="connsiteX6" fmla="*/ 144519 w 608133"/>
                  <a:gd name="connsiteY6" fmla="*/ 314123 h 376396"/>
                  <a:gd name="connsiteX7" fmla="*/ 125466 w 608133"/>
                  <a:gd name="connsiteY7" fmla="*/ 333141 h 376396"/>
                  <a:gd name="connsiteX8" fmla="*/ 106413 w 608133"/>
                  <a:gd name="connsiteY8" fmla="*/ 314123 h 376396"/>
                  <a:gd name="connsiteX9" fmla="*/ 125466 w 608133"/>
                  <a:gd name="connsiteY9" fmla="*/ 295105 h 376396"/>
                  <a:gd name="connsiteX10" fmla="*/ 503707 w 608133"/>
                  <a:gd name="connsiteY10" fmla="*/ 271454 h 376396"/>
                  <a:gd name="connsiteX11" fmla="*/ 461050 w 608133"/>
                  <a:gd name="connsiteY11" fmla="*/ 314139 h 376396"/>
                  <a:gd name="connsiteX12" fmla="*/ 503707 w 608133"/>
                  <a:gd name="connsiteY12" fmla="*/ 356726 h 376396"/>
                  <a:gd name="connsiteX13" fmla="*/ 546463 w 608133"/>
                  <a:gd name="connsiteY13" fmla="*/ 314139 h 376396"/>
                  <a:gd name="connsiteX14" fmla="*/ 503707 w 608133"/>
                  <a:gd name="connsiteY14" fmla="*/ 271454 h 376396"/>
                  <a:gd name="connsiteX15" fmla="*/ 125410 w 608133"/>
                  <a:gd name="connsiteY15" fmla="*/ 271454 h 376396"/>
                  <a:gd name="connsiteX16" fmla="*/ 82753 w 608133"/>
                  <a:gd name="connsiteY16" fmla="*/ 314139 h 376396"/>
                  <a:gd name="connsiteX17" fmla="*/ 125410 w 608133"/>
                  <a:gd name="connsiteY17" fmla="*/ 356726 h 376396"/>
                  <a:gd name="connsiteX18" fmla="*/ 168165 w 608133"/>
                  <a:gd name="connsiteY18" fmla="*/ 314139 h 376396"/>
                  <a:gd name="connsiteX19" fmla="*/ 125410 w 608133"/>
                  <a:gd name="connsiteY19" fmla="*/ 271454 h 376396"/>
                  <a:gd name="connsiteX20" fmla="*/ 199035 w 608133"/>
                  <a:gd name="connsiteY20" fmla="*/ 262362 h 376396"/>
                  <a:gd name="connsiteX21" fmla="*/ 430197 w 608133"/>
                  <a:gd name="connsiteY21" fmla="*/ 262362 h 376396"/>
                  <a:gd name="connsiteX22" fmla="*/ 440046 w 608133"/>
                  <a:gd name="connsiteY22" fmla="*/ 272171 h 376396"/>
                  <a:gd name="connsiteX23" fmla="*/ 430197 w 608133"/>
                  <a:gd name="connsiteY23" fmla="*/ 281979 h 376396"/>
                  <a:gd name="connsiteX24" fmla="*/ 199035 w 608133"/>
                  <a:gd name="connsiteY24" fmla="*/ 281979 h 376396"/>
                  <a:gd name="connsiteX25" fmla="*/ 189186 w 608133"/>
                  <a:gd name="connsiteY25" fmla="*/ 272171 h 376396"/>
                  <a:gd name="connsiteX26" fmla="*/ 199035 w 608133"/>
                  <a:gd name="connsiteY26" fmla="*/ 262362 h 376396"/>
                  <a:gd name="connsiteX27" fmla="*/ 582815 w 608133"/>
                  <a:gd name="connsiteY27" fmla="*/ 194148 h 376396"/>
                  <a:gd name="connsiteX28" fmla="*/ 571485 w 608133"/>
                  <a:gd name="connsiteY28" fmla="*/ 201033 h 376396"/>
                  <a:gd name="connsiteX29" fmla="*/ 566166 w 608133"/>
                  <a:gd name="connsiteY29" fmla="*/ 210475 h 376396"/>
                  <a:gd name="connsiteX30" fmla="*/ 566166 w 608133"/>
                  <a:gd name="connsiteY30" fmla="*/ 220310 h 376396"/>
                  <a:gd name="connsiteX31" fmla="*/ 588430 w 608133"/>
                  <a:gd name="connsiteY31" fmla="*/ 220310 h 376396"/>
                  <a:gd name="connsiteX32" fmla="*/ 588430 w 608133"/>
                  <a:gd name="connsiteY32" fmla="*/ 208705 h 376396"/>
                  <a:gd name="connsiteX33" fmla="*/ 582815 w 608133"/>
                  <a:gd name="connsiteY33" fmla="*/ 194148 h 376396"/>
                  <a:gd name="connsiteX34" fmla="*/ 103751 w 608133"/>
                  <a:gd name="connsiteY34" fmla="*/ 114087 h 376396"/>
                  <a:gd name="connsiteX35" fmla="*/ 103751 w 608133"/>
                  <a:gd name="connsiteY35" fmla="*/ 114776 h 376396"/>
                  <a:gd name="connsiteX36" fmla="*/ 114984 w 608133"/>
                  <a:gd name="connsiteY36" fmla="*/ 125891 h 376396"/>
                  <a:gd name="connsiteX37" fmla="*/ 135973 w 608133"/>
                  <a:gd name="connsiteY37" fmla="*/ 125891 h 376396"/>
                  <a:gd name="connsiteX38" fmla="*/ 147108 w 608133"/>
                  <a:gd name="connsiteY38" fmla="*/ 114776 h 376396"/>
                  <a:gd name="connsiteX39" fmla="*/ 147108 w 608133"/>
                  <a:gd name="connsiteY39" fmla="*/ 114087 h 376396"/>
                  <a:gd name="connsiteX40" fmla="*/ 398001 w 608133"/>
                  <a:gd name="connsiteY40" fmla="*/ 72191 h 376396"/>
                  <a:gd name="connsiteX41" fmla="*/ 398001 w 608133"/>
                  <a:gd name="connsiteY41" fmla="*/ 136415 h 376396"/>
                  <a:gd name="connsiteX42" fmla="*/ 488339 w 608133"/>
                  <a:gd name="connsiteY42" fmla="*/ 136415 h 376396"/>
                  <a:gd name="connsiteX43" fmla="*/ 458686 w 608133"/>
                  <a:gd name="connsiteY43" fmla="*/ 72191 h 376396"/>
                  <a:gd name="connsiteX44" fmla="*/ 356624 w 608133"/>
                  <a:gd name="connsiteY44" fmla="*/ 72191 h 376396"/>
                  <a:gd name="connsiteX45" fmla="*/ 355935 w 608133"/>
                  <a:gd name="connsiteY45" fmla="*/ 72781 h 376396"/>
                  <a:gd name="connsiteX46" fmla="*/ 355935 w 608133"/>
                  <a:gd name="connsiteY46" fmla="*/ 114778 h 376396"/>
                  <a:gd name="connsiteX47" fmla="*/ 377608 w 608133"/>
                  <a:gd name="connsiteY47" fmla="*/ 136415 h 376396"/>
                  <a:gd name="connsiteX48" fmla="*/ 378298 w 608133"/>
                  <a:gd name="connsiteY48" fmla="*/ 136415 h 376396"/>
                  <a:gd name="connsiteX49" fmla="*/ 378298 w 608133"/>
                  <a:gd name="connsiteY49" fmla="*/ 72191 h 376396"/>
                  <a:gd name="connsiteX50" fmla="*/ 210451 w 608133"/>
                  <a:gd name="connsiteY50" fmla="*/ 61659 h 376396"/>
                  <a:gd name="connsiteX51" fmla="*/ 208875 w 608133"/>
                  <a:gd name="connsiteY51" fmla="*/ 63134 h 376396"/>
                  <a:gd name="connsiteX52" fmla="*/ 208875 w 608133"/>
                  <a:gd name="connsiteY52" fmla="*/ 167892 h 376396"/>
                  <a:gd name="connsiteX53" fmla="*/ 228663 w 608133"/>
                  <a:gd name="connsiteY53" fmla="*/ 167892 h 376396"/>
                  <a:gd name="connsiteX54" fmla="*/ 229156 w 608133"/>
                  <a:gd name="connsiteY54" fmla="*/ 167695 h 376396"/>
                  <a:gd name="connsiteX55" fmla="*/ 229254 w 608133"/>
                  <a:gd name="connsiteY55" fmla="*/ 167105 h 376396"/>
                  <a:gd name="connsiteX56" fmla="*/ 211927 w 608133"/>
                  <a:gd name="connsiteY56" fmla="*/ 62938 h 376396"/>
                  <a:gd name="connsiteX57" fmla="*/ 210451 w 608133"/>
                  <a:gd name="connsiteY57" fmla="*/ 61659 h 376396"/>
                  <a:gd name="connsiteX58" fmla="*/ 210352 w 608133"/>
                  <a:gd name="connsiteY58" fmla="*/ 41986 h 376396"/>
                  <a:gd name="connsiteX59" fmla="*/ 231321 w 608133"/>
                  <a:gd name="connsiteY59" fmla="*/ 59692 h 376396"/>
                  <a:gd name="connsiteX60" fmla="*/ 248747 w 608133"/>
                  <a:gd name="connsiteY60" fmla="*/ 163859 h 376396"/>
                  <a:gd name="connsiteX61" fmla="*/ 244120 w 608133"/>
                  <a:gd name="connsiteY61" fmla="*/ 180384 h 376396"/>
                  <a:gd name="connsiteX62" fmla="*/ 228663 w 608133"/>
                  <a:gd name="connsiteY62" fmla="*/ 187565 h 376396"/>
                  <a:gd name="connsiteX63" fmla="*/ 208875 w 608133"/>
                  <a:gd name="connsiteY63" fmla="*/ 187565 h 376396"/>
                  <a:gd name="connsiteX64" fmla="*/ 208875 w 608133"/>
                  <a:gd name="connsiteY64" fmla="*/ 230157 h 376396"/>
                  <a:gd name="connsiteX65" fmla="*/ 199031 w 608133"/>
                  <a:gd name="connsiteY65" fmla="*/ 239993 h 376396"/>
                  <a:gd name="connsiteX66" fmla="*/ 189186 w 608133"/>
                  <a:gd name="connsiteY66" fmla="*/ 230157 h 376396"/>
                  <a:gd name="connsiteX67" fmla="*/ 189186 w 608133"/>
                  <a:gd name="connsiteY67" fmla="*/ 63134 h 376396"/>
                  <a:gd name="connsiteX68" fmla="*/ 210352 w 608133"/>
                  <a:gd name="connsiteY68" fmla="*/ 41986 h 376396"/>
                  <a:gd name="connsiteX69" fmla="*/ 93897 w 608133"/>
                  <a:gd name="connsiteY69" fmla="*/ 41986 h 376396"/>
                  <a:gd name="connsiteX70" fmla="*/ 103751 w 608133"/>
                  <a:gd name="connsiteY70" fmla="*/ 51822 h 376396"/>
                  <a:gd name="connsiteX71" fmla="*/ 103751 w 608133"/>
                  <a:gd name="connsiteY71" fmla="*/ 94414 h 376396"/>
                  <a:gd name="connsiteX72" fmla="*/ 115576 w 608133"/>
                  <a:gd name="connsiteY72" fmla="*/ 94414 h 376396"/>
                  <a:gd name="connsiteX73" fmla="*/ 115576 w 608133"/>
                  <a:gd name="connsiteY73" fmla="*/ 51822 h 376396"/>
                  <a:gd name="connsiteX74" fmla="*/ 125430 w 608133"/>
                  <a:gd name="connsiteY74" fmla="*/ 41986 h 376396"/>
                  <a:gd name="connsiteX75" fmla="*/ 135283 w 608133"/>
                  <a:gd name="connsiteY75" fmla="*/ 51822 h 376396"/>
                  <a:gd name="connsiteX76" fmla="*/ 135283 w 608133"/>
                  <a:gd name="connsiteY76" fmla="*/ 94414 h 376396"/>
                  <a:gd name="connsiteX77" fmla="*/ 147108 w 608133"/>
                  <a:gd name="connsiteY77" fmla="*/ 94414 h 376396"/>
                  <a:gd name="connsiteX78" fmla="*/ 147108 w 608133"/>
                  <a:gd name="connsiteY78" fmla="*/ 51822 h 376396"/>
                  <a:gd name="connsiteX79" fmla="*/ 156962 w 608133"/>
                  <a:gd name="connsiteY79" fmla="*/ 41986 h 376396"/>
                  <a:gd name="connsiteX80" fmla="*/ 166816 w 608133"/>
                  <a:gd name="connsiteY80" fmla="*/ 51822 h 376396"/>
                  <a:gd name="connsiteX81" fmla="*/ 166816 w 608133"/>
                  <a:gd name="connsiteY81" fmla="*/ 114776 h 376396"/>
                  <a:gd name="connsiteX82" fmla="*/ 135973 w 608133"/>
                  <a:gd name="connsiteY82" fmla="*/ 145563 h 376396"/>
                  <a:gd name="connsiteX83" fmla="*/ 135283 w 608133"/>
                  <a:gd name="connsiteY83" fmla="*/ 145563 h 376396"/>
                  <a:gd name="connsiteX84" fmla="*/ 135283 w 608133"/>
                  <a:gd name="connsiteY84" fmla="*/ 230157 h 376396"/>
                  <a:gd name="connsiteX85" fmla="*/ 125430 w 608133"/>
                  <a:gd name="connsiteY85" fmla="*/ 239993 h 376396"/>
                  <a:gd name="connsiteX86" fmla="*/ 115576 w 608133"/>
                  <a:gd name="connsiteY86" fmla="*/ 230157 h 376396"/>
                  <a:gd name="connsiteX87" fmla="*/ 115576 w 608133"/>
                  <a:gd name="connsiteY87" fmla="*/ 145563 h 376396"/>
                  <a:gd name="connsiteX88" fmla="*/ 114984 w 608133"/>
                  <a:gd name="connsiteY88" fmla="*/ 145563 h 376396"/>
                  <a:gd name="connsiteX89" fmla="*/ 84043 w 608133"/>
                  <a:gd name="connsiteY89" fmla="*/ 114776 h 376396"/>
                  <a:gd name="connsiteX90" fmla="*/ 84043 w 608133"/>
                  <a:gd name="connsiteY90" fmla="*/ 51822 h 376396"/>
                  <a:gd name="connsiteX91" fmla="*/ 93897 w 608133"/>
                  <a:gd name="connsiteY91" fmla="*/ 41986 h 376396"/>
                  <a:gd name="connsiteX92" fmla="*/ 30835 w 608133"/>
                  <a:gd name="connsiteY92" fmla="*/ 19670 h 376396"/>
                  <a:gd name="connsiteX93" fmla="*/ 19703 w 608133"/>
                  <a:gd name="connsiteY93" fmla="*/ 30883 h 376396"/>
                  <a:gd name="connsiteX94" fmla="*/ 19703 w 608133"/>
                  <a:gd name="connsiteY94" fmla="*/ 262307 h 376396"/>
                  <a:gd name="connsiteX95" fmla="*/ 51917 w 608133"/>
                  <a:gd name="connsiteY95" fmla="*/ 262307 h 376396"/>
                  <a:gd name="connsiteX96" fmla="*/ 61769 w 608133"/>
                  <a:gd name="connsiteY96" fmla="*/ 272142 h 376396"/>
                  <a:gd name="connsiteX97" fmla="*/ 51917 w 608133"/>
                  <a:gd name="connsiteY97" fmla="*/ 281977 h 376396"/>
                  <a:gd name="connsiteX98" fmla="*/ 19703 w 608133"/>
                  <a:gd name="connsiteY98" fmla="*/ 281977 h 376396"/>
                  <a:gd name="connsiteX99" fmla="*/ 19703 w 608133"/>
                  <a:gd name="connsiteY99" fmla="*/ 293091 h 376396"/>
                  <a:gd name="connsiteX100" fmla="*/ 30835 w 608133"/>
                  <a:gd name="connsiteY100" fmla="*/ 304304 h 376396"/>
                  <a:gd name="connsiteX101" fmla="*/ 63838 w 608133"/>
                  <a:gd name="connsiteY101" fmla="*/ 304304 h 376396"/>
                  <a:gd name="connsiteX102" fmla="*/ 125410 w 608133"/>
                  <a:gd name="connsiteY102" fmla="*/ 251783 h 376396"/>
                  <a:gd name="connsiteX103" fmla="*/ 187080 w 608133"/>
                  <a:gd name="connsiteY103" fmla="*/ 304304 h 376396"/>
                  <a:gd name="connsiteX104" fmla="*/ 442135 w 608133"/>
                  <a:gd name="connsiteY104" fmla="*/ 304304 h 376396"/>
                  <a:gd name="connsiteX105" fmla="*/ 503707 w 608133"/>
                  <a:gd name="connsiteY105" fmla="*/ 251783 h 376396"/>
                  <a:gd name="connsiteX106" fmla="*/ 565378 w 608133"/>
                  <a:gd name="connsiteY106" fmla="*/ 304304 h 376396"/>
                  <a:gd name="connsiteX107" fmla="*/ 577298 w 608133"/>
                  <a:gd name="connsiteY107" fmla="*/ 304304 h 376396"/>
                  <a:gd name="connsiteX108" fmla="*/ 588430 w 608133"/>
                  <a:gd name="connsiteY108" fmla="*/ 293091 h 376396"/>
                  <a:gd name="connsiteX109" fmla="*/ 588430 w 608133"/>
                  <a:gd name="connsiteY109" fmla="*/ 281977 h 376396"/>
                  <a:gd name="connsiteX110" fmla="*/ 577298 w 608133"/>
                  <a:gd name="connsiteY110" fmla="*/ 281977 h 376396"/>
                  <a:gd name="connsiteX111" fmla="*/ 567446 w 608133"/>
                  <a:gd name="connsiteY111" fmla="*/ 272142 h 376396"/>
                  <a:gd name="connsiteX112" fmla="*/ 577298 w 608133"/>
                  <a:gd name="connsiteY112" fmla="*/ 262307 h 376396"/>
                  <a:gd name="connsiteX113" fmla="*/ 588430 w 608133"/>
                  <a:gd name="connsiteY113" fmla="*/ 262307 h 376396"/>
                  <a:gd name="connsiteX114" fmla="*/ 588430 w 608133"/>
                  <a:gd name="connsiteY114" fmla="*/ 239981 h 376396"/>
                  <a:gd name="connsiteX115" fmla="*/ 556314 w 608133"/>
                  <a:gd name="connsiteY115" fmla="*/ 239981 h 376396"/>
                  <a:gd name="connsiteX116" fmla="*/ 546463 w 608133"/>
                  <a:gd name="connsiteY116" fmla="*/ 230146 h 376396"/>
                  <a:gd name="connsiteX117" fmla="*/ 546463 w 608133"/>
                  <a:gd name="connsiteY117" fmla="*/ 210475 h 376396"/>
                  <a:gd name="connsiteX118" fmla="*/ 561240 w 608133"/>
                  <a:gd name="connsiteY118" fmla="*/ 184215 h 376396"/>
                  <a:gd name="connsiteX119" fmla="*/ 562816 w 608133"/>
                  <a:gd name="connsiteY119" fmla="*/ 183231 h 376396"/>
                  <a:gd name="connsiteX120" fmla="*/ 501638 w 608133"/>
                  <a:gd name="connsiteY120" fmla="*/ 156086 h 376396"/>
                  <a:gd name="connsiteX121" fmla="*/ 377608 w 608133"/>
                  <a:gd name="connsiteY121" fmla="*/ 156086 h 376396"/>
                  <a:gd name="connsiteX122" fmla="*/ 336232 w 608133"/>
                  <a:gd name="connsiteY122" fmla="*/ 114778 h 376396"/>
                  <a:gd name="connsiteX123" fmla="*/ 336232 w 608133"/>
                  <a:gd name="connsiteY123" fmla="*/ 72781 h 376396"/>
                  <a:gd name="connsiteX124" fmla="*/ 356624 w 608133"/>
                  <a:gd name="connsiteY124" fmla="*/ 52520 h 376396"/>
                  <a:gd name="connsiteX125" fmla="*/ 449524 w 608133"/>
                  <a:gd name="connsiteY125" fmla="*/ 52520 h 376396"/>
                  <a:gd name="connsiteX126" fmla="*/ 440165 w 608133"/>
                  <a:gd name="connsiteY126" fmla="*/ 32260 h 376396"/>
                  <a:gd name="connsiteX127" fmla="*/ 420560 w 608133"/>
                  <a:gd name="connsiteY127" fmla="*/ 19670 h 376396"/>
                  <a:gd name="connsiteX128" fmla="*/ 30835 w 608133"/>
                  <a:gd name="connsiteY128" fmla="*/ 0 h 376396"/>
                  <a:gd name="connsiteX129" fmla="*/ 420560 w 608133"/>
                  <a:gd name="connsiteY129" fmla="*/ 0 h 376396"/>
                  <a:gd name="connsiteX130" fmla="*/ 458095 w 608133"/>
                  <a:gd name="connsiteY130" fmla="*/ 23998 h 376396"/>
                  <a:gd name="connsiteX131" fmla="*/ 511096 w 608133"/>
                  <a:gd name="connsiteY131" fmla="*/ 138776 h 376396"/>
                  <a:gd name="connsiteX132" fmla="*/ 583603 w 608133"/>
                  <a:gd name="connsiteY132" fmla="*/ 170937 h 376396"/>
                  <a:gd name="connsiteX133" fmla="*/ 608133 w 608133"/>
                  <a:gd name="connsiteY133" fmla="*/ 208705 h 376396"/>
                  <a:gd name="connsiteX134" fmla="*/ 608133 w 608133"/>
                  <a:gd name="connsiteY134" fmla="*/ 293091 h 376396"/>
                  <a:gd name="connsiteX135" fmla="*/ 577298 w 608133"/>
                  <a:gd name="connsiteY135" fmla="*/ 323974 h 376396"/>
                  <a:gd name="connsiteX136" fmla="*/ 565378 w 608133"/>
                  <a:gd name="connsiteY136" fmla="*/ 323974 h 376396"/>
                  <a:gd name="connsiteX137" fmla="*/ 503707 w 608133"/>
                  <a:gd name="connsiteY137" fmla="*/ 376396 h 376396"/>
                  <a:gd name="connsiteX138" fmla="*/ 442135 w 608133"/>
                  <a:gd name="connsiteY138" fmla="*/ 323974 h 376396"/>
                  <a:gd name="connsiteX139" fmla="*/ 187080 w 608133"/>
                  <a:gd name="connsiteY139" fmla="*/ 323974 h 376396"/>
                  <a:gd name="connsiteX140" fmla="*/ 125410 w 608133"/>
                  <a:gd name="connsiteY140" fmla="*/ 376396 h 376396"/>
                  <a:gd name="connsiteX141" fmla="*/ 63838 w 608133"/>
                  <a:gd name="connsiteY141" fmla="*/ 323974 h 376396"/>
                  <a:gd name="connsiteX142" fmla="*/ 30835 w 608133"/>
                  <a:gd name="connsiteY142" fmla="*/ 323974 h 376396"/>
                  <a:gd name="connsiteX143" fmla="*/ 0 w 608133"/>
                  <a:gd name="connsiteY143" fmla="*/ 293091 h 376396"/>
                  <a:gd name="connsiteX144" fmla="*/ 0 w 608133"/>
                  <a:gd name="connsiteY144" fmla="*/ 30883 h 376396"/>
                  <a:gd name="connsiteX145" fmla="*/ 30835 w 608133"/>
                  <a:gd name="connsiteY145" fmla="*/ 0 h 376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608133" h="376396">
                    <a:moveTo>
                      <a:pt x="503767" y="295105"/>
                    </a:moveTo>
                    <a:cubicBezTo>
                      <a:pt x="514290" y="295105"/>
                      <a:pt x="522820" y="303620"/>
                      <a:pt x="522820" y="314123"/>
                    </a:cubicBezTo>
                    <a:cubicBezTo>
                      <a:pt x="522820" y="324626"/>
                      <a:pt x="514290" y="333141"/>
                      <a:pt x="503767" y="333141"/>
                    </a:cubicBezTo>
                    <a:cubicBezTo>
                      <a:pt x="493244" y="333141"/>
                      <a:pt x="484714" y="324626"/>
                      <a:pt x="484714" y="314123"/>
                    </a:cubicBezTo>
                    <a:cubicBezTo>
                      <a:pt x="484714" y="303620"/>
                      <a:pt x="493244" y="295105"/>
                      <a:pt x="503767" y="295105"/>
                    </a:cubicBezTo>
                    <a:close/>
                    <a:moveTo>
                      <a:pt x="125466" y="295105"/>
                    </a:moveTo>
                    <a:cubicBezTo>
                      <a:pt x="135989" y="295105"/>
                      <a:pt x="144519" y="303620"/>
                      <a:pt x="144519" y="314123"/>
                    </a:cubicBezTo>
                    <a:cubicBezTo>
                      <a:pt x="144519" y="324626"/>
                      <a:pt x="135989" y="333141"/>
                      <a:pt x="125466" y="333141"/>
                    </a:cubicBezTo>
                    <a:cubicBezTo>
                      <a:pt x="114943" y="333141"/>
                      <a:pt x="106413" y="324626"/>
                      <a:pt x="106413" y="314123"/>
                    </a:cubicBezTo>
                    <a:cubicBezTo>
                      <a:pt x="106413" y="303620"/>
                      <a:pt x="114943" y="295105"/>
                      <a:pt x="125466" y="295105"/>
                    </a:cubicBezTo>
                    <a:close/>
                    <a:moveTo>
                      <a:pt x="503707" y="271454"/>
                    </a:moveTo>
                    <a:cubicBezTo>
                      <a:pt x="480162" y="271454"/>
                      <a:pt x="461050" y="290632"/>
                      <a:pt x="461050" y="314139"/>
                    </a:cubicBezTo>
                    <a:cubicBezTo>
                      <a:pt x="461050" y="337645"/>
                      <a:pt x="480162" y="356726"/>
                      <a:pt x="503707" y="356726"/>
                    </a:cubicBezTo>
                    <a:cubicBezTo>
                      <a:pt x="527252" y="356726"/>
                      <a:pt x="546463" y="337645"/>
                      <a:pt x="546463" y="314139"/>
                    </a:cubicBezTo>
                    <a:cubicBezTo>
                      <a:pt x="546463" y="290632"/>
                      <a:pt x="527252" y="271454"/>
                      <a:pt x="503707" y="271454"/>
                    </a:cubicBezTo>
                    <a:close/>
                    <a:moveTo>
                      <a:pt x="125410" y="271454"/>
                    </a:moveTo>
                    <a:cubicBezTo>
                      <a:pt x="101864" y="271454"/>
                      <a:pt x="82753" y="290632"/>
                      <a:pt x="82753" y="314139"/>
                    </a:cubicBezTo>
                    <a:cubicBezTo>
                      <a:pt x="82753" y="337645"/>
                      <a:pt x="101864" y="356726"/>
                      <a:pt x="125410" y="356726"/>
                    </a:cubicBezTo>
                    <a:cubicBezTo>
                      <a:pt x="148955" y="356726"/>
                      <a:pt x="168165" y="337645"/>
                      <a:pt x="168165" y="314139"/>
                    </a:cubicBezTo>
                    <a:cubicBezTo>
                      <a:pt x="168165" y="290632"/>
                      <a:pt x="148955" y="271454"/>
                      <a:pt x="125410" y="271454"/>
                    </a:cubicBezTo>
                    <a:close/>
                    <a:moveTo>
                      <a:pt x="199035" y="262362"/>
                    </a:moveTo>
                    <a:lnTo>
                      <a:pt x="430197" y="262362"/>
                    </a:lnTo>
                    <a:cubicBezTo>
                      <a:pt x="435614" y="262362"/>
                      <a:pt x="440046" y="266776"/>
                      <a:pt x="440046" y="272171"/>
                    </a:cubicBezTo>
                    <a:cubicBezTo>
                      <a:pt x="440046" y="277565"/>
                      <a:pt x="435614" y="281979"/>
                      <a:pt x="430197" y="281979"/>
                    </a:cubicBezTo>
                    <a:lnTo>
                      <a:pt x="199035" y="281979"/>
                    </a:lnTo>
                    <a:cubicBezTo>
                      <a:pt x="193618" y="281979"/>
                      <a:pt x="189186" y="277565"/>
                      <a:pt x="189186" y="272171"/>
                    </a:cubicBezTo>
                    <a:cubicBezTo>
                      <a:pt x="189186" y="266776"/>
                      <a:pt x="193618" y="262362"/>
                      <a:pt x="199035" y="262362"/>
                    </a:cubicBezTo>
                    <a:close/>
                    <a:moveTo>
                      <a:pt x="582815" y="194148"/>
                    </a:moveTo>
                    <a:lnTo>
                      <a:pt x="571485" y="201033"/>
                    </a:lnTo>
                    <a:cubicBezTo>
                      <a:pt x="568234" y="203000"/>
                      <a:pt x="566166" y="206639"/>
                      <a:pt x="566166" y="210475"/>
                    </a:cubicBezTo>
                    <a:lnTo>
                      <a:pt x="566166" y="220310"/>
                    </a:lnTo>
                    <a:lnTo>
                      <a:pt x="588430" y="220310"/>
                    </a:lnTo>
                    <a:lnTo>
                      <a:pt x="588430" y="208705"/>
                    </a:lnTo>
                    <a:cubicBezTo>
                      <a:pt x="588430" y="203197"/>
                      <a:pt x="586361" y="198083"/>
                      <a:pt x="582815" y="194148"/>
                    </a:cubicBezTo>
                    <a:close/>
                    <a:moveTo>
                      <a:pt x="103751" y="114087"/>
                    </a:moveTo>
                    <a:lnTo>
                      <a:pt x="103751" y="114776"/>
                    </a:lnTo>
                    <a:cubicBezTo>
                      <a:pt x="103751" y="120874"/>
                      <a:pt x="108776" y="125891"/>
                      <a:pt x="114984" y="125891"/>
                    </a:cubicBezTo>
                    <a:lnTo>
                      <a:pt x="135973" y="125891"/>
                    </a:lnTo>
                    <a:cubicBezTo>
                      <a:pt x="142083" y="125891"/>
                      <a:pt x="147108" y="120874"/>
                      <a:pt x="147108" y="114776"/>
                    </a:cubicBezTo>
                    <a:lnTo>
                      <a:pt x="147108" y="114087"/>
                    </a:lnTo>
                    <a:close/>
                    <a:moveTo>
                      <a:pt x="398001" y="72191"/>
                    </a:moveTo>
                    <a:lnTo>
                      <a:pt x="398001" y="136415"/>
                    </a:lnTo>
                    <a:lnTo>
                      <a:pt x="488339" y="136415"/>
                    </a:lnTo>
                    <a:lnTo>
                      <a:pt x="458686" y="72191"/>
                    </a:lnTo>
                    <a:close/>
                    <a:moveTo>
                      <a:pt x="356624" y="72191"/>
                    </a:moveTo>
                    <a:cubicBezTo>
                      <a:pt x="356230" y="72191"/>
                      <a:pt x="355935" y="72486"/>
                      <a:pt x="355935" y="72781"/>
                    </a:cubicBezTo>
                    <a:lnTo>
                      <a:pt x="355935" y="114778"/>
                    </a:lnTo>
                    <a:cubicBezTo>
                      <a:pt x="355935" y="126678"/>
                      <a:pt x="365688" y="136415"/>
                      <a:pt x="377608" y="136415"/>
                    </a:cubicBezTo>
                    <a:lnTo>
                      <a:pt x="378298" y="136415"/>
                    </a:lnTo>
                    <a:lnTo>
                      <a:pt x="378298" y="72191"/>
                    </a:lnTo>
                    <a:close/>
                    <a:moveTo>
                      <a:pt x="210451" y="61659"/>
                    </a:moveTo>
                    <a:cubicBezTo>
                      <a:pt x="209565" y="61659"/>
                      <a:pt x="208875" y="62347"/>
                      <a:pt x="208875" y="63134"/>
                    </a:cubicBezTo>
                    <a:lnTo>
                      <a:pt x="208875" y="167892"/>
                    </a:lnTo>
                    <a:lnTo>
                      <a:pt x="228663" y="167892"/>
                    </a:lnTo>
                    <a:cubicBezTo>
                      <a:pt x="228762" y="167892"/>
                      <a:pt x="228959" y="167892"/>
                      <a:pt x="229156" y="167695"/>
                    </a:cubicBezTo>
                    <a:cubicBezTo>
                      <a:pt x="229352" y="167400"/>
                      <a:pt x="229254" y="167204"/>
                      <a:pt x="229254" y="167105"/>
                    </a:cubicBezTo>
                    <a:lnTo>
                      <a:pt x="211927" y="62938"/>
                    </a:lnTo>
                    <a:cubicBezTo>
                      <a:pt x="211829" y="62151"/>
                      <a:pt x="211140" y="61659"/>
                      <a:pt x="210451" y="61659"/>
                    </a:cubicBezTo>
                    <a:close/>
                    <a:moveTo>
                      <a:pt x="210352" y="41986"/>
                    </a:moveTo>
                    <a:cubicBezTo>
                      <a:pt x="220788" y="41986"/>
                      <a:pt x="229648" y="49462"/>
                      <a:pt x="231321" y="59692"/>
                    </a:cubicBezTo>
                    <a:lnTo>
                      <a:pt x="248747" y="163859"/>
                    </a:lnTo>
                    <a:cubicBezTo>
                      <a:pt x="249731" y="169761"/>
                      <a:pt x="248057" y="175761"/>
                      <a:pt x="244120" y="180384"/>
                    </a:cubicBezTo>
                    <a:cubicBezTo>
                      <a:pt x="240280" y="184909"/>
                      <a:pt x="234669" y="187565"/>
                      <a:pt x="228663" y="187565"/>
                    </a:cubicBezTo>
                    <a:lnTo>
                      <a:pt x="208875" y="187565"/>
                    </a:lnTo>
                    <a:lnTo>
                      <a:pt x="208875" y="230157"/>
                    </a:lnTo>
                    <a:cubicBezTo>
                      <a:pt x="208875" y="235665"/>
                      <a:pt x="204445" y="239993"/>
                      <a:pt x="199031" y="239993"/>
                    </a:cubicBezTo>
                    <a:cubicBezTo>
                      <a:pt x="193616" y="239993"/>
                      <a:pt x="189186" y="235665"/>
                      <a:pt x="189186" y="230157"/>
                    </a:cubicBezTo>
                    <a:lnTo>
                      <a:pt x="189186" y="63134"/>
                    </a:lnTo>
                    <a:cubicBezTo>
                      <a:pt x="189186" y="51527"/>
                      <a:pt x="198735" y="41986"/>
                      <a:pt x="210352" y="41986"/>
                    </a:cubicBezTo>
                    <a:close/>
                    <a:moveTo>
                      <a:pt x="93897" y="41986"/>
                    </a:moveTo>
                    <a:cubicBezTo>
                      <a:pt x="99415" y="41986"/>
                      <a:pt x="103751" y="46412"/>
                      <a:pt x="103751" y="51822"/>
                    </a:cubicBezTo>
                    <a:lnTo>
                      <a:pt x="103751" y="94414"/>
                    </a:lnTo>
                    <a:lnTo>
                      <a:pt x="115576" y="94414"/>
                    </a:lnTo>
                    <a:lnTo>
                      <a:pt x="115576" y="51822"/>
                    </a:lnTo>
                    <a:cubicBezTo>
                      <a:pt x="115576" y="46412"/>
                      <a:pt x="120010" y="41986"/>
                      <a:pt x="125430" y="41986"/>
                    </a:cubicBezTo>
                    <a:cubicBezTo>
                      <a:pt x="130948" y="41986"/>
                      <a:pt x="135283" y="46412"/>
                      <a:pt x="135283" y="51822"/>
                    </a:cubicBezTo>
                    <a:lnTo>
                      <a:pt x="135283" y="94414"/>
                    </a:lnTo>
                    <a:lnTo>
                      <a:pt x="147108" y="94414"/>
                    </a:lnTo>
                    <a:lnTo>
                      <a:pt x="147108" y="51822"/>
                    </a:lnTo>
                    <a:cubicBezTo>
                      <a:pt x="147108" y="46412"/>
                      <a:pt x="151542" y="41986"/>
                      <a:pt x="156962" y="41986"/>
                    </a:cubicBezTo>
                    <a:cubicBezTo>
                      <a:pt x="162480" y="41986"/>
                      <a:pt x="166816" y="46412"/>
                      <a:pt x="166816" y="51822"/>
                    </a:cubicBezTo>
                    <a:lnTo>
                      <a:pt x="166816" y="114776"/>
                    </a:lnTo>
                    <a:cubicBezTo>
                      <a:pt x="166816" y="131793"/>
                      <a:pt x="153020" y="145563"/>
                      <a:pt x="135973" y="145563"/>
                    </a:cubicBezTo>
                    <a:lnTo>
                      <a:pt x="135283" y="145563"/>
                    </a:lnTo>
                    <a:lnTo>
                      <a:pt x="135283" y="230157"/>
                    </a:lnTo>
                    <a:cubicBezTo>
                      <a:pt x="135283" y="235665"/>
                      <a:pt x="130948" y="239993"/>
                      <a:pt x="125430" y="239993"/>
                    </a:cubicBezTo>
                    <a:cubicBezTo>
                      <a:pt x="120010" y="239993"/>
                      <a:pt x="115576" y="235665"/>
                      <a:pt x="115576" y="230157"/>
                    </a:cubicBezTo>
                    <a:lnTo>
                      <a:pt x="115576" y="145563"/>
                    </a:lnTo>
                    <a:lnTo>
                      <a:pt x="114984" y="145563"/>
                    </a:lnTo>
                    <a:cubicBezTo>
                      <a:pt x="97937" y="145563"/>
                      <a:pt x="84043" y="131793"/>
                      <a:pt x="84043" y="114776"/>
                    </a:cubicBezTo>
                    <a:lnTo>
                      <a:pt x="84043" y="51822"/>
                    </a:lnTo>
                    <a:cubicBezTo>
                      <a:pt x="84043" y="46412"/>
                      <a:pt x="88477" y="41986"/>
                      <a:pt x="93897" y="41986"/>
                    </a:cubicBezTo>
                    <a:close/>
                    <a:moveTo>
                      <a:pt x="30835" y="19670"/>
                    </a:moveTo>
                    <a:cubicBezTo>
                      <a:pt x="24727" y="19670"/>
                      <a:pt x="19703" y="24686"/>
                      <a:pt x="19703" y="30883"/>
                    </a:cubicBezTo>
                    <a:lnTo>
                      <a:pt x="19703" y="262307"/>
                    </a:lnTo>
                    <a:lnTo>
                      <a:pt x="51917" y="262307"/>
                    </a:lnTo>
                    <a:cubicBezTo>
                      <a:pt x="57336" y="262307"/>
                      <a:pt x="61769" y="266733"/>
                      <a:pt x="61769" y="272142"/>
                    </a:cubicBezTo>
                    <a:cubicBezTo>
                      <a:pt x="61769" y="277552"/>
                      <a:pt x="57336" y="281977"/>
                      <a:pt x="51917" y="281977"/>
                    </a:cubicBezTo>
                    <a:lnTo>
                      <a:pt x="19703" y="281977"/>
                    </a:lnTo>
                    <a:lnTo>
                      <a:pt x="19703" y="293091"/>
                    </a:lnTo>
                    <a:cubicBezTo>
                      <a:pt x="19703" y="299288"/>
                      <a:pt x="24727" y="304304"/>
                      <a:pt x="30835" y="304304"/>
                    </a:cubicBezTo>
                    <a:lnTo>
                      <a:pt x="63838" y="304304"/>
                    </a:lnTo>
                    <a:cubicBezTo>
                      <a:pt x="68566" y="274601"/>
                      <a:pt x="94377" y="251783"/>
                      <a:pt x="125410" y="251783"/>
                    </a:cubicBezTo>
                    <a:cubicBezTo>
                      <a:pt x="156540" y="251783"/>
                      <a:pt x="182351" y="274601"/>
                      <a:pt x="187080" y="304304"/>
                    </a:cubicBezTo>
                    <a:lnTo>
                      <a:pt x="442135" y="304304"/>
                    </a:lnTo>
                    <a:cubicBezTo>
                      <a:pt x="446864" y="274601"/>
                      <a:pt x="472675" y="251783"/>
                      <a:pt x="503707" y="251783"/>
                    </a:cubicBezTo>
                    <a:cubicBezTo>
                      <a:pt x="534838" y="251783"/>
                      <a:pt x="560649" y="274601"/>
                      <a:pt x="565378" y="304304"/>
                    </a:cubicBezTo>
                    <a:lnTo>
                      <a:pt x="577298" y="304304"/>
                    </a:lnTo>
                    <a:cubicBezTo>
                      <a:pt x="583406" y="304304"/>
                      <a:pt x="588430" y="299288"/>
                      <a:pt x="588430" y="293091"/>
                    </a:cubicBezTo>
                    <a:lnTo>
                      <a:pt x="588430" y="281977"/>
                    </a:lnTo>
                    <a:lnTo>
                      <a:pt x="577298" y="281977"/>
                    </a:lnTo>
                    <a:cubicBezTo>
                      <a:pt x="571880" y="281977"/>
                      <a:pt x="567446" y="277552"/>
                      <a:pt x="567446" y="272142"/>
                    </a:cubicBezTo>
                    <a:cubicBezTo>
                      <a:pt x="567446" y="266733"/>
                      <a:pt x="571880" y="262307"/>
                      <a:pt x="577298" y="262307"/>
                    </a:cubicBezTo>
                    <a:lnTo>
                      <a:pt x="588430" y="262307"/>
                    </a:lnTo>
                    <a:lnTo>
                      <a:pt x="588430" y="239981"/>
                    </a:lnTo>
                    <a:lnTo>
                      <a:pt x="556314" y="239981"/>
                    </a:lnTo>
                    <a:cubicBezTo>
                      <a:pt x="550797" y="239981"/>
                      <a:pt x="546463" y="235653"/>
                      <a:pt x="546463" y="230146"/>
                    </a:cubicBezTo>
                    <a:lnTo>
                      <a:pt x="546463" y="210475"/>
                    </a:lnTo>
                    <a:cubicBezTo>
                      <a:pt x="546463" y="199853"/>
                      <a:pt x="552078" y="189723"/>
                      <a:pt x="561240" y="184215"/>
                    </a:cubicBezTo>
                    <a:lnTo>
                      <a:pt x="562816" y="183231"/>
                    </a:lnTo>
                    <a:lnTo>
                      <a:pt x="501638" y="156086"/>
                    </a:lnTo>
                    <a:lnTo>
                      <a:pt x="377608" y="156086"/>
                    </a:lnTo>
                    <a:cubicBezTo>
                      <a:pt x="354851" y="156086"/>
                      <a:pt x="336232" y="137596"/>
                      <a:pt x="336232" y="114778"/>
                    </a:cubicBezTo>
                    <a:lnTo>
                      <a:pt x="336232" y="72781"/>
                    </a:lnTo>
                    <a:cubicBezTo>
                      <a:pt x="336232" y="61569"/>
                      <a:pt x="345394" y="52520"/>
                      <a:pt x="356624" y="52520"/>
                    </a:cubicBezTo>
                    <a:lnTo>
                      <a:pt x="449524" y="52520"/>
                    </a:lnTo>
                    <a:lnTo>
                      <a:pt x="440165" y="32260"/>
                    </a:lnTo>
                    <a:cubicBezTo>
                      <a:pt x="436717" y="24686"/>
                      <a:pt x="428934" y="19670"/>
                      <a:pt x="420560" y="19670"/>
                    </a:cubicBezTo>
                    <a:close/>
                    <a:moveTo>
                      <a:pt x="30835" y="0"/>
                    </a:moveTo>
                    <a:lnTo>
                      <a:pt x="420560" y="0"/>
                    </a:lnTo>
                    <a:cubicBezTo>
                      <a:pt x="436618" y="0"/>
                      <a:pt x="451396" y="9442"/>
                      <a:pt x="458095" y="23998"/>
                    </a:cubicBezTo>
                    <a:lnTo>
                      <a:pt x="511096" y="138776"/>
                    </a:lnTo>
                    <a:lnTo>
                      <a:pt x="583603" y="170937"/>
                    </a:lnTo>
                    <a:cubicBezTo>
                      <a:pt x="598479" y="177527"/>
                      <a:pt x="608133" y="192378"/>
                      <a:pt x="608133" y="208705"/>
                    </a:cubicBezTo>
                    <a:lnTo>
                      <a:pt x="608133" y="293091"/>
                    </a:lnTo>
                    <a:cubicBezTo>
                      <a:pt x="608133" y="310106"/>
                      <a:pt x="594341" y="323974"/>
                      <a:pt x="577298" y="323974"/>
                    </a:cubicBezTo>
                    <a:lnTo>
                      <a:pt x="565378" y="323974"/>
                    </a:lnTo>
                    <a:cubicBezTo>
                      <a:pt x="560649" y="353677"/>
                      <a:pt x="534838" y="376396"/>
                      <a:pt x="503707" y="376396"/>
                    </a:cubicBezTo>
                    <a:cubicBezTo>
                      <a:pt x="472675" y="376396"/>
                      <a:pt x="446864" y="353677"/>
                      <a:pt x="442135" y="323974"/>
                    </a:cubicBezTo>
                    <a:lnTo>
                      <a:pt x="187080" y="323974"/>
                    </a:lnTo>
                    <a:cubicBezTo>
                      <a:pt x="182351" y="353677"/>
                      <a:pt x="156540" y="376396"/>
                      <a:pt x="125410" y="376396"/>
                    </a:cubicBezTo>
                    <a:cubicBezTo>
                      <a:pt x="94377" y="376396"/>
                      <a:pt x="68566" y="353677"/>
                      <a:pt x="63838" y="323974"/>
                    </a:cubicBezTo>
                    <a:lnTo>
                      <a:pt x="30835" y="323974"/>
                    </a:lnTo>
                    <a:cubicBezTo>
                      <a:pt x="13891" y="323974"/>
                      <a:pt x="0" y="310106"/>
                      <a:pt x="0" y="293091"/>
                    </a:cubicBezTo>
                    <a:lnTo>
                      <a:pt x="0" y="30883"/>
                    </a:lnTo>
                    <a:cubicBezTo>
                      <a:pt x="0" y="13868"/>
                      <a:pt x="13891" y="0"/>
                      <a:pt x="308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îṩlíḋè">
              <a:extLst>
                <a:ext uri="{FF2B5EF4-FFF2-40B4-BE49-F238E27FC236}">
                  <a16:creationId xmlns:a16="http://schemas.microsoft.com/office/drawing/2014/main" xmlns="" id="{3D1C1FBA-5BFD-418C-9B3F-086552F0CB8D}"/>
                </a:ext>
              </a:extLst>
            </p:cNvPr>
            <p:cNvGrpSpPr/>
            <p:nvPr/>
          </p:nvGrpSpPr>
          <p:grpSpPr>
            <a:xfrm>
              <a:off x="7662017" y="1651082"/>
              <a:ext cx="3858471" cy="1590389"/>
              <a:chOff x="7662017" y="1651082"/>
              <a:chExt cx="3858471" cy="1590389"/>
            </a:xfrm>
          </p:grpSpPr>
          <p:sp>
            <p:nvSpPr>
              <p:cNvPr id="24" name="íṡľiḍé">
                <a:extLst>
                  <a:ext uri="{FF2B5EF4-FFF2-40B4-BE49-F238E27FC236}">
                    <a16:creationId xmlns:a16="http://schemas.microsoft.com/office/drawing/2014/main" xmlns="" id="{0EEAB81C-4911-434D-B745-D01AEAFD1096}"/>
                  </a:ext>
                </a:extLst>
              </p:cNvPr>
              <p:cNvSpPr/>
              <p:nvPr/>
            </p:nvSpPr>
            <p:spPr>
              <a:xfrm>
                <a:off x="7662017" y="2092887"/>
                <a:ext cx="3858471" cy="11485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5" name="ïslîďe">
                <a:extLst>
                  <a:ext uri="{FF2B5EF4-FFF2-40B4-BE49-F238E27FC236}">
                    <a16:creationId xmlns:a16="http://schemas.microsoft.com/office/drawing/2014/main" xmlns="" id="{227EAFA7-6BD8-421F-8FAF-A543E0A1C3A7}"/>
                  </a:ext>
                </a:extLst>
              </p:cNvPr>
              <p:cNvSpPr txBox="1"/>
              <p:nvPr/>
            </p:nvSpPr>
            <p:spPr bwMode="auto">
              <a:xfrm>
                <a:off x="7662017" y="1651082"/>
                <a:ext cx="385847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12341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3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415CE0D-2879-4BC3-95EE-075B6AA19E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1665" y="1944000"/>
            <a:ext cx="10695354" cy="4199625"/>
            <a:chOff x="751665" y="1944000"/>
            <a:chExt cx="10695354" cy="4199625"/>
          </a:xfrm>
        </p:grpSpPr>
        <p:grpSp>
          <p:nvGrpSpPr>
            <p:cNvPr id="6" name="iSḻïḓe">
              <a:extLst>
                <a:ext uri="{FF2B5EF4-FFF2-40B4-BE49-F238E27FC236}">
                  <a16:creationId xmlns:a16="http://schemas.microsoft.com/office/drawing/2014/main" xmlns="" id="{7AB0A770-A93D-40FE-A0A3-6E75B5A957C4}"/>
                </a:ext>
              </a:extLst>
            </p:cNvPr>
            <p:cNvGrpSpPr/>
            <p:nvPr/>
          </p:nvGrpSpPr>
          <p:grpSpPr>
            <a:xfrm>
              <a:off x="1124915" y="1944000"/>
              <a:ext cx="1893873" cy="1895504"/>
              <a:chOff x="1187127" y="1882667"/>
              <a:chExt cx="1893873" cy="1895504"/>
            </a:xfrm>
          </p:grpSpPr>
          <p:grpSp>
            <p:nvGrpSpPr>
              <p:cNvPr id="39" name="iŝḻíḍe">
                <a:extLst>
                  <a:ext uri="{FF2B5EF4-FFF2-40B4-BE49-F238E27FC236}">
                    <a16:creationId xmlns:a16="http://schemas.microsoft.com/office/drawing/2014/main" xmlns="" id="{2C371331-C3BF-4702-A935-C53CC30D1955}"/>
                  </a:ext>
                </a:extLst>
              </p:cNvPr>
              <p:cNvGrpSpPr/>
              <p:nvPr/>
            </p:nvGrpSpPr>
            <p:grpSpPr>
              <a:xfrm>
                <a:off x="1187127" y="1882667"/>
                <a:ext cx="1893873" cy="1895504"/>
                <a:chOff x="1137679" y="1882666"/>
                <a:chExt cx="1893873" cy="1895504"/>
              </a:xfrm>
            </p:grpSpPr>
            <p:sp>
              <p:nvSpPr>
                <p:cNvPr id="41" name="íṧlïḑé">
                  <a:extLst>
                    <a:ext uri="{FF2B5EF4-FFF2-40B4-BE49-F238E27FC236}">
                      <a16:creationId xmlns:a16="http://schemas.microsoft.com/office/drawing/2014/main" xmlns="" id="{4DA681E7-A396-4844-A176-72BCF7E95735}"/>
                    </a:ext>
                  </a:extLst>
                </p:cNvPr>
                <p:cNvSpPr/>
                <p:nvPr/>
              </p:nvSpPr>
              <p:spPr>
                <a:xfrm>
                  <a:off x="1343953" y="1965197"/>
                  <a:ext cx="1523869" cy="1523869"/>
                </a:xfrm>
                <a:prstGeom prst="ellipse">
                  <a:avLst/>
                </a:prstGeom>
                <a:solidFill>
                  <a:schemeClr val="accent2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ṣḷïḍê">
                  <a:extLst>
                    <a:ext uri="{FF2B5EF4-FFF2-40B4-BE49-F238E27FC236}">
                      <a16:creationId xmlns:a16="http://schemas.microsoft.com/office/drawing/2014/main" xmlns="" id="{7B058847-ECF3-4702-9AEB-6667BAB7BEC2}"/>
                    </a:ext>
                  </a:extLst>
                </p:cNvPr>
                <p:cNvSpPr/>
                <p:nvPr/>
              </p:nvSpPr>
              <p:spPr>
                <a:xfrm>
                  <a:off x="1993828" y="1882666"/>
                  <a:ext cx="922997" cy="922997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śḷîḓe">
                  <a:extLst>
                    <a:ext uri="{FF2B5EF4-FFF2-40B4-BE49-F238E27FC236}">
                      <a16:creationId xmlns:a16="http://schemas.microsoft.com/office/drawing/2014/main" xmlns="" id="{263D1A93-EBDB-45E5-A3B1-FFFEC1231A2B}"/>
                    </a:ext>
                  </a:extLst>
                </p:cNvPr>
                <p:cNvSpPr/>
                <p:nvPr/>
              </p:nvSpPr>
              <p:spPr>
                <a:xfrm>
                  <a:off x="1137679" y="2649356"/>
                  <a:ext cx="1128814" cy="1128814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ṡḻiḋê">
                  <a:extLst>
                    <a:ext uri="{FF2B5EF4-FFF2-40B4-BE49-F238E27FC236}">
                      <a16:creationId xmlns:a16="http://schemas.microsoft.com/office/drawing/2014/main" xmlns="" id="{5CAC2DBA-0456-4EED-8CB4-82724DFBD607}"/>
                    </a:ext>
                  </a:extLst>
                </p:cNvPr>
                <p:cNvSpPr/>
                <p:nvPr/>
              </p:nvSpPr>
              <p:spPr>
                <a:xfrm>
                  <a:off x="2443773" y="3008397"/>
                  <a:ext cx="587779" cy="587779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0" name="íšļïdè">
                <a:extLst>
                  <a:ext uri="{FF2B5EF4-FFF2-40B4-BE49-F238E27FC236}">
                    <a16:creationId xmlns:a16="http://schemas.microsoft.com/office/drawing/2014/main" xmlns="" id="{EC6C15DE-A84C-4231-BBF2-3ECCC5C9A740}"/>
                  </a:ext>
                </a:extLst>
              </p:cNvPr>
              <p:cNvSpPr/>
              <p:nvPr/>
            </p:nvSpPr>
            <p:spPr bwMode="auto">
              <a:xfrm>
                <a:off x="1810754" y="2507109"/>
                <a:ext cx="646619" cy="646620"/>
              </a:xfrm>
              <a:custGeom>
                <a:avLst/>
                <a:gdLst>
                  <a:gd name="T0" fmla="*/ 20 w 176"/>
                  <a:gd name="T1" fmla="*/ 16 h 176"/>
                  <a:gd name="T2" fmla="*/ 16 w 176"/>
                  <a:gd name="T3" fmla="*/ 20 h 176"/>
                  <a:gd name="T4" fmla="*/ 20 w 176"/>
                  <a:gd name="T5" fmla="*/ 24 h 176"/>
                  <a:gd name="T6" fmla="*/ 24 w 176"/>
                  <a:gd name="T7" fmla="*/ 20 h 176"/>
                  <a:gd name="T8" fmla="*/ 20 w 176"/>
                  <a:gd name="T9" fmla="*/ 16 h 176"/>
                  <a:gd name="T10" fmla="*/ 36 w 176"/>
                  <a:gd name="T11" fmla="*/ 16 h 176"/>
                  <a:gd name="T12" fmla="*/ 32 w 176"/>
                  <a:gd name="T13" fmla="*/ 20 h 176"/>
                  <a:gd name="T14" fmla="*/ 36 w 176"/>
                  <a:gd name="T15" fmla="*/ 24 h 176"/>
                  <a:gd name="T16" fmla="*/ 40 w 176"/>
                  <a:gd name="T17" fmla="*/ 20 h 176"/>
                  <a:gd name="T18" fmla="*/ 36 w 176"/>
                  <a:gd name="T19" fmla="*/ 16 h 176"/>
                  <a:gd name="T20" fmla="*/ 52 w 176"/>
                  <a:gd name="T21" fmla="*/ 16 h 176"/>
                  <a:gd name="T22" fmla="*/ 48 w 176"/>
                  <a:gd name="T23" fmla="*/ 20 h 176"/>
                  <a:gd name="T24" fmla="*/ 52 w 176"/>
                  <a:gd name="T25" fmla="*/ 24 h 176"/>
                  <a:gd name="T26" fmla="*/ 56 w 176"/>
                  <a:gd name="T27" fmla="*/ 20 h 176"/>
                  <a:gd name="T28" fmla="*/ 52 w 176"/>
                  <a:gd name="T29" fmla="*/ 16 h 176"/>
                  <a:gd name="T30" fmla="*/ 160 w 176"/>
                  <a:gd name="T31" fmla="*/ 0 h 176"/>
                  <a:gd name="T32" fmla="*/ 16 w 176"/>
                  <a:gd name="T33" fmla="*/ 0 h 176"/>
                  <a:gd name="T34" fmla="*/ 0 w 176"/>
                  <a:gd name="T35" fmla="*/ 16 h 176"/>
                  <a:gd name="T36" fmla="*/ 0 w 176"/>
                  <a:gd name="T37" fmla="*/ 160 h 176"/>
                  <a:gd name="T38" fmla="*/ 16 w 176"/>
                  <a:gd name="T39" fmla="*/ 176 h 176"/>
                  <a:gd name="T40" fmla="*/ 160 w 176"/>
                  <a:gd name="T41" fmla="*/ 176 h 176"/>
                  <a:gd name="T42" fmla="*/ 176 w 176"/>
                  <a:gd name="T43" fmla="*/ 160 h 176"/>
                  <a:gd name="T44" fmla="*/ 176 w 176"/>
                  <a:gd name="T45" fmla="*/ 16 h 176"/>
                  <a:gd name="T46" fmla="*/ 160 w 176"/>
                  <a:gd name="T47" fmla="*/ 0 h 176"/>
                  <a:gd name="T48" fmla="*/ 168 w 176"/>
                  <a:gd name="T49" fmla="*/ 160 h 176"/>
                  <a:gd name="T50" fmla="*/ 160 w 176"/>
                  <a:gd name="T51" fmla="*/ 168 h 176"/>
                  <a:gd name="T52" fmla="*/ 16 w 176"/>
                  <a:gd name="T53" fmla="*/ 168 h 176"/>
                  <a:gd name="T54" fmla="*/ 8 w 176"/>
                  <a:gd name="T55" fmla="*/ 160 h 176"/>
                  <a:gd name="T56" fmla="*/ 8 w 176"/>
                  <a:gd name="T57" fmla="*/ 40 h 176"/>
                  <a:gd name="T58" fmla="*/ 168 w 176"/>
                  <a:gd name="T59" fmla="*/ 40 h 176"/>
                  <a:gd name="T60" fmla="*/ 168 w 176"/>
                  <a:gd name="T61" fmla="*/ 160 h 176"/>
                  <a:gd name="T62" fmla="*/ 168 w 176"/>
                  <a:gd name="T63" fmla="*/ 32 h 176"/>
                  <a:gd name="T64" fmla="*/ 8 w 176"/>
                  <a:gd name="T65" fmla="*/ 32 h 176"/>
                  <a:gd name="T66" fmla="*/ 8 w 176"/>
                  <a:gd name="T67" fmla="*/ 16 h 176"/>
                  <a:gd name="T68" fmla="*/ 16 w 176"/>
                  <a:gd name="T69" fmla="*/ 8 h 176"/>
                  <a:gd name="T70" fmla="*/ 160 w 176"/>
                  <a:gd name="T71" fmla="*/ 8 h 176"/>
                  <a:gd name="T72" fmla="*/ 168 w 176"/>
                  <a:gd name="T73" fmla="*/ 16 h 176"/>
                  <a:gd name="T74" fmla="*/ 168 w 176"/>
                  <a:gd name="T75" fmla="*/ 32 h 176"/>
                  <a:gd name="T76" fmla="*/ 156 w 176"/>
                  <a:gd name="T77" fmla="*/ 16 h 176"/>
                  <a:gd name="T78" fmla="*/ 68 w 176"/>
                  <a:gd name="T79" fmla="*/ 16 h 176"/>
                  <a:gd name="T80" fmla="*/ 64 w 176"/>
                  <a:gd name="T81" fmla="*/ 20 h 176"/>
                  <a:gd name="T82" fmla="*/ 68 w 176"/>
                  <a:gd name="T83" fmla="*/ 24 h 176"/>
                  <a:gd name="T84" fmla="*/ 156 w 176"/>
                  <a:gd name="T85" fmla="*/ 24 h 176"/>
                  <a:gd name="T86" fmla="*/ 160 w 176"/>
                  <a:gd name="T87" fmla="*/ 20 h 176"/>
                  <a:gd name="T88" fmla="*/ 156 w 176"/>
                  <a:gd name="T89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20" y="16"/>
                    </a:moveTo>
                    <a:cubicBezTo>
                      <a:pt x="18" y="16"/>
                      <a:pt x="16" y="18"/>
                      <a:pt x="16" y="20"/>
                    </a:cubicBezTo>
                    <a:cubicBezTo>
                      <a:pt x="16" y="22"/>
                      <a:pt x="18" y="24"/>
                      <a:pt x="20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18"/>
                      <a:pt x="22" y="16"/>
                      <a:pt x="20" y="16"/>
                    </a:cubicBezTo>
                    <a:moveTo>
                      <a:pt x="36" y="16"/>
                    </a:moveTo>
                    <a:cubicBezTo>
                      <a:pt x="34" y="16"/>
                      <a:pt x="32" y="18"/>
                      <a:pt x="32" y="20"/>
                    </a:cubicBezTo>
                    <a:cubicBezTo>
                      <a:pt x="32" y="22"/>
                      <a:pt x="34" y="24"/>
                      <a:pt x="36" y="24"/>
                    </a:cubicBezTo>
                    <a:cubicBezTo>
                      <a:pt x="38" y="24"/>
                      <a:pt x="40" y="22"/>
                      <a:pt x="40" y="20"/>
                    </a:cubicBezTo>
                    <a:cubicBezTo>
                      <a:pt x="40" y="18"/>
                      <a:pt x="38" y="16"/>
                      <a:pt x="36" y="16"/>
                    </a:cubicBezTo>
                    <a:moveTo>
                      <a:pt x="52" y="16"/>
                    </a:moveTo>
                    <a:cubicBezTo>
                      <a:pt x="50" y="16"/>
                      <a:pt x="48" y="18"/>
                      <a:pt x="48" y="20"/>
                    </a:cubicBezTo>
                    <a:cubicBezTo>
                      <a:pt x="48" y="22"/>
                      <a:pt x="50" y="24"/>
                      <a:pt x="52" y="24"/>
                    </a:cubicBezTo>
                    <a:cubicBezTo>
                      <a:pt x="54" y="24"/>
                      <a:pt x="56" y="22"/>
                      <a:pt x="56" y="20"/>
                    </a:cubicBezTo>
                    <a:cubicBezTo>
                      <a:pt x="56" y="18"/>
                      <a:pt x="54" y="16"/>
                      <a:pt x="52" y="16"/>
                    </a:cubicBezTo>
                    <a:moveTo>
                      <a:pt x="16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9" y="176"/>
                      <a:pt x="176" y="169"/>
                      <a:pt x="176" y="160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7"/>
                      <a:pt x="169" y="0"/>
                      <a:pt x="160" y="0"/>
                    </a:cubicBezTo>
                    <a:moveTo>
                      <a:pt x="168" y="160"/>
                    </a:moveTo>
                    <a:cubicBezTo>
                      <a:pt x="168" y="164"/>
                      <a:pt x="164" y="168"/>
                      <a:pt x="160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68" y="40"/>
                      <a:pt x="168" y="40"/>
                      <a:pt x="168" y="40"/>
                    </a:cubicBezTo>
                    <a:lnTo>
                      <a:pt x="168" y="160"/>
                    </a:lnTo>
                    <a:close/>
                    <a:moveTo>
                      <a:pt x="16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4" y="8"/>
                      <a:pt x="168" y="12"/>
                      <a:pt x="168" y="16"/>
                    </a:cubicBezTo>
                    <a:lnTo>
                      <a:pt x="168" y="32"/>
                    </a:lnTo>
                    <a:close/>
                    <a:moveTo>
                      <a:pt x="156" y="16"/>
                    </a:move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58" y="24"/>
                      <a:pt x="160" y="22"/>
                      <a:pt x="160" y="20"/>
                    </a:cubicBezTo>
                    <a:cubicBezTo>
                      <a:pt x="160" y="18"/>
                      <a:pt x="158" y="16"/>
                      <a:pt x="156" y="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Sḻiḑé">
              <a:extLst>
                <a:ext uri="{FF2B5EF4-FFF2-40B4-BE49-F238E27FC236}">
                  <a16:creationId xmlns:a16="http://schemas.microsoft.com/office/drawing/2014/main" xmlns="" id="{E3C814E1-3F75-4B51-B6E9-BA09E8820501}"/>
                </a:ext>
              </a:extLst>
            </p:cNvPr>
            <p:cNvGrpSpPr/>
            <p:nvPr/>
          </p:nvGrpSpPr>
          <p:grpSpPr>
            <a:xfrm>
              <a:off x="9179897" y="1944000"/>
              <a:ext cx="1893873" cy="1895504"/>
              <a:chOff x="9111000" y="1882667"/>
              <a:chExt cx="1893873" cy="1895504"/>
            </a:xfrm>
          </p:grpSpPr>
          <p:grpSp>
            <p:nvGrpSpPr>
              <p:cNvPr id="33" name="íṩḻiḓe">
                <a:extLst>
                  <a:ext uri="{FF2B5EF4-FFF2-40B4-BE49-F238E27FC236}">
                    <a16:creationId xmlns:a16="http://schemas.microsoft.com/office/drawing/2014/main" xmlns="" id="{6650A531-F23D-4A94-99AC-89EF0E5A4BEB}"/>
                  </a:ext>
                </a:extLst>
              </p:cNvPr>
              <p:cNvGrpSpPr/>
              <p:nvPr/>
            </p:nvGrpSpPr>
            <p:grpSpPr>
              <a:xfrm>
                <a:off x="9111000" y="1882667"/>
                <a:ext cx="1893873" cy="1895504"/>
                <a:chOff x="3859987" y="1882666"/>
                <a:chExt cx="1893873" cy="1895504"/>
              </a:xfrm>
              <a:solidFill>
                <a:schemeClr val="accent5">
                  <a:alpha val="41000"/>
                </a:schemeClr>
              </a:solidFill>
            </p:grpSpPr>
            <p:sp>
              <p:nvSpPr>
                <p:cNvPr id="35" name="ï$1iḓe">
                  <a:extLst>
                    <a:ext uri="{FF2B5EF4-FFF2-40B4-BE49-F238E27FC236}">
                      <a16:creationId xmlns:a16="http://schemas.microsoft.com/office/drawing/2014/main" xmlns="" id="{7C6623A1-AB97-44D3-BE8C-D04F920D7266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5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sļîḋé">
                  <a:extLst>
                    <a:ext uri="{FF2B5EF4-FFF2-40B4-BE49-F238E27FC236}">
                      <a16:creationId xmlns:a16="http://schemas.microsoft.com/office/drawing/2014/main" xmlns="" id="{E5AF3DB9-6223-413D-A71C-5A4FBD7AE49C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$liďè">
                  <a:extLst>
                    <a:ext uri="{FF2B5EF4-FFF2-40B4-BE49-F238E27FC236}">
                      <a16:creationId xmlns:a16="http://schemas.microsoft.com/office/drawing/2014/main" xmlns="" id="{5DB20A41-7D1B-450E-A0B6-0655C30726CA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Sḷiḑê">
                  <a:extLst>
                    <a:ext uri="{FF2B5EF4-FFF2-40B4-BE49-F238E27FC236}">
                      <a16:creationId xmlns:a16="http://schemas.microsoft.com/office/drawing/2014/main" xmlns="" id="{C15131E8-CA2E-43B6-9796-7659A5357E11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íśļíḋê">
                <a:extLst>
                  <a:ext uri="{FF2B5EF4-FFF2-40B4-BE49-F238E27FC236}">
                    <a16:creationId xmlns:a16="http://schemas.microsoft.com/office/drawing/2014/main" xmlns="" id="{A2CF878A-AE04-4C3F-AE28-F803258118F0}"/>
                  </a:ext>
                </a:extLst>
              </p:cNvPr>
              <p:cNvSpPr/>
              <p:nvPr/>
            </p:nvSpPr>
            <p:spPr bwMode="auto">
              <a:xfrm>
                <a:off x="9694968" y="2500109"/>
                <a:ext cx="725937" cy="660620"/>
              </a:xfrm>
              <a:custGeom>
                <a:avLst/>
                <a:gdLst>
                  <a:gd name="T0" fmla="*/ 104 w 176"/>
                  <a:gd name="T1" fmla="*/ 28 h 160"/>
                  <a:gd name="T2" fmla="*/ 108 w 176"/>
                  <a:gd name="T3" fmla="*/ 48 h 160"/>
                  <a:gd name="T4" fmla="*/ 112 w 176"/>
                  <a:gd name="T5" fmla="*/ 28 h 160"/>
                  <a:gd name="T6" fmla="*/ 132 w 176"/>
                  <a:gd name="T7" fmla="*/ 24 h 160"/>
                  <a:gd name="T8" fmla="*/ 112 w 176"/>
                  <a:gd name="T9" fmla="*/ 20 h 160"/>
                  <a:gd name="T10" fmla="*/ 108 w 176"/>
                  <a:gd name="T11" fmla="*/ 0 h 160"/>
                  <a:gd name="T12" fmla="*/ 104 w 176"/>
                  <a:gd name="T13" fmla="*/ 20 h 160"/>
                  <a:gd name="T14" fmla="*/ 84 w 176"/>
                  <a:gd name="T15" fmla="*/ 24 h 160"/>
                  <a:gd name="T16" fmla="*/ 160 w 176"/>
                  <a:gd name="T17" fmla="*/ 133 h 160"/>
                  <a:gd name="T18" fmla="*/ 176 w 176"/>
                  <a:gd name="T19" fmla="*/ 61 h 160"/>
                  <a:gd name="T20" fmla="*/ 176 w 176"/>
                  <a:gd name="T21" fmla="*/ 60 h 160"/>
                  <a:gd name="T22" fmla="*/ 44 w 176"/>
                  <a:gd name="T23" fmla="*/ 56 h 160"/>
                  <a:gd name="T24" fmla="*/ 38 w 176"/>
                  <a:gd name="T25" fmla="*/ 35 h 160"/>
                  <a:gd name="T26" fmla="*/ 4 w 176"/>
                  <a:gd name="T27" fmla="*/ 32 h 160"/>
                  <a:gd name="T28" fmla="*/ 4 w 176"/>
                  <a:gd name="T29" fmla="*/ 40 h 160"/>
                  <a:gd name="T30" fmla="*/ 56 w 176"/>
                  <a:gd name="T31" fmla="*/ 133 h 160"/>
                  <a:gd name="T32" fmla="*/ 58 w 176"/>
                  <a:gd name="T33" fmla="*/ 136 h 160"/>
                  <a:gd name="T34" fmla="*/ 72 w 176"/>
                  <a:gd name="T35" fmla="*/ 160 h 160"/>
                  <a:gd name="T36" fmla="*/ 86 w 176"/>
                  <a:gd name="T37" fmla="*/ 136 h 160"/>
                  <a:gd name="T38" fmla="*/ 128 w 176"/>
                  <a:gd name="T39" fmla="*/ 144 h 160"/>
                  <a:gd name="T40" fmla="*/ 160 w 176"/>
                  <a:gd name="T41" fmla="*/ 144 h 160"/>
                  <a:gd name="T42" fmla="*/ 160 w 176"/>
                  <a:gd name="T43" fmla="*/ 133 h 160"/>
                  <a:gd name="T44" fmla="*/ 167 w 176"/>
                  <a:gd name="T45" fmla="*/ 64 h 160"/>
                  <a:gd name="T46" fmla="*/ 142 w 176"/>
                  <a:gd name="T47" fmla="*/ 80 h 160"/>
                  <a:gd name="T48" fmla="*/ 46 w 176"/>
                  <a:gd name="T49" fmla="*/ 64 h 160"/>
                  <a:gd name="T50" fmla="*/ 74 w 176"/>
                  <a:gd name="T51" fmla="*/ 80 h 160"/>
                  <a:gd name="T52" fmla="*/ 46 w 176"/>
                  <a:gd name="T53" fmla="*/ 64 h 160"/>
                  <a:gd name="T54" fmla="*/ 52 w 176"/>
                  <a:gd name="T55" fmla="*/ 88 h 160"/>
                  <a:gd name="T56" fmla="*/ 77 w 176"/>
                  <a:gd name="T57" fmla="*/ 104 h 160"/>
                  <a:gd name="T58" fmla="*/ 59 w 176"/>
                  <a:gd name="T59" fmla="*/ 112 h 160"/>
                  <a:gd name="T60" fmla="*/ 80 w 176"/>
                  <a:gd name="T61" fmla="*/ 128 h 160"/>
                  <a:gd name="T62" fmla="*/ 59 w 176"/>
                  <a:gd name="T63" fmla="*/ 112 h 160"/>
                  <a:gd name="T64" fmla="*/ 64 w 176"/>
                  <a:gd name="T65" fmla="*/ 144 h 160"/>
                  <a:gd name="T66" fmla="*/ 80 w 176"/>
                  <a:gd name="T67" fmla="*/ 144 h 160"/>
                  <a:gd name="T68" fmla="*/ 104 w 176"/>
                  <a:gd name="T69" fmla="*/ 128 h 160"/>
                  <a:gd name="T70" fmla="*/ 86 w 176"/>
                  <a:gd name="T71" fmla="*/ 112 h 160"/>
                  <a:gd name="T72" fmla="*/ 104 w 176"/>
                  <a:gd name="T73" fmla="*/ 128 h 160"/>
                  <a:gd name="T74" fmla="*/ 85 w 176"/>
                  <a:gd name="T75" fmla="*/ 104 h 160"/>
                  <a:gd name="T76" fmla="*/ 104 w 176"/>
                  <a:gd name="T77" fmla="*/ 88 h 160"/>
                  <a:gd name="T78" fmla="*/ 104 w 176"/>
                  <a:gd name="T79" fmla="*/ 80 h 160"/>
                  <a:gd name="T80" fmla="*/ 80 w 176"/>
                  <a:gd name="T81" fmla="*/ 64 h 160"/>
                  <a:gd name="T82" fmla="*/ 104 w 176"/>
                  <a:gd name="T83" fmla="*/ 80 h 160"/>
                  <a:gd name="T84" fmla="*/ 112 w 176"/>
                  <a:gd name="T85" fmla="*/ 128 h 160"/>
                  <a:gd name="T86" fmla="*/ 130 w 176"/>
                  <a:gd name="T87" fmla="*/ 112 h 160"/>
                  <a:gd name="T88" fmla="*/ 131 w 176"/>
                  <a:gd name="T89" fmla="*/ 104 h 160"/>
                  <a:gd name="T90" fmla="*/ 112 w 176"/>
                  <a:gd name="T91" fmla="*/ 88 h 160"/>
                  <a:gd name="T92" fmla="*/ 131 w 176"/>
                  <a:gd name="T93" fmla="*/ 104 h 160"/>
                  <a:gd name="T94" fmla="*/ 112 w 176"/>
                  <a:gd name="T95" fmla="*/ 80 h 160"/>
                  <a:gd name="T96" fmla="*/ 136 w 176"/>
                  <a:gd name="T97" fmla="*/ 64 h 160"/>
                  <a:gd name="T98" fmla="*/ 144 w 176"/>
                  <a:gd name="T99" fmla="*/ 152 h 160"/>
                  <a:gd name="T100" fmla="*/ 144 w 176"/>
                  <a:gd name="T101" fmla="*/ 136 h 160"/>
                  <a:gd name="T102" fmla="*/ 144 w 176"/>
                  <a:gd name="T103" fmla="*/ 152 h 160"/>
                  <a:gd name="T104" fmla="*/ 136 w 176"/>
                  <a:gd name="T105" fmla="*/ 128 h 160"/>
                  <a:gd name="T106" fmla="*/ 156 w 176"/>
                  <a:gd name="T107" fmla="*/ 112 h 160"/>
                  <a:gd name="T108" fmla="*/ 139 w 176"/>
                  <a:gd name="T109" fmla="*/ 104 h 160"/>
                  <a:gd name="T110" fmla="*/ 162 w 176"/>
                  <a:gd name="T111" fmla="*/ 88 h 160"/>
                  <a:gd name="T112" fmla="*/ 139 w 176"/>
                  <a:gd name="T113" fmla="*/ 10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60">
                    <a:moveTo>
                      <a:pt x="88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6"/>
                      <a:pt x="106" y="48"/>
                      <a:pt x="108" y="48"/>
                    </a:cubicBezTo>
                    <a:cubicBezTo>
                      <a:pt x="110" y="48"/>
                      <a:pt x="112" y="46"/>
                      <a:pt x="112" y="44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2" y="26"/>
                      <a:pt x="132" y="24"/>
                    </a:cubicBezTo>
                    <a:cubicBezTo>
                      <a:pt x="132" y="22"/>
                      <a:pt x="130" y="20"/>
                      <a:pt x="128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106" y="0"/>
                      <a:pt x="104" y="2"/>
                      <a:pt x="104" y="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6" y="20"/>
                      <a:pt x="84" y="22"/>
                      <a:pt x="84" y="24"/>
                    </a:cubicBezTo>
                    <a:cubicBezTo>
                      <a:pt x="84" y="26"/>
                      <a:pt x="86" y="28"/>
                      <a:pt x="88" y="28"/>
                    </a:cubicBezTo>
                    <a:moveTo>
                      <a:pt x="160" y="133"/>
                    </a:move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58"/>
                      <a:pt x="174" y="56"/>
                      <a:pt x="172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3"/>
                      <a:pt x="36" y="32"/>
                      <a:pt x="3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7" y="134"/>
                      <a:pt x="57" y="135"/>
                      <a:pt x="58" y="136"/>
                    </a:cubicBezTo>
                    <a:cubicBezTo>
                      <a:pt x="57" y="138"/>
                      <a:pt x="56" y="141"/>
                      <a:pt x="56" y="144"/>
                    </a:cubicBezTo>
                    <a:cubicBezTo>
                      <a:pt x="56" y="153"/>
                      <a:pt x="63" y="160"/>
                      <a:pt x="72" y="160"/>
                    </a:cubicBezTo>
                    <a:cubicBezTo>
                      <a:pt x="81" y="160"/>
                      <a:pt x="88" y="153"/>
                      <a:pt x="88" y="144"/>
                    </a:cubicBezTo>
                    <a:cubicBezTo>
                      <a:pt x="88" y="141"/>
                      <a:pt x="87" y="138"/>
                      <a:pt x="86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8"/>
                      <a:pt x="128" y="141"/>
                      <a:pt x="128" y="144"/>
                    </a:cubicBezTo>
                    <a:cubicBezTo>
                      <a:pt x="128" y="153"/>
                      <a:pt x="135" y="160"/>
                      <a:pt x="144" y="160"/>
                    </a:cubicBezTo>
                    <a:cubicBezTo>
                      <a:pt x="153" y="160"/>
                      <a:pt x="160" y="153"/>
                      <a:pt x="160" y="144"/>
                    </a:cubicBezTo>
                    <a:cubicBezTo>
                      <a:pt x="160" y="141"/>
                      <a:pt x="159" y="138"/>
                      <a:pt x="158" y="136"/>
                    </a:cubicBezTo>
                    <a:cubicBezTo>
                      <a:pt x="159" y="135"/>
                      <a:pt x="160" y="134"/>
                      <a:pt x="160" y="133"/>
                    </a:cubicBezTo>
                    <a:moveTo>
                      <a:pt x="144" y="64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63" y="80"/>
                      <a:pt x="163" y="80"/>
                      <a:pt x="163" y="80"/>
                    </a:cubicBezTo>
                    <a:cubicBezTo>
                      <a:pt x="142" y="80"/>
                      <a:pt x="142" y="80"/>
                      <a:pt x="142" y="80"/>
                    </a:cubicBezTo>
                    <a:lnTo>
                      <a:pt x="144" y="64"/>
                    </a:lnTo>
                    <a:close/>
                    <a:moveTo>
                      <a:pt x="46" y="64"/>
                    </a:move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46" y="64"/>
                    </a:lnTo>
                    <a:close/>
                    <a:moveTo>
                      <a:pt x="57" y="104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7" y="104"/>
                      <a:pt x="77" y="104"/>
                      <a:pt x="77" y="104"/>
                    </a:cubicBezTo>
                    <a:lnTo>
                      <a:pt x="57" y="104"/>
                    </a:lnTo>
                    <a:close/>
                    <a:moveTo>
                      <a:pt x="59" y="112"/>
                    </a:moveTo>
                    <a:cubicBezTo>
                      <a:pt x="78" y="112"/>
                      <a:pt x="78" y="112"/>
                      <a:pt x="78" y="11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3" y="128"/>
                      <a:pt x="63" y="128"/>
                      <a:pt x="63" y="128"/>
                    </a:cubicBezTo>
                    <a:lnTo>
                      <a:pt x="59" y="112"/>
                    </a:lnTo>
                    <a:close/>
                    <a:moveTo>
                      <a:pt x="72" y="152"/>
                    </a:moveTo>
                    <a:cubicBezTo>
                      <a:pt x="68" y="152"/>
                      <a:pt x="64" y="148"/>
                      <a:pt x="64" y="144"/>
                    </a:cubicBezTo>
                    <a:cubicBezTo>
                      <a:pt x="64" y="140"/>
                      <a:pt x="68" y="136"/>
                      <a:pt x="72" y="136"/>
                    </a:cubicBezTo>
                    <a:cubicBezTo>
                      <a:pt x="76" y="136"/>
                      <a:pt x="80" y="140"/>
                      <a:pt x="80" y="144"/>
                    </a:cubicBezTo>
                    <a:cubicBezTo>
                      <a:pt x="80" y="148"/>
                      <a:pt x="76" y="152"/>
                      <a:pt x="72" y="152"/>
                    </a:cubicBezTo>
                    <a:moveTo>
                      <a:pt x="104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lnTo>
                      <a:pt x="104" y="128"/>
                    </a:lnTo>
                    <a:close/>
                    <a:moveTo>
                      <a:pt x="104" y="104"/>
                    </a:moveTo>
                    <a:cubicBezTo>
                      <a:pt x="85" y="104"/>
                      <a:pt x="85" y="104"/>
                      <a:pt x="85" y="104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104" y="88"/>
                      <a:pt x="104" y="88"/>
                      <a:pt x="104" y="88"/>
                    </a:cubicBezTo>
                    <a:lnTo>
                      <a:pt x="104" y="104"/>
                    </a:lnTo>
                    <a:close/>
                    <a:moveTo>
                      <a:pt x="104" y="80"/>
                    </a:moveTo>
                    <a:cubicBezTo>
                      <a:pt x="82" y="80"/>
                      <a:pt x="82" y="80"/>
                      <a:pt x="82" y="80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80"/>
                    </a:lnTo>
                    <a:close/>
                    <a:moveTo>
                      <a:pt x="128" y="128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lnTo>
                      <a:pt x="128" y="128"/>
                    </a:lnTo>
                    <a:close/>
                    <a:moveTo>
                      <a:pt x="131" y="104"/>
                    </a:move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33" y="88"/>
                      <a:pt x="133" y="88"/>
                      <a:pt x="133" y="88"/>
                    </a:cubicBezTo>
                    <a:lnTo>
                      <a:pt x="131" y="104"/>
                    </a:lnTo>
                    <a:close/>
                    <a:moveTo>
                      <a:pt x="134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4" y="80"/>
                    </a:lnTo>
                    <a:close/>
                    <a:moveTo>
                      <a:pt x="144" y="152"/>
                    </a:moveTo>
                    <a:cubicBezTo>
                      <a:pt x="140" y="152"/>
                      <a:pt x="136" y="148"/>
                      <a:pt x="136" y="144"/>
                    </a:cubicBezTo>
                    <a:cubicBezTo>
                      <a:pt x="136" y="140"/>
                      <a:pt x="140" y="136"/>
                      <a:pt x="144" y="136"/>
                    </a:cubicBezTo>
                    <a:cubicBezTo>
                      <a:pt x="148" y="136"/>
                      <a:pt x="152" y="140"/>
                      <a:pt x="152" y="144"/>
                    </a:cubicBezTo>
                    <a:cubicBezTo>
                      <a:pt x="152" y="148"/>
                      <a:pt x="148" y="152"/>
                      <a:pt x="144" y="152"/>
                    </a:cubicBezTo>
                    <a:moveTo>
                      <a:pt x="153" y="128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56" y="112"/>
                      <a:pt x="156" y="112"/>
                      <a:pt x="156" y="112"/>
                    </a:cubicBezTo>
                    <a:lnTo>
                      <a:pt x="153" y="128"/>
                    </a:lnTo>
                    <a:close/>
                    <a:moveTo>
                      <a:pt x="139" y="104"/>
                    </a:moveTo>
                    <a:cubicBezTo>
                      <a:pt x="141" y="88"/>
                      <a:pt x="141" y="88"/>
                      <a:pt x="141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8" y="104"/>
                      <a:pt x="158" y="104"/>
                      <a:pt x="158" y="104"/>
                    </a:cubicBezTo>
                    <a:lnTo>
                      <a:pt x="139" y="1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şļíďe">
              <a:extLst>
                <a:ext uri="{FF2B5EF4-FFF2-40B4-BE49-F238E27FC236}">
                  <a16:creationId xmlns:a16="http://schemas.microsoft.com/office/drawing/2014/main" xmlns="" id="{1C83F418-00BC-4863-8079-FA58F02E6C98}"/>
                </a:ext>
              </a:extLst>
            </p:cNvPr>
            <p:cNvSpPr txBox="1"/>
            <p:nvPr/>
          </p:nvSpPr>
          <p:spPr>
            <a:xfrm>
              <a:off x="751665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ïšļîďé">
              <a:extLst>
                <a:ext uri="{FF2B5EF4-FFF2-40B4-BE49-F238E27FC236}">
                  <a16:creationId xmlns:a16="http://schemas.microsoft.com/office/drawing/2014/main" xmlns="" id="{A806A2B0-C4CF-4ED0-A6E0-E6F143CBBB91}"/>
                </a:ext>
              </a:extLst>
            </p:cNvPr>
            <p:cNvSpPr txBox="1"/>
            <p:nvPr/>
          </p:nvSpPr>
          <p:spPr>
            <a:xfrm>
              <a:off x="751665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îşliḑê">
              <a:extLst>
                <a:ext uri="{FF2B5EF4-FFF2-40B4-BE49-F238E27FC236}">
                  <a16:creationId xmlns:a16="http://schemas.microsoft.com/office/drawing/2014/main" xmlns="" id="{D3EB5220-9F15-4351-BAD2-50AB41A3C5F3}"/>
                </a:ext>
              </a:extLst>
            </p:cNvPr>
            <p:cNvSpPr txBox="1"/>
            <p:nvPr/>
          </p:nvSpPr>
          <p:spPr>
            <a:xfrm>
              <a:off x="3436659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śḻídê">
              <a:extLst>
                <a:ext uri="{FF2B5EF4-FFF2-40B4-BE49-F238E27FC236}">
                  <a16:creationId xmlns:a16="http://schemas.microsoft.com/office/drawing/2014/main" xmlns="" id="{B5DB6A96-60AE-430F-85C4-32D1901FFA4D}"/>
                </a:ext>
              </a:extLst>
            </p:cNvPr>
            <p:cNvSpPr txBox="1"/>
            <p:nvPr/>
          </p:nvSpPr>
          <p:spPr>
            <a:xfrm>
              <a:off x="3436659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ŝļíďè">
              <a:extLst>
                <a:ext uri="{FF2B5EF4-FFF2-40B4-BE49-F238E27FC236}">
                  <a16:creationId xmlns:a16="http://schemas.microsoft.com/office/drawing/2014/main" xmlns="" id="{40B18719-78BC-48C3-A9C7-611317FF6F13}"/>
                </a:ext>
              </a:extLst>
            </p:cNvPr>
            <p:cNvSpPr txBox="1"/>
            <p:nvPr/>
          </p:nvSpPr>
          <p:spPr>
            <a:xfrm>
              <a:off x="6121653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î$ḷïḓe">
              <a:extLst>
                <a:ext uri="{FF2B5EF4-FFF2-40B4-BE49-F238E27FC236}">
                  <a16:creationId xmlns:a16="http://schemas.microsoft.com/office/drawing/2014/main" xmlns="" id="{DF1889C3-7D80-4C51-AB92-4F6B633686FE}"/>
                </a:ext>
              </a:extLst>
            </p:cNvPr>
            <p:cNvSpPr txBox="1"/>
            <p:nvPr/>
          </p:nvSpPr>
          <p:spPr>
            <a:xfrm>
              <a:off x="6121653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iSliḍe">
              <a:extLst>
                <a:ext uri="{FF2B5EF4-FFF2-40B4-BE49-F238E27FC236}">
                  <a16:creationId xmlns:a16="http://schemas.microsoft.com/office/drawing/2014/main" xmlns="" id="{ED5A2275-0C67-4BCA-B677-CECEF42B280E}"/>
                </a:ext>
              </a:extLst>
            </p:cNvPr>
            <p:cNvSpPr txBox="1"/>
            <p:nvPr/>
          </p:nvSpPr>
          <p:spPr>
            <a:xfrm>
              <a:off x="8806647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s1iḑé">
              <a:extLst>
                <a:ext uri="{FF2B5EF4-FFF2-40B4-BE49-F238E27FC236}">
                  <a16:creationId xmlns:a16="http://schemas.microsoft.com/office/drawing/2014/main" xmlns="" id="{5F282BB5-C9AD-44E5-BED6-FE154900A4A6}"/>
                </a:ext>
              </a:extLst>
            </p:cNvPr>
            <p:cNvSpPr txBox="1"/>
            <p:nvPr/>
          </p:nvSpPr>
          <p:spPr>
            <a:xfrm>
              <a:off x="8806647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6" name="ïṩlíḍe">
              <a:extLst>
                <a:ext uri="{FF2B5EF4-FFF2-40B4-BE49-F238E27FC236}">
                  <a16:creationId xmlns:a16="http://schemas.microsoft.com/office/drawing/2014/main" xmlns="" id="{BF27D95C-25A5-415E-8064-854806B13A62}"/>
                </a:ext>
              </a:extLst>
            </p:cNvPr>
            <p:cNvGrpSpPr/>
            <p:nvPr/>
          </p:nvGrpSpPr>
          <p:grpSpPr>
            <a:xfrm>
              <a:off x="3809909" y="1944000"/>
              <a:ext cx="1893873" cy="1895504"/>
              <a:chOff x="3890061" y="1882667"/>
              <a:chExt cx="1893873" cy="1895504"/>
            </a:xfrm>
          </p:grpSpPr>
          <p:grpSp>
            <p:nvGrpSpPr>
              <p:cNvPr id="27" name="îṧḻiḑê">
                <a:extLst>
                  <a:ext uri="{FF2B5EF4-FFF2-40B4-BE49-F238E27FC236}">
                    <a16:creationId xmlns:a16="http://schemas.microsoft.com/office/drawing/2014/main" xmlns="" id="{8AE13219-E1F6-4305-9491-A66AE3A89C98}"/>
                  </a:ext>
                </a:extLst>
              </p:cNvPr>
              <p:cNvGrpSpPr/>
              <p:nvPr/>
            </p:nvGrpSpPr>
            <p:grpSpPr>
              <a:xfrm>
                <a:off x="3890061" y="1882667"/>
                <a:ext cx="1893873" cy="1895504"/>
                <a:chOff x="3859987" y="1882666"/>
                <a:chExt cx="1893873" cy="1895504"/>
              </a:xfrm>
              <a:solidFill>
                <a:schemeClr val="accent3">
                  <a:alpha val="41000"/>
                </a:schemeClr>
              </a:solidFill>
            </p:grpSpPr>
            <p:sp>
              <p:nvSpPr>
                <p:cNvPr id="29" name="î$ļîḓe">
                  <a:extLst>
                    <a:ext uri="{FF2B5EF4-FFF2-40B4-BE49-F238E27FC236}">
                      <a16:creationId xmlns:a16="http://schemas.microsoft.com/office/drawing/2014/main" xmlns="" id="{D3A1CFE3-9A31-4DA8-AAED-B33E845C809A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3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ṣḻîḓe">
                  <a:extLst>
                    <a:ext uri="{FF2B5EF4-FFF2-40B4-BE49-F238E27FC236}">
                      <a16:creationId xmlns:a16="http://schemas.microsoft.com/office/drawing/2014/main" xmlns="" id="{27F90631-3A4E-4A71-A602-444B122ABE66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ṣḻidé">
                  <a:extLst>
                    <a:ext uri="{FF2B5EF4-FFF2-40B4-BE49-F238E27FC236}">
                      <a16:creationId xmlns:a16="http://schemas.microsoft.com/office/drawing/2014/main" xmlns="" id="{E5EE15A9-8BAA-47D2-9883-3271B36E92AD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ṧlïdé">
                  <a:extLst>
                    <a:ext uri="{FF2B5EF4-FFF2-40B4-BE49-F238E27FC236}">
                      <a16:creationId xmlns:a16="http://schemas.microsoft.com/office/drawing/2014/main" xmlns="" id="{D1405825-1501-4C0D-9E8E-0736133F8503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îṩḻïḓe">
                <a:extLst>
                  <a:ext uri="{FF2B5EF4-FFF2-40B4-BE49-F238E27FC236}">
                    <a16:creationId xmlns:a16="http://schemas.microsoft.com/office/drawing/2014/main" xmlns="" id="{E335E82A-E02B-498D-A238-F29744B9350C}"/>
                  </a:ext>
                </a:extLst>
              </p:cNvPr>
              <p:cNvSpPr/>
              <p:nvPr/>
            </p:nvSpPr>
            <p:spPr bwMode="auto">
              <a:xfrm>
                <a:off x="4576600" y="2507109"/>
                <a:ext cx="520795" cy="646620"/>
              </a:xfrm>
              <a:custGeom>
                <a:avLst/>
                <a:gdLst>
                  <a:gd name="T0" fmla="*/ 84 w 144"/>
                  <a:gd name="T1" fmla="*/ 132 h 176"/>
                  <a:gd name="T2" fmla="*/ 36 w 144"/>
                  <a:gd name="T3" fmla="*/ 132 h 176"/>
                  <a:gd name="T4" fmla="*/ 32 w 144"/>
                  <a:gd name="T5" fmla="*/ 136 h 176"/>
                  <a:gd name="T6" fmla="*/ 36 w 144"/>
                  <a:gd name="T7" fmla="*/ 140 h 176"/>
                  <a:gd name="T8" fmla="*/ 84 w 144"/>
                  <a:gd name="T9" fmla="*/ 140 h 176"/>
                  <a:gd name="T10" fmla="*/ 88 w 144"/>
                  <a:gd name="T11" fmla="*/ 136 h 176"/>
                  <a:gd name="T12" fmla="*/ 84 w 144"/>
                  <a:gd name="T13" fmla="*/ 132 h 176"/>
                  <a:gd name="T14" fmla="*/ 36 w 144"/>
                  <a:gd name="T15" fmla="*/ 44 h 176"/>
                  <a:gd name="T16" fmla="*/ 56 w 144"/>
                  <a:gd name="T17" fmla="*/ 44 h 176"/>
                  <a:gd name="T18" fmla="*/ 60 w 144"/>
                  <a:gd name="T19" fmla="*/ 40 h 176"/>
                  <a:gd name="T20" fmla="*/ 56 w 144"/>
                  <a:gd name="T21" fmla="*/ 36 h 176"/>
                  <a:gd name="T22" fmla="*/ 36 w 144"/>
                  <a:gd name="T23" fmla="*/ 36 h 176"/>
                  <a:gd name="T24" fmla="*/ 32 w 144"/>
                  <a:gd name="T25" fmla="*/ 40 h 176"/>
                  <a:gd name="T26" fmla="*/ 36 w 144"/>
                  <a:gd name="T27" fmla="*/ 44 h 176"/>
                  <a:gd name="T28" fmla="*/ 108 w 144"/>
                  <a:gd name="T29" fmla="*/ 100 h 176"/>
                  <a:gd name="T30" fmla="*/ 36 w 144"/>
                  <a:gd name="T31" fmla="*/ 100 h 176"/>
                  <a:gd name="T32" fmla="*/ 32 w 144"/>
                  <a:gd name="T33" fmla="*/ 104 h 176"/>
                  <a:gd name="T34" fmla="*/ 36 w 144"/>
                  <a:gd name="T35" fmla="*/ 108 h 176"/>
                  <a:gd name="T36" fmla="*/ 108 w 144"/>
                  <a:gd name="T37" fmla="*/ 108 h 176"/>
                  <a:gd name="T38" fmla="*/ 112 w 144"/>
                  <a:gd name="T39" fmla="*/ 104 h 176"/>
                  <a:gd name="T40" fmla="*/ 108 w 144"/>
                  <a:gd name="T41" fmla="*/ 100 h 176"/>
                  <a:gd name="T42" fmla="*/ 32 w 144"/>
                  <a:gd name="T43" fmla="*/ 72 h 176"/>
                  <a:gd name="T44" fmla="*/ 36 w 144"/>
                  <a:gd name="T45" fmla="*/ 76 h 176"/>
                  <a:gd name="T46" fmla="*/ 108 w 144"/>
                  <a:gd name="T47" fmla="*/ 76 h 176"/>
                  <a:gd name="T48" fmla="*/ 112 w 144"/>
                  <a:gd name="T49" fmla="*/ 72 h 176"/>
                  <a:gd name="T50" fmla="*/ 108 w 144"/>
                  <a:gd name="T51" fmla="*/ 68 h 176"/>
                  <a:gd name="T52" fmla="*/ 36 w 144"/>
                  <a:gd name="T53" fmla="*/ 68 h 176"/>
                  <a:gd name="T54" fmla="*/ 32 w 144"/>
                  <a:gd name="T55" fmla="*/ 72 h 176"/>
                  <a:gd name="T56" fmla="*/ 104 w 144"/>
                  <a:gd name="T57" fmla="*/ 0 h 176"/>
                  <a:gd name="T58" fmla="*/ 16 w 144"/>
                  <a:gd name="T59" fmla="*/ 0 h 176"/>
                  <a:gd name="T60" fmla="*/ 0 w 144"/>
                  <a:gd name="T61" fmla="*/ 16 h 176"/>
                  <a:gd name="T62" fmla="*/ 0 w 144"/>
                  <a:gd name="T63" fmla="*/ 160 h 176"/>
                  <a:gd name="T64" fmla="*/ 16 w 144"/>
                  <a:gd name="T65" fmla="*/ 176 h 176"/>
                  <a:gd name="T66" fmla="*/ 128 w 144"/>
                  <a:gd name="T67" fmla="*/ 176 h 176"/>
                  <a:gd name="T68" fmla="*/ 144 w 144"/>
                  <a:gd name="T69" fmla="*/ 160 h 176"/>
                  <a:gd name="T70" fmla="*/ 144 w 144"/>
                  <a:gd name="T71" fmla="*/ 44 h 176"/>
                  <a:gd name="T72" fmla="*/ 104 w 144"/>
                  <a:gd name="T73" fmla="*/ 0 h 176"/>
                  <a:gd name="T74" fmla="*/ 136 w 144"/>
                  <a:gd name="T75" fmla="*/ 160 h 176"/>
                  <a:gd name="T76" fmla="*/ 128 w 144"/>
                  <a:gd name="T77" fmla="*/ 168 h 176"/>
                  <a:gd name="T78" fmla="*/ 16 w 144"/>
                  <a:gd name="T79" fmla="*/ 168 h 176"/>
                  <a:gd name="T80" fmla="*/ 8 w 144"/>
                  <a:gd name="T81" fmla="*/ 160 h 176"/>
                  <a:gd name="T82" fmla="*/ 8 w 144"/>
                  <a:gd name="T83" fmla="*/ 16 h 176"/>
                  <a:gd name="T84" fmla="*/ 16 w 144"/>
                  <a:gd name="T85" fmla="*/ 8 h 176"/>
                  <a:gd name="T86" fmla="*/ 88 w 144"/>
                  <a:gd name="T87" fmla="*/ 8 h 176"/>
                  <a:gd name="T88" fmla="*/ 88 w 144"/>
                  <a:gd name="T89" fmla="*/ 48 h 176"/>
                  <a:gd name="T90" fmla="*/ 96 w 144"/>
                  <a:gd name="T91" fmla="*/ 56 h 176"/>
                  <a:gd name="T92" fmla="*/ 136 w 144"/>
                  <a:gd name="T93" fmla="*/ 56 h 176"/>
                  <a:gd name="T94" fmla="*/ 136 w 144"/>
                  <a:gd name="T95" fmla="*/ 160 h 176"/>
                  <a:gd name="T96" fmla="*/ 96 w 144"/>
                  <a:gd name="T97" fmla="*/ 48 h 176"/>
                  <a:gd name="T98" fmla="*/ 96 w 144"/>
                  <a:gd name="T99" fmla="*/ 8 h 176"/>
                  <a:gd name="T100" fmla="*/ 100 w 144"/>
                  <a:gd name="T101" fmla="*/ 8 h 176"/>
                  <a:gd name="T102" fmla="*/ 136 w 144"/>
                  <a:gd name="T103" fmla="*/ 48 h 176"/>
                  <a:gd name="T104" fmla="*/ 96 w 144"/>
                  <a:gd name="T105" fmla="*/ 4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76">
                    <a:moveTo>
                      <a:pt x="84" y="132"/>
                    </a:moveTo>
                    <a:cubicBezTo>
                      <a:pt x="36" y="132"/>
                      <a:pt x="36" y="132"/>
                      <a:pt x="36" y="132"/>
                    </a:cubicBezTo>
                    <a:cubicBezTo>
                      <a:pt x="34" y="132"/>
                      <a:pt x="32" y="134"/>
                      <a:pt x="32" y="136"/>
                    </a:cubicBezTo>
                    <a:cubicBezTo>
                      <a:pt x="32" y="138"/>
                      <a:pt x="34" y="140"/>
                      <a:pt x="36" y="140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40"/>
                      <a:pt x="88" y="138"/>
                      <a:pt x="88" y="136"/>
                    </a:cubicBezTo>
                    <a:cubicBezTo>
                      <a:pt x="88" y="134"/>
                      <a:pt x="86" y="132"/>
                      <a:pt x="84" y="132"/>
                    </a:cubicBezTo>
                    <a:moveTo>
                      <a:pt x="36" y="44"/>
                    </a:move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60" y="42"/>
                      <a:pt x="60" y="40"/>
                    </a:cubicBezTo>
                    <a:cubicBezTo>
                      <a:pt x="60" y="38"/>
                      <a:pt x="58" y="36"/>
                      <a:pt x="5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6"/>
                      <a:pt x="32" y="38"/>
                      <a:pt x="32" y="40"/>
                    </a:cubicBezTo>
                    <a:cubicBezTo>
                      <a:pt x="32" y="42"/>
                      <a:pt x="34" y="44"/>
                      <a:pt x="36" y="44"/>
                    </a:cubicBezTo>
                    <a:moveTo>
                      <a:pt x="108" y="100"/>
                    </a:moveTo>
                    <a:cubicBezTo>
                      <a:pt x="36" y="100"/>
                      <a:pt x="36" y="100"/>
                      <a:pt x="36" y="100"/>
                    </a:cubicBezTo>
                    <a:cubicBezTo>
                      <a:pt x="34" y="100"/>
                      <a:pt x="32" y="102"/>
                      <a:pt x="32" y="104"/>
                    </a:cubicBezTo>
                    <a:cubicBezTo>
                      <a:pt x="32" y="106"/>
                      <a:pt x="34" y="108"/>
                      <a:pt x="36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10" y="108"/>
                      <a:pt x="112" y="106"/>
                      <a:pt x="112" y="104"/>
                    </a:cubicBezTo>
                    <a:cubicBezTo>
                      <a:pt x="112" y="102"/>
                      <a:pt x="110" y="100"/>
                      <a:pt x="108" y="100"/>
                    </a:cubicBezTo>
                    <a:moveTo>
                      <a:pt x="32" y="72"/>
                    </a:moveTo>
                    <a:cubicBezTo>
                      <a:pt x="32" y="74"/>
                      <a:pt x="34" y="76"/>
                      <a:pt x="36" y="76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10" y="76"/>
                      <a:pt x="112" y="74"/>
                      <a:pt x="112" y="72"/>
                    </a:cubicBezTo>
                    <a:cubicBezTo>
                      <a:pt x="112" y="70"/>
                      <a:pt x="110" y="68"/>
                      <a:pt x="108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4" y="68"/>
                      <a:pt x="32" y="70"/>
                      <a:pt x="32" y="72"/>
                    </a:cubicBezTo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28" y="176"/>
                      <a:pt x="128" y="176"/>
                      <a:pt x="128" y="176"/>
                    </a:cubicBezTo>
                    <a:cubicBezTo>
                      <a:pt x="137" y="176"/>
                      <a:pt x="144" y="169"/>
                      <a:pt x="144" y="160"/>
                    </a:cubicBezTo>
                    <a:cubicBezTo>
                      <a:pt x="144" y="44"/>
                      <a:pt x="144" y="44"/>
                      <a:pt x="144" y="44"/>
                    </a:cubicBezTo>
                    <a:lnTo>
                      <a:pt x="104" y="0"/>
                    </a:lnTo>
                    <a:close/>
                    <a:moveTo>
                      <a:pt x="136" y="160"/>
                    </a:moveTo>
                    <a:cubicBezTo>
                      <a:pt x="136" y="164"/>
                      <a:pt x="132" y="168"/>
                      <a:pt x="128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52"/>
                      <a:pt x="92" y="56"/>
                      <a:pt x="96" y="56"/>
                    </a:cubicBezTo>
                    <a:cubicBezTo>
                      <a:pt x="136" y="56"/>
                      <a:pt x="136" y="56"/>
                      <a:pt x="136" y="56"/>
                    </a:cubicBezTo>
                    <a:lnTo>
                      <a:pt x="136" y="160"/>
                    </a:lnTo>
                    <a:close/>
                    <a:moveTo>
                      <a:pt x="96" y="48"/>
                    </a:moveTo>
                    <a:cubicBezTo>
                      <a:pt x="96" y="8"/>
                      <a:pt x="96" y="8"/>
                      <a:pt x="96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36" y="48"/>
                      <a:pt x="136" y="48"/>
                      <a:pt x="136" y="48"/>
                    </a:cubicBezTo>
                    <a:lnTo>
                      <a:pt x="96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ṥḷiḋê">
              <a:extLst>
                <a:ext uri="{FF2B5EF4-FFF2-40B4-BE49-F238E27FC236}">
                  <a16:creationId xmlns:a16="http://schemas.microsoft.com/office/drawing/2014/main" xmlns="" id="{B4FCCAC4-BC49-48CC-A796-FC14D5D68EDB}"/>
                </a:ext>
              </a:extLst>
            </p:cNvPr>
            <p:cNvGrpSpPr/>
            <p:nvPr/>
          </p:nvGrpSpPr>
          <p:grpSpPr>
            <a:xfrm>
              <a:off x="6494903" y="1944000"/>
              <a:ext cx="1893873" cy="1895504"/>
              <a:chOff x="6383698" y="1882667"/>
              <a:chExt cx="1893873" cy="1895504"/>
            </a:xfrm>
          </p:grpSpPr>
          <p:grpSp>
            <p:nvGrpSpPr>
              <p:cNvPr id="21" name="ïṧlïde">
                <a:extLst>
                  <a:ext uri="{FF2B5EF4-FFF2-40B4-BE49-F238E27FC236}">
                    <a16:creationId xmlns:a16="http://schemas.microsoft.com/office/drawing/2014/main" xmlns="" id="{E375A4E2-D48A-4669-A5C4-C0FA0DE5061E}"/>
                  </a:ext>
                </a:extLst>
              </p:cNvPr>
              <p:cNvGrpSpPr/>
              <p:nvPr/>
            </p:nvGrpSpPr>
            <p:grpSpPr>
              <a:xfrm>
                <a:off x="6383698" y="1882667"/>
                <a:ext cx="1893873" cy="1895504"/>
                <a:chOff x="3859987" y="1882666"/>
                <a:chExt cx="1893873" cy="1895504"/>
              </a:xfrm>
              <a:solidFill>
                <a:schemeClr val="accent4">
                  <a:alpha val="41000"/>
                </a:schemeClr>
              </a:solidFill>
            </p:grpSpPr>
            <p:sp>
              <p:nvSpPr>
                <p:cNvPr id="23" name="ïṥ1ïḓé">
                  <a:extLst>
                    <a:ext uri="{FF2B5EF4-FFF2-40B4-BE49-F238E27FC236}">
                      <a16:creationId xmlns:a16="http://schemas.microsoft.com/office/drawing/2014/main" xmlns="" id="{39A78143-BBDB-4D89-9FAD-44A915BE3DE7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4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şľïďe">
                  <a:extLst>
                    <a:ext uri="{FF2B5EF4-FFF2-40B4-BE49-F238E27FC236}">
                      <a16:creationId xmlns:a16="http://schemas.microsoft.com/office/drawing/2014/main" xmlns="" id="{8CD07B07-AC44-4B91-A062-DBDDB611C4E3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ṥliḑé">
                  <a:extLst>
                    <a:ext uri="{FF2B5EF4-FFF2-40B4-BE49-F238E27FC236}">
                      <a16:creationId xmlns:a16="http://schemas.microsoft.com/office/drawing/2014/main" xmlns="" id="{83E05080-584B-4D30-985C-12303E9DB35B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ṥ1íḋê">
                  <a:extLst>
                    <a:ext uri="{FF2B5EF4-FFF2-40B4-BE49-F238E27FC236}">
                      <a16:creationId xmlns:a16="http://schemas.microsoft.com/office/drawing/2014/main" xmlns="" id="{5B1F541C-80EF-48E5-A1FE-D859312F6BE8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íṣ1idè">
                <a:extLst>
                  <a:ext uri="{FF2B5EF4-FFF2-40B4-BE49-F238E27FC236}">
                    <a16:creationId xmlns:a16="http://schemas.microsoft.com/office/drawing/2014/main" xmlns="" id="{6E984D17-BDB1-46E5-A539-5EADD5074E23}"/>
                  </a:ext>
                </a:extLst>
              </p:cNvPr>
              <p:cNvSpPr/>
              <p:nvPr/>
            </p:nvSpPr>
            <p:spPr bwMode="auto">
              <a:xfrm>
                <a:off x="6935634" y="2507109"/>
                <a:ext cx="790000" cy="646620"/>
              </a:xfrm>
              <a:custGeom>
                <a:avLst/>
                <a:gdLst>
                  <a:gd name="T0" fmla="*/ 108 w 176"/>
                  <a:gd name="T1" fmla="*/ 24 h 144"/>
                  <a:gd name="T2" fmla="*/ 108 w 176"/>
                  <a:gd name="T3" fmla="*/ 16 h 144"/>
                  <a:gd name="T4" fmla="*/ 64 w 176"/>
                  <a:gd name="T5" fmla="*/ 20 h 144"/>
                  <a:gd name="T6" fmla="*/ 88 w 176"/>
                  <a:gd name="T7" fmla="*/ 56 h 144"/>
                  <a:gd name="T8" fmla="*/ 88 w 176"/>
                  <a:gd name="T9" fmla="*/ 104 h 144"/>
                  <a:gd name="T10" fmla="*/ 88 w 176"/>
                  <a:gd name="T11" fmla="*/ 56 h 144"/>
                  <a:gd name="T12" fmla="*/ 72 w 176"/>
                  <a:gd name="T13" fmla="*/ 80 h 144"/>
                  <a:gd name="T14" fmla="*/ 104 w 176"/>
                  <a:gd name="T15" fmla="*/ 80 h 144"/>
                  <a:gd name="T16" fmla="*/ 88 w 176"/>
                  <a:gd name="T17" fmla="*/ 40 h 144"/>
                  <a:gd name="T18" fmla="*/ 88 w 176"/>
                  <a:gd name="T19" fmla="*/ 120 h 144"/>
                  <a:gd name="T20" fmla="*/ 88 w 176"/>
                  <a:gd name="T21" fmla="*/ 40 h 144"/>
                  <a:gd name="T22" fmla="*/ 56 w 176"/>
                  <a:gd name="T23" fmla="*/ 80 h 144"/>
                  <a:gd name="T24" fmla="*/ 120 w 176"/>
                  <a:gd name="T25" fmla="*/ 80 h 144"/>
                  <a:gd name="T26" fmla="*/ 148 w 176"/>
                  <a:gd name="T27" fmla="*/ 64 h 144"/>
                  <a:gd name="T28" fmla="*/ 148 w 176"/>
                  <a:gd name="T29" fmla="*/ 72 h 144"/>
                  <a:gd name="T30" fmla="*/ 148 w 176"/>
                  <a:gd name="T31" fmla="*/ 64 h 144"/>
                  <a:gd name="T32" fmla="*/ 136 w 176"/>
                  <a:gd name="T33" fmla="*/ 44 h 144"/>
                  <a:gd name="T34" fmla="*/ 160 w 176"/>
                  <a:gd name="T35" fmla="*/ 44 h 144"/>
                  <a:gd name="T36" fmla="*/ 148 w 176"/>
                  <a:gd name="T37" fmla="*/ 48 h 144"/>
                  <a:gd name="T38" fmla="*/ 148 w 176"/>
                  <a:gd name="T39" fmla="*/ 40 h 144"/>
                  <a:gd name="T40" fmla="*/ 148 w 176"/>
                  <a:gd name="T41" fmla="*/ 48 h 144"/>
                  <a:gd name="T42" fmla="*/ 144 w 176"/>
                  <a:gd name="T43" fmla="*/ 16 h 144"/>
                  <a:gd name="T44" fmla="*/ 88 w 176"/>
                  <a:gd name="T45" fmla="*/ 0 h 144"/>
                  <a:gd name="T46" fmla="*/ 32 w 176"/>
                  <a:gd name="T47" fmla="*/ 16 h 144"/>
                  <a:gd name="T48" fmla="*/ 0 w 176"/>
                  <a:gd name="T49" fmla="*/ 32 h 144"/>
                  <a:gd name="T50" fmla="*/ 16 w 176"/>
                  <a:gd name="T51" fmla="*/ 144 h 144"/>
                  <a:gd name="T52" fmla="*/ 176 w 176"/>
                  <a:gd name="T53" fmla="*/ 128 h 144"/>
                  <a:gd name="T54" fmla="*/ 160 w 176"/>
                  <a:gd name="T55" fmla="*/ 16 h 144"/>
                  <a:gd name="T56" fmla="*/ 133 w 176"/>
                  <a:gd name="T57" fmla="*/ 96 h 144"/>
                  <a:gd name="T58" fmla="*/ 168 w 176"/>
                  <a:gd name="T59" fmla="*/ 104 h 144"/>
                  <a:gd name="T60" fmla="*/ 160 w 176"/>
                  <a:gd name="T61" fmla="*/ 136 h 144"/>
                  <a:gd name="T62" fmla="*/ 8 w 176"/>
                  <a:gd name="T63" fmla="*/ 128 h 144"/>
                  <a:gd name="T64" fmla="*/ 46 w 176"/>
                  <a:gd name="T65" fmla="*/ 104 h 144"/>
                  <a:gd name="T66" fmla="*/ 8 w 176"/>
                  <a:gd name="T67" fmla="*/ 96 h 144"/>
                  <a:gd name="T68" fmla="*/ 16 w 176"/>
                  <a:gd name="T69" fmla="*/ 24 h 144"/>
                  <a:gd name="T70" fmla="*/ 60 w 176"/>
                  <a:gd name="T71" fmla="*/ 8 h 144"/>
                  <a:gd name="T72" fmla="*/ 116 w 176"/>
                  <a:gd name="T73" fmla="*/ 8 h 144"/>
                  <a:gd name="T74" fmla="*/ 160 w 176"/>
                  <a:gd name="T75" fmla="*/ 24 h 144"/>
                  <a:gd name="T76" fmla="*/ 168 w 176"/>
                  <a:gd name="T77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44">
                    <a:moveTo>
                      <a:pt x="68" y="24"/>
                    </a:moveTo>
                    <a:cubicBezTo>
                      <a:pt x="108" y="24"/>
                      <a:pt x="108" y="24"/>
                      <a:pt x="108" y="24"/>
                    </a:cubicBezTo>
                    <a:cubicBezTo>
                      <a:pt x="110" y="24"/>
                      <a:pt x="112" y="22"/>
                      <a:pt x="112" y="20"/>
                    </a:cubicBezTo>
                    <a:cubicBezTo>
                      <a:pt x="112" y="18"/>
                      <a:pt x="110" y="16"/>
                      <a:pt x="10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moveTo>
                      <a:pt x="88" y="56"/>
                    </a:moveTo>
                    <a:cubicBezTo>
                      <a:pt x="75" y="56"/>
                      <a:pt x="64" y="67"/>
                      <a:pt x="64" y="80"/>
                    </a:cubicBezTo>
                    <a:cubicBezTo>
                      <a:pt x="64" y="93"/>
                      <a:pt x="75" y="104"/>
                      <a:pt x="88" y="104"/>
                    </a:cubicBezTo>
                    <a:cubicBezTo>
                      <a:pt x="101" y="104"/>
                      <a:pt x="112" y="93"/>
                      <a:pt x="112" y="80"/>
                    </a:cubicBezTo>
                    <a:cubicBezTo>
                      <a:pt x="112" y="67"/>
                      <a:pt x="101" y="56"/>
                      <a:pt x="88" y="56"/>
                    </a:cubicBezTo>
                    <a:moveTo>
                      <a:pt x="88" y="96"/>
                    </a:moveTo>
                    <a:cubicBezTo>
                      <a:pt x="79" y="96"/>
                      <a:pt x="72" y="89"/>
                      <a:pt x="72" y="80"/>
                    </a:cubicBezTo>
                    <a:cubicBezTo>
                      <a:pt x="72" y="71"/>
                      <a:pt x="79" y="64"/>
                      <a:pt x="88" y="64"/>
                    </a:cubicBezTo>
                    <a:cubicBezTo>
                      <a:pt x="97" y="64"/>
                      <a:pt x="104" y="71"/>
                      <a:pt x="104" y="80"/>
                    </a:cubicBezTo>
                    <a:cubicBezTo>
                      <a:pt x="104" y="89"/>
                      <a:pt x="97" y="96"/>
                      <a:pt x="88" y="96"/>
                    </a:cubicBezTo>
                    <a:moveTo>
                      <a:pt x="88" y="40"/>
                    </a:moveTo>
                    <a:cubicBezTo>
                      <a:pt x="66" y="40"/>
                      <a:pt x="48" y="58"/>
                      <a:pt x="48" y="80"/>
                    </a:cubicBezTo>
                    <a:cubicBezTo>
                      <a:pt x="48" y="102"/>
                      <a:pt x="66" y="120"/>
                      <a:pt x="88" y="120"/>
                    </a:cubicBezTo>
                    <a:cubicBezTo>
                      <a:pt x="110" y="120"/>
                      <a:pt x="128" y="102"/>
                      <a:pt x="128" y="80"/>
                    </a:cubicBezTo>
                    <a:cubicBezTo>
                      <a:pt x="128" y="58"/>
                      <a:pt x="110" y="40"/>
                      <a:pt x="88" y="40"/>
                    </a:cubicBezTo>
                    <a:moveTo>
                      <a:pt x="88" y="112"/>
                    </a:moveTo>
                    <a:cubicBezTo>
                      <a:pt x="70" y="112"/>
                      <a:pt x="56" y="98"/>
                      <a:pt x="56" y="80"/>
                    </a:cubicBezTo>
                    <a:cubicBezTo>
                      <a:pt x="56" y="62"/>
                      <a:pt x="70" y="48"/>
                      <a:pt x="88" y="48"/>
                    </a:cubicBezTo>
                    <a:cubicBezTo>
                      <a:pt x="106" y="48"/>
                      <a:pt x="120" y="62"/>
                      <a:pt x="120" y="80"/>
                    </a:cubicBezTo>
                    <a:cubicBezTo>
                      <a:pt x="120" y="98"/>
                      <a:pt x="106" y="112"/>
                      <a:pt x="88" y="112"/>
                    </a:cubicBezTo>
                    <a:moveTo>
                      <a:pt x="148" y="64"/>
                    </a:moveTo>
                    <a:cubicBezTo>
                      <a:pt x="146" y="64"/>
                      <a:pt x="144" y="66"/>
                      <a:pt x="144" y="68"/>
                    </a:cubicBezTo>
                    <a:cubicBezTo>
                      <a:pt x="144" y="70"/>
                      <a:pt x="146" y="72"/>
                      <a:pt x="148" y="72"/>
                    </a:cubicBezTo>
                    <a:cubicBezTo>
                      <a:pt x="150" y="72"/>
                      <a:pt x="152" y="70"/>
                      <a:pt x="152" y="68"/>
                    </a:cubicBezTo>
                    <a:cubicBezTo>
                      <a:pt x="152" y="66"/>
                      <a:pt x="150" y="64"/>
                      <a:pt x="148" y="64"/>
                    </a:cubicBezTo>
                    <a:moveTo>
                      <a:pt x="148" y="32"/>
                    </a:moveTo>
                    <a:cubicBezTo>
                      <a:pt x="141" y="32"/>
                      <a:pt x="136" y="37"/>
                      <a:pt x="136" y="44"/>
                    </a:cubicBezTo>
                    <a:cubicBezTo>
                      <a:pt x="136" y="51"/>
                      <a:pt x="141" y="56"/>
                      <a:pt x="148" y="56"/>
                    </a:cubicBezTo>
                    <a:cubicBezTo>
                      <a:pt x="155" y="56"/>
                      <a:pt x="160" y="51"/>
                      <a:pt x="160" y="44"/>
                    </a:cubicBezTo>
                    <a:cubicBezTo>
                      <a:pt x="160" y="37"/>
                      <a:pt x="155" y="32"/>
                      <a:pt x="148" y="32"/>
                    </a:cubicBezTo>
                    <a:moveTo>
                      <a:pt x="148" y="48"/>
                    </a:moveTo>
                    <a:cubicBezTo>
                      <a:pt x="146" y="48"/>
                      <a:pt x="144" y="46"/>
                      <a:pt x="144" y="44"/>
                    </a:cubicBezTo>
                    <a:cubicBezTo>
                      <a:pt x="144" y="42"/>
                      <a:pt x="146" y="40"/>
                      <a:pt x="148" y="40"/>
                    </a:cubicBezTo>
                    <a:cubicBezTo>
                      <a:pt x="150" y="40"/>
                      <a:pt x="152" y="42"/>
                      <a:pt x="152" y="44"/>
                    </a:cubicBezTo>
                    <a:cubicBezTo>
                      <a:pt x="152" y="46"/>
                      <a:pt x="150" y="48"/>
                      <a:pt x="148" y="48"/>
                    </a:cubicBezTo>
                    <a:moveTo>
                      <a:pt x="160" y="16"/>
                    </a:moveTo>
                    <a:cubicBezTo>
                      <a:pt x="144" y="16"/>
                      <a:pt x="144" y="16"/>
                      <a:pt x="144" y="16"/>
                    </a:cubicBezTo>
                    <a:cubicBezTo>
                      <a:pt x="132" y="16"/>
                      <a:pt x="132" y="0"/>
                      <a:pt x="11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4" y="0"/>
                      <a:pt x="44" y="16"/>
                      <a:pt x="32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7" y="16"/>
                      <a:pt x="0" y="23"/>
                      <a:pt x="0" y="3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9" y="144"/>
                      <a:pt x="176" y="137"/>
                      <a:pt x="176" y="128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23"/>
                      <a:pt x="169" y="16"/>
                      <a:pt x="160" y="16"/>
                    </a:cubicBezTo>
                    <a:moveTo>
                      <a:pt x="168" y="96"/>
                    </a:moveTo>
                    <a:cubicBezTo>
                      <a:pt x="133" y="96"/>
                      <a:pt x="133" y="96"/>
                      <a:pt x="133" y="96"/>
                    </a:cubicBezTo>
                    <a:cubicBezTo>
                      <a:pt x="132" y="99"/>
                      <a:pt x="131" y="101"/>
                      <a:pt x="130" y="104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68" y="132"/>
                      <a:pt x="164" y="136"/>
                      <a:pt x="160" y="136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2" y="136"/>
                      <a:pt x="8" y="132"/>
                      <a:pt x="8" y="128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5" y="101"/>
                      <a:pt x="44" y="99"/>
                      <a:pt x="43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12" y="24"/>
                      <a:pt x="16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48" y="24"/>
                      <a:pt x="48" y="8"/>
                      <a:pt x="60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28" y="8"/>
                      <a:pt x="128" y="24"/>
                      <a:pt x="144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4" y="24"/>
                      <a:pt x="168" y="28"/>
                      <a:pt x="168" y="32"/>
                    </a:cubicBezTo>
                    <a:lnTo>
                      <a:pt x="168" y="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3E9E721-0F14-4B28-8DC3-EB4C9689D403}"/>
                </a:ext>
              </a:extLst>
            </p:cNvPr>
            <p:cNvCxnSpPr/>
            <p:nvPr/>
          </p:nvCxnSpPr>
          <p:spPr>
            <a:xfrm>
              <a:off x="339203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C5E72C8-E041-4ED7-93B8-41E460F5CB9F}"/>
                </a:ext>
              </a:extLst>
            </p:cNvPr>
            <p:cNvCxnSpPr/>
            <p:nvPr/>
          </p:nvCxnSpPr>
          <p:spPr>
            <a:xfrm>
              <a:off x="6125711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C988E71-9684-48DE-AA91-F04B42FAE3C8}"/>
                </a:ext>
              </a:extLst>
            </p:cNvPr>
            <p:cNvCxnSpPr/>
            <p:nvPr/>
          </p:nvCxnSpPr>
          <p:spPr>
            <a:xfrm>
              <a:off x="885938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11688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52c1a29f-7fcd-477f-8f53-c5e993ef604f" descr="JiYAAB+LCAAAAAAABADtmG1v2jAQx7+Lt71jleOnQN4VWrZq2la11R408SIDFyzlASWmalfx3edAEmySlHQS0pLwDs539t3/jvupfQZv5dOSAwfc+m4kL4Q7j1z/SnIf9MDVDDjByvN6YCiCmQjmH6JwtYyB8+s5D9NPvgu5+OZ6K57EBkIK19t+dQr+mdtnEQh/5adu8Awqk/uomSy4NYrZzOO621UgefSQv2Alts3nWxmpB8Zh5LtSPfgM1+9AegQcOjiD6yR4xh9VUA/cbdPK8knTSwQorTM5SMq8DmMpwmAXce0q3bhKqaTYvaCdq0qLR1JMXe/cE/PA50GS8TCUMkz0/xhG4k8YSPNY1cfldKHOP3G+TAW8FX/Ug/euF/NMhoW75F/UQ1l1G4Olwm6450rxYHgYNgus87pyp0SOfbeecfMkV3OnjqpVZW2IvO5VCnTHH+XrJE0idD3Lml9VzCad5AI99TSF1+WdyfJPU7EXrFfz9f4+5vLHNY+mKpvhkyF/8jugRZ9dR4DzXvP4WX0LLPoYt1hnOH/H9E+/lQ/cVtryedPn5sX+mJO2362i8GWNm5S0Ll9Yo9ALo8MLK3MrnCslxJTf8ES3zOlm/hs4A0gH1CaquGgVL5Tnm/F4zPCofw6y/K112S7Kbqm7i/b868zcJqQ4aefTXRV6n4eRmC9kwOM4NW8zhXU6NynUZbRoa3y5Rf85UzDWmYI6xxRUhymoHlOQwRTUXKagE1OOxZSqedPn5vBmQjpTUEOYYuP+gGDbZMrFCNqwlCmolUxBHWAKQzpTcOeYguswBddjCjaYgpvLFHxiyrGYUjVv+twc3kxYZwpuCFMsi1LYh8iACkUEDsuhglsJFdwBqFCoQ4V0DiqkDlRIPagQAyqkuVAhJ6gcCypV86bPzeHNRHSokKZAhSKG+hQaUOmjS3LZL4UKaQ9U2s8RxnSO0M5xhNbhCK3HEWpwhDaXI/TEkWNxpGre9Lk5zBGqc4Q2hCMMMgjR3j+8hrZNR6UYoe3BSMVWaCtTCNWZwjrHFFaHKaweU5jBFNZcprATU47FlKp50+fm8GZiOlNYQ5hi4QEitmX+bcKYPbggpVBhrYQKqw2VyfovV82+BSYmAAA=">
            <a:extLst>
              <a:ext uri="{FF2B5EF4-FFF2-40B4-BE49-F238E27FC236}">
                <a16:creationId xmlns:a16="http://schemas.microsoft.com/office/drawing/2014/main" xmlns="" id="{9E3C77A5-1832-4167-8FB0-6E93D3BA3EF2}"/>
              </a:ext>
            </a:extLst>
          </p:cNvPr>
          <p:cNvGrpSpPr>
            <a:grpSpLocks noChangeAspect="1"/>
          </p:cNvGrpSpPr>
          <p:nvPr/>
        </p:nvGrpSpPr>
        <p:grpSpPr>
          <a:xfrm>
            <a:off x="2118300" y="832758"/>
            <a:ext cx="7955400" cy="5192485"/>
            <a:chOff x="2168314" y="677603"/>
            <a:chExt cx="7955400" cy="5192485"/>
          </a:xfrm>
        </p:grpSpPr>
        <p:sp>
          <p:nvSpPr>
            <p:cNvPr id="6" name="AreaShape">
              <a:extLst>
                <a:ext uri="{FF2B5EF4-FFF2-40B4-BE49-F238E27FC236}">
                  <a16:creationId xmlns:a16="http://schemas.microsoft.com/office/drawing/2014/main" xmlns="" id="{C729A676-E62C-45E5-8738-336DBD468719}"/>
                </a:ext>
              </a:extLst>
            </p:cNvPr>
            <p:cNvSpPr/>
            <p:nvPr/>
          </p:nvSpPr>
          <p:spPr>
            <a:xfrm>
              <a:off x="2168314" y="677603"/>
              <a:ext cx="7955400" cy="51924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RelativeShape1">
              <a:extLst>
                <a:ext uri="{FF2B5EF4-FFF2-40B4-BE49-F238E27FC236}">
                  <a16:creationId xmlns:a16="http://schemas.microsoft.com/office/drawing/2014/main" xmlns="" id="{060944B7-0079-4B13-90B2-2CBBCF834821}"/>
                </a:ext>
              </a:extLst>
            </p:cNvPr>
            <p:cNvSpPr/>
            <p:nvPr/>
          </p:nvSpPr>
          <p:spPr>
            <a:xfrm>
              <a:off x="3013638" y="1454151"/>
              <a:ext cx="942458" cy="3119046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ValueShape1">
              <a:extLst>
                <a:ext uri="{FF2B5EF4-FFF2-40B4-BE49-F238E27FC236}">
                  <a16:creationId xmlns:a16="http://schemas.microsoft.com/office/drawing/2014/main" xmlns="" id="{D9804B0A-BC90-45A5-800A-B4E90E635870}"/>
                </a:ext>
              </a:extLst>
            </p:cNvPr>
            <p:cNvSpPr/>
            <p:nvPr/>
          </p:nvSpPr>
          <p:spPr>
            <a:xfrm>
              <a:off x="3013638" y="2732960"/>
              <a:ext cx="942458" cy="1840237"/>
            </a:xfrm>
            <a:prstGeom prst="triangle">
              <a:avLst/>
            </a:prstGeom>
            <a:solidFill>
              <a:srgbClr val="F63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ValueText1">
              <a:extLst>
                <a:ext uri="{FF2B5EF4-FFF2-40B4-BE49-F238E27FC236}">
                  <a16:creationId xmlns:a16="http://schemas.microsoft.com/office/drawing/2014/main" xmlns="" id="{917BF51A-DC31-484D-8786-6B66EFB90BD0}"/>
                </a:ext>
              </a:extLst>
            </p:cNvPr>
            <p:cNvSpPr txBox="1"/>
            <p:nvPr/>
          </p:nvSpPr>
          <p:spPr>
            <a:xfrm>
              <a:off x="3307276" y="2408611"/>
              <a:ext cx="355181" cy="24949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latin typeface="Impact" panose="020B0806030902050204" pitchFamily="34" charset="0"/>
                </a:rPr>
                <a:t>59%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10" name="RelativeShape2">
              <a:extLst>
                <a:ext uri="{FF2B5EF4-FFF2-40B4-BE49-F238E27FC236}">
                  <a16:creationId xmlns:a16="http://schemas.microsoft.com/office/drawing/2014/main" xmlns="" id="{83C40007-5EC5-43F2-B6B6-C0ABC9C17C68}"/>
                </a:ext>
              </a:extLst>
            </p:cNvPr>
            <p:cNvSpPr/>
            <p:nvPr/>
          </p:nvSpPr>
          <p:spPr>
            <a:xfrm>
              <a:off x="4033077" y="1454151"/>
              <a:ext cx="942458" cy="3119046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ValueShape2">
              <a:extLst>
                <a:ext uri="{FF2B5EF4-FFF2-40B4-BE49-F238E27FC236}">
                  <a16:creationId xmlns:a16="http://schemas.microsoft.com/office/drawing/2014/main" xmlns="" id="{5B4DABD6-BD16-4CFC-9B0D-AD76F5B8B709}"/>
                </a:ext>
              </a:extLst>
            </p:cNvPr>
            <p:cNvSpPr/>
            <p:nvPr/>
          </p:nvSpPr>
          <p:spPr>
            <a:xfrm>
              <a:off x="4033077" y="3543912"/>
              <a:ext cx="942458" cy="1029285"/>
            </a:xfrm>
            <a:prstGeom prst="triangle">
              <a:avLst/>
            </a:prstGeom>
            <a:solidFill>
              <a:srgbClr val="FDC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ValueText2">
              <a:extLst>
                <a:ext uri="{FF2B5EF4-FFF2-40B4-BE49-F238E27FC236}">
                  <a16:creationId xmlns:a16="http://schemas.microsoft.com/office/drawing/2014/main" xmlns="" id="{33C5D34A-8A71-41B1-87E5-AE8234278373}"/>
                </a:ext>
              </a:extLst>
            </p:cNvPr>
            <p:cNvSpPr txBox="1"/>
            <p:nvPr/>
          </p:nvSpPr>
          <p:spPr>
            <a:xfrm>
              <a:off x="4326716" y="3219563"/>
              <a:ext cx="355181" cy="24949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latin typeface="Impact" panose="020B0806030902050204" pitchFamily="34" charset="0"/>
                </a:rPr>
                <a:t>33%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13" name="RelativeShape3">
              <a:extLst>
                <a:ext uri="{FF2B5EF4-FFF2-40B4-BE49-F238E27FC236}">
                  <a16:creationId xmlns:a16="http://schemas.microsoft.com/office/drawing/2014/main" xmlns="" id="{123D8EF3-9B67-412A-B24E-377842553A46}"/>
                </a:ext>
              </a:extLst>
            </p:cNvPr>
            <p:cNvSpPr/>
            <p:nvPr/>
          </p:nvSpPr>
          <p:spPr>
            <a:xfrm>
              <a:off x="5047074" y="1454151"/>
              <a:ext cx="942458" cy="3119046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ValueShape3">
              <a:extLst>
                <a:ext uri="{FF2B5EF4-FFF2-40B4-BE49-F238E27FC236}">
                  <a16:creationId xmlns:a16="http://schemas.microsoft.com/office/drawing/2014/main" xmlns="" id="{8A5DEB6C-770D-4C5C-B51A-0FD42D04DC5F}"/>
                </a:ext>
              </a:extLst>
            </p:cNvPr>
            <p:cNvSpPr/>
            <p:nvPr/>
          </p:nvSpPr>
          <p:spPr>
            <a:xfrm>
              <a:off x="5047074" y="2639389"/>
              <a:ext cx="942458" cy="1933809"/>
            </a:xfrm>
            <a:prstGeom prst="triangle">
              <a:avLst/>
            </a:prstGeom>
            <a:solidFill>
              <a:srgbClr val="524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ValueText3">
              <a:extLst>
                <a:ext uri="{FF2B5EF4-FFF2-40B4-BE49-F238E27FC236}">
                  <a16:creationId xmlns:a16="http://schemas.microsoft.com/office/drawing/2014/main" xmlns="" id="{A9A2DFE3-20C0-45FC-9DEA-E76F94CC8B85}"/>
                </a:ext>
              </a:extLst>
            </p:cNvPr>
            <p:cNvSpPr txBox="1"/>
            <p:nvPr/>
          </p:nvSpPr>
          <p:spPr>
            <a:xfrm>
              <a:off x="5340713" y="2315040"/>
              <a:ext cx="355181" cy="24949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latin typeface="Impact" panose="020B0806030902050204" pitchFamily="34" charset="0"/>
                </a:rPr>
                <a:t>62%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16" name="RelativeShape4">
              <a:extLst>
                <a:ext uri="{FF2B5EF4-FFF2-40B4-BE49-F238E27FC236}">
                  <a16:creationId xmlns:a16="http://schemas.microsoft.com/office/drawing/2014/main" xmlns="" id="{5F6B11FF-976C-47C2-BF3B-C9C4B661315B}"/>
                </a:ext>
              </a:extLst>
            </p:cNvPr>
            <p:cNvSpPr/>
            <p:nvPr/>
          </p:nvSpPr>
          <p:spPr>
            <a:xfrm>
              <a:off x="6061071" y="1454151"/>
              <a:ext cx="942458" cy="3119046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ValueShape4">
              <a:extLst>
                <a:ext uri="{FF2B5EF4-FFF2-40B4-BE49-F238E27FC236}">
                  <a16:creationId xmlns:a16="http://schemas.microsoft.com/office/drawing/2014/main" xmlns="" id="{6410E392-0FE3-4BFC-8A59-EBDA48DC528A}"/>
                </a:ext>
              </a:extLst>
            </p:cNvPr>
            <p:cNvSpPr/>
            <p:nvPr/>
          </p:nvSpPr>
          <p:spPr>
            <a:xfrm>
              <a:off x="6061071" y="3013674"/>
              <a:ext cx="942458" cy="1559523"/>
            </a:xfrm>
            <a:prstGeom prst="triangle">
              <a:avLst/>
            </a:prstGeom>
            <a:solidFill>
              <a:srgbClr val="82E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ValueText4">
              <a:extLst>
                <a:ext uri="{FF2B5EF4-FFF2-40B4-BE49-F238E27FC236}">
                  <a16:creationId xmlns:a16="http://schemas.microsoft.com/office/drawing/2014/main" xmlns="" id="{4168BCA5-FA27-4C7B-A551-F2F33C6C94B1}"/>
                </a:ext>
              </a:extLst>
            </p:cNvPr>
            <p:cNvSpPr txBox="1"/>
            <p:nvPr/>
          </p:nvSpPr>
          <p:spPr>
            <a:xfrm>
              <a:off x="6354710" y="2689325"/>
              <a:ext cx="355181" cy="24949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latin typeface="Impact" panose="020B0806030902050204" pitchFamily="34" charset="0"/>
                </a:rPr>
                <a:t>50%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19" name="RelativeShape5">
              <a:extLst>
                <a:ext uri="{FF2B5EF4-FFF2-40B4-BE49-F238E27FC236}">
                  <a16:creationId xmlns:a16="http://schemas.microsoft.com/office/drawing/2014/main" xmlns="" id="{6FACB8AD-BFDA-4DDD-BDE3-E3786E755A6B}"/>
                </a:ext>
              </a:extLst>
            </p:cNvPr>
            <p:cNvSpPr/>
            <p:nvPr/>
          </p:nvSpPr>
          <p:spPr>
            <a:xfrm>
              <a:off x="7075068" y="1454151"/>
              <a:ext cx="942458" cy="3119046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ValueShape5">
              <a:extLst>
                <a:ext uri="{FF2B5EF4-FFF2-40B4-BE49-F238E27FC236}">
                  <a16:creationId xmlns:a16="http://schemas.microsoft.com/office/drawing/2014/main" xmlns="" id="{36F70FC7-2A9A-4407-8064-468464086E5E}"/>
                </a:ext>
              </a:extLst>
            </p:cNvPr>
            <p:cNvSpPr/>
            <p:nvPr/>
          </p:nvSpPr>
          <p:spPr>
            <a:xfrm>
              <a:off x="7075068" y="2514627"/>
              <a:ext cx="942458" cy="2058570"/>
            </a:xfrm>
            <a:prstGeom prst="triangle">
              <a:avLst/>
            </a:prstGeom>
            <a:solidFill>
              <a:srgbClr val="FB7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ValueText5">
              <a:extLst>
                <a:ext uri="{FF2B5EF4-FFF2-40B4-BE49-F238E27FC236}">
                  <a16:creationId xmlns:a16="http://schemas.microsoft.com/office/drawing/2014/main" xmlns="" id="{33677CAC-48DB-4CA3-BCDD-36E8EA11A6A5}"/>
                </a:ext>
              </a:extLst>
            </p:cNvPr>
            <p:cNvSpPr txBox="1"/>
            <p:nvPr/>
          </p:nvSpPr>
          <p:spPr>
            <a:xfrm>
              <a:off x="7368707" y="2190278"/>
              <a:ext cx="355181" cy="24949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latin typeface="Impact" panose="020B0806030902050204" pitchFamily="34" charset="0"/>
                </a:rPr>
                <a:t>66%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22" name="RelativeShape6">
              <a:extLst>
                <a:ext uri="{FF2B5EF4-FFF2-40B4-BE49-F238E27FC236}">
                  <a16:creationId xmlns:a16="http://schemas.microsoft.com/office/drawing/2014/main" xmlns="" id="{662B97ED-538D-4B72-B582-F3E03E396FC1}"/>
                </a:ext>
              </a:extLst>
            </p:cNvPr>
            <p:cNvSpPr/>
            <p:nvPr/>
          </p:nvSpPr>
          <p:spPr>
            <a:xfrm>
              <a:off x="8089065" y="1454151"/>
              <a:ext cx="942458" cy="3119046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ValueShape6">
              <a:extLst>
                <a:ext uri="{FF2B5EF4-FFF2-40B4-BE49-F238E27FC236}">
                  <a16:creationId xmlns:a16="http://schemas.microsoft.com/office/drawing/2014/main" xmlns="" id="{09798FCB-2935-44EC-8E0F-8205DAEA8FA3}"/>
                </a:ext>
              </a:extLst>
            </p:cNvPr>
            <p:cNvSpPr/>
            <p:nvPr/>
          </p:nvSpPr>
          <p:spPr>
            <a:xfrm>
              <a:off x="8089065" y="3169626"/>
              <a:ext cx="942458" cy="1403571"/>
            </a:xfrm>
            <a:prstGeom prst="triangle">
              <a:avLst/>
            </a:prstGeom>
            <a:solidFill>
              <a:srgbClr val="667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ValueText6">
              <a:extLst>
                <a:ext uri="{FF2B5EF4-FFF2-40B4-BE49-F238E27FC236}">
                  <a16:creationId xmlns:a16="http://schemas.microsoft.com/office/drawing/2014/main" xmlns="" id="{85F61239-3064-40EA-AD23-C782D13F1963}"/>
                </a:ext>
              </a:extLst>
            </p:cNvPr>
            <p:cNvSpPr txBox="1"/>
            <p:nvPr/>
          </p:nvSpPr>
          <p:spPr>
            <a:xfrm>
              <a:off x="8382704" y="2845277"/>
              <a:ext cx="355181" cy="24949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latin typeface="Impact" panose="020B0806030902050204" pitchFamily="34" charset="0"/>
                </a:rPr>
                <a:t>45%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cxnSp>
          <p:nvCxnSpPr>
            <p:cNvPr id="25" name="ExtraShape">
              <a:extLst>
                <a:ext uri="{FF2B5EF4-FFF2-40B4-BE49-F238E27FC236}">
                  <a16:creationId xmlns:a16="http://schemas.microsoft.com/office/drawing/2014/main" xmlns="" id="{11099235-5E7D-449B-B548-AD39C71BCEF6}"/>
                </a:ext>
              </a:extLst>
            </p:cNvPr>
            <p:cNvCxnSpPr/>
            <p:nvPr/>
          </p:nvCxnSpPr>
          <p:spPr>
            <a:xfrm>
              <a:off x="2721429" y="4573197"/>
              <a:ext cx="674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ustomText1">
              <a:extLst>
                <a:ext uri="{FF2B5EF4-FFF2-40B4-BE49-F238E27FC236}">
                  <a16:creationId xmlns:a16="http://schemas.microsoft.com/office/drawing/2014/main" xmlns="" id="{1BBA1CD8-775C-4E23-B7BF-A01B28A02EDF}"/>
                </a:ext>
              </a:extLst>
            </p:cNvPr>
            <p:cNvSpPr/>
            <p:nvPr/>
          </p:nvSpPr>
          <p:spPr>
            <a:xfrm>
              <a:off x="4975536" y="5220116"/>
              <a:ext cx="2340958" cy="372414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7" name="CustomText2">
              <a:extLst>
                <a:ext uri="{FF2B5EF4-FFF2-40B4-BE49-F238E27FC236}">
                  <a16:creationId xmlns:a16="http://schemas.microsoft.com/office/drawing/2014/main" xmlns="" id="{1C8A5E3F-BD72-42CA-9B3E-AF00DDC53CC9}"/>
                </a:ext>
              </a:extLst>
            </p:cNvPr>
            <p:cNvSpPr/>
            <p:nvPr/>
          </p:nvSpPr>
          <p:spPr>
            <a:xfrm>
              <a:off x="4975535" y="4880615"/>
              <a:ext cx="2340959" cy="437958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3839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234007" y="2880327"/>
            <a:ext cx="5419185" cy="895350"/>
          </a:xfrm>
        </p:spPr>
        <p:txBody>
          <a:bodyPr/>
          <a:lstStyle/>
          <a:p>
            <a:pPr algn="ctr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235123" y="3775677"/>
            <a:ext cx="5419185" cy="1015623"/>
          </a:xfrm>
        </p:spPr>
        <p:txBody>
          <a:bodyPr/>
          <a:lstStyle/>
          <a:p>
            <a:pPr lvl="0" algn="ctr"/>
            <a:r>
              <a:rPr lang="en-US" altLang="zh-CN" dirty="0"/>
              <a:t>Supporting text here.</a:t>
            </a:r>
          </a:p>
          <a:p>
            <a:pPr lvl="0" algn="ctr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09801" y="2313951"/>
            <a:ext cx="1067596" cy="92823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616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8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D5C74D-AB44-4B99-8A8F-1669177871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îṣļîďé">
              <a:extLst>
                <a:ext uri="{FF2B5EF4-FFF2-40B4-BE49-F238E27FC236}">
                  <a16:creationId xmlns:a16="http://schemas.microsoft.com/office/drawing/2014/main" xmlns="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ïśḻîḑé">
                <a:extLst>
                  <a:ext uri="{FF2B5EF4-FFF2-40B4-BE49-F238E27FC236}">
                    <a16:creationId xmlns:a16="http://schemas.microsoft.com/office/drawing/2014/main" xmlns="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šlïďè">
                <a:extLst>
                  <a:ext uri="{FF2B5EF4-FFF2-40B4-BE49-F238E27FC236}">
                    <a16:creationId xmlns:a16="http://schemas.microsoft.com/office/drawing/2014/main" xmlns="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şḷiḍe">
              <a:extLst>
                <a:ext uri="{FF2B5EF4-FFF2-40B4-BE49-F238E27FC236}">
                  <a16:creationId xmlns:a16="http://schemas.microsoft.com/office/drawing/2014/main" xmlns="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ŝlïḓé">
                <a:extLst>
                  <a:ext uri="{FF2B5EF4-FFF2-40B4-BE49-F238E27FC236}">
                    <a16:creationId xmlns:a16="http://schemas.microsoft.com/office/drawing/2014/main" xmlns="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ľiďe">
                <a:extLst>
                  <a:ext uri="{FF2B5EF4-FFF2-40B4-BE49-F238E27FC236}">
                    <a16:creationId xmlns:a16="http://schemas.microsoft.com/office/drawing/2014/main" xmlns="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Sḻidê">
              <a:extLst>
                <a:ext uri="{FF2B5EF4-FFF2-40B4-BE49-F238E27FC236}">
                  <a16:creationId xmlns:a16="http://schemas.microsoft.com/office/drawing/2014/main" xmlns="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ṡliḍe">
                <a:extLst>
                  <a:ext uri="{FF2B5EF4-FFF2-40B4-BE49-F238E27FC236}">
                    <a16:creationId xmlns:a16="http://schemas.microsoft.com/office/drawing/2014/main" xmlns="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liḍe">
                <a:extLst>
                  <a:ext uri="{FF2B5EF4-FFF2-40B4-BE49-F238E27FC236}">
                    <a16:creationId xmlns:a16="http://schemas.microsoft.com/office/drawing/2014/main" xmlns="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śļîďê">
              <a:extLst>
                <a:ext uri="{FF2B5EF4-FFF2-40B4-BE49-F238E27FC236}">
                  <a16:creationId xmlns:a16="http://schemas.microsoft.com/office/drawing/2014/main" xmlns="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š1íḓé">
                <a:extLst>
                  <a:ext uri="{FF2B5EF4-FFF2-40B4-BE49-F238E27FC236}">
                    <a16:creationId xmlns:a16="http://schemas.microsoft.com/office/drawing/2014/main" xmlns="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ṡļídè">
                <a:extLst>
                  <a:ext uri="{FF2B5EF4-FFF2-40B4-BE49-F238E27FC236}">
                    <a16:creationId xmlns:a16="http://schemas.microsoft.com/office/drawing/2014/main" xmlns="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śļiḋé">
              <a:extLst>
                <a:ext uri="{FF2B5EF4-FFF2-40B4-BE49-F238E27FC236}">
                  <a16:creationId xmlns:a16="http://schemas.microsoft.com/office/drawing/2014/main" xmlns="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šḻîḓê">
                <a:extLst>
                  <a:ext uri="{FF2B5EF4-FFF2-40B4-BE49-F238E27FC236}">
                    <a16:creationId xmlns:a16="http://schemas.microsoft.com/office/drawing/2014/main" xmlns="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šľïďe">
                <a:extLst>
                  <a:ext uri="{FF2B5EF4-FFF2-40B4-BE49-F238E27FC236}">
                    <a16:creationId xmlns:a16="http://schemas.microsoft.com/office/drawing/2014/main" xmlns="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$ľiďê">
              <a:extLst>
                <a:ext uri="{FF2B5EF4-FFF2-40B4-BE49-F238E27FC236}">
                  <a16:creationId xmlns:a16="http://schemas.microsoft.com/office/drawing/2014/main" xmlns="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iṧľiḓê">
              <a:extLst>
                <a:ext uri="{FF2B5EF4-FFF2-40B4-BE49-F238E27FC236}">
                  <a16:creationId xmlns:a16="http://schemas.microsoft.com/office/drawing/2014/main" xmlns="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íşľîḍè">
              <a:extLst>
                <a:ext uri="{FF2B5EF4-FFF2-40B4-BE49-F238E27FC236}">
                  <a16:creationId xmlns:a16="http://schemas.microsoft.com/office/drawing/2014/main" xmlns="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ślïḓé">
              <a:extLst>
                <a:ext uri="{FF2B5EF4-FFF2-40B4-BE49-F238E27FC236}">
                  <a16:creationId xmlns:a16="http://schemas.microsoft.com/office/drawing/2014/main" xmlns="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i$líḍè">
              <a:extLst>
                <a:ext uri="{FF2B5EF4-FFF2-40B4-BE49-F238E27FC236}">
                  <a16:creationId xmlns:a16="http://schemas.microsoft.com/office/drawing/2014/main" xmlns="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$1ïďè">
              <a:extLst>
                <a:ext uri="{FF2B5EF4-FFF2-40B4-BE49-F238E27FC236}">
                  <a16:creationId xmlns:a16="http://schemas.microsoft.com/office/drawing/2014/main" xmlns="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ṩľîḍè">
              <a:extLst>
                <a:ext uri="{FF2B5EF4-FFF2-40B4-BE49-F238E27FC236}">
                  <a16:creationId xmlns:a16="http://schemas.microsoft.com/office/drawing/2014/main" xmlns="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iṡ1iḋê">
              <a:extLst>
                <a:ext uri="{FF2B5EF4-FFF2-40B4-BE49-F238E27FC236}">
                  <a16:creationId xmlns:a16="http://schemas.microsoft.com/office/drawing/2014/main" xmlns="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Sļïḍé">
              <a:extLst>
                <a:ext uri="{FF2B5EF4-FFF2-40B4-BE49-F238E27FC236}">
                  <a16:creationId xmlns:a16="http://schemas.microsoft.com/office/drawing/2014/main" xmlns="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ïṥļïdé">
              <a:extLst>
                <a:ext uri="{FF2B5EF4-FFF2-40B4-BE49-F238E27FC236}">
                  <a16:creationId xmlns:a16="http://schemas.microsoft.com/office/drawing/2014/main" xmlns="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ŝľïḍé">
              <a:extLst>
                <a:ext uri="{FF2B5EF4-FFF2-40B4-BE49-F238E27FC236}">
                  <a16:creationId xmlns:a16="http://schemas.microsoft.com/office/drawing/2014/main" xmlns="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ṥ1ïḍê">
              <a:extLst>
                <a:ext uri="{FF2B5EF4-FFF2-40B4-BE49-F238E27FC236}">
                  <a16:creationId xmlns:a16="http://schemas.microsoft.com/office/drawing/2014/main" xmlns="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iṧḻiḓè">
              <a:extLst>
                <a:ext uri="{FF2B5EF4-FFF2-40B4-BE49-F238E27FC236}">
                  <a16:creationId xmlns:a16="http://schemas.microsoft.com/office/drawing/2014/main" xmlns="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S1îḓè">
              <a:extLst>
                <a:ext uri="{FF2B5EF4-FFF2-40B4-BE49-F238E27FC236}">
                  <a16:creationId xmlns:a16="http://schemas.microsoft.com/office/drawing/2014/main" xmlns="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ïŝḷîďè">
              <a:extLst>
                <a:ext uri="{FF2B5EF4-FFF2-40B4-BE49-F238E27FC236}">
                  <a16:creationId xmlns:a16="http://schemas.microsoft.com/office/drawing/2014/main" xmlns="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ľïdé">
              <a:extLst>
                <a:ext uri="{FF2B5EF4-FFF2-40B4-BE49-F238E27FC236}">
                  <a16:creationId xmlns:a16="http://schemas.microsoft.com/office/drawing/2014/main" xmlns="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ïsḻîḋé">
              <a:extLst>
                <a:ext uri="{FF2B5EF4-FFF2-40B4-BE49-F238E27FC236}">
                  <a16:creationId xmlns:a16="http://schemas.microsoft.com/office/drawing/2014/main" xmlns="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79432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3ee2dac8-7f02-4a61-a084-c8f19a3db65c" descr="ZhQAAB+LCAAAAAAABADdlsuO2jAUht/FbXd05EtImOxCEBWLXjSMpouKhUs84DYJyHEqKsS71yYXksFNM6sSi004Psf+/+OTTzmCt/L3ngEfLBMq5IzTjaDJQrIEjMAiAn6ax/EITHka8XTzQezyfQb8b8e6rLnylcvtE41zpmtTLjmNi7/+VX6V9pGnPMmTMg3eQRWih0YIwSLIoyhmzbRFKpn4VZ+AdOz8vJRCHTDfiYRKdeARnt6Bcgn4Y3IHT7o4YgdVNAKPhaxKTylPN8DoUy9om0H0I89kwlJ5KfpCVeuYUmXwe113ya7l4Jf9eH9v6Aj24NlDufNyS/fsk9pK6y07oEMIrGp3LbXqYPXQ8n0a/VXwIzu80qKuaJoz3UenfL1BU30pwaR7ZVBej2K4i3fi36NYpV2tf35+5mv2wNbq2CrpYfMd+BNM7qHjKg8iz7Yq8818HrpTz5uBSjQ6maas2qXvlL3I79P9c0mz/cpFxmSwvrgo3p8iPhV8s5Upy7IyXCjtnq8pXf9sXlAls3VDRbBjsv6bOfS6l6fLXef83TgKXaeJQmwxCvGgUYhvGYWIQEQQ9Fos9BQeQ9fIQmwjC7HVLOzrbsgsbH8WEotZSAbNQnLLLPTGE88ZwzYKg9D1iBGFxEYUEqtR2NfdkFHooSYKHYtR6Awahc4toxARPIEIj9ssnAUkDIwsdGxkoWM1C/u6W6nfH/BLQzhmFAAA">
            <a:extLst>
              <a:ext uri="{FF2B5EF4-FFF2-40B4-BE49-F238E27FC236}">
                <a16:creationId xmlns:a16="http://schemas.microsoft.com/office/drawing/2014/main" xmlns="" id="{B94FAB3A-4C93-4D72-BB1C-C1E9CA794E7E}"/>
              </a:ext>
            </a:extLst>
          </p:cNvPr>
          <p:cNvGrpSpPr>
            <a:grpSpLocks noChangeAspect="1"/>
          </p:cNvGrpSpPr>
          <p:nvPr/>
        </p:nvGrpSpPr>
        <p:grpSpPr>
          <a:xfrm>
            <a:off x="2182333" y="1385753"/>
            <a:ext cx="7827334" cy="4086495"/>
            <a:chOff x="2344739" y="1385752"/>
            <a:chExt cx="7827334" cy="4086495"/>
          </a:xfrm>
        </p:grpSpPr>
        <p:sp>
          <p:nvSpPr>
            <p:cNvPr id="6" name="ExtraShape">
              <a:extLst>
                <a:ext uri="{FF2B5EF4-FFF2-40B4-BE49-F238E27FC236}">
                  <a16:creationId xmlns:a16="http://schemas.microsoft.com/office/drawing/2014/main" xmlns="" id="{5D3B376F-FB0A-417D-905A-0F7FEDCDC2FA}"/>
                </a:ext>
              </a:extLst>
            </p:cNvPr>
            <p:cNvSpPr/>
            <p:nvPr/>
          </p:nvSpPr>
          <p:spPr bwMode="auto">
            <a:xfrm>
              <a:off x="2344739" y="1385752"/>
              <a:ext cx="4094161" cy="4086495"/>
            </a:xfrm>
            <a:custGeom>
              <a:avLst/>
              <a:gdLst>
                <a:gd name="T0" fmla="*/ 71 w 2788"/>
                <a:gd name="T1" fmla="*/ 1381 h 2786"/>
                <a:gd name="T2" fmla="*/ 1388 w 2788"/>
                <a:gd name="T3" fmla="*/ 0 h 2786"/>
                <a:gd name="T4" fmla="*/ 1394 w 2788"/>
                <a:gd name="T5" fmla="*/ 64 h 2786"/>
                <a:gd name="T6" fmla="*/ 2788 w 2788"/>
                <a:gd name="T7" fmla="*/ 1381 h 2786"/>
                <a:gd name="T8" fmla="*/ 2712 w 2788"/>
                <a:gd name="T9" fmla="*/ 1387 h 2786"/>
                <a:gd name="T10" fmla="*/ 1394 w 2788"/>
                <a:gd name="T11" fmla="*/ 2786 h 2786"/>
                <a:gd name="T12" fmla="*/ 1388 w 2788"/>
                <a:gd name="T13" fmla="*/ 2704 h 2786"/>
                <a:gd name="T14" fmla="*/ 0 w 2788"/>
                <a:gd name="T15" fmla="*/ 1387 h 2786"/>
                <a:gd name="T16" fmla="*/ 77 w 2788"/>
                <a:gd name="T17" fmla="*/ 1381 h 2786"/>
                <a:gd name="T18" fmla="*/ 252 w 2788"/>
                <a:gd name="T19" fmla="*/ 729 h 2786"/>
                <a:gd name="T20" fmla="*/ 254 w 2788"/>
                <a:gd name="T21" fmla="*/ 724 h 2786"/>
                <a:gd name="T22" fmla="*/ 731 w 2788"/>
                <a:gd name="T23" fmla="*/ 247 h 2786"/>
                <a:gd name="T24" fmla="*/ 736 w 2788"/>
                <a:gd name="T25" fmla="*/ 244 h 2786"/>
                <a:gd name="T26" fmla="*/ 1388 w 2788"/>
                <a:gd name="T27" fmla="*/ 872 h 2786"/>
                <a:gd name="T28" fmla="*/ 1394 w 2788"/>
                <a:gd name="T29" fmla="*/ 1373 h 2786"/>
                <a:gd name="T30" fmla="*/ 1392 w 2788"/>
                <a:gd name="T31" fmla="*/ 70 h 2786"/>
                <a:gd name="T32" fmla="*/ 2051 w 2788"/>
                <a:gd name="T33" fmla="*/ 247 h 2786"/>
                <a:gd name="T34" fmla="*/ 2528 w 2788"/>
                <a:gd name="T35" fmla="*/ 724 h 2786"/>
                <a:gd name="T36" fmla="*/ 2531 w 2788"/>
                <a:gd name="T37" fmla="*/ 729 h 2786"/>
                <a:gd name="T38" fmla="*/ 2706 w 2788"/>
                <a:gd name="T39" fmla="*/ 1381 h 2786"/>
                <a:gd name="T40" fmla="*/ 2706 w 2788"/>
                <a:gd name="T41" fmla="*/ 1387 h 2786"/>
                <a:gd name="T42" fmla="*/ 2531 w 2788"/>
                <a:gd name="T43" fmla="*/ 2039 h 2786"/>
                <a:gd name="T44" fmla="*/ 2528 w 2788"/>
                <a:gd name="T45" fmla="*/ 2044 h 2786"/>
                <a:gd name="T46" fmla="*/ 2051 w 2788"/>
                <a:gd name="T47" fmla="*/ 2521 h 2786"/>
                <a:gd name="T48" fmla="*/ 2046 w 2788"/>
                <a:gd name="T49" fmla="*/ 2524 h 2786"/>
                <a:gd name="T50" fmla="*/ 1394 w 2788"/>
                <a:gd name="T51" fmla="*/ 2698 h 2786"/>
                <a:gd name="T52" fmla="*/ 1388 w 2788"/>
                <a:gd name="T53" fmla="*/ 2698 h 2786"/>
                <a:gd name="T54" fmla="*/ 736 w 2788"/>
                <a:gd name="T55" fmla="*/ 2523 h 2786"/>
                <a:gd name="T56" fmla="*/ 731 w 2788"/>
                <a:gd name="T57" fmla="*/ 2520 h 2786"/>
                <a:gd name="T58" fmla="*/ 254 w 2788"/>
                <a:gd name="T59" fmla="*/ 2043 h 2786"/>
                <a:gd name="T60" fmla="*/ 252 w 2788"/>
                <a:gd name="T61" fmla="*/ 2038 h 2786"/>
                <a:gd name="T62" fmla="*/ 77 w 2788"/>
                <a:gd name="T63" fmla="*/ 1387 h 2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88" h="2786">
                  <a:moveTo>
                    <a:pt x="0" y="1381"/>
                  </a:moveTo>
                  <a:cubicBezTo>
                    <a:pt x="71" y="1381"/>
                    <a:pt x="71" y="1381"/>
                    <a:pt x="71" y="1381"/>
                  </a:cubicBezTo>
                  <a:cubicBezTo>
                    <a:pt x="73" y="654"/>
                    <a:pt x="661" y="66"/>
                    <a:pt x="1388" y="64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4" y="64"/>
                    <a:pt x="1394" y="64"/>
                    <a:pt x="1394" y="64"/>
                  </a:cubicBezTo>
                  <a:cubicBezTo>
                    <a:pt x="2121" y="65"/>
                    <a:pt x="2710" y="654"/>
                    <a:pt x="2712" y="1381"/>
                  </a:cubicBezTo>
                  <a:cubicBezTo>
                    <a:pt x="2788" y="1381"/>
                    <a:pt x="2788" y="1381"/>
                    <a:pt x="2788" y="1381"/>
                  </a:cubicBezTo>
                  <a:cubicBezTo>
                    <a:pt x="2788" y="1387"/>
                    <a:pt x="2788" y="1387"/>
                    <a:pt x="2788" y="1387"/>
                  </a:cubicBezTo>
                  <a:cubicBezTo>
                    <a:pt x="2712" y="1387"/>
                    <a:pt x="2712" y="1387"/>
                    <a:pt x="2712" y="1387"/>
                  </a:cubicBezTo>
                  <a:cubicBezTo>
                    <a:pt x="2710" y="2114"/>
                    <a:pt x="2121" y="2703"/>
                    <a:pt x="1394" y="2704"/>
                  </a:cubicBezTo>
                  <a:cubicBezTo>
                    <a:pt x="1394" y="2786"/>
                    <a:pt x="1394" y="2786"/>
                    <a:pt x="1394" y="2786"/>
                  </a:cubicBezTo>
                  <a:cubicBezTo>
                    <a:pt x="1388" y="2786"/>
                    <a:pt x="1388" y="2786"/>
                    <a:pt x="1388" y="2786"/>
                  </a:cubicBezTo>
                  <a:cubicBezTo>
                    <a:pt x="1388" y="2704"/>
                    <a:pt x="1388" y="2704"/>
                    <a:pt x="1388" y="2704"/>
                  </a:cubicBezTo>
                  <a:cubicBezTo>
                    <a:pt x="661" y="2702"/>
                    <a:pt x="73" y="2113"/>
                    <a:pt x="71" y="1387"/>
                  </a:cubicBezTo>
                  <a:cubicBezTo>
                    <a:pt x="0" y="1387"/>
                    <a:pt x="0" y="1387"/>
                    <a:pt x="0" y="1387"/>
                  </a:cubicBezTo>
                  <a:cubicBezTo>
                    <a:pt x="0" y="1381"/>
                    <a:pt x="0" y="1381"/>
                    <a:pt x="0" y="1381"/>
                  </a:cubicBezTo>
                  <a:close/>
                  <a:moveTo>
                    <a:pt x="77" y="1381"/>
                  </a:moveTo>
                  <a:cubicBezTo>
                    <a:pt x="1380" y="1381"/>
                    <a:pt x="1380" y="1381"/>
                    <a:pt x="1380" y="1381"/>
                  </a:cubicBezTo>
                  <a:cubicBezTo>
                    <a:pt x="252" y="729"/>
                    <a:pt x="252" y="729"/>
                    <a:pt x="252" y="729"/>
                  </a:cubicBezTo>
                  <a:cubicBezTo>
                    <a:pt x="141" y="921"/>
                    <a:pt x="78" y="1144"/>
                    <a:pt x="77" y="1381"/>
                  </a:cubicBezTo>
                  <a:close/>
                  <a:moveTo>
                    <a:pt x="254" y="724"/>
                  </a:moveTo>
                  <a:cubicBezTo>
                    <a:pt x="1383" y="1376"/>
                    <a:pt x="1383" y="1376"/>
                    <a:pt x="1383" y="1376"/>
                  </a:cubicBezTo>
                  <a:cubicBezTo>
                    <a:pt x="731" y="247"/>
                    <a:pt x="731" y="247"/>
                    <a:pt x="731" y="247"/>
                  </a:cubicBezTo>
                  <a:cubicBezTo>
                    <a:pt x="534" y="362"/>
                    <a:pt x="369" y="527"/>
                    <a:pt x="254" y="724"/>
                  </a:cubicBezTo>
                  <a:close/>
                  <a:moveTo>
                    <a:pt x="736" y="244"/>
                  </a:moveTo>
                  <a:cubicBezTo>
                    <a:pt x="1388" y="1373"/>
                    <a:pt x="1388" y="1373"/>
                    <a:pt x="1388" y="1373"/>
                  </a:cubicBezTo>
                  <a:cubicBezTo>
                    <a:pt x="1388" y="872"/>
                    <a:pt x="1388" y="872"/>
                    <a:pt x="1388" y="872"/>
                  </a:cubicBezTo>
                  <a:cubicBezTo>
                    <a:pt x="1394" y="872"/>
                    <a:pt x="1394" y="872"/>
                    <a:pt x="1394" y="872"/>
                  </a:cubicBezTo>
                  <a:cubicBezTo>
                    <a:pt x="1394" y="1373"/>
                    <a:pt x="1394" y="1373"/>
                    <a:pt x="1394" y="1373"/>
                  </a:cubicBezTo>
                  <a:cubicBezTo>
                    <a:pt x="2046" y="244"/>
                    <a:pt x="2046" y="244"/>
                    <a:pt x="2046" y="244"/>
                  </a:cubicBezTo>
                  <a:cubicBezTo>
                    <a:pt x="1853" y="133"/>
                    <a:pt x="1630" y="70"/>
                    <a:pt x="1392" y="70"/>
                  </a:cubicBezTo>
                  <a:cubicBezTo>
                    <a:pt x="1153" y="70"/>
                    <a:pt x="929" y="133"/>
                    <a:pt x="736" y="244"/>
                  </a:cubicBezTo>
                  <a:close/>
                  <a:moveTo>
                    <a:pt x="2051" y="247"/>
                  </a:moveTo>
                  <a:cubicBezTo>
                    <a:pt x="1399" y="1376"/>
                    <a:pt x="1399" y="1376"/>
                    <a:pt x="1399" y="1376"/>
                  </a:cubicBezTo>
                  <a:cubicBezTo>
                    <a:pt x="2528" y="724"/>
                    <a:pt x="2528" y="724"/>
                    <a:pt x="2528" y="724"/>
                  </a:cubicBezTo>
                  <a:cubicBezTo>
                    <a:pt x="2413" y="526"/>
                    <a:pt x="2248" y="361"/>
                    <a:pt x="2051" y="247"/>
                  </a:cubicBezTo>
                  <a:close/>
                  <a:moveTo>
                    <a:pt x="2531" y="729"/>
                  </a:moveTo>
                  <a:cubicBezTo>
                    <a:pt x="1402" y="1381"/>
                    <a:pt x="1402" y="1381"/>
                    <a:pt x="1402" y="1381"/>
                  </a:cubicBezTo>
                  <a:cubicBezTo>
                    <a:pt x="2706" y="1381"/>
                    <a:pt x="2706" y="1381"/>
                    <a:pt x="2706" y="1381"/>
                  </a:cubicBezTo>
                  <a:cubicBezTo>
                    <a:pt x="2705" y="1144"/>
                    <a:pt x="2642" y="921"/>
                    <a:pt x="2531" y="729"/>
                  </a:cubicBezTo>
                  <a:close/>
                  <a:moveTo>
                    <a:pt x="2706" y="1387"/>
                  </a:moveTo>
                  <a:cubicBezTo>
                    <a:pt x="1402" y="1387"/>
                    <a:pt x="1402" y="1387"/>
                    <a:pt x="1402" y="1387"/>
                  </a:cubicBezTo>
                  <a:cubicBezTo>
                    <a:pt x="2531" y="2039"/>
                    <a:pt x="2531" y="2039"/>
                    <a:pt x="2531" y="2039"/>
                  </a:cubicBezTo>
                  <a:cubicBezTo>
                    <a:pt x="2642" y="1847"/>
                    <a:pt x="2705" y="1624"/>
                    <a:pt x="2706" y="1387"/>
                  </a:cubicBezTo>
                  <a:close/>
                  <a:moveTo>
                    <a:pt x="2528" y="2044"/>
                  </a:moveTo>
                  <a:cubicBezTo>
                    <a:pt x="1399" y="1392"/>
                    <a:pt x="1399" y="1392"/>
                    <a:pt x="1399" y="1392"/>
                  </a:cubicBezTo>
                  <a:cubicBezTo>
                    <a:pt x="2051" y="2521"/>
                    <a:pt x="2051" y="2521"/>
                    <a:pt x="2051" y="2521"/>
                  </a:cubicBezTo>
                  <a:cubicBezTo>
                    <a:pt x="2248" y="2406"/>
                    <a:pt x="2413" y="2241"/>
                    <a:pt x="2528" y="2044"/>
                  </a:cubicBezTo>
                  <a:close/>
                  <a:moveTo>
                    <a:pt x="2046" y="2524"/>
                  </a:moveTo>
                  <a:cubicBezTo>
                    <a:pt x="1394" y="1395"/>
                    <a:pt x="1394" y="1395"/>
                    <a:pt x="1394" y="1395"/>
                  </a:cubicBezTo>
                  <a:cubicBezTo>
                    <a:pt x="1394" y="2698"/>
                    <a:pt x="1394" y="2698"/>
                    <a:pt x="1394" y="2698"/>
                  </a:cubicBezTo>
                  <a:cubicBezTo>
                    <a:pt x="1631" y="2698"/>
                    <a:pt x="1854" y="2634"/>
                    <a:pt x="2046" y="2524"/>
                  </a:cubicBezTo>
                  <a:close/>
                  <a:moveTo>
                    <a:pt x="1388" y="2698"/>
                  </a:moveTo>
                  <a:cubicBezTo>
                    <a:pt x="1388" y="1395"/>
                    <a:pt x="1388" y="1395"/>
                    <a:pt x="1388" y="1395"/>
                  </a:cubicBezTo>
                  <a:cubicBezTo>
                    <a:pt x="736" y="2523"/>
                    <a:pt x="736" y="2523"/>
                    <a:pt x="736" y="2523"/>
                  </a:cubicBezTo>
                  <a:cubicBezTo>
                    <a:pt x="928" y="2634"/>
                    <a:pt x="1151" y="2698"/>
                    <a:pt x="1388" y="2698"/>
                  </a:cubicBezTo>
                  <a:close/>
                  <a:moveTo>
                    <a:pt x="731" y="2520"/>
                  </a:moveTo>
                  <a:cubicBezTo>
                    <a:pt x="1383" y="1392"/>
                    <a:pt x="1383" y="1392"/>
                    <a:pt x="1383" y="1392"/>
                  </a:cubicBezTo>
                  <a:cubicBezTo>
                    <a:pt x="254" y="2043"/>
                    <a:pt x="254" y="2043"/>
                    <a:pt x="254" y="2043"/>
                  </a:cubicBezTo>
                  <a:cubicBezTo>
                    <a:pt x="369" y="2241"/>
                    <a:pt x="534" y="2406"/>
                    <a:pt x="731" y="2520"/>
                  </a:cubicBezTo>
                  <a:close/>
                  <a:moveTo>
                    <a:pt x="252" y="2038"/>
                  </a:moveTo>
                  <a:cubicBezTo>
                    <a:pt x="1380" y="1387"/>
                    <a:pt x="1380" y="1387"/>
                    <a:pt x="1380" y="1387"/>
                  </a:cubicBezTo>
                  <a:cubicBezTo>
                    <a:pt x="77" y="1387"/>
                    <a:pt x="77" y="1387"/>
                    <a:pt x="77" y="1387"/>
                  </a:cubicBezTo>
                  <a:cubicBezTo>
                    <a:pt x="78" y="1624"/>
                    <a:pt x="141" y="1846"/>
                    <a:pt x="252" y="2038"/>
                  </a:cubicBezTo>
                  <a:close/>
                </a:path>
              </a:pathLst>
            </a:custGeom>
            <a:solidFill>
              <a:srgbClr val="B5C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46D1E4A0-A8E7-4DD6-99A6-50F879EA7F45}"/>
                </a:ext>
              </a:extLst>
            </p:cNvPr>
            <p:cNvSpPr/>
            <p:nvPr/>
          </p:nvSpPr>
          <p:spPr bwMode="auto">
            <a:xfrm>
              <a:off x="4281322" y="2424301"/>
              <a:ext cx="60040" cy="89420"/>
            </a:xfrm>
            <a:custGeom>
              <a:avLst/>
              <a:gdLst>
                <a:gd name="T0" fmla="*/ 41 w 41"/>
                <a:gd name="T1" fmla="*/ 53 h 61"/>
                <a:gd name="T2" fmla="*/ 41 w 41"/>
                <a:gd name="T3" fmla="*/ 61 h 61"/>
                <a:gd name="T4" fmla="*/ 3 w 41"/>
                <a:gd name="T5" fmla="*/ 61 h 61"/>
                <a:gd name="T6" fmla="*/ 3 w 41"/>
                <a:gd name="T7" fmla="*/ 53 h 61"/>
                <a:gd name="T8" fmla="*/ 18 w 41"/>
                <a:gd name="T9" fmla="*/ 53 h 61"/>
                <a:gd name="T10" fmla="*/ 18 w 41"/>
                <a:gd name="T11" fmla="*/ 11 h 61"/>
                <a:gd name="T12" fmla="*/ 15 w 41"/>
                <a:gd name="T13" fmla="*/ 14 h 61"/>
                <a:gd name="T14" fmla="*/ 10 w 41"/>
                <a:gd name="T15" fmla="*/ 17 h 61"/>
                <a:gd name="T16" fmla="*/ 5 w 41"/>
                <a:gd name="T17" fmla="*/ 19 h 61"/>
                <a:gd name="T18" fmla="*/ 0 w 41"/>
                <a:gd name="T19" fmla="*/ 20 h 61"/>
                <a:gd name="T20" fmla="*/ 0 w 41"/>
                <a:gd name="T21" fmla="*/ 11 h 61"/>
                <a:gd name="T22" fmla="*/ 6 w 41"/>
                <a:gd name="T23" fmla="*/ 9 h 61"/>
                <a:gd name="T24" fmla="*/ 11 w 41"/>
                <a:gd name="T25" fmla="*/ 6 h 61"/>
                <a:gd name="T26" fmla="*/ 16 w 41"/>
                <a:gd name="T27" fmla="*/ 3 h 61"/>
                <a:gd name="T28" fmla="*/ 18 w 41"/>
                <a:gd name="T29" fmla="*/ 0 h 61"/>
                <a:gd name="T30" fmla="*/ 27 w 41"/>
                <a:gd name="T31" fmla="*/ 0 h 61"/>
                <a:gd name="T32" fmla="*/ 27 w 41"/>
                <a:gd name="T33" fmla="*/ 53 h 61"/>
                <a:gd name="T34" fmla="*/ 41 w 41"/>
                <a:gd name="T35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61">
                  <a:moveTo>
                    <a:pt x="41" y="53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6" y="13"/>
                    <a:pt x="15" y="14"/>
                  </a:cubicBezTo>
                  <a:cubicBezTo>
                    <a:pt x="13" y="15"/>
                    <a:pt x="12" y="16"/>
                    <a:pt x="10" y="17"/>
                  </a:cubicBezTo>
                  <a:cubicBezTo>
                    <a:pt x="9" y="17"/>
                    <a:pt x="7" y="18"/>
                    <a:pt x="5" y="19"/>
                  </a:cubicBezTo>
                  <a:cubicBezTo>
                    <a:pt x="3" y="19"/>
                    <a:pt x="2" y="20"/>
                    <a:pt x="0" y="2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4" y="10"/>
                    <a:pt x="6" y="9"/>
                  </a:cubicBezTo>
                  <a:cubicBezTo>
                    <a:pt x="8" y="8"/>
                    <a:pt x="9" y="7"/>
                    <a:pt x="11" y="6"/>
                  </a:cubicBezTo>
                  <a:cubicBezTo>
                    <a:pt x="13" y="5"/>
                    <a:pt x="14" y="4"/>
                    <a:pt x="16" y="3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41" y="53"/>
                    <a:pt x="41" y="53"/>
                    <a:pt x="41" y="53"/>
                  </a:cubicBezTo>
                  <a:close/>
                </a:path>
              </a:pathLst>
            </a:custGeom>
            <a:solidFill>
              <a:srgbClr val="B5C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C419D85E-43E3-4F76-8E77-DA9B19F32700}"/>
                </a:ext>
              </a:extLst>
            </p:cNvPr>
            <p:cNvSpPr/>
            <p:nvPr/>
          </p:nvSpPr>
          <p:spPr bwMode="auto">
            <a:xfrm>
              <a:off x="4268547" y="2164984"/>
              <a:ext cx="70259" cy="90698"/>
            </a:xfrm>
            <a:custGeom>
              <a:avLst/>
              <a:gdLst>
                <a:gd name="T0" fmla="*/ 0 w 48"/>
                <a:gd name="T1" fmla="*/ 62 h 62"/>
                <a:gd name="T2" fmla="*/ 1 w 48"/>
                <a:gd name="T3" fmla="*/ 54 h 62"/>
                <a:gd name="T4" fmla="*/ 3 w 48"/>
                <a:gd name="T5" fmla="*/ 47 h 62"/>
                <a:gd name="T6" fmla="*/ 9 w 48"/>
                <a:gd name="T7" fmla="*/ 41 h 62"/>
                <a:gd name="T8" fmla="*/ 17 w 48"/>
                <a:gd name="T9" fmla="*/ 35 h 62"/>
                <a:gd name="T10" fmla="*/ 24 w 48"/>
                <a:gd name="T11" fmla="*/ 31 h 62"/>
                <a:gd name="T12" fmla="*/ 30 w 48"/>
                <a:gd name="T13" fmla="*/ 28 h 62"/>
                <a:gd name="T14" fmla="*/ 34 w 48"/>
                <a:gd name="T15" fmla="*/ 24 h 62"/>
                <a:gd name="T16" fmla="*/ 36 w 48"/>
                <a:gd name="T17" fmla="*/ 19 h 62"/>
                <a:gd name="T18" fmla="*/ 35 w 48"/>
                <a:gd name="T19" fmla="*/ 15 h 62"/>
                <a:gd name="T20" fmla="*/ 33 w 48"/>
                <a:gd name="T21" fmla="*/ 12 h 62"/>
                <a:gd name="T22" fmla="*/ 29 w 48"/>
                <a:gd name="T23" fmla="*/ 10 h 62"/>
                <a:gd name="T24" fmla="*/ 23 w 48"/>
                <a:gd name="T25" fmla="*/ 9 h 62"/>
                <a:gd name="T26" fmla="*/ 18 w 48"/>
                <a:gd name="T27" fmla="*/ 10 h 62"/>
                <a:gd name="T28" fmla="*/ 13 w 48"/>
                <a:gd name="T29" fmla="*/ 12 h 62"/>
                <a:gd name="T30" fmla="*/ 9 w 48"/>
                <a:gd name="T31" fmla="*/ 15 h 62"/>
                <a:gd name="T32" fmla="*/ 7 w 48"/>
                <a:gd name="T33" fmla="*/ 17 h 62"/>
                <a:gd name="T34" fmla="*/ 1 w 48"/>
                <a:gd name="T35" fmla="*/ 10 h 62"/>
                <a:gd name="T36" fmla="*/ 4 w 48"/>
                <a:gd name="T37" fmla="*/ 8 h 62"/>
                <a:gd name="T38" fmla="*/ 9 w 48"/>
                <a:gd name="T39" fmla="*/ 4 h 62"/>
                <a:gd name="T40" fmla="*/ 16 w 48"/>
                <a:gd name="T41" fmla="*/ 2 h 62"/>
                <a:gd name="T42" fmla="*/ 25 w 48"/>
                <a:gd name="T43" fmla="*/ 0 h 62"/>
                <a:gd name="T44" fmla="*/ 34 w 48"/>
                <a:gd name="T45" fmla="*/ 2 h 62"/>
                <a:gd name="T46" fmla="*/ 41 w 48"/>
                <a:gd name="T47" fmla="*/ 5 h 62"/>
                <a:gd name="T48" fmla="*/ 45 w 48"/>
                <a:gd name="T49" fmla="*/ 11 h 62"/>
                <a:gd name="T50" fmla="*/ 46 w 48"/>
                <a:gd name="T51" fmla="*/ 18 h 62"/>
                <a:gd name="T52" fmla="*/ 45 w 48"/>
                <a:gd name="T53" fmla="*/ 25 h 62"/>
                <a:gd name="T54" fmla="*/ 40 w 48"/>
                <a:gd name="T55" fmla="*/ 30 h 62"/>
                <a:gd name="T56" fmla="*/ 35 w 48"/>
                <a:gd name="T57" fmla="*/ 34 h 62"/>
                <a:gd name="T58" fmla="*/ 29 w 48"/>
                <a:gd name="T59" fmla="*/ 37 h 62"/>
                <a:gd name="T60" fmla="*/ 24 w 48"/>
                <a:gd name="T61" fmla="*/ 40 h 62"/>
                <a:gd name="T62" fmla="*/ 18 w 48"/>
                <a:gd name="T63" fmla="*/ 44 h 62"/>
                <a:gd name="T64" fmla="*/ 14 w 48"/>
                <a:gd name="T65" fmla="*/ 48 h 62"/>
                <a:gd name="T66" fmla="*/ 11 w 48"/>
                <a:gd name="T67" fmla="*/ 54 h 62"/>
                <a:gd name="T68" fmla="*/ 48 w 48"/>
                <a:gd name="T69" fmla="*/ 54 h 62"/>
                <a:gd name="T70" fmla="*/ 48 w 48"/>
                <a:gd name="T71" fmla="*/ 62 h 62"/>
                <a:gd name="T72" fmla="*/ 0 w 48"/>
                <a:gd name="T7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" h="62">
                  <a:moveTo>
                    <a:pt x="0" y="62"/>
                  </a:moveTo>
                  <a:cubicBezTo>
                    <a:pt x="0" y="60"/>
                    <a:pt x="0" y="57"/>
                    <a:pt x="1" y="54"/>
                  </a:cubicBezTo>
                  <a:cubicBezTo>
                    <a:pt x="1" y="52"/>
                    <a:pt x="2" y="50"/>
                    <a:pt x="3" y="47"/>
                  </a:cubicBezTo>
                  <a:cubicBezTo>
                    <a:pt x="5" y="45"/>
                    <a:pt x="6" y="43"/>
                    <a:pt x="9" y="41"/>
                  </a:cubicBezTo>
                  <a:cubicBezTo>
                    <a:pt x="11" y="39"/>
                    <a:pt x="14" y="37"/>
                    <a:pt x="17" y="35"/>
                  </a:cubicBezTo>
                  <a:cubicBezTo>
                    <a:pt x="20" y="33"/>
                    <a:pt x="22" y="32"/>
                    <a:pt x="24" y="31"/>
                  </a:cubicBezTo>
                  <a:cubicBezTo>
                    <a:pt x="26" y="30"/>
                    <a:pt x="28" y="29"/>
                    <a:pt x="30" y="28"/>
                  </a:cubicBezTo>
                  <a:cubicBezTo>
                    <a:pt x="32" y="26"/>
                    <a:pt x="33" y="25"/>
                    <a:pt x="34" y="24"/>
                  </a:cubicBezTo>
                  <a:cubicBezTo>
                    <a:pt x="36" y="22"/>
                    <a:pt x="36" y="21"/>
                    <a:pt x="36" y="19"/>
                  </a:cubicBezTo>
                  <a:cubicBezTo>
                    <a:pt x="36" y="17"/>
                    <a:pt x="36" y="16"/>
                    <a:pt x="35" y="15"/>
                  </a:cubicBezTo>
                  <a:cubicBezTo>
                    <a:pt x="35" y="14"/>
                    <a:pt x="34" y="13"/>
                    <a:pt x="33" y="12"/>
                  </a:cubicBezTo>
                  <a:cubicBezTo>
                    <a:pt x="32" y="11"/>
                    <a:pt x="30" y="10"/>
                    <a:pt x="29" y="10"/>
                  </a:cubicBezTo>
                  <a:cubicBezTo>
                    <a:pt x="27" y="9"/>
                    <a:pt x="25" y="9"/>
                    <a:pt x="23" y="9"/>
                  </a:cubicBezTo>
                  <a:cubicBezTo>
                    <a:pt x="21" y="9"/>
                    <a:pt x="19" y="9"/>
                    <a:pt x="18" y="10"/>
                  </a:cubicBezTo>
                  <a:cubicBezTo>
                    <a:pt x="16" y="10"/>
                    <a:pt x="14" y="11"/>
                    <a:pt x="13" y="12"/>
                  </a:cubicBezTo>
                  <a:cubicBezTo>
                    <a:pt x="12" y="13"/>
                    <a:pt x="10" y="14"/>
                    <a:pt x="9" y="15"/>
                  </a:cubicBezTo>
                  <a:cubicBezTo>
                    <a:pt x="8" y="16"/>
                    <a:pt x="8" y="17"/>
                    <a:pt x="7" y="1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9"/>
                    <a:pt x="4" y="8"/>
                  </a:cubicBezTo>
                  <a:cubicBezTo>
                    <a:pt x="5" y="7"/>
                    <a:pt x="7" y="6"/>
                    <a:pt x="9" y="4"/>
                  </a:cubicBezTo>
                  <a:cubicBezTo>
                    <a:pt x="11" y="3"/>
                    <a:pt x="13" y="2"/>
                    <a:pt x="16" y="2"/>
                  </a:cubicBezTo>
                  <a:cubicBezTo>
                    <a:pt x="19" y="1"/>
                    <a:pt x="22" y="0"/>
                    <a:pt x="25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37" y="3"/>
                    <a:pt x="39" y="4"/>
                    <a:pt x="41" y="5"/>
                  </a:cubicBezTo>
                  <a:cubicBezTo>
                    <a:pt x="42" y="7"/>
                    <a:pt x="44" y="9"/>
                    <a:pt x="45" y="11"/>
                  </a:cubicBezTo>
                  <a:cubicBezTo>
                    <a:pt x="46" y="13"/>
                    <a:pt x="46" y="15"/>
                    <a:pt x="46" y="18"/>
                  </a:cubicBezTo>
                  <a:cubicBezTo>
                    <a:pt x="46" y="20"/>
                    <a:pt x="46" y="23"/>
                    <a:pt x="45" y="25"/>
                  </a:cubicBezTo>
                  <a:cubicBezTo>
                    <a:pt x="43" y="27"/>
                    <a:pt x="42" y="29"/>
                    <a:pt x="40" y="30"/>
                  </a:cubicBezTo>
                  <a:cubicBezTo>
                    <a:pt x="38" y="32"/>
                    <a:pt x="37" y="33"/>
                    <a:pt x="35" y="34"/>
                  </a:cubicBezTo>
                  <a:cubicBezTo>
                    <a:pt x="33" y="35"/>
                    <a:pt x="31" y="36"/>
                    <a:pt x="29" y="37"/>
                  </a:cubicBezTo>
                  <a:cubicBezTo>
                    <a:pt x="28" y="38"/>
                    <a:pt x="26" y="39"/>
                    <a:pt x="24" y="40"/>
                  </a:cubicBezTo>
                  <a:cubicBezTo>
                    <a:pt x="22" y="41"/>
                    <a:pt x="20" y="42"/>
                    <a:pt x="18" y="44"/>
                  </a:cubicBezTo>
                  <a:cubicBezTo>
                    <a:pt x="16" y="45"/>
                    <a:pt x="15" y="47"/>
                    <a:pt x="14" y="48"/>
                  </a:cubicBezTo>
                  <a:cubicBezTo>
                    <a:pt x="12" y="50"/>
                    <a:pt x="11" y="52"/>
                    <a:pt x="11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0" y="62"/>
                    <a:pt x="0" y="62"/>
                    <a:pt x="0" y="62"/>
                  </a:cubicBezTo>
                  <a:close/>
                </a:path>
              </a:pathLst>
            </a:custGeom>
            <a:solidFill>
              <a:srgbClr val="B5C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ExtraShape">
              <a:extLst>
                <a:ext uri="{FF2B5EF4-FFF2-40B4-BE49-F238E27FC236}">
                  <a16:creationId xmlns:a16="http://schemas.microsoft.com/office/drawing/2014/main" xmlns="" id="{A90F2AAC-646E-4723-A920-A3746E4CAEC1}"/>
                </a:ext>
              </a:extLst>
            </p:cNvPr>
            <p:cNvSpPr/>
            <p:nvPr/>
          </p:nvSpPr>
          <p:spPr bwMode="auto">
            <a:xfrm>
              <a:off x="4267270" y="1892891"/>
              <a:ext cx="71536" cy="113692"/>
            </a:xfrm>
            <a:custGeom>
              <a:avLst/>
              <a:gdLst>
                <a:gd name="T0" fmla="*/ 34 w 49"/>
                <a:gd name="T1" fmla="*/ 37 h 77"/>
                <a:gd name="T2" fmla="*/ 45 w 49"/>
                <a:gd name="T3" fmla="*/ 43 h 77"/>
                <a:gd name="T4" fmla="*/ 49 w 49"/>
                <a:gd name="T5" fmla="*/ 56 h 77"/>
                <a:gd name="T6" fmla="*/ 47 w 49"/>
                <a:gd name="T7" fmla="*/ 65 h 77"/>
                <a:gd name="T8" fmla="*/ 42 w 49"/>
                <a:gd name="T9" fmla="*/ 72 h 77"/>
                <a:gd name="T10" fmla="*/ 34 w 49"/>
                <a:gd name="T11" fmla="*/ 76 h 77"/>
                <a:gd name="T12" fmla="*/ 23 w 49"/>
                <a:gd name="T13" fmla="*/ 77 h 77"/>
                <a:gd name="T14" fmla="*/ 9 w 49"/>
                <a:gd name="T15" fmla="*/ 74 h 77"/>
                <a:gd name="T16" fmla="*/ 0 w 49"/>
                <a:gd name="T17" fmla="*/ 66 h 77"/>
                <a:gd name="T18" fmla="*/ 6 w 49"/>
                <a:gd name="T19" fmla="*/ 60 h 77"/>
                <a:gd name="T20" fmla="*/ 13 w 49"/>
                <a:gd name="T21" fmla="*/ 66 h 77"/>
                <a:gd name="T22" fmla="*/ 23 w 49"/>
                <a:gd name="T23" fmla="*/ 69 h 77"/>
                <a:gd name="T24" fmla="*/ 35 w 49"/>
                <a:gd name="T25" fmla="*/ 66 h 77"/>
                <a:gd name="T26" fmla="*/ 39 w 49"/>
                <a:gd name="T27" fmla="*/ 56 h 77"/>
                <a:gd name="T28" fmla="*/ 35 w 49"/>
                <a:gd name="T29" fmla="*/ 45 h 77"/>
                <a:gd name="T30" fmla="*/ 22 w 49"/>
                <a:gd name="T31" fmla="*/ 41 h 77"/>
                <a:gd name="T32" fmla="*/ 19 w 49"/>
                <a:gd name="T33" fmla="*/ 41 h 77"/>
                <a:gd name="T34" fmla="*/ 19 w 49"/>
                <a:gd name="T35" fmla="*/ 33 h 77"/>
                <a:gd name="T36" fmla="*/ 22 w 49"/>
                <a:gd name="T37" fmla="*/ 33 h 77"/>
                <a:gd name="T38" fmla="*/ 34 w 49"/>
                <a:gd name="T39" fmla="*/ 29 h 77"/>
                <a:gd name="T40" fmla="*/ 38 w 49"/>
                <a:gd name="T41" fmla="*/ 20 h 77"/>
                <a:gd name="T42" fmla="*/ 34 w 49"/>
                <a:gd name="T43" fmla="*/ 11 h 77"/>
                <a:gd name="T44" fmla="*/ 24 w 49"/>
                <a:gd name="T45" fmla="*/ 9 h 77"/>
                <a:gd name="T46" fmla="*/ 13 w 49"/>
                <a:gd name="T47" fmla="*/ 11 h 77"/>
                <a:gd name="T48" fmla="*/ 7 w 49"/>
                <a:gd name="T49" fmla="*/ 18 h 77"/>
                <a:gd name="T50" fmla="*/ 1 w 49"/>
                <a:gd name="T51" fmla="*/ 12 h 77"/>
                <a:gd name="T52" fmla="*/ 5 w 49"/>
                <a:gd name="T53" fmla="*/ 7 h 77"/>
                <a:gd name="T54" fmla="*/ 10 w 49"/>
                <a:gd name="T55" fmla="*/ 4 h 77"/>
                <a:gd name="T56" fmla="*/ 17 w 49"/>
                <a:gd name="T57" fmla="*/ 1 h 77"/>
                <a:gd name="T58" fmla="*/ 25 w 49"/>
                <a:gd name="T59" fmla="*/ 0 h 77"/>
                <a:gd name="T60" fmla="*/ 34 w 49"/>
                <a:gd name="T61" fmla="*/ 2 h 77"/>
                <a:gd name="T62" fmla="*/ 41 w 49"/>
                <a:gd name="T63" fmla="*/ 5 h 77"/>
                <a:gd name="T64" fmla="*/ 46 w 49"/>
                <a:gd name="T65" fmla="*/ 11 h 77"/>
                <a:gd name="T66" fmla="*/ 48 w 49"/>
                <a:gd name="T67" fmla="*/ 19 h 77"/>
                <a:gd name="T68" fmla="*/ 47 w 49"/>
                <a:gd name="T69" fmla="*/ 25 h 77"/>
                <a:gd name="T70" fmla="*/ 44 w 49"/>
                <a:gd name="T71" fmla="*/ 31 h 77"/>
                <a:gd name="T72" fmla="*/ 40 w 49"/>
                <a:gd name="T73" fmla="*/ 34 h 77"/>
                <a:gd name="T74" fmla="*/ 34 w 49"/>
                <a:gd name="T75" fmla="*/ 3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77">
                  <a:moveTo>
                    <a:pt x="34" y="37"/>
                  </a:moveTo>
                  <a:cubicBezTo>
                    <a:pt x="39" y="37"/>
                    <a:pt x="42" y="39"/>
                    <a:pt x="45" y="43"/>
                  </a:cubicBezTo>
                  <a:cubicBezTo>
                    <a:pt x="48" y="46"/>
                    <a:pt x="49" y="51"/>
                    <a:pt x="49" y="56"/>
                  </a:cubicBezTo>
                  <a:cubicBezTo>
                    <a:pt x="49" y="59"/>
                    <a:pt x="48" y="62"/>
                    <a:pt x="47" y="65"/>
                  </a:cubicBezTo>
                  <a:cubicBezTo>
                    <a:pt x="46" y="67"/>
                    <a:pt x="44" y="70"/>
                    <a:pt x="42" y="72"/>
                  </a:cubicBezTo>
                  <a:cubicBezTo>
                    <a:pt x="40" y="73"/>
                    <a:pt x="37" y="75"/>
                    <a:pt x="34" y="76"/>
                  </a:cubicBezTo>
                  <a:cubicBezTo>
                    <a:pt x="31" y="77"/>
                    <a:pt x="27" y="77"/>
                    <a:pt x="23" y="77"/>
                  </a:cubicBezTo>
                  <a:cubicBezTo>
                    <a:pt x="18" y="77"/>
                    <a:pt x="13" y="76"/>
                    <a:pt x="9" y="74"/>
                  </a:cubicBezTo>
                  <a:cubicBezTo>
                    <a:pt x="5" y="72"/>
                    <a:pt x="2" y="70"/>
                    <a:pt x="0" y="66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8" y="62"/>
                    <a:pt x="10" y="65"/>
                    <a:pt x="13" y="66"/>
                  </a:cubicBezTo>
                  <a:cubicBezTo>
                    <a:pt x="15" y="68"/>
                    <a:pt x="19" y="69"/>
                    <a:pt x="23" y="69"/>
                  </a:cubicBezTo>
                  <a:cubicBezTo>
                    <a:pt x="28" y="69"/>
                    <a:pt x="32" y="68"/>
                    <a:pt x="35" y="66"/>
                  </a:cubicBezTo>
                  <a:cubicBezTo>
                    <a:pt x="38" y="63"/>
                    <a:pt x="39" y="60"/>
                    <a:pt x="39" y="56"/>
                  </a:cubicBezTo>
                  <a:cubicBezTo>
                    <a:pt x="39" y="51"/>
                    <a:pt x="38" y="48"/>
                    <a:pt x="35" y="45"/>
                  </a:cubicBezTo>
                  <a:cubicBezTo>
                    <a:pt x="32" y="42"/>
                    <a:pt x="27" y="41"/>
                    <a:pt x="22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7" y="33"/>
                    <a:pt x="31" y="32"/>
                    <a:pt x="34" y="29"/>
                  </a:cubicBezTo>
                  <a:cubicBezTo>
                    <a:pt x="36" y="27"/>
                    <a:pt x="38" y="24"/>
                    <a:pt x="38" y="20"/>
                  </a:cubicBezTo>
                  <a:cubicBezTo>
                    <a:pt x="38" y="16"/>
                    <a:pt x="36" y="13"/>
                    <a:pt x="34" y="11"/>
                  </a:cubicBezTo>
                  <a:cubicBezTo>
                    <a:pt x="31" y="10"/>
                    <a:pt x="28" y="9"/>
                    <a:pt x="24" y="9"/>
                  </a:cubicBezTo>
                  <a:cubicBezTo>
                    <a:pt x="20" y="9"/>
                    <a:pt x="16" y="10"/>
                    <a:pt x="13" y="11"/>
                  </a:cubicBezTo>
                  <a:cubicBezTo>
                    <a:pt x="10" y="13"/>
                    <a:pt x="8" y="15"/>
                    <a:pt x="7" y="18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5"/>
                    <a:pt x="10" y="4"/>
                  </a:cubicBezTo>
                  <a:cubicBezTo>
                    <a:pt x="12" y="2"/>
                    <a:pt x="15" y="2"/>
                    <a:pt x="17" y="1"/>
                  </a:cubicBezTo>
                  <a:cubicBezTo>
                    <a:pt x="19" y="1"/>
                    <a:pt x="22" y="0"/>
                    <a:pt x="25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37" y="3"/>
                    <a:pt x="39" y="4"/>
                    <a:pt x="41" y="5"/>
                  </a:cubicBezTo>
                  <a:cubicBezTo>
                    <a:pt x="43" y="7"/>
                    <a:pt x="45" y="9"/>
                    <a:pt x="46" y="11"/>
                  </a:cubicBezTo>
                  <a:cubicBezTo>
                    <a:pt x="47" y="14"/>
                    <a:pt x="48" y="16"/>
                    <a:pt x="48" y="19"/>
                  </a:cubicBezTo>
                  <a:cubicBezTo>
                    <a:pt x="48" y="21"/>
                    <a:pt x="47" y="23"/>
                    <a:pt x="47" y="25"/>
                  </a:cubicBezTo>
                  <a:cubicBezTo>
                    <a:pt x="46" y="27"/>
                    <a:pt x="45" y="29"/>
                    <a:pt x="44" y="31"/>
                  </a:cubicBezTo>
                  <a:cubicBezTo>
                    <a:pt x="43" y="32"/>
                    <a:pt x="41" y="33"/>
                    <a:pt x="40" y="34"/>
                  </a:cubicBezTo>
                  <a:cubicBezTo>
                    <a:pt x="38" y="36"/>
                    <a:pt x="36" y="36"/>
                    <a:pt x="34" y="37"/>
                  </a:cubicBezTo>
                  <a:close/>
                </a:path>
              </a:pathLst>
            </a:custGeom>
            <a:solidFill>
              <a:srgbClr val="B5C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ExtraShape">
              <a:extLst>
                <a:ext uri="{FF2B5EF4-FFF2-40B4-BE49-F238E27FC236}">
                  <a16:creationId xmlns:a16="http://schemas.microsoft.com/office/drawing/2014/main" xmlns="" id="{043576BE-0EC5-40D0-8617-8B8E2FD0DE05}"/>
                </a:ext>
              </a:extLst>
            </p:cNvPr>
            <p:cNvSpPr/>
            <p:nvPr/>
          </p:nvSpPr>
          <p:spPr bwMode="auto">
            <a:xfrm>
              <a:off x="4262160" y="1651457"/>
              <a:ext cx="77924" cy="109859"/>
            </a:xfrm>
            <a:custGeom>
              <a:avLst/>
              <a:gdLst>
                <a:gd name="T0" fmla="*/ 39 w 61"/>
                <a:gd name="T1" fmla="*/ 86 h 86"/>
                <a:gd name="T2" fmla="*/ 39 w 61"/>
                <a:gd name="T3" fmla="*/ 65 h 86"/>
                <a:gd name="T4" fmla="*/ 0 w 61"/>
                <a:gd name="T5" fmla="*/ 65 h 86"/>
                <a:gd name="T6" fmla="*/ 0 w 61"/>
                <a:gd name="T7" fmla="*/ 56 h 86"/>
                <a:gd name="T8" fmla="*/ 43 w 61"/>
                <a:gd name="T9" fmla="*/ 0 h 86"/>
                <a:gd name="T10" fmla="*/ 50 w 61"/>
                <a:gd name="T11" fmla="*/ 0 h 86"/>
                <a:gd name="T12" fmla="*/ 50 w 61"/>
                <a:gd name="T13" fmla="*/ 55 h 86"/>
                <a:gd name="T14" fmla="*/ 61 w 61"/>
                <a:gd name="T15" fmla="*/ 55 h 86"/>
                <a:gd name="T16" fmla="*/ 61 w 61"/>
                <a:gd name="T17" fmla="*/ 65 h 86"/>
                <a:gd name="T18" fmla="*/ 50 w 61"/>
                <a:gd name="T19" fmla="*/ 65 h 86"/>
                <a:gd name="T20" fmla="*/ 50 w 61"/>
                <a:gd name="T21" fmla="*/ 86 h 86"/>
                <a:gd name="T22" fmla="*/ 39 w 61"/>
                <a:gd name="T23" fmla="*/ 86 h 86"/>
                <a:gd name="T24" fmla="*/ 39 w 61"/>
                <a:gd name="T25" fmla="*/ 86 h 86"/>
                <a:gd name="T26" fmla="*/ 11 w 61"/>
                <a:gd name="T27" fmla="*/ 55 h 86"/>
                <a:gd name="T28" fmla="*/ 40 w 61"/>
                <a:gd name="T29" fmla="*/ 55 h 86"/>
                <a:gd name="T30" fmla="*/ 40 w 61"/>
                <a:gd name="T31" fmla="*/ 17 h 86"/>
                <a:gd name="T32" fmla="*/ 11 w 61"/>
                <a:gd name="T33" fmla="*/ 55 h 86"/>
                <a:gd name="T34" fmla="*/ 11 w 61"/>
                <a:gd name="T35" fmla="*/ 5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6">
                  <a:moveTo>
                    <a:pt x="39" y="86"/>
                  </a:moveTo>
                  <a:lnTo>
                    <a:pt x="39" y="65"/>
                  </a:lnTo>
                  <a:lnTo>
                    <a:pt x="0" y="65"/>
                  </a:lnTo>
                  <a:lnTo>
                    <a:pt x="0" y="56"/>
                  </a:lnTo>
                  <a:lnTo>
                    <a:pt x="43" y="0"/>
                  </a:lnTo>
                  <a:lnTo>
                    <a:pt x="50" y="0"/>
                  </a:lnTo>
                  <a:lnTo>
                    <a:pt x="50" y="55"/>
                  </a:lnTo>
                  <a:lnTo>
                    <a:pt x="61" y="55"/>
                  </a:lnTo>
                  <a:lnTo>
                    <a:pt x="61" y="65"/>
                  </a:lnTo>
                  <a:lnTo>
                    <a:pt x="50" y="65"/>
                  </a:lnTo>
                  <a:lnTo>
                    <a:pt x="50" y="86"/>
                  </a:lnTo>
                  <a:lnTo>
                    <a:pt x="39" y="86"/>
                  </a:lnTo>
                  <a:lnTo>
                    <a:pt x="39" y="86"/>
                  </a:lnTo>
                  <a:close/>
                  <a:moveTo>
                    <a:pt x="11" y="55"/>
                  </a:moveTo>
                  <a:lnTo>
                    <a:pt x="40" y="55"/>
                  </a:lnTo>
                  <a:lnTo>
                    <a:pt x="40" y="17"/>
                  </a:lnTo>
                  <a:lnTo>
                    <a:pt x="11" y="55"/>
                  </a:lnTo>
                  <a:lnTo>
                    <a:pt x="11" y="55"/>
                  </a:lnTo>
                  <a:close/>
                </a:path>
              </a:pathLst>
            </a:custGeom>
            <a:solidFill>
              <a:srgbClr val="B5C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ValueShape1">
              <a:extLst>
                <a:ext uri="{FF2B5EF4-FFF2-40B4-BE49-F238E27FC236}">
                  <a16:creationId xmlns:a16="http://schemas.microsoft.com/office/drawing/2014/main" xmlns="" id="{63017F54-EC17-42AC-B33D-781A74D6EE53}"/>
                </a:ext>
              </a:extLst>
            </p:cNvPr>
            <p:cNvSpPr/>
            <p:nvPr/>
          </p:nvSpPr>
          <p:spPr>
            <a:xfrm>
              <a:off x="3441412" y="2477953"/>
              <a:ext cx="1900815" cy="1900814"/>
            </a:xfrm>
            <a:prstGeom prst="arc">
              <a:avLst>
                <a:gd name="adj1" fmla="val 16200000"/>
                <a:gd name="adj2" fmla="val 6048000"/>
              </a:avLst>
            </a:prstGeom>
            <a:ln w="28575">
              <a:solidFill>
                <a:srgbClr val="C6B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ValueBack1">
              <a:extLst>
                <a:ext uri="{FF2B5EF4-FFF2-40B4-BE49-F238E27FC236}">
                  <a16:creationId xmlns:a16="http://schemas.microsoft.com/office/drawing/2014/main" xmlns="" id="{ABC22D13-E3CA-4C91-84A3-C778B77D5E3F}"/>
                </a:ext>
              </a:extLst>
            </p:cNvPr>
            <p:cNvSpPr/>
            <p:nvPr/>
          </p:nvSpPr>
          <p:spPr>
            <a:xfrm rot="18900000">
              <a:off x="6794410" y="2184068"/>
              <a:ext cx="279658" cy="279657"/>
            </a:xfrm>
            <a:custGeom>
              <a:avLst/>
              <a:gdLst>
                <a:gd name="connsiteX0" fmla="*/ 0 w 1128968"/>
                <a:gd name="connsiteY0" fmla="*/ 564484 h 1128968"/>
                <a:gd name="connsiteX1" fmla="*/ 564484 w 1128968"/>
                <a:gd name="connsiteY1" fmla="*/ 0 h 1128968"/>
                <a:gd name="connsiteX2" fmla="*/ 1128968 w 1128968"/>
                <a:gd name="connsiteY2" fmla="*/ 0 h 1128968"/>
                <a:gd name="connsiteX3" fmla="*/ 1128968 w 1128968"/>
                <a:gd name="connsiteY3" fmla="*/ 564484 h 1128968"/>
                <a:gd name="connsiteX4" fmla="*/ 564484 w 1128968"/>
                <a:gd name="connsiteY4" fmla="*/ 1128968 h 1128968"/>
                <a:gd name="connsiteX5" fmla="*/ 0 w 1128968"/>
                <a:gd name="connsiteY5" fmla="*/ 564484 h 112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968" h="1128968">
                  <a:moveTo>
                    <a:pt x="0" y="564484"/>
                  </a:moveTo>
                  <a:cubicBezTo>
                    <a:pt x="0" y="252728"/>
                    <a:pt x="252728" y="0"/>
                    <a:pt x="564484" y="0"/>
                  </a:cubicBezTo>
                  <a:lnTo>
                    <a:pt x="1128968" y="0"/>
                  </a:lnTo>
                  <a:lnTo>
                    <a:pt x="1128968" y="564484"/>
                  </a:lnTo>
                  <a:cubicBezTo>
                    <a:pt x="1128968" y="876240"/>
                    <a:pt x="876240" y="1128968"/>
                    <a:pt x="564484" y="1128968"/>
                  </a:cubicBezTo>
                  <a:cubicBezTo>
                    <a:pt x="252728" y="1128968"/>
                    <a:pt x="0" y="876240"/>
                    <a:pt x="0" y="564484"/>
                  </a:cubicBezTo>
                  <a:close/>
                </a:path>
              </a:pathLst>
            </a:custGeom>
            <a:solidFill>
              <a:srgbClr val="C6B77D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034" tIns="178033" rIns="178034" bIns="178034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d-ID" sz="80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ValueText1">
              <a:extLst>
                <a:ext uri="{FF2B5EF4-FFF2-40B4-BE49-F238E27FC236}">
                  <a16:creationId xmlns:a16="http://schemas.microsoft.com/office/drawing/2014/main" xmlns="" id="{0820F909-8119-48A8-9537-1BB3F2C08705}"/>
                </a:ext>
              </a:extLst>
            </p:cNvPr>
            <p:cNvSpPr txBox="1"/>
            <p:nvPr/>
          </p:nvSpPr>
          <p:spPr>
            <a:xfrm>
              <a:off x="8602897" y="2088328"/>
              <a:ext cx="659083" cy="349857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sz="2400">
                  <a:solidFill>
                    <a:schemeClr val="tx2"/>
                  </a:solidFill>
                </a:rPr>
                <a:t>53%</a:t>
              </a: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14" name="ValueShape2">
              <a:extLst>
                <a:ext uri="{FF2B5EF4-FFF2-40B4-BE49-F238E27FC236}">
                  <a16:creationId xmlns:a16="http://schemas.microsoft.com/office/drawing/2014/main" xmlns="" id="{DC455DA2-055F-4D79-85FF-F6DC52559BAC}"/>
                </a:ext>
              </a:extLst>
            </p:cNvPr>
            <p:cNvSpPr/>
            <p:nvPr/>
          </p:nvSpPr>
          <p:spPr>
            <a:xfrm>
              <a:off x="3175707" y="2212248"/>
              <a:ext cx="2432225" cy="2432224"/>
            </a:xfrm>
            <a:prstGeom prst="arc">
              <a:avLst>
                <a:gd name="adj1" fmla="val 16200000"/>
                <a:gd name="adj2" fmla="val 8424000"/>
              </a:avLst>
            </a:prstGeom>
            <a:ln w="28575">
              <a:solidFill>
                <a:srgbClr val="7390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ValueBack2">
              <a:extLst>
                <a:ext uri="{FF2B5EF4-FFF2-40B4-BE49-F238E27FC236}">
                  <a16:creationId xmlns:a16="http://schemas.microsoft.com/office/drawing/2014/main" xmlns="" id="{731D9802-3FAE-4C3A-AA97-017AA80A2F7C}"/>
                </a:ext>
              </a:extLst>
            </p:cNvPr>
            <p:cNvSpPr/>
            <p:nvPr/>
          </p:nvSpPr>
          <p:spPr>
            <a:xfrm rot="18900000">
              <a:off x="6794409" y="2806368"/>
              <a:ext cx="279658" cy="279657"/>
            </a:xfrm>
            <a:custGeom>
              <a:avLst/>
              <a:gdLst>
                <a:gd name="connsiteX0" fmla="*/ 0 w 1128968"/>
                <a:gd name="connsiteY0" fmla="*/ 564484 h 1128968"/>
                <a:gd name="connsiteX1" fmla="*/ 564484 w 1128968"/>
                <a:gd name="connsiteY1" fmla="*/ 0 h 1128968"/>
                <a:gd name="connsiteX2" fmla="*/ 1128968 w 1128968"/>
                <a:gd name="connsiteY2" fmla="*/ 0 h 1128968"/>
                <a:gd name="connsiteX3" fmla="*/ 1128968 w 1128968"/>
                <a:gd name="connsiteY3" fmla="*/ 564484 h 1128968"/>
                <a:gd name="connsiteX4" fmla="*/ 564484 w 1128968"/>
                <a:gd name="connsiteY4" fmla="*/ 1128968 h 1128968"/>
                <a:gd name="connsiteX5" fmla="*/ 0 w 1128968"/>
                <a:gd name="connsiteY5" fmla="*/ 564484 h 112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968" h="1128968">
                  <a:moveTo>
                    <a:pt x="0" y="564484"/>
                  </a:moveTo>
                  <a:cubicBezTo>
                    <a:pt x="0" y="252728"/>
                    <a:pt x="252728" y="0"/>
                    <a:pt x="564484" y="0"/>
                  </a:cubicBezTo>
                  <a:lnTo>
                    <a:pt x="1128968" y="0"/>
                  </a:lnTo>
                  <a:lnTo>
                    <a:pt x="1128968" y="564484"/>
                  </a:lnTo>
                  <a:cubicBezTo>
                    <a:pt x="1128968" y="876240"/>
                    <a:pt x="876240" y="1128968"/>
                    <a:pt x="564484" y="1128968"/>
                  </a:cubicBezTo>
                  <a:cubicBezTo>
                    <a:pt x="252728" y="1128968"/>
                    <a:pt x="0" y="876240"/>
                    <a:pt x="0" y="564484"/>
                  </a:cubicBezTo>
                  <a:close/>
                </a:path>
              </a:pathLst>
            </a:custGeom>
            <a:solidFill>
              <a:srgbClr val="7390C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034" tIns="178033" rIns="178034" bIns="178034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d-ID" sz="80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ValueText2">
              <a:extLst>
                <a:ext uri="{FF2B5EF4-FFF2-40B4-BE49-F238E27FC236}">
                  <a16:creationId xmlns:a16="http://schemas.microsoft.com/office/drawing/2014/main" xmlns="" id="{5AC58712-5AC7-42FB-9AE6-4BA778C955F1}"/>
                </a:ext>
              </a:extLst>
            </p:cNvPr>
            <p:cNvSpPr txBox="1"/>
            <p:nvPr/>
          </p:nvSpPr>
          <p:spPr>
            <a:xfrm>
              <a:off x="8602896" y="2710628"/>
              <a:ext cx="659083" cy="349857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sz="2400">
                  <a:solidFill>
                    <a:schemeClr val="tx2"/>
                  </a:solidFill>
                </a:rPr>
                <a:t>64%</a:t>
              </a: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17" name="ValueShape3">
              <a:extLst>
                <a:ext uri="{FF2B5EF4-FFF2-40B4-BE49-F238E27FC236}">
                  <a16:creationId xmlns:a16="http://schemas.microsoft.com/office/drawing/2014/main" xmlns="" id="{F6F6D978-DF73-4E5E-AA9A-321DE5056EFE}"/>
                </a:ext>
              </a:extLst>
            </p:cNvPr>
            <p:cNvSpPr/>
            <p:nvPr/>
          </p:nvSpPr>
          <p:spPr>
            <a:xfrm>
              <a:off x="2889563" y="1926104"/>
              <a:ext cx="3004513" cy="3004512"/>
            </a:xfrm>
            <a:prstGeom prst="arc">
              <a:avLst>
                <a:gd name="adj1" fmla="val 16200000"/>
                <a:gd name="adj2" fmla="val 6048000"/>
              </a:avLst>
            </a:prstGeom>
            <a:ln w="28575">
              <a:solidFill>
                <a:srgbClr val="7AC6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ValueBack3">
              <a:extLst>
                <a:ext uri="{FF2B5EF4-FFF2-40B4-BE49-F238E27FC236}">
                  <a16:creationId xmlns:a16="http://schemas.microsoft.com/office/drawing/2014/main" xmlns="" id="{DF580EF3-F12F-4E48-A768-933070872623}"/>
                </a:ext>
              </a:extLst>
            </p:cNvPr>
            <p:cNvSpPr/>
            <p:nvPr/>
          </p:nvSpPr>
          <p:spPr>
            <a:xfrm rot="18900000">
              <a:off x="6794408" y="3428668"/>
              <a:ext cx="279658" cy="279657"/>
            </a:xfrm>
            <a:custGeom>
              <a:avLst/>
              <a:gdLst>
                <a:gd name="connsiteX0" fmla="*/ 0 w 1128968"/>
                <a:gd name="connsiteY0" fmla="*/ 564484 h 1128968"/>
                <a:gd name="connsiteX1" fmla="*/ 564484 w 1128968"/>
                <a:gd name="connsiteY1" fmla="*/ 0 h 1128968"/>
                <a:gd name="connsiteX2" fmla="*/ 1128968 w 1128968"/>
                <a:gd name="connsiteY2" fmla="*/ 0 h 1128968"/>
                <a:gd name="connsiteX3" fmla="*/ 1128968 w 1128968"/>
                <a:gd name="connsiteY3" fmla="*/ 564484 h 1128968"/>
                <a:gd name="connsiteX4" fmla="*/ 564484 w 1128968"/>
                <a:gd name="connsiteY4" fmla="*/ 1128968 h 1128968"/>
                <a:gd name="connsiteX5" fmla="*/ 0 w 1128968"/>
                <a:gd name="connsiteY5" fmla="*/ 564484 h 112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968" h="1128968">
                  <a:moveTo>
                    <a:pt x="0" y="564484"/>
                  </a:moveTo>
                  <a:cubicBezTo>
                    <a:pt x="0" y="252728"/>
                    <a:pt x="252728" y="0"/>
                    <a:pt x="564484" y="0"/>
                  </a:cubicBezTo>
                  <a:lnTo>
                    <a:pt x="1128968" y="0"/>
                  </a:lnTo>
                  <a:lnTo>
                    <a:pt x="1128968" y="564484"/>
                  </a:lnTo>
                  <a:cubicBezTo>
                    <a:pt x="1128968" y="876240"/>
                    <a:pt x="876240" y="1128968"/>
                    <a:pt x="564484" y="1128968"/>
                  </a:cubicBezTo>
                  <a:cubicBezTo>
                    <a:pt x="252728" y="1128968"/>
                    <a:pt x="0" y="876240"/>
                    <a:pt x="0" y="564484"/>
                  </a:cubicBezTo>
                  <a:close/>
                </a:path>
              </a:pathLst>
            </a:custGeom>
            <a:solidFill>
              <a:srgbClr val="7AC67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034" tIns="178033" rIns="178034" bIns="178034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d-ID" sz="80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ValueText3">
              <a:extLst>
                <a:ext uri="{FF2B5EF4-FFF2-40B4-BE49-F238E27FC236}">
                  <a16:creationId xmlns:a16="http://schemas.microsoft.com/office/drawing/2014/main" xmlns="" id="{DA9A8025-8A7D-4A67-9CF8-B93A26017E52}"/>
                </a:ext>
              </a:extLst>
            </p:cNvPr>
            <p:cNvSpPr txBox="1"/>
            <p:nvPr/>
          </p:nvSpPr>
          <p:spPr>
            <a:xfrm>
              <a:off x="8602895" y="3332928"/>
              <a:ext cx="659083" cy="349857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sz="2400">
                  <a:solidFill>
                    <a:schemeClr val="tx2"/>
                  </a:solidFill>
                </a:rPr>
                <a:t>53%</a:t>
              </a: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0" name="ValueShape4">
              <a:extLst>
                <a:ext uri="{FF2B5EF4-FFF2-40B4-BE49-F238E27FC236}">
                  <a16:creationId xmlns:a16="http://schemas.microsoft.com/office/drawing/2014/main" xmlns="" id="{898AC450-A372-4F61-AA0A-B8120A7FCF99}"/>
                </a:ext>
              </a:extLst>
            </p:cNvPr>
            <p:cNvSpPr/>
            <p:nvPr/>
          </p:nvSpPr>
          <p:spPr>
            <a:xfrm>
              <a:off x="2664096" y="1701277"/>
              <a:ext cx="3455446" cy="3455445"/>
            </a:xfrm>
            <a:prstGeom prst="arc">
              <a:avLst>
                <a:gd name="adj1" fmla="val 16200000"/>
                <a:gd name="adj2" fmla="val 9936000"/>
              </a:avLst>
            </a:prstGeom>
            <a:ln w="28575">
              <a:solidFill>
                <a:srgbClr val="7DA3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ValueBack4">
              <a:extLst>
                <a:ext uri="{FF2B5EF4-FFF2-40B4-BE49-F238E27FC236}">
                  <a16:creationId xmlns:a16="http://schemas.microsoft.com/office/drawing/2014/main" xmlns="" id="{965C6D27-C1A9-48FC-8F83-FD2480DEAF21}"/>
                </a:ext>
              </a:extLst>
            </p:cNvPr>
            <p:cNvSpPr/>
            <p:nvPr/>
          </p:nvSpPr>
          <p:spPr>
            <a:xfrm rot="18900000">
              <a:off x="6794407" y="4050968"/>
              <a:ext cx="279658" cy="279657"/>
            </a:xfrm>
            <a:custGeom>
              <a:avLst/>
              <a:gdLst>
                <a:gd name="connsiteX0" fmla="*/ 0 w 1128968"/>
                <a:gd name="connsiteY0" fmla="*/ 564484 h 1128968"/>
                <a:gd name="connsiteX1" fmla="*/ 564484 w 1128968"/>
                <a:gd name="connsiteY1" fmla="*/ 0 h 1128968"/>
                <a:gd name="connsiteX2" fmla="*/ 1128968 w 1128968"/>
                <a:gd name="connsiteY2" fmla="*/ 0 h 1128968"/>
                <a:gd name="connsiteX3" fmla="*/ 1128968 w 1128968"/>
                <a:gd name="connsiteY3" fmla="*/ 564484 h 1128968"/>
                <a:gd name="connsiteX4" fmla="*/ 564484 w 1128968"/>
                <a:gd name="connsiteY4" fmla="*/ 1128968 h 1128968"/>
                <a:gd name="connsiteX5" fmla="*/ 0 w 1128968"/>
                <a:gd name="connsiteY5" fmla="*/ 564484 h 112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968" h="1128968">
                  <a:moveTo>
                    <a:pt x="0" y="564484"/>
                  </a:moveTo>
                  <a:cubicBezTo>
                    <a:pt x="0" y="252728"/>
                    <a:pt x="252728" y="0"/>
                    <a:pt x="564484" y="0"/>
                  </a:cubicBezTo>
                  <a:lnTo>
                    <a:pt x="1128968" y="0"/>
                  </a:lnTo>
                  <a:lnTo>
                    <a:pt x="1128968" y="564484"/>
                  </a:lnTo>
                  <a:cubicBezTo>
                    <a:pt x="1128968" y="876240"/>
                    <a:pt x="876240" y="1128968"/>
                    <a:pt x="564484" y="1128968"/>
                  </a:cubicBezTo>
                  <a:cubicBezTo>
                    <a:pt x="252728" y="1128968"/>
                    <a:pt x="0" y="876240"/>
                    <a:pt x="0" y="564484"/>
                  </a:cubicBezTo>
                  <a:close/>
                </a:path>
              </a:pathLst>
            </a:custGeom>
            <a:solidFill>
              <a:srgbClr val="7DA3C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034" tIns="178033" rIns="178034" bIns="178034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d-ID" sz="80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ValueText4">
              <a:extLst>
                <a:ext uri="{FF2B5EF4-FFF2-40B4-BE49-F238E27FC236}">
                  <a16:creationId xmlns:a16="http://schemas.microsoft.com/office/drawing/2014/main" xmlns="" id="{4C093927-E7C9-4EB9-B096-64B78AD88E98}"/>
                </a:ext>
              </a:extLst>
            </p:cNvPr>
            <p:cNvSpPr txBox="1"/>
            <p:nvPr/>
          </p:nvSpPr>
          <p:spPr>
            <a:xfrm>
              <a:off x="8602894" y="3955228"/>
              <a:ext cx="659083" cy="349857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sz="2400">
                  <a:solidFill>
                    <a:schemeClr val="tx2"/>
                  </a:solidFill>
                </a:rPr>
                <a:t>71%</a:t>
              </a: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3" name="CustomText2">
              <a:extLst>
                <a:ext uri="{FF2B5EF4-FFF2-40B4-BE49-F238E27FC236}">
                  <a16:creationId xmlns:a16="http://schemas.microsoft.com/office/drawing/2014/main" xmlns="" id="{993437AB-0EA0-44EF-8CD9-3AA8787CDAB2}"/>
                </a:ext>
              </a:extLst>
            </p:cNvPr>
            <p:cNvSpPr/>
            <p:nvPr/>
          </p:nvSpPr>
          <p:spPr>
            <a:xfrm>
              <a:off x="6805115" y="4644472"/>
              <a:ext cx="3366958" cy="46502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05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05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05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05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05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4" name="CustomText2">
              <a:extLst>
                <a:ext uri="{FF2B5EF4-FFF2-40B4-BE49-F238E27FC236}">
                  <a16:creationId xmlns:a16="http://schemas.microsoft.com/office/drawing/2014/main" xmlns="" id="{670B0A96-E6DE-4891-B1E2-DFD92250D315}"/>
                </a:ext>
              </a:extLst>
            </p:cNvPr>
            <p:cNvSpPr/>
            <p:nvPr/>
          </p:nvSpPr>
          <p:spPr>
            <a:xfrm>
              <a:off x="7145516" y="2141751"/>
              <a:ext cx="1633694" cy="395713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5" name="CustomText2">
              <a:extLst>
                <a:ext uri="{FF2B5EF4-FFF2-40B4-BE49-F238E27FC236}">
                  <a16:creationId xmlns:a16="http://schemas.microsoft.com/office/drawing/2014/main" xmlns="" id="{B8E0F549-F9BD-49A4-B34A-289196142707}"/>
                </a:ext>
              </a:extLst>
            </p:cNvPr>
            <p:cNvSpPr/>
            <p:nvPr/>
          </p:nvSpPr>
          <p:spPr>
            <a:xfrm>
              <a:off x="7145515" y="2764051"/>
              <a:ext cx="1633694" cy="395713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6" name="CustomText2">
              <a:extLst>
                <a:ext uri="{FF2B5EF4-FFF2-40B4-BE49-F238E27FC236}">
                  <a16:creationId xmlns:a16="http://schemas.microsoft.com/office/drawing/2014/main" xmlns="" id="{C21C20E9-883E-4A5E-AB58-51EC38709847}"/>
                </a:ext>
              </a:extLst>
            </p:cNvPr>
            <p:cNvSpPr/>
            <p:nvPr/>
          </p:nvSpPr>
          <p:spPr>
            <a:xfrm>
              <a:off x="7145514" y="3386351"/>
              <a:ext cx="1633694" cy="395713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7" name="CustomText2">
              <a:extLst>
                <a:ext uri="{FF2B5EF4-FFF2-40B4-BE49-F238E27FC236}">
                  <a16:creationId xmlns:a16="http://schemas.microsoft.com/office/drawing/2014/main" xmlns="" id="{1E4EA09B-C09C-411A-BE2A-A960D02E7770}"/>
                </a:ext>
              </a:extLst>
            </p:cNvPr>
            <p:cNvSpPr/>
            <p:nvPr/>
          </p:nvSpPr>
          <p:spPr>
            <a:xfrm>
              <a:off x="7145513" y="4008651"/>
              <a:ext cx="1633694" cy="395713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53959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3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122943F-63D6-43CC-B3F3-99ECA0E3BE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451" y="1579981"/>
            <a:ext cx="10839037" cy="3645472"/>
            <a:chOff x="681451" y="1579981"/>
            <a:chExt cx="10839037" cy="3645472"/>
          </a:xfrm>
        </p:grpSpPr>
        <p:sp>
          <p:nvSpPr>
            <p:cNvPr id="6" name="íşḷíďe">
              <a:extLst>
                <a:ext uri="{FF2B5EF4-FFF2-40B4-BE49-F238E27FC236}">
                  <a16:creationId xmlns:a16="http://schemas.microsoft.com/office/drawing/2014/main" xmlns="" id="{5620A2F7-C698-4BC6-8F80-E394E06C2E4C}"/>
                </a:ext>
              </a:extLst>
            </p:cNvPr>
            <p:cNvSpPr/>
            <p:nvPr/>
          </p:nvSpPr>
          <p:spPr>
            <a:xfrm>
              <a:off x="2112542" y="4498580"/>
              <a:ext cx="9407945" cy="726873"/>
            </a:xfrm>
            <a:prstGeom prst="homePlate">
              <a:avLst>
                <a:gd name="adj" fmla="val 66216"/>
              </a:avLst>
            </a:prstGeom>
            <a:solidFill>
              <a:schemeClr val="tx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śḷiďe">
              <a:extLst>
                <a:ext uri="{FF2B5EF4-FFF2-40B4-BE49-F238E27FC236}">
                  <a16:creationId xmlns:a16="http://schemas.microsoft.com/office/drawing/2014/main" xmlns="" id="{AFE1D36D-D140-4308-AE96-B155DBC6420D}"/>
                </a:ext>
              </a:extLst>
            </p:cNvPr>
            <p:cNvSpPr/>
            <p:nvPr/>
          </p:nvSpPr>
          <p:spPr>
            <a:xfrm>
              <a:off x="1471161" y="1930142"/>
              <a:ext cx="10039388" cy="726873"/>
            </a:xfrm>
            <a:prstGeom prst="homePlate">
              <a:avLst>
                <a:gd name="adj" fmla="val 66216"/>
              </a:avLst>
            </a:prstGeom>
            <a:solidFill>
              <a:schemeClr val="tx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ṧ1íde">
              <a:extLst>
                <a:ext uri="{FF2B5EF4-FFF2-40B4-BE49-F238E27FC236}">
                  <a16:creationId xmlns:a16="http://schemas.microsoft.com/office/drawing/2014/main" xmlns="" id="{9347B909-0CC1-49EB-BC90-99EF94F4DAC7}"/>
                </a:ext>
              </a:extLst>
            </p:cNvPr>
            <p:cNvSpPr/>
            <p:nvPr/>
          </p:nvSpPr>
          <p:spPr>
            <a:xfrm flipH="1">
              <a:off x="1471160" y="2657015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ŝ1iḓê">
              <a:extLst>
                <a:ext uri="{FF2B5EF4-FFF2-40B4-BE49-F238E27FC236}">
                  <a16:creationId xmlns:a16="http://schemas.microsoft.com/office/drawing/2014/main" xmlns="" id="{7D72893D-67DE-468B-B410-ADC813A3A79E}"/>
                </a:ext>
              </a:extLst>
            </p:cNvPr>
            <p:cNvSpPr/>
            <p:nvPr/>
          </p:nvSpPr>
          <p:spPr>
            <a:xfrm>
              <a:off x="1796369" y="3214361"/>
              <a:ext cx="9724119" cy="726873"/>
            </a:xfrm>
            <a:prstGeom prst="homePlate">
              <a:avLst>
                <a:gd name="adj" fmla="val 6621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ļîdé">
              <a:extLst>
                <a:ext uri="{FF2B5EF4-FFF2-40B4-BE49-F238E27FC236}">
                  <a16:creationId xmlns:a16="http://schemas.microsoft.com/office/drawing/2014/main" xmlns="" id="{BDE3CAAE-8E0F-415D-8C97-A5A483851CD2}"/>
                </a:ext>
              </a:extLst>
            </p:cNvPr>
            <p:cNvSpPr/>
            <p:nvPr/>
          </p:nvSpPr>
          <p:spPr>
            <a:xfrm flipH="1">
              <a:off x="1796368" y="3941234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ṡḷiḓè">
              <a:extLst>
                <a:ext uri="{FF2B5EF4-FFF2-40B4-BE49-F238E27FC236}">
                  <a16:creationId xmlns:a16="http://schemas.microsoft.com/office/drawing/2014/main" xmlns="" id="{4D1C4856-ABAE-457C-93AD-99BF681806CA}"/>
                </a:ext>
              </a:extLst>
            </p:cNvPr>
            <p:cNvSpPr/>
            <p:nvPr/>
          </p:nvSpPr>
          <p:spPr bwMode="auto">
            <a:xfrm>
              <a:off x="681451" y="2059317"/>
              <a:ext cx="570037" cy="46852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lïḍé">
              <a:extLst>
                <a:ext uri="{FF2B5EF4-FFF2-40B4-BE49-F238E27FC236}">
                  <a16:creationId xmlns:a16="http://schemas.microsoft.com/office/drawing/2014/main" xmlns="" id="{4BC4DE5C-F866-4AEE-AA03-ECF8CF9A00AB}"/>
                </a:ext>
              </a:extLst>
            </p:cNvPr>
            <p:cNvSpPr/>
            <p:nvPr/>
          </p:nvSpPr>
          <p:spPr bwMode="auto">
            <a:xfrm>
              <a:off x="966470" y="3328435"/>
              <a:ext cx="512662" cy="51212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ṣľîḋe">
              <a:extLst>
                <a:ext uri="{FF2B5EF4-FFF2-40B4-BE49-F238E27FC236}">
                  <a16:creationId xmlns:a16="http://schemas.microsoft.com/office/drawing/2014/main" xmlns="" id="{A1258865-A2E5-4DE5-A452-60E8CB78D3CA}"/>
                </a:ext>
              </a:extLst>
            </p:cNvPr>
            <p:cNvSpPr/>
            <p:nvPr/>
          </p:nvSpPr>
          <p:spPr bwMode="auto">
            <a:xfrm>
              <a:off x="1368648" y="4659768"/>
              <a:ext cx="462071" cy="46121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$lîḍé">
              <a:extLst>
                <a:ext uri="{FF2B5EF4-FFF2-40B4-BE49-F238E27FC236}">
                  <a16:creationId xmlns:a16="http://schemas.microsoft.com/office/drawing/2014/main" xmlns="" id="{80D75876-D552-4FE1-A8E8-0EE932C6C376}"/>
                </a:ext>
              </a:extLst>
            </p:cNvPr>
            <p:cNvSpPr txBox="1"/>
            <p:nvPr/>
          </p:nvSpPr>
          <p:spPr>
            <a:xfrm>
              <a:off x="2013820" y="1936117"/>
              <a:ext cx="8987179" cy="7096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5" name="íṡlïḋê">
              <a:extLst>
                <a:ext uri="{FF2B5EF4-FFF2-40B4-BE49-F238E27FC236}">
                  <a16:creationId xmlns:a16="http://schemas.microsoft.com/office/drawing/2014/main" xmlns="" id="{790B1DFB-F565-447C-9CB1-77E1E1DABED2}"/>
                </a:ext>
              </a:extLst>
            </p:cNvPr>
            <p:cNvSpPr/>
            <p:nvPr/>
          </p:nvSpPr>
          <p:spPr>
            <a:xfrm>
              <a:off x="2013821" y="1579981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îSlidé">
              <a:extLst>
                <a:ext uri="{FF2B5EF4-FFF2-40B4-BE49-F238E27FC236}">
                  <a16:creationId xmlns:a16="http://schemas.microsoft.com/office/drawing/2014/main" xmlns="" id="{404A2EB8-8B17-41D8-AD30-7CAE3FD8D0A0}"/>
                </a:ext>
              </a:extLst>
            </p:cNvPr>
            <p:cNvSpPr txBox="1"/>
            <p:nvPr/>
          </p:nvSpPr>
          <p:spPr>
            <a:xfrm>
              <a:off x="2580850" y="3211305"/>
              <a:ext cx="8420149" cy="72687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7" name="íś1îďê">
              <a:extLst>
                <a:ext uri="{FF2B5EF4-FFF2-40B4-BE49-F238E27FC236}">
                  <a16:creationId xmlns:a16="http://schemas.microsoft.com/office/drawing/2014/main" xmlns="" id="{B7C532A9-26B0-46A8-AF60-1A4DD8EB234E}"/>
                </a:ext>
              </a:extLst>
            </p:cNvPr>
            <p:cNvSpPr/>
            <p:nvPr/>
          </p:nvSpPr>
          <p:spPr>
            <a:xfrm>
              <a:off x="2580851" y="2858225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ïşlíde">
              <a:extLst>
                <a:ext uri="{FF2B5EF4-FFF2-40B4-BE49-F238E27FC236}">
                  <a16:creationId xmlns:a16="http://schemas.microsoft.com/office/drawing/2014/main" xmlns="" id="{FA767D17-B224-4040-8812-5715A006645B}"/>
                </a:ext>
              </a:extLst>
            </p:cNvPr>
            <p:cNvSpPr txBox="1"/>
            <p:nvPr/>
          </p:nvSpPr>
          <p:spPr>
            <a:xfrm>
              <a:off x="2878714" y="4498579"/>
              <a:ext cx="8122285" cy="72381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9" name="îṥḻíḓê">
              <a:extLst>
                <a:ext uri="{FF2B5EF4-FFF2-40B4-BE49-F238E27FC236}">
                  <a16:creationId xmlns:a16="http://schemas.microsoft.com/office/drawing/2014/main" xmlns="" id="{26161785-E829-41F8-AE08-D4F8B38CFC83}"/>
                </a:ext>
              </a:extLst>
            </p:cNvPr>
            <p:cNvSpPr/>
            <p:nvPr/>
          </p:nvSpPr>
          <p:spPr>
            <a:xfrm>
              <a:off x="2878715" y="4130322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069337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1863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187791-F8F7-4CA3-9031-DC23473A90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" y="971917"/>
            <a:ext cx="12191998" cy="5171708"/>
            <a:chOff x="4" y="971917"/>
            <a:chExt cx="12191998" cy="5171708"/>
          </a:xfrm>
        </p:grpSpPr>
        <p:sp>
          <p:nvSpPr>
            <p:cNvPr id="6" name="îṩḻiḓè">
              <a:extLst>
                <a:ext uri="{FF2B5EF4-FFF2-40B4-BE49-F238E27FC236}">
                  <a16:creationId xmlns:a16="http://schemas.microsoft.com/office/drawing/2014/main" xmlns="" id="{F09DB8F7-1707-4B3F-AF60-0B42E311A9CD}"/>
                </a:ext>
              </a:extLst>
            </p:cNvPr>
            <p:cNvSpPr/>
            <p:nvPr/>
          </p:nvSpPr>
          <p:spPr>
            <a:xfrm rot="5400000">
              <a:off x="5261553" y="-3816845"/>
              <a:ext cx="1668900" cy="12191997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7" name="iṥḻíḋè">
              <a:extLst>
                <a:ext uri="{FF2B5EF4-FFF2-40B4-BE49-F238E27FC236}">
                  <a16:creationId xmlns:a16="http://schemas.microsoft.com/office/drawing/2014/main" xmlns="" id="{219A2548-DD4B-4EE8-A7B8-CF4D21D2432E}"/>
                </a:ext>
              </a:extLst>
            </p:cNvPr>
            <p:cNvSpPr/>
            <p:nvPr/>
          </p:nvSpPr>
          <p:spPr>
            <a:xfrm rot="5400000">
              <a:off x="4865543" y="-3893622"/>
              <a:ext cx="2460920" cy="12191998"/>
            </a:xfrm>
            <a:prstGeom prst="parallelogram">
              <a:avLst>
                <a:gd name="adj" fmla="val 40000"/>
              </a:avLst>
            </a:prstGeom>
            <a:solidFill>
              <a:schemeClr val="accent1">
                <a:alpha val="80000"/>
              </a:schemeClr>
            </a:solidFill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8" name="ïšļiḑê">
              <a:extLst>
                <a:ext uri="{FF2B5EF4-FFF2-40B4-BE49-F238E27FC236}">
                  <a16:creationId xmlns:a16="http://schemas.microsoft.com/office/drawing/2014/main" xmlns="" id="{139C0CED-94D3-4F46-BB0C-27D082498FF1}"/>
                </a:ext>
              </a:extLst>
            </p:cNvPr>
            <p:cNvGrpSpPr/>
            <p:nvPr/>
          </p:nvGrpSpPr>
          <p:grpSpPr>
            <a:xfrm>
              <a:off x="1270003" y="1444460"/>
              <a:ext cx="9499600" cy="1669142"/>
              <a:chOff x="1349441" y="2164224"/>
              <a:chExt cx="7765919" cy="1669142"/>
            </a:xfrm>
          </p:grpSpPr>
          <p:sp>
            <p:nvSpPr>
              <p:cNvPr id="29" name="íşľïḋê">
                <a:extLst>
                  <a:ext uri="{FF2B5EF4-FFF2-40B4-BE49-F238E27FC236}">
                    <a16:creationId xmlns:a16="http://schemas.microsoft.com/office/drawing/2014/main" xmlns="" id="{ED790792-FC42-4EB7-907C-CDE2B78EE1E7}"/>
                  </a:ext>
                </a:extLst>
              </p:cNvPr>
              <p:cNvSpPr/>
              <p:nvPr/>
            </p:nvSpPr>
            <p:spPr>
              <a:xfrm>
                <a:off x="1349441" y="2164224"/>
                <a:ext cx="2598445" cy="1669142"/>
              </a:xfrm>
              <a:prstGeom prst="rect">
                <a:avLst/>
              </a:prstGeom>
              <a:blipFill>
                <a:blip r:embed="rId3"/>
                <a:stretch>
                  <a:fillRect t="-13579" b="-1337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islíḑé">
                <a:extLst>
                  <a:ext uri="{FF2B5EF4-FFF2-40B4-BE49-F238E27FC236}">
                    <a16:creationId xmlns:a16="http://schemas.microsoft.com/office/drawing/2014/main" xmlns="" id="{2D19F2A9-A177-4C5B-82AC-C56419460047}"/>
                  </a:ext>
                </a:extLst>
              </p:cNvPr>
              <p:cNvSpPr/>
              <p:nvPr/>
            </p:nvSpPr>
            <p:spPr>
              <a:xfrm>
                <a:off x="3947886" y="2164224"/>
                <a:ext cx="2615993" cy="1669142"/>
              </a:xfrm>
              <a:prstGeom prst="rect">
                <a:avLst/>
              </a:prstGeom>
              <a:blipFill>
                <a:blip r:embed="rId4"/>
                <a:stretch>
                  <a:fillRect t="-13759" b="-1355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işliḋé">
                <a:extLst>
                  <a:ext uri="{FF2B5EF4-FFF2-40B4-BE49-F238E27FC236}">
                    <a16:creationId xmlns:a16="http://schemas.microsoft.com/office/drawing/2014/main" xmlns="" id="{E423AB99-6298-4729-856D-E5BB5567A5FD}"/>
                  </a:ext>
                </a:extLst>
              </p:cNvPr>
              <p:cNvSpPr/>
              <p:nvPr/>
            </p:nvSpPr>
            <p:spPr>
              <a:xfrm>
                <a:off x="6546331" y="2164224"/>
                <a:ext cx="2569029" cy="1669142"/>
              </a:xfrm>
              <a:prstGeom prst="rect">
                <a:avLst/>
              </a:prstGeom>
              <a:blipFill>
                <a:blip r:embed="rId5"/>
                <a:stretch>
                  <a:fillRect t="-18981" b="-1869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48FC0FA-19ED-4549-9FF8-EAD2D283F11F}"/>
                </a:ext>
              </a:extLst>
            </p:cNvPr>
            <p:cNvCxnSpPr>
              <a:cxnSpLocks/>
            </p:cNvCxnSpPr>
            <p:nvPr/>
          </p:nvCxnSpPr>
          <p:spPr>
            <a:xfrm>
              <a:off x="4445123" y="1444460"/>
              <a:ext cx="0" cy="166914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C7F14972-BDB6-4347-A89B-21DB99D6734E}"/>
                </a:ext>
              </a:extLst>
            </p:cNvPr>
            <p:cNvCxnSpPr>
              <a:cxnSpLocks/>
            </p:cNvCxnSpPr>
            <p:nvPr/>
          </p:nvCxnSpPr>
          <p:spPr>
            <a:xfrm>
              <a:off x="7924923" y="1444460"/>
              <a:ext cx="0" cy="166914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EE1937E-DB1E-4B7E-B4CF-8AC5AB935BF1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86886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işļîḑé">
              <a:extLst>
                <a:ext uri="{FF2B5EF4-FFF2-40B4-BE49-F238E27FC236}">
                  <a16:creationId xmlns:a16="http://schemas.microsoft.com/office/drawing/2014/main" xmlns="" id="{F5F36818-3945-4FE7-BF92-D086635A43CE}"/>
                </a:ext>
              </a:extLst>
            </p:cNvPr>
            <p:cNvGrpSpPr/>
            <p:nvPr/>
          </p:nvGrpSpPr>
          <p:grpSpPr>
            <a:xfrm>
              <a:off x="1952423" y="3508271"/>
              <a:ext cx="675000" cy="675005"/>
              <a:chOff x="7209746" y="4153276"/>
              <a:chExt cx="675000" cy="675005"/>
            </a:xfrm>
          </p:grpSpPr>
          <p:sp>
            <p:nvSpPr>
              <p:cNvPr id="27" name="ï$líḑé">
                <a:extLst>
                  <a:ext uri="{FF2B5EF4-FFF2-40B4-BE49-F238E27FC236}">
                    <a16:creationId xmlns:a16="http://schemas.microsoft.com/office/drawing/2014/main" xmlns="" id="{499A133E-6280-4028-A937-96829A6BF96F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8" name="îsľïḑè">
                <a:extLst>
                  <a:ext uri="{FF2B5EF4-FFF2-40B4-BE49-F238E27FC236}">
                    <a16:creationId xmlns:a16="http://schemas.microsoft.com/office/drawing/2014/main" xmlns="" id="{0785C218-A694-431C-82EF-5CA8C69BB32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3" name="ïšļïďè">
              <a:extLst>
                <a:ext uri="{FF2B5EF4-FFF2-40B4-BE49-F238E27FC236}">
                  <a16:creationId xmlns:a16="http://schemas.microsoft.com/office/drawing/2014/main" xmlns="" id="{7841B5F1-2C9E-4D8B-ACB5-FDBF17A85D61}"/>
                </a:ext>
              </a:extLst>
            </p:cNvPr>
            <p:cNvGrpSpPr/>
            <p:nvPr/>
          </p:nvGrpSpPr>
          <p:grpSpPr>
            <a:xfrm>
              <a:off x="5756712" y="3508271"/>
              <a:ext cx="675000" cy="675005"/>
              <a:chOff x="7209746" y="4153276"/>
              <a:chExt cx="675000" cy="675005"/>
            </a:xfrm>
          </p:grpSpPr>
          <p:sp>
            <p:nvSpPr>
              <p:cNvPr id="25" name="ïṩḷïďe">
                <a:extLst>
                  <a:ext uri="{FF2B5EF4-FFF2-40B4-BE49-F238E27FC236}">
                    <a16:creationId xmlns:a16="http://schemas.microsoft.com/office/drawing/2014/main" xmlns="" id="{478FA529-C41A-4F3F-A6C8-7C88CA9FB6B0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6" name="îṧľïḋé">
                <a:extLst>
                  <a:ext uri="{FF2B5EF4-FFF2-40B4-BE49-F238E27FC236}">
                    <a16:creationId xmlns:a16="http://schemas.microsoft.com/office/drawing/2014/main" xmlns="" id="{36E3595B-3DD7-4AEF-B8E0-E3CBA26FF400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4" name="ïṩľïďê">
              <a:extLst>
                <a:ext uri="{FF2B5EF4-FFF2-40B4-BE49-F238E27FC236}">
                  <a16:creationId xmlns:a16="http://schemas.microsoft.com/office/drawing/2014/main" xmlns="" id="{BFDCD431-B8CF-4D27-B03F-0E92BB612AE5}"/>
                </a:ext>
              </a:extLst>
            </p:cNvPr>
            <p:cNvGrpSpPr/>
            <p:nvPr/>
          </p:nvGrpSpPr>
          <p:grpSpPr>
            <a:xfrm>
              <a:off x="9559495" y="3508271"/>
              <a:ext cx="675000" cy="675005"/>
              <a:chOff x="7209746" y="4153276"/>
              <a:chExt cx="675000" cy="675005"/>
            </a:xfrm>
          </p:grpSpPr>
          <p:sp>
            <p:nvSpPr>
              <p:cNvPr id="23" name="îsḷíďê">
                <a:extLst>
                  <a:ext uri="{FF2B5EF4-FFF2-40B4-BE49-F238E27FC236}">
                    <a16:creationId xmlns:a16="http://schemas.microsoft.com/office/drawing/2014/main" xmlns="" id="{CE802050-4BF8-4226-8679-D32BE03A4F5D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4" name="ïSliḍê">
                <a:extLst>
                  <a:ext uri="{FF2B5EF4-FFF2-40B4-BE49-F238E27FC236}">
                    <a16:creationId xmlns:a16="http://schemas.microsoft.com/office/drawing/2014/main" xmlns="" id="{DC8C5C60-DBC9-4E97-A130-B49F3811C343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5" name="isľïḋe">
              <a:extLst>
                <a:ext uri="{FF2B5EF4-FFF2-40B4-BE49-F238E27FC236}">
                  <a16:creationId xmlns:a16="http://schemas.microsoft.com/office/drawing/2014/main" xmlns="" id="{D289841A-78C2-4303-8408-28D9D03153C5}"/>
                </a:ext>
              </a:extLst>
            </p:cNvPr>
            <p:cNvSpPr txBox="1"/>
            <p:nvPr/>
          </p:nvSpPr>
          <p:spPr>
            <a:xfrm>
              <a:off x="676468" y="4206336"/>
              <a:ext cx="3214534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6" name="íṡļîḍe">
              <a:extLst>
                <a:ext uri="{FF2B5EF4-FFF2-40B4-BE49-F238E27FC236}">
                  <a16:creationId xmlns:a16="http://schemas.microsoft.com/office/drawing/2014/main" xmlns="" id="{0B7C1CCE-712E-42E7-A88A-7E2547EC6438}"/>
                </a:ext>
              </a:extLst>
            </p:cNvPr>
            <p:cNvSpPr txBox="1"/>
            <p:nvPr/>
          </p:nvSpPr>
          <p:spPr>
            <a:xfrm>
              <a:off x="4486944" y="4206336"/>
              <a:ext cx="3214534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7" name="îṡ1iḍè">
              <a:extLst>
                <a:ext uri="{FF2B5EF4-FFF2-40B4-BE49-F238E27FC236}">
                  <a16:creationId xmlns:a16="http://schemas.microsoft.com/office/drawing/2014/main" xmlns="" id="{D4087141-947F-4996-8E6C-AF42831A67A2}"/>
                </a:ext>
              </a:extLst>
            </p:cNvPr>
            <p:cNvSpPr txBox="1"/>
            <p:nvPr/>
          </p:nvSpPr>
          <p:spPr>
            <a:xfrm>
              <a:off x="8289729" y="4206336"/>
              <a:ext cx="3214534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3A0A732-C459-4960-80FB-436288B21BD9}"/>
                </a:ext>
              </a:extLst>
            </p:cNvPr>
            <p:cNvCxnSpPr>
              <a:cxnSpLocks/>
            </p:cNvCxnSpPr>
            <p:nvPr/>
          </p:nvCxnSpPr>
          <p:spPr>
            <a:xfrm>
              <a:off x="4206000" y="4794667"/>
              <a:ext cx="0" cy="134895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B2B437CC-A9D2-4A58-A155-E8458554FD99}"/>
                </a:ext>
              </a:extLst>
            </p:cNvPr>
            <p:cNvCxnSpPr>
              <a:cxnSpLocks/>
            </p:cNvCxnSpPr>
            <p:nvPr/>
          </p:nvCxnSpPr>
          <p:spPr>
            <a:xfrm>
              <a:off x="7986000" y="4794667"/>
              <a:ext cx="0" cy="13489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íş1îḑè">
              <a:extLst>
                <a:ext uri="{FF2B5EF4-FFF2-40B4-BE49-F238E27FC236}">
                  <a16:creationId xmlns:a16="http://schemas.microsoft.com/office/drawing/2014/main" xmlns="" id="{D9A6E095-01C1-4340-AD67-26B697F38E84}"/>
                </a:ext>
              </a:extLst>
            </p:cNvPr>
            <p:cNvSpPr/>
            <p:nvPr/>
          </p:nvSpPr>
          <p:spPr bwMode="auto">
            <a:xfrm>
              <a:off x="589866" y="4794667"/>
              <a:ext cx="3600400" cy="134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0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……</a:t>
              </a:r>
              <a:endParaRPr lang="zh-CN" altLang="en-US" sz="1000" dirty="0"/>
            </a:p>
          </p:txBody>
        </p:sp>
        <p:sp>
          <p:nvSpPr>
            <p:cNvPr id="21" name="ï$1îḓè">
              <a:extLst>
                <a:ext uri="{FF2B5EF4-FFF2-40B4-BE49-F238E27FC236}">
                  <a16:creationId xmlns:a16="http://schemas.microsoft.com/office/drawing/2014/main" xmlns="" id="{AA01C43F-0A8A-40AC-B7A5-1AAF6B96291E}"/>
                </a:ext>
              </a:extLst>
            </p:cNvPr>
            <p:cNvSpPr/>
            <p:nvPr/>
          </p:nvSpPr>
          <p:spPr bwMode="auto">
            <a:xfrm>
              <a:off x="4340312" y="4794667"/>
              <a:ext cx="3600400" cy="134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0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……</a:t>
              </a:r>
              <a:endParaRPr lang="zh-CN" altLang="en-US" sz="1000" dirty="0"/>
            </a:p>
          </p:txBody>
        </p:sp>
        <p:sp>
          <p:nvSpPr>
            <p:cNvPr id="22" name="iṣ1ïḓê">
              <a:extLst>
                <a:ext uri="{FF2B5EF4-FFF2-40B4-BE49-F238E27FC236}">
                  <a16:creationId xmlns:a16="http://schemas.microsoft.com/office/drawing/2014/main" xmlns="" id="{19FC946E-9975-468B-A88A-64338C2E36DB}"/>
                </a:ext>
              </a:extLst>
            </p:cNvPr>
            <p:cNvSpPr/>
            <p:nvPr/>
          </p:nvSpPr>
          <p:spPr bwMode="auto">
            <a:xfrm>
              <a:off x="8031289" y="4794667"/>
              <a:ext cx="3600400" cy="134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0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……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4672012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1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862F504-AA29-48D3-89D1-84F7746B6CF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349" y="1449000"/>
            <a:ext cx="12194348" cy="5425524"/>
            <a:chOff x="-2349" y="1449000"/>
            <a:chExt cx="12194348" cy="5425524"/>
          </a:xfrm>
        </p:grpSpPr>
        <p:sp>
          <p:nvSpPr>
            <p:cNvPr id="6" name="iŝļiḑê">
              <a:extLst>
                <a:ext uri="{FF2B5EF4-FFF2-40B4-BE49-F238E27FC236}">
                  <a16:creationId xmlns:a16="http://schemas.microsoft.com/office/drawing/2014/main" xmlns="" id="{6F117166-C879-4132-8A70-037C095292F9}"/>
                </a:ext>
              </a:extLst>
            </p:cNvPr>
            <p:cNvSpPr/>
            <p:nvPr/>
          </p:nvSpPr>
          <p:spPr>
            <a:xfrm rot="16200000">
              <a:off x="5159563" y="-157912"/>
              <a:ext cx="1870524" cy="1219434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 dirty="0"/>
            </a:p>
          </p:txBody>
        </p:sp>
        <p:sp>
          <p:nvSpPr>
            <p:cNvPr id="7" name="išļiḋé">
              <a:extLst>
                <a:ext uri="{FF2B5EF4-FFF2-40B4-BE49-F238E27FC236}">
                  <a16:creationId xmlns:a16="http://schemas.microsoft.com/office/drawing/2014/main" xmlns="" id="{C67056D6-AF4D-42C3-B054-CC0308EBCC67}"/>
                </a:ext>
              </a:extLst>
            </p:cNvPr>
            <p:cNvSpPr/>
            <p:nvPr/>
          </p:nvSpPr>
          <p:spPr bwMode="auto">
            <a:xfrm>
              <a:off x="8504067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8" name="ïsľiḑé">
              <a:extLst>
                <a:ext uri="{FF2B5EF4-FFF2-40B4-BE49-F238E27FC236}">
                  <a16:creationId xmlns:a16="http://schemas.microsoft.com/office/drawing/2014/main" xmlns="" id="{01A7B469-4492-453F-97AD-4BBF02521213}"/>
                </a:ext>
              </a:extLst>
            </p:cNvPr>
            <p:cNvSpPr/>
            <p:nvPr/>
          </p:nvSpPr>
          <p:spPr bwMode="auto">
            <a:xfrm flipV="1">
              <a:off x="5887303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9" name="ïsļíďê">
              <a:extLst>
                <a:ext uri="{FF2B5EF4-FFF2-40B4-BE49-F238E27FC236}">
                  <a16:creationId xmlns:a16="http://schemas.microsoft.com/office/drawing/2014/main" xmlns="" id="{EC6755C7-A0F8-49B6-94BB-63E4AA186013}"/>
                </a:ext>
              </a:extLst>
            </p:cNvPr>
            <p:cNvSpPr/>
            <p:nvPr/>
          </p:nvSpPr>
          <p:spPr bwMode="auto">
            <a:xfrm>
              <a:off x="3272238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0" name="ïśḷîďè">
              <a:extLst>
                <a:ext uri="{FF2B5EF4-FFF2-40B4-BE49-F238E27FC236}">
                  <a16:creationId xmlns:a16="http://schemas.microsoft.com/office/drawing/2014/main" xmlns="" id="{774C0A82-69B0-427B-90E4-EC96310ED4A1}"/>
                </a:ext>
              </a:extLst>
            </p:cNvPr>
            <p:cNvSpPr/>
            <p:nvPr/>
          </p:nvSpPr>
          <p:spPr bwMode="auto">
            <a:xfrm>
              <a:off x="658714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1" name="íšḻîḋê">
              <a:extLst>
                <a:ext uri="{FF2B5EF4-FFF2-40B4-BE49-F238E27FC236}">
                  <a16:creationId xmlns:a16="http://schemas.microsoft.com/office/drawing/2014/main" xmlns="" id="{E7B0ED53-88BC-49DB-8FBE-4144FE32ABF2}"/>
                </a:ext>
              </a:extLst>
            </p:cNvPr>
            <p:cNvSpPr/>
            <p:nvPr/>
          </p:nvSpPr>
          <p:spPr bwMode="auto">
            <a:xfrm flipV="1">
              <a:off x="658714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2" name="išľïḑé">
              <a:extLst>
                <a:ext uri="{FF2B5EF4-FFF2-40B4-BE49-F238E27FC236}">
                  <a16:creationId xmlns:a16="http://schemas.microsoft.com/office/drawing/2014/main" xmlns="" id="{FB39C5C9-A80B-4487-97D5-44B30B008BDF}"/>
                </a:ext>
              </a:extLst>
            </p:cNvPr>
            <p:cNvSpPr/>
            <p:nvPr/>
          </p:nvSpPr>
          <p:spPr bwMode="auto">
            <a:xfrm flipV="1">
              <a:off x="3272238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3" name="iṣļidé">
              <a:extLst>
                <a:ext uri="{FF2B5EF4-FFF2-40B4-BE49-F238E27FC236}">
                  <a16:creationId xmlns:a16="http://schemas.microsoft.com/office/drawing/2014/main" xmlns="" id="{57E8D692-62BA-4E86-BBEC-FCBB53A83B48}"/>
                </a:ext>
              </a:extLst>
            </p:cNvPr>
            <p:cNvSpPr/>
            <p:nvPr/>
          </p:nvSpPr>
          <p:spPr bwMode="auto">
            <a:xfrm>
              <a:off x="5887303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4" name="iṣḻîdê">
              <a:extLst>
                <a:ext uri="{FF2B5EF4-FFF2-40B4-BE49-F238E27FC236}">
                  <a16:creationId xmlns:a16="http://schemas.microsoft.com/office/drawing/2014/main" xmlns="" id="{68111EB6-5AFA-4829-A926-88F4C503158F}"/>
                </a:ext>
              </a:extLst>
            </p:cNvPr>
            <p:cNvSpPr/>
            <p:nvPr/>
          </p:nvSpPr>
          <p:spPr bwMode="auto">
            <a:xfrm flipV="1">
              <a:off x="8504067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5" name="íṥḷîḍè">
              <a:extLst>
                <a:ext uri="{FF2B5EF4-FFF2-40B4-BE49-F238E27FC236}">
                  <a16:creationId xmlns:a16="http://schemas.microsoft.com/office/drawing/2014/main" xmlns="" id="{AEA88EFC-AFAA-4EBF-8186-06A247AF833D}"/>
                </a:ext>
              </a:extLst>
            </p:cNvPr>
            <p:cNvSpPr txBox="1"/>
            <p:nvPr/>
          </p:nvSpPr>
          <p:spPr>
            <a:xfrm>
              <a:off x="1300309" y="2731986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Q1</a:t>
              </a:r>
              <a:endParaRPr lang="zh-CN" altLang="en-US" sz="1600" b="1" dirty="0"/>
            </a:p>
          </p:txBody>
        </p:sp>
        <p:sp>
          <p:nvSpPr>
            <p:cNvPr id="16" name="iṩḻíḓè">
              <a:extLst>
                <a:ext uri="{FF2B5EF4-FFF2-40B4-BE49-F238E27FC236}">
                  <a16:creationId xmlns:a16="http://schemas.microsoft.com/office/drawing/2014/main" xmlns="" id="{BE7BD682-0C92-4187-B9B3-36CE5117BC27}"/>
                </a:ext>
              </a:extLst>
            </p:cNvPr>
            <p:cNvSpPr txBox="1"/>
            <p:nvPr/>
          </p:nvSpPr>
          <p:spPr>
            <a:xfrm>
              <a:off x="3935136" y="2731986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Q2</a:t>
              </a:r>
              <a:endParaRPr lang="zh-CN" altLang="en-US" sz="1600" b="1" dirty="0"/>
            </a:p>
          </p:txBody>
        </p:sp>
        <p:sp>
          <p:nvSpPr>
            <p:cNvPr id="17" name="îśḻídê">
              <a:extLst>
                <a:ext uri="{FF2B5EF4-FFF2-40B4-BE49-F238E27FC236}">
                  <a16:creationId xmlns:a16="http://schemas.microsoft.com/office/drawing/2014/main" xmlns="" id="{2B9652DE-9694-4512-A1CC-F0E0B97B8CF0}"/>
                </a:ext>
              </a:extLst>
            </p:cNvPr>
            <p:cNvSpPr txBox="1"/>
            <p:nvPr/>
          </p:nvSpPr>
          <p:spPr>
            <a:xfrm>
              <a:off x="6558067" y="2726901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Q3</a:t>
              </a:r>
              <a:endParaRPr lang="zh-CN" altLang="en-US" sz="1600" b="1" dirty="0"/>
            </a:p>
          </p:txBody>
        </p:sp>
        <p:sp>
          <p:nvSpPr>
            <p:cNvPr id="18" name="íşļïḍè">
              <a:extLst>
                <a:ext uri="{FF2B5EF4-FFF2-40B4-BE49-F238E27FC236}">
                  <a16:creationId xmlns:a16="http://schemas.microsoft.com/office/drawing/2014/main" xmlns="" id="{AB99C9C8-99A1-4369-9BDE-7761A839C1A1}"/>
                </a:ext>
              </a:extLst>
            </p:cNvPr>
            <p:cNvSpPr txBox="1"/>
            <p:nvPr/>
          </p:nvSpPr>
          <p:spPr>
            <a:xfrm>
              <a:off x="9145661" y="2726901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Q4</a:t>
              </a:r>
              <a:endParaRPr lang="zh-CN" altLang="en-US" sz="1600" b="1" dirty="0"/>
            </a:p>
          </p:txBody>
        </p:sp>
        <p:grpSp>
          <p:nvGrpSpPr>
            <p:cNvPr id="19" name="iSḻïḍê">
              <a:extLst>
                <a:ext uri="{FF2B5EF4-FFF2-40B4-BE49-F238E27FC236}">
                  <a16:creationId xmlns:a16="http://schemas.microsoft.com/office/drawing/2014/main" xmlns="" id="{26015308-DD7C-4237-8911-E6E9A6839437}"/>
                </a:ext>
              </a:extLst>
            </p:cNvPr>
            <p:cNvGrpSpPr/>
            <p:nvPr/>
          </p:nvGrpSpPr>
          <p:grpSpPr>
            <a:xfrm>
              <a:off x="987610" y="4715073"/>
              <a:ext cx="2363390" cy="1433277"/>
              <a:chOff x="987610" y="4715073"/>
              <a:chExt cx="2363390" cy="1433277"/>
            </a:xfrm>
          </p:grpSpPr>
          <p:grpSp>
            <p:nvGrpSpPr>
              <p:cNvPr id="38" name="îŝliḓe">
                <a:extLst>
                  <a:ext uri="{FF2B5EF4-FFF2-40B4-BE49-F238E27FC236}">
                    <a16:creationId xmlns:a16="http://schemas.microsoft.com/office/drawing/2014/main" xmlns="" id="{C6C21124-C7F6-4F70-92A9-12AD5743DA2C}"/>
                  </a:ext>
                </a:extLst>
              </p:cNvPr>
              <p:cNvGrpSpPr/>
              <p:nvPr/>
            </p:nvGrpSpPr>
            <p:grpSpPr>
              <a:xfrm>
                <a:off x="1880380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40" name="íŝliḑè">
                  <a:extLst>
                    <a:ext uri="{FF2B5EF4-FFF2-40B4-BE49-F238E27FC236}">
                      <a16:creationId xmlns:a16="http://schemas.microsoft.com/office/drawing/2014/main" xmlns="" id="{085A9F8C-9EF3-4900-BA4E-CF3F6D0E1E58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41" name="íŝḷiḋé">
                  <a:extLst>
                    <a:ext uri="{FF2B5EF4-FFF2-40B4-BE49-F238E27FC236}">
                      <a16:creationId xmlns:a16="http://schemas.microsoft.com/office/drawing/2014/main" xmlns="" id="{76E73C85-4765-4639-9BD4-4D9949B1F541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9" name="iṥľiḓe">
                <a:extLst>
                  <a:ext uri="{FF2B5EF4-FFF2-40B4-BE49-F238E27FC236}">
                    <a16:creationId xmlns:a16="http://schemas.microsoft.com/office/drawing/2014/main" xmlns="" id="{33FE6C86-EFC6-45DD-BF84-E3E94F45334E}"/>
                  </a:ext>
                </a:extLst>
              </p:cNvPr>
              <p:cNvSpPr/>
              <p:nvPr/>
            </p:nvSpPr>
            <p:spPr bwMode="auto">
              <a:xfrm>
                <a:off x="987610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0" name="ïṧľíḋê">
              <a:extLst>
                <a:ext uri="{FF2B5EF4-FFF2-40B4-BE49-F238E27FC236}">
                  <a16:creationId xmlns:a16="http://schemas.microsoft.com/office/drawing/2014/main" xmlns="" id="{6D1C7248-6209-4372-9CDF-8944D39D3AE2}"/>
                </a:ext>
              </a:extLst>
            </p:cNvPr>
            <p:cNvGrpSpPr/>
            <p:nvPr/>
          </p:nvGrpSpPr>
          <p:grpSpPr>
            <a:xfrm>
              <a:off x="3602727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34" name="íṩḷïdè">
                <a:extLst>
                  <a:ext uri="{FF2B5EF4-FFF2-40B4-BE49-F238E27FC236}">
                    <a16:creationId xmlns:a16="http://schemas.microsoft.com/office/drawing/2014/main" xmlns="" id="{7D19D2A5-99D5-48F3-B627-41F05392F6F7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36" name="îṧḻiḍé">
                  <a:extLst>
                    <a:ext uri="{FF2B5EF4-FFF2-40B4-BE49-F238E27FC236}">
                      <a16:creationId xmlns:a16="http://schemas.microsoft.com/office/drawing/2014/main" xmlns="" id="{69FC67F2-4A06-4A38-B9FF-FCD18E7F6442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7" name="ïṥļiḍe">
                  <a:extLst>
                    <a:ext uri="{FF2B5EF4-FFF2-40B4-BE49-F238E27FC236}">
                      <a16:creationId xmlns:a16="http://schemas.microsoft.com/office/drawing/2014/main" xmlns="" id="{37C6778B-679F-42D0-99E3-BCCE028A6B69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5" name="íṥ1íḋé">
                <a:extLst>
                  <a:ext uri="{FF2B5EF4-FFF2-40B4-BE49-F238E27FC236}">
                    <a16:creationId xmlns:a16="http://schemas.microsoft.com/office/drawing/2014/main" xmlns="" id="{29F31BF6-576D-4C69-92D4-0EFF5F1F6511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1" name="îSḷíḑé">
              <a:extLst>
                <a:ext uri="{FF2B5EF4-FFF2-40B4-BE49-F238E27FC236}">
                  <a16:creationId xmlns:a16="http://schemas.microsoft.com/office/drawing/2014/main" xmlns="" id="{76376DE7-C879-4099-BA01-2169AB2AAB67}"/>
                </a:ext>
              </a:extLst>
            </p:cNvPr>
            <p:cNvGrpSpPr/>
            <p:nvPr/>
          </p:nvGrpSpPr>
          <p:grpSpPr>
            <a:xfrm>
              <a:off x="6217844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30" name="iṥlíḋe">
                <a:extLst>
                  <a:ext uri="{FF2B5EF4-FFF2-40B4-BE49-F238E27FC236}">
                    <a16:creationId xmlns:a16="http://schemas.microsoft.com/office/drawing/2014/main" xmlns="" id="{4B49A7AC-801C-4655-9238-0D58567BE10F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32" name="işḻîďe">
                  <a:extLst>
                    <a:ext uri="{FF2B5EF4-FFF2-40B4-BE49-F238E27FC236}">
                      <a16:creationId xmlns:a16="http://schemas.microsoft.com/office/drawing/2014/main" xmlns="" id="{13E5AA9C-5F87-4A58-BCF8-F757A3C2A7A9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3" name="îṣ1iḋé">
                  <a:extLst>
                    <a:ext uri="{FF2B5EF4-FFF2-40B4-BE49-F238E27FC236}">
                      <a16:creationId xmlns:a16="http://schemas.microsoft.com/office/drawing/2014/main" xmlns="" id="{F5D8978A-C016-4EEA-A489-229C6DF0C1B0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1" name="íślídé">
                <a:extLst>
                  <a:ext uri="{FF2B5EF4-FFF2-40B4-BE49-F238E27FC236}">
                    <a16:creationId xmlns:a16="http://schemas.microsoft.com/office/drawing/2014/main" xmlns="" id="{0703243D-151F-4101-8993-103C6D5C8551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2" name="îṡḻîdé">
              <a:extLst>
                <a:ext uri="{FF2B5EF4-FFF2-40B4-BE49-F238E27FC236}">
                  <a16:creationId xmlns:a16="http://schemas.microsoft.com/office/drawing/2014/main" xmlns="" id="{53C96B6A-C057-4C41-BB19-27C1FD74A8D0}"/>
                </a:ext>
              </a:extLst>
            </p:cNvPr>
            <p:cNvGrpSpPr/>
            <p:nvPr/>
          </p:nvGrpSpPr>
          <p:grpSpPr>
            <a:xfrm>
              <a:off x="8832962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26" name="îṥļiḑê">
                <a:extLst>
                  <a:ext uri="{FF2B5EF4-FFF2-40B4-BE49-F238E27FC236}">
                    <a16:creationId xmlns:a16="http://schemas.microsoft.com/office/drawing/2014/main" xmlns="" id="{F9FF01F8-E7FA-421A-AB70-884F8DE83001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28" name="íślîḋê">
                  <a:extLst>
                    <a:ext uri="{FF2B5EF4-FFF2-40B4-BE49-F238E27FC236}">
                      <a16:creationId xmlns:a16="http://schemas.microsoft.com/office/drawing/2014/main" xmlns="" id="{27FCFAAC-8786-498D-92AE-FBE25DB7EBF6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9" name="îṡlîḓé">
                  <a:extLst>
                    <a:ext uri="{FF2B5EF4-FFF2-40B4-BE49-F238E27FC236}">
                      <a16:creationId xmlns:a16="http://schemas.microsoft.com/office/drawing/2014/main" xmlns="" id="{2E59BACE-951F-4A8A-BDF0-22A6825E5715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7" name="îŝlïdê">
                <a:extLst>
                  <a:ext uri="{FF2B5EF4-FFF2-40B4-BE49-F238E27FC236}">
                    <a16:creationId xmlns:a16="http://schemas.microsoft.com/office/drawing/2014/main" xmlns="" id="{2381277F-8EBA-49EC-A6DF-23652A8F76B4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BF95F95-EFE8-42AA-8037-FA7DA7B93D66}"/>
                </a:ext>
              </a:extLst>
            </p:cNvPr>
            <p:cNvCxnSpPr/>
            <p:nvPr/>
          </p:nvCxnSpPr>
          <p:spPr>
            <a:xfrm>
              <a:off x="3531000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A368D52-813D-44DC-BEA7-0B4BC820B376}"/>
                </a:ext>
              </a:extLst>
            </p:cNvPr>
            <p:cNvCxnSpPr/>
            <p:nvPr/>
          </p:nvCxnSpPr>
          <p:spPr>
            <a:xfrm>
              <a:off x="6093225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7AF53844-CE27-4C66-BE0C-BEA9CD80A24C}"/>
                </a:ext>
              </a:extLst>
            </p:cNvPr>
            <p:cNvCxnSpPr/>
            <p:nvPr/>
          </p:nvCxnSpPr>
          <p:spPr>
            <a:xfrm>
              <a:off x="8655450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6414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234007" y="2880327"/>
            <a:ext cx="5419185" cy="895350"/>
          </a:xfrm>
        </p:spPr>
        <p:txBody>
          <a:bodyPr/>
          <a:lstStyle/>
          <a:p>
            <a:pPr algn="ctr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235123" y="3775677"/>
            <a:ext cx="5419185" cy="1015623"/>
          </a:xfrm>
        </p:spPr>
        <p:txBody>
          <a:bodyPr/>
          <a:lstStyle/>
          <a:p>
            <a:pPr lvl="0" algn="ctr"/>
            <a:r>
              <a:rPr lang="en-US" altLang="zh-CN" dirty="0"/>
              <a:t>Supporting text here.</a:t>
            </a:r>
          </a:p>
          <a:p>
            <a:pPr lvl="0" algn="ctr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09801" y="2313951"/>
            <a:ext cx="1067596" cy="92823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664856ff-bccc-4d9c-882b-a20df5d6a7b5" descr="9RkAAB+LCAAAAAAABADdmMuO2jAUht/FbXd0FN8wYUcoVCx60TBqF9UsUuIBt0lAiVNRId69NrngDB6arkosNsnxOfb/n5x8Ag7gtfy942AMlkmYyXciXGdhspA8AQOwiMA4LeJ4AAKRRiJdv8+2xS4H42+Hpsxc+Srk5ksYF1zXpkKKMC5vxxf5ddoHkYqkSKo0785ToXBvhKBXBkUUxdxMW6SSZ7+aE6COna6XMlMHzLdZEkp14ME7vgHVEhgT/8476uKI71XRADyUsmo9lTzdAKtPvaBtTqIfRS4Tnspz0edQtY4rVRa/l3Xn7EYOet6Pt76lI4h5Jw/VzstNuOMf1VZab9UBHYLgsXHXUqsOVhct38fBi4If+P4fLeoK05zteVyVrzcw1VcSbLofLcqbUZxu423291Gs0y7WPz09iRW/5yt1bJ10v/6uxoYOKcNDpkxkRb5Rqa/mc5/N/NkM1Krh0TZm9TZdx+xZfpf2n0rM/isbOZeT1dlG+QKV8SAT641MeZ5X4VJppwFTBlfbtLk5LQXh6qf58GoHradXBq9M3X/zDV/yrX1dvFfXzF0dzRun5JCZlEQOUxL1mpLopikJGUOEtCkJ5xMUYCslkZOURCYlkUlJ5DIlu5rrMyUZNCmJHaYk7jUl8S1TkjKEMIMtSHqYQsqskMROQhKbkMQmJLHLkOxqrs+QpCMTksRhSJJeQ5LcMiShh0fI84ftr5LeMPDtP7iJk5QkJiWJSUniMiW7mus1JVt/S1KHKUl7TUl605SEI8JGzG9Rcsqmo4BYKUmdpCQ1KUlNSlKXKdnV3KP6/AELyQjw9RkAAA==">
            <a:extLst>
              <a:ext uri="{FF2B5EF4-FFF2-40B4-BE49-F238E27FC236}">
                <a16:creationId xmlns:a16="http://schemas.microsoft.com/office/drawing/2014/main" xmlns="" id="{A3505639-AFB1-4123-9FA0-740831613CA7}"/>
              </a:ext>
            </a:extLst>
          </p:cNvPr>
          <p:cNvGrpSpPr>
            <a:grpSpLocks noChangeAspect="1"/>
          </p:cNvGrpSpPr>
          <p:nvPr/>
        </p:nvGrpSpPr>
        <p:grpSpPr>
          <a:xfrm>
            <a:off x="1671960" y="1421291"/>
            <a:ext cx="4297040" cy="4421819"/>
            <a:chOff x="3947480" y="1218091"/>
            <a:chExt cx="4297040" cy="4421819"/>
          </a:xfrm>
        </p:grpSpPr>
        <p:sp>
          <p:nvSpPr>
            <p:cNvPr id="6" name="BackShape1">
              <a:extLst>
                <a:ext uri="{FF2B5EF4-FFF2-40B4-BE49-F238E27FC236}">
                  <a16:creationId xmlns:a16="http://schemas.microsoft.com/office/drawing/2014/main" xmlns="" id="{B6654E61-CD4C-47C3-9279-4F97EAB6AC59}"/>
                </a:ext>
              </a:extLst>
            </p:cNvPr>
            <p:cNvSpPr/>
            <p:nvPr/>
          </p:nvSpPr>
          <p:spPr>
            <a:xfrm>
              <a:off x="3955160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97E9EE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" name="ValueShape1">
              <a:extLst>
                <a:ext uri="{FF2B5EF4-FFF2-40B4-BE49-F238E27FC236}">
                  <a16:creationId xmlns:a16="http://schemas.microsoft.com/office/drawing/2014/main" xmlns="" id="{011C3A83-120B-4BFD-A43E-CA344A8BDFD0}"/>
                </a:ext>
              </a:extLst>
            </p:cNvPr>
            <p:cNvSpPr/>
            <p:nvPr/>
          </p:nvSpPr>
          <p:spPr>
            <a:xfrm>
              <a:off x="3947480" y="2609721"/>
              <a:ext cx="845818" cy="845818"/>
            </a:xfrm>
            <a:prstGeom prst="blockArc">
              <a:avLst>
                <a:gd name="adj1" fmla="val 16200000"/>
                <a:gd name="adj2" fmla="val 5184000"/>
                <a:gd name="adj3" fmla="val 14000"/>
              </a:avLst>
            </a:prstGeom>
            <a:solidFill>
              <a:srgbClr val="97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IconShape1">
              <a:extLst>
                <a:ext uri="{FF2B5EF4-FFF2-40B4-BE49-F238E27FC236}">
                  <a16:creationId xmlns:a16="http://schemas.microsoft.com/office/drawing/2014/main" xmlns="" id="{348136B9-8AF0-4A5C-9FC7-48779534266F}"/>
                </a:ext>
              </a:extLst>
            </p:cNvPr>
            <p:cNvSpPr/>
            <p:nvPr/>
          </p:nvSpPr>
          <p:spPr bwMode="auto">
            <a:xfrm>
              <a:off x="4219254" y="2842439"/>
              <a:ext cx="302270" cy="393254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97E9EE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BackShape1">
              <a:extLst>
                <a:ext uri="{FF2B5EF4-FFF2-40B4-BE49-F238E27FC236}">
                  <a16:creationId xmlns:a16="http://schemas.microsoft.com/office/drawing/2014/main" xmlns="" id="{885593C6-7DD3-4167-AFD7-D93726DE10D7}"/>
                </a:ext>
              </a:extLst>
            </p:cNvPr>
            <p:cNvCxnSpPr>
              <a:cxnSpLocks/>
            </p:cNvCxnSpPr>
            <p:nvPr/>
          </p:nvCxnSpPr>
          <p:spPr>
            <a:xfrm>
              <a:off x="4384762" y="1561970"/>
              <a:ext cx="0" cy="1063111"/>
            </a:xfrm>
            <a:prstGeom prst="line">
              <a:avLst/>
            </a:prstGeom>
            <a:ln w="25400">
              <a:solidFill>
                <a:srgbClr val="97E9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ValueBack1">
              <a:extLst>
                <a:ext uri="{FF2B5EF4-FFF2-40B4-BE49-F238E27FC236}">
                  <a16:creationId xmlns:a16="http://schemas.microsoft.com/office/drawing/2014/main" xmlns="" id="{EFE68956-C83D-4084-B190-0CD0957E6FE6}"/>
                </a:ext>
              </a:extLst>
            </p:cNvPr>
            <p:cNvSpPr/>
            <p:nvPr/>
          </p:nvSpPr>
          <p:spPr>
            <a:xfrm>
              <a:off x="4183235" y="1251764"/>
              <a:ext cx="403054" cy="403054"/>
            </a:xfrm>
            <a:prstGeom prst="ellipse">
              <a:avLst/>
            </a:prstGeom>
            <a:solidFill>
              <a:srgbClr val="97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BackShape2">
              <a:extLst>
                <a:ext uri="{FF2B5EF4-FFF2-40B4-BE49-F238E27FC236}">
                  <a16:creationId xmlns:a16="http://schemas.microsoft.com/office/drawing/2014/main" xmlns="" id="{C9F3F157-BB8D-4924-8EDA-A850D85D0884}"/>
                </a:ext>
              </a:extLst>
            </p:cNvPr>
            <p:cNvSpPr/>
            <p:nvPr/>
          </p:nvSpPr>
          <p:spPr>
            <a:xfrm>
              <a:off x="4817966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1FA2B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2" name="ValueShape2">
              <a:extLst>
                <a:ext uri="{FF2B5EF4-FFF2-40B4-BE49-F238E27FC236}">
                  <a16:creationId xmlns:a16="http://schemas.microsoft.com/office/drawing/2014/main" xmlns="" id="{0DCCBD8C-CB22-4172-AAC5-A2D4AEFE656D}"/>
                </a:ext>
              </a:extLst>
            </p:cNvPr>
            <p:cNvSpPr/>
            <p:nvPr/>
          </p:nvSpPr>
          <p:spPr>
            <a:xfrm>
              <a:off x="4816078" y="2617401"/>
              <a:ext cx="845818" cy="845818"/>
            </a:xfrm>
            <a:prstGeom prst="blockArc">
              <a:avLst>
                <a:gd name="adj1" fmla="val 16200000"/>
                <a:gd name="adj2" fmla="val 9072000"/>
                <a:gd name="adj3" fmla="val 14000"/>
              </a:avLst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IconShape2">
              <a:extLst>
                <a:ext uri="{FF2B5EF4-FFF2-40B4-BE49-F238E27FC236}">
                  <a16:creationId xmlns:a16="http://schemas.microsoft.com/office/drawing/2014/main" xmlns="" id="{C5D2F483-3141-45F9-9D5F-F2C90EE8E759}"/>
                </a:ext>
              </a:extLst>
            </p:cNvPr>
            <p:cNvSpPr/>
            <p:nvPr/>
          </p:nvSpPr>
          <p:spPr bwMode="auto">
            <a:xfrm>
              <a:off x="5078776" y="2852979"/>
              <a:ext cx="302270" cy="393254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1FA2B3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14" name="BackShape2">
              <a:extLst>
                <a:ext uri="{FF2B5EF4-FFF2-40B4-BE49-F238E27FC236}">
                  <a16:creationId xmlns:a16="http://schemas.microsoft.com/office/drawing/2014/main" xmlns="" id="{EC7187F0-BA8B-4642-8C9D-161FCADC780F}"/>
                </a:ext>
              </a:extLst>
            </p:cNvPr>
            <p:cNvCxnSpPr>
              <a:cxnSpLocks/>
            </p:cNvCxnSpPr>
            <p:nvPr/>
          </p:nvCxnSpPr>
          <p:spPr>
            <a:xfrm>
              <a:off x="5238202" y="3463219"/>
              <a:ext cx="0" cy="1063111"/>
            </a:xfrm>
            <a:prstGeom prst="line">
              <a:avLst/>
            </a:prstGeom>
            <a:ln w="25400">
              <a:solidFill>
                <a:srgbClr val="1FA2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ValueBack2">
              <a:extLst>
                <a:ext uri="{FF2B5EF4-FFF2-40B4-BE49-F238E27FC236}">
                  <a16:creationId xmlns:a16="http://schemas.microsoft.com/office/drawing/2014/main" xmlns="" id="{17CBF8A7-93EE-4517-8C53-03D9A5A49378}"/>
                </a:ext>
              </a:extLst>
            </p:cNvPr>
            <p:cNvSpPr/>
            <p:nvPr/>
          </p:nvSpPr>
          <p:spPr>
            <a:xfrm>
              <a:off x="5036573" y="4332483"/>
              <a:ext cx="403054" cy="403054"/>
            </a:xfrm>
            <a:prstGeom prst="ellipse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BackShape3">
              <a:extLst>
                <a:ext uri="{FF2B5EF4-FFF2-40B4-BE49-F238E27FC236}">
                  <a16:creationId xmlns:a16="http://schemas.microsoft.com/office/drawing/2014/main" xmlns="" id="{00B7D414-D312-454D-A4DC-110C1414BCEF}"/>
                </a:ext>
              </a:extLst>
            </p:cNvPr>
            <p:cNvSpPr/>
            <p:nvPr/>
          </p:nvSpPr>
          <p:spPr>
            <a:xfrm>
              <a:off x="5680771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035157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7" name="ValueShape3">
              <a:extLst>
                <a:ext uri="{FF2B5EF4-FFF2-40B4-BE49-F238E27FC236}">
                  <a16:creationId xmlns:a16="http://schemas.microsoft.com/office/drawing/2014/main" xmlns="" id="{CE1E989E-909A-434C-AA1F-5B1FFBDC4EAE}"/>
                </a:ext>
              </a:extLst>
            </p:cNvPr>
            <p:cNvSpPr/>
            <p:nvPr/>
          </p:nvSpPr>
          <p:spPr>
            <a:xfrm>
              <a:off x="5671334" y="2617401"/>
              <a:ext cx="845818" cy="845818"/>
            </a:xfrm>
            <a:prstGeom prst="blockArc">
              <a:avLst>
                <a:gd name="adj1" fmla="val 16200000"/>
                <a:gd name="adj2" fmla="val 9936000"/>
                <a:gd name="adj3" fmla="val 14000"/>
              </a:avLst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IconShape3">
              <a:extLst>
                <a:ext uri="{FF2B5EF4-FFF2-40B4-BE49-F238E27FC236}">
                  <a16:creationId xmlns:a16="http://schemas.microsoft.com/office/drawing/2014/main" xmlns="" id="{A7844E22-2509-4544-9050-EEC5B591DAC8}"/>
                </a:ext>
              </a:extLst>
            </p:cNvPr>
            <p:cNvSpPr/>
            <p:nvPr/>
          </p:nvSpPr>
          <p:spPr bwMode="auto">
            <a:xfrm>
              <a:off x="5949412" y="2836003"/>
              <a:ext cx="302270" cy="393254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035157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cxnSp>
          <p:nvCxnSpPr>
            <p:cNvPr id="19" name="BackShape3">
              <a:extLst>
                <a:ext uri="{FF2B5EF4-FFF2-40B4-BE49-F238E27FC236}">
                  <a16:creationId xmlns:a16="http://schemas.microsoft.com/office/drawing/2014/main" xmlns="" id="{ED332442-22E1-42F6-B079-EE876598E31A}"/>
                </a:ext>
              </a:extLst>
            </p:cNvPr>
            <p:cNvCxnSpPr>
              <a:cxnSpLocks/>
            </p:cNvCxnSpPr>
            <p:nvPr/>
          </p:nvCxnSpPr>
          <p:spPr>
            <a:xfrm>
              <a:off x="6091642" y="1561970"/>
              <a:ext cx="0" cy="1063111"/>
            </a:xfrm>
            <a:prstGeom prst="line">
              <a:avLst/>
            </a:prstGeom>
            <a:ln w="25400">
              <a:solidFill>
                <a:srgbClr val="0351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ValueBack3">
              <a:extLst>
                <a:ext uri="{FF2B5EF4-FFF2-40B4-BE49-F238E27FC236}">
                  <a16:creationId xmlns:a16="http://schemas.microsoft.com/office/drawing/2014/main" xmlns="" id="{12ED2CB3-9BEC-49C6-9E69-E1A360F7DD9B}"/>
                </a:ext>
              </a:extLst>
            </p:cNvPr>
            <p:cNvSpPr/>
            <p:nvPr/>
          </p:nvSpPr>
          <p:spPr>
            <a:xfrm>
              <a:off x="5890115" y="1251764"/>
              <a:ext cx="403054" cy="403054"/>
            </a:xfrm>
            <a:prstGeom prst="ellipse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BackShape4">
              <a:extLst>
                <a:ext uri="{FF2B5EF4-FFF2-40B4-BE49-F238E27FC236}">
                  <a16:creationId xmlns:a16="http://schemas.microsoft.com/office/drawing/2014/main" xmlns="" id="{56D526A8-47E9-48A1-8C06-E743A71DBA2E}"/>
                </a:ext>
              </a:extLst>
            </p:cNvPr>
            <p:cNvSpPr/>
            <p:nvPr/>
          </p:nvSpPr>
          <p:spPr>
            <a:xfrm>
              <a:off x="6543576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106B9E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2" name="ValueShape4">
              <a:extLst>
                <a:ext uri="{FF2B5EF4-FFF2-40B4-BE49-F238E27FC236}">
                  <a16:creationId xmlns:a16="http://schemas.microsoft.com/office/drawing/2014/main" xmlns="" id="{16DEADCF-7BDF-4CDF-B1B7-4E7840B86593}"/>
                </a:ext>
              </a:extLst>
            </p:cNvPr>
            <p:cNvSpPr/>
            <p:nvPr/>
          </p:nvSpPr>
          <p:spPr>
            <a:xfrm>
              <a:off x="6537654" y="2617401"/>
              <a:ext cx="845818" cy="845818"/>
            </a:xfrm>
            <a:prstGeom prst="blockArc">
              <a:avLst>
                <a:gd name="adj1" fmla="val 16200000"/>
                <a:gd name="adj2" fmla="val 7128000"/>
                <a:gd name="adj3" fmla="val 14000"/>
              </a:avLst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IconShape4">
              <a:extLst>
                <a:ext uri="{FF2B5EF4-FFF2-40B4-BE49-F238E27FC236}">
                  <a16:creationId xmlns:a16="http://schemas.microsoft.com/office/drawing/2014/main" xmlns="" id="{A54E7DBB-61E7-4A94-886E-16011476139F}"/>
                </a:ext>
              </a:extLst>
            </p:cNvPr>
            <p:cNvSpPr/>
            <p:nvPr/>
          </p:nvSpPr>
          <p:spPr bwMode="auto">
            <a:xfrm>
              <a:off x="6813250" y="2852978"/>
              <a:ext cx="302270" cy="393254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106B9E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24" name="BackShape4">
              <a:extLst>
                <a:ext uri="{FF2B5EF4-FFF2-40B4-BE49-F238E27FC236}">
                  <a16:creationId xmlns:a16="http://schemas.microsoft.com/office/drawing/2014/main" xmlns="" id="{96FDF3C7-9B55-48EA-B4BB-CB45FF5244A3}"/>
                </a:ext>
              </a:extLst>
            </p:cNvPr>
            <p:cNvCxnSpPr>
              <a:cxnSpLocks/>
            </p:cNvCxnSpPr>
            <p:nvPr/>
          </p:nvCxnSpPr>
          <p:spPr>
            <a:xfrm>
              <a:off x="6983182" y="3463219"/>
              <a:ext cx="0" cy="1063111"/>
            </a:xfrm>
            <a:prstGeom prst="line">
              <a:avLst/>
            </a:prstGeom>
            <a:ln w="25400">
              <a:solidFill>
                <a:srgbClr val="106B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ValueBack4">
              <a:extLst>
                <a:ext uri="{FF2B5EF4-FFF2-40B4-BE49-F238E27FC236}">
                  <a16:creationId xmlns:a16="http://schemas.microsoft.com/office/drawing/2014/main" xmlns="" id="{7040FB72-6092-49A3-956C-2C5B16D93447}"/>
                </a:ext>
              </a:extLst>
            </p:cNvPr>
            <p:cNvSpPr/>
            <p:nvPr/>
          </p:nvSpPr>
          <p:spPr>
            <a:xfrm>
              <a:off x="6781553" y="4332483"/>
              <a:ext cx="403054" cy="403054"/>
            </a:xfrm>
            <a:prstGeom prst="ellipse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BackShape5">
              <a:extLst>
                <a:ext uri="{FF2B5EF4-FFF2-40B4-BE49-F238E27FC236}">
                  <a16:creationId xmlns:a16="http://schemas.microsoft.com/office/drawing/2014/main" xmlns="" id="{CF1EE928-28C2-41BE-B317-E5FEC3480636}"/>
                </a:ext>
              </a:extLst>
            </p:cNvPr>
            <p:cNvSpPr/>
            <p:nvPr/>
          </p:nvSpPr>
          <p:spPr>
            <a:xfrm>
              <a:off x="7406382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C7C8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7" name="ValueShape5">
              <a:extLst>
                <a:ext uri="{FF2B5EF4-FFF2-40B4-BE49-F238E27FC236}">
                  <a16:creationId xmlns:a16="http://schemas.microsoft.com/office/drawing/2014/main" xmlns="" id="{6E882B60-8264-4D8F-96F9-91A8F90FD213}"/>
                </a:ext>
              </a:extLst>
            </p:cNvPr>
            <p:cNvSpPr/>
            <p:nvPr/>
          </p:nvSpPr>
          <p:spPr>
            <a:xfrm>
              <a:off x="7398702" y="2617401"/>
              <a:ext cx="845818" cy="845818"/>
            </a:xfrm>
            <a:prstGeom prst="blockArc">
              <a:avLst>
                <a:gd name="adj1" fmla="val 16200000"/>
                <a:gd name="adj2" fmla="val 7344000"/>
                <a:gd name="adj3" fmla="val 14000"/>
              </a:avLst>
            </a:prstGeom>
            <a:solidFill>
              <a:srgbClr val="C7C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IconShape5">
              <a:extLst>
                <a:ext uri="{FF2B5EF4-FFF2-40B4-BE49-F238E27FC236}">
                  <a16:creationId xmlns:a16="http://schemas.microsoft.com/office/drawing/2014/main" xmlns="" id="{9F870292-7912-4B32-AADA-E1D978E324C7}"/>
                </a:ext>
              </a:extLst>
            </p:cNvPr>
            <p:cNvSpPr/>
            <p:nvPr/>
          </p:nvSpPr>
          <p:spPr bwMode="auto">
            <a:xfrm>
              <a:off x="7670476" y="2852979"/>
              <a:ext cx="302269" cy="393253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C7C8B4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29" name="BackShape5">
              <a:extLst>
                <a:ext uri="{FF2B5EF4-FFF2-40B4-BE49-F238E27FC236}">
                  <a16:creationId xmlns:a16="http://schemas.microsoft.com/office/drawing/2014/main" xmlns="" id="{30A60604-1C32-4A28-9703-CD6F54BB50F3}"/>
                </a:ext>
              </a:extLst>
            </p:cNvPr>
            <p:cNvCxnSpPr>
              <a:cxnSpLocks/>
            </p:cNvCxnSpPr>
            <p:nvPr/>
          </p:nvCxnSpPr>
          <p:spPr>
            <a:xfrm>
              <a:off x="7798522" y="1561970"/>
              <a:ext cx="0" cy="1063111"/>
            </a:xfrm>
            <a:prstGeom prst="line">
              <a:avLst/>
            </a:prstGeom>
            <a:ln w="25400">
              <a:solidFill>
                <a:srgbClr val="C7C8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ValueBack5">
              <a:extLst>
                <a:ext uri="{FF2B5EF4-FFF2-40B4-BE49-F238E27FC236}">
                  <a16:creationId xmlns:a16="http://schemas.microsoft.com/office/drawing/2014/main" xmlns="" id="{385A9BE8-5163-4831-8C31-C109F1A1B7A3}"/>
                </a:ext>
              </a:extLst>
            </p:cNvPr>
            <p:cNvSpPr/>
            <p:nvPr/>
          </p:nvSpPr>
          <p:spPr>
            <a:xfrm>
              <a:off x="7596995" y="1218091"/>
              <a:ext cx="403054" cy="403054"/>
            </a:xfrm>
            <a:prstGeom prst="ellipse">
              <a:avLst/>
            </a:prstGeom>
            <a:solidFill>
              <a:srgbClr val="C7C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ValueText1">
              <a:extLst>
                <a:ext uri="{FF2B5EF4-FFF2-40B4-BE49-F238E27FC236}">
                  <a16:creationId xmlns:a16="http://schemas.microsoft.com/office/drawing/2014/main" xmlns="" id="{AB3357DC-B6EC-448A-BB6B-6353FBCA995F}"/>
                </a:ext>
              </a:extLst>
            </p:cNvPr>
            <p:cNvSpPr txBox="1"/>
            <p:nvPr/>
          </p:nvSpPr>
          <p:spPr>
            <a:xfrm>
              <a:off x="4259012" y="1344337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49%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ValueText2">
              <a:extLst>
                <a:ext uri="{FF2B5EF4-FFF2-40B4-BE49-F238E27FC236}">
                  <a16:creationId xmlns:a16="http://schemas.microsoft.com/office/drawing/2014/main" xmlns="" id="{0487B51B-F08D-4283-A909-CA9B4EFA3336}"/>
                </a:ext>
              </a:extLst>
            </p:cNvPr>
            <p:cNvSpPr txBox="1"/>
            <p:nvPr/>
          </p:nvSpPr>
          <p:spPr>
            <a:xfrm>
              <a:off x="5112350" y="4425056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67%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" name="ValueText3">
              <a:extLst>
                <a:ext uri="{FF2B5EF4-FFF2-40B4-BE49-F238E27FC236}">
                  <a16:creationId xmlns:a16="http://schemas.microsoft.com/office/drawing/2014/main" xmlns="" id="{0F1D77F8-0390-4DCF-808E-090F02A36D20}"/>
                </a:ext>
              </a:extLst>
            </p:cNvPr>
            <p:cNvSpPr txBox="1"/>
            <p:nvPr/>
          </p:nvSpPr>
          <p:spPr>
            <a:xfrm>
              <a:off x="5965892" y="1344337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71%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ValueText4">
              <a:extLst>
                <a:ext uri="{FF2B5EF4-FFF2-40B4-BE49-F238E27FC236}">
                  <a16:creationId xmlns:a16="http://schemas.microsoft.com/office/drawing/2014/main" xmlns="" id="{62EDBF63-7659-418F-986B-E4A22C039633}"/>
                </a:ext>
              </a:extLst>
            </p:cNvPr>
            <p:cNvSpPr txBox="1"/>
            <p:nvPr/>
          </p:nvSpPr>
          <p:spPr>
            <a:xfrm>
              <a:off x="7672772" y="1310664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58%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ValueText5">
              <a:extLst>
                <a:ext uri="{FF2B5EF4-FFF2-40B4-BE49-F238E27FC236}">
                  <a16:creationId xmlns:a16="http://schemas.microsoft.com/office/drawing/2014/main" xmlns="" id="{A07EACE7-75DC-478E-B926-830A1BC0FFAF}"/>
                </a:ext>
              </a:extLst>
            </p:cNvPr>
            <p:cNvSpPr txBox="1"/>
            <p:nvPr/>
          </p:nvSpPr>
          <p:spPr>
            <a:xfrm>
              <a:off x="6857330" y="4425056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6" name="ExtraShape">
              <a:extLst>
                <a:ext uri="{FF2B5EF4-FFF2-40B4-BE49-F238E27FC236}">
                  <a16:creationId xmlns:a16="http://schemas.microsoft.com/office/drawing/2014/main" xmlns="" id="{4D665492-AFE1-4E72-BD10-228E3832129D}"/>
                </a:ext>
              </a:extLst>
            </p:cNvPr>
            <p:cNvCxnSpPr>
              <a:cxnSpLocks/>
            </p:cNvCxnSpPr>
            <p:nvPr/>
          </p:nvCxnSpPr>
          <p:spPr>
            <a:xfrm>
              <a:off x="4832202" y="5324322"/>
              <a:ext cx="252759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CustomText2">
              <a:extLst>
                <a:ext uri="{FF2B5EF4-FFF2-40B4-BE49-F238E27FC236}">
                  <a16:creationId xmlns:a16="http://schemas.microsoft.com/office/drawing/2014/main" xmlns="" id="{988197FC-FFC8-4078-9FF8-904B7E62671B}"/>
                </a:ext>
              </a:extLst>
            </p:cNvPr>
            <p:cNvSpPr txBox="1"/>
            <p:nvPr/>
          </p:nvSpPr>
          <p:spPr>
            <a:xfrm>
              <a:off x="5143110" y="5011150"/>
              <a:ext cx="1905778" cy="313172"/>
            </a:xfrm>
            <a:prstGeom prst="rect">
              <a:avLst/>
            </a:prstGeom>
            <a:noFill/>
          </p:spPr>
          <p:txBody>
            <a:bodyPr wrap="none" tIns="46800" bIns="46800" rtlCol="0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38" name="CustomText2">
              <a:extLst>
                <a:ext uri="{FF2B5EF4-FFF2-40B4-BE49-F238E27FC236}">
                  <a16:creationId xmlns:a16="http://schemas.microsoft.com/office/drawing/2014/main" xmlns="" id="{B4EE4668-AD61-468E-B8F9-6FAFFC5C496E}"/>
                </a:ext>
              </a:extLst>
            </p:cNvPr>
            <p:cNvSpPr txBox="1"/>
            <p:nvPr/>
          </p:nvSpPr>
          <p:spPr>
            <a:xfrm>
              <a:off x="5143110" y="5326738"/>
              <a:ext cx="1905778" cy="313172"/>
            </a:xfrm>
            <a:prstGeom prst="rect">
              <a:avLst/>
            </a:prstGeom>
            <a:noFill/>
          </p:spPr>
          <p:txBody>
            <a:bodyPr wrap="none" tIns="46800" bIns="4680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4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</p:grpSp>
      <p:grpSp>
        <p:nvGrpSpPr>
          <p:cNvPr id="39" name="664856ff-bccc-4d9c-882b-a20df5d6a7b5" descr="9RkAAB+LCAAAAAAABADdmMuO2jAUht/FbXd0FN8wYUcoVCx60TBqF9UsUuIBt0lAiVNRId69NrngDB6arkosNsnxOfb/n5x8Ag7gtfy942AMlkmYyXciXGdhspA8AQOwiMA4LeJ4AAKRRiJdv8+2xS4H42+Hpsxc+Srk5ksYF1zXpkKKMC5vxxf5ddoHkYqkSKo0785ToXBvhKBXBkUUxdxMW6SSZ7+aE6COna6XMlMHzLdZEkp14ME7vgHVEhgT/8476uKI71XRADyUsmo9lTzdAKtPvaBtTqIfRS4Tnspz0edQtY4rVRa/l3Xn7EYOet6Pt76lI4h5Jw/VzstNuOMf1VZab9UBHYLgsXHXUqsOVhct38fBi4If+P4fLeoK05zteVyVrzcw1VcSbLofLcqbUZxu423291Gs0y7WPz09iRW/5yt1bJ10v/6uxoYOKcNDpkxkRb5Rqa/mc5/N/NkM1Krh0TZm9TZdx+xZfpf2n0rM/isbOZeT1dlG+QKV8SAT641MeZ5X4VJppwFTBlfbtLk5LQXh6qf58GoHradXBq9M3X/zDV/yrX1dvFfXzF0dzRun5JCZlEQOUxL1mpLopikJGUOEtCkJ5xMUYCslkZOURCYlkUlJ5DIlu5rrMyUZNCmJHaYk7jUl8S1TkjKEMIMtSHqYQsqskMROQhKbkMQmJLHLkOxqrs+QpCMTksRhSJJeQ5LcMiShh0fI84ftr5LeMPDtP7iJk5QkJiWJSUniMiW7mus1JVt/S1KHKUl7TUl605SEI8JGzG9Rcsqmo4BYKUmdpCQ1KUlNSlKXKdnV3KP6/AELyQjw9RkAAA==">
            <a:extLst>
              <a:ext uri="{FF2B5EF4-FFF2-40B4-BE49-F238E27FC236}">
                <a16:creationId xmlns:a16="http://schemas.microsoft.com/office/drawing/2014/main" xmlns="" id="{A3505639-AFB1-4123-9FA0-740831613CA7}"/>
              </a:ext>
            </a:extLst>
          </p:cNvPr>
          <p:cNvGrpSpPr>
            <a:grpSpLocks noChangeAspect="1"/>
          </p:cNvGrpSpPr>
          <p:nvPr/>
        </p:nvGrpSpPr>
        <p:grpSpPr>
          <a:xfrm>
            <a:off x="6223000" y="1421291"/>
            <a:ext cx="4297040" cy="4421819"/>
            <a:chOff x="3947480" y="1218091"/>
            <a:chExt cx="4297040" cy="4421819"/>
          </a:xfrm>
        </p:grpSpPr>
        <p:sp>
          <p:nvSpPr>
            <p:cNvPr id="40" name="BackShape1">
              <a:extLst>
                <a:ext uri="{FF2B5EF4-FFF2-40B4-BE49-F238E27FC236}">
                  <a16:creationId xmlns:a16="http://schemas.microsoft.com/office/drawing/2014/main" xmlns="" id="{B6654E61-CD4C-47C3-9279-4F97EAB6AC59}"/>
                </a:ext>
              </a:extLst>
            </p:cNvPr>
            <p:cNvSpPr/>
            <p:nvPr/>
          </p:nvSpPr>
          <p:spPr>
            <a:xfrm>
              <a:off x="3955160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97E9EE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1" name="ValueShape1">
              <a:extLst>
                <a:ext uri="{FF2B5EF4-FFF2-40B4-BE49-F238E27FC236}">
                  <a16:creationId xmlns:a16="http://schemas.microsoft.com/office/drawing/2014/main" xmlns="" id="{011C3A83-120B-4BFD-A43E-CA344A8BDFD0}"/>
                </a:ext>
              </a:extLst>
            </p:cNvPr>
            <p:cNvSpPr/>
            <p:nvPr/>
          </p:nvSpPr>
          <p:spPr>
            <a:xfrm>
              <a:off x="3947480" y="2609721"/>
              <a:ext cx="845818" cy="845818"/>
            </a:xfrm>
            <a:prstGeom prst="blockArc">
              <a:avLst>
                <a:gd name="adj1" fmla="val 16200000"/>
                <a:gd name="adj2" fmla="val 5184000"/>
                <a:gd name="adj3" fmla="val 14000"/>
              </a:avLst>
            </a:prstGeom>
            <a:solidFill>
              <a:srgbClr val="97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IconShape1">
              <a:extLst>
                <a:ext uri="{FF2B5EF4-FFF2-40B4-BE49-F238E27FC236}">
                  <a16:creationId xmlns:a16="http://schemas.microsoft.com/office/drawing/2014/main" xmlns="" id="{348136B9-8AF0-4A5C-9FC7-48779534266F}"/>
                </a:ext>
              </a:extLst>
            </p:cNvPr>
            <p:cNvSpPr/>
            <p:nvPr/>
          </p:nvSpPr>
          <p:spPr bwMode="auto">
            <a:xfrm>
              <a:off x="4219254" y="2842439"/>
              <a:ext cx="302270" cy="393254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97E9EE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3" name="BackShape1">
              <a:extLst>
                <a:ext uri="{FF2B5EF4-FFF2-40B4-BE49-F238E27FC236}">
                  <a16:creationId xmlns:a16="http://schemas.microsoft.com/office/drawing/2014/main" xmlns="" id="{885593C6-7DD3-4167-AFD7-D93726DE10D7}"/>
                </a:ext>
              </a:extLst>
            </p:cNvPr>
            <p:cNvCxnSpPr>
              <a:cxnSpLocks/>
            </p:cNvCxnSpPr>
            <p:nvPr/>
          </p:nvCxnSpPr>
          <p:spPr>
            <a:xfrm>
              <a:off x="4384762" y="1561970"/>
              <a:ext cx="0" cy="1063111"/>
            </a:xfrm>
            <a:prstGeom prst="line">
              <a:avLst/>
            </a:prstGeom>
            <a:ln w="25400">
              <a:solidFill>
                <a:srgbClr val="97E9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ValueBack1">
              <a:extLst>
                <a:ext uri="{FF2B5EF4-FFF2-40B4-BE49-F238E27FC236}">
                  <a16:creationId xmlns:a16="http://schemas.microsoft.com/office/drawing/2014/main" xmlns="" id="{EFE68956-C83D-4084-B190-0CD0957E6FE6}"/>
                </a:ext>
              </a:extLst>
            </p:cNvPr>
            <p:cNvSpPr/>
            <p:nvPr/>
          </p:nvSpPr>
          <p:spPr>
            <a:xfrm>
              <a:off x="4183235" y="1251764"/>
              <a:ext cx="403054" cy="403054"/>
            </a:xfrm>
            <a:prstGeom prst="ellipse">
              <a:avLst/>
            </a:prstGeom>
            <a:solidFill>
              <a:srgbClr val="97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BackShape2">
              <a:extLst>
                <a:ext uri="{FF2B5EF4-FFF2-40B4-BE49-F238E27FC236}">
                  <a16:creationId xmlns:a16="http://schemas.microsoft.com/office/drawing/2014/main" xmlns="" id="{C9F3F157-BB8D-4924-8EDA-A850D85D0884}"/>
                </a:ext>
              </a:extLst>
            </p:cNvPr>
            <p:cNvSpPr/>
            <p:nvPr/>
          </p:nvSpPr>
          <p:spPr>
            <a:xfrm>
              <a:off x="4817966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1FA2B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6" name="ValueShape2">
              <a:extLst>
                <a:ext uri="{FF2B5EF4-FFF2-40B4-BE49-F238E27FC236}">
                  <a16:creationId xmlns:a16="http://schemas.microsoft.com/office/drawing/2014/main" xmlns="" id="{0DCCBD8C-CB22-4172-AAC5-A2D4AEFE656D}"/>
                </a:ext>
              </a:extLst>
            </p:cNvPr>
            <p:cNvSpPr/>
            <p:nvPr/>
          </p:nvSpPr>
          <p:spPr>
            <a:xfrm>
              <a:off x="4816078" y="2617401"/>
              <a:ext cx="845818" cy="845818"/>
            </a:xfrm>
            <a:prstGeom prst="blockArc">
              <a:avLst>
                <a:gd name="adj1" fmla="val 16200000"/>
                <a:gd name="adj2" fmla="val 9072000"/>
                <a:gd name="adj3" fmla="val 14000"/>
              </a:avLst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IconShape2">
              <a:extLst>
                <a:ext uri="{FF2B5EF4-FFF2-40B4-BE49-F238E27FC236}">
                  <a16:creationId xmlns:a16="http://schemas.microsoft.com/office/drawing/2014/main" xmlns="" id="{C5D2F483-3141-45F9-9D5F-F2C90EE8E759}"/>
                </a:ext>
              </a:extLst>
            </p:cNvPr>
            <p:cNvSpPr/>
            <p:nvPr/>
          </p:nvSpPr>
          <p:spPr bwMode="auto">
            <a:xfrm>
              <a:off x="5078776" y="2852979"/>
              <a:ext cx="302270" cy="393254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1FA2B3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48" name="BackShape2">
              <a:extLst>
                <a:ext uri="{FF2B5EF4-FFF2-40B4-BE49-F238E27FC236}">
                  <a16:creationId xmlns:a16="http://schemas.microsoft.com/office/drawing/2014/main" xmlns="" id="{EC7187F0-BA8B-4642-8C9D-161FCADC780F}"/>
                </a:ext>
              </a:extLst>
            </p:cNvPr>
            <p:cNvCxnSpPr>
              <a:cxnSpLocks/>
            </p:cNvCxnSpPr>
            <p:nvPr/>
          </p:nvCxnSpPr>
          <p:spPr>
            <a:xfrm>
              <a:off x="5238202" y="3463219"/>
              <a:ext cx="0" cy="1063111"/>
            </a:xfrm>
            <a:prstGeom prst="line">
              <a:avLst/>
            </a:prstGeom>
            <a:ln w="25400">
              <a:solidFill>
                <a:srgbClr val="1FA2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ValueBack2">
              <a:extLst>
                <a:ext uri="{FF2B5EF4-FFF2-40B4-BE49-F238E27FC236}">
                  <a16:creationId xmlns:a16="http://schemas.microsoft.com/office/drawing/2014/main" xmlns="" id="{17CBF8A7-93EE-4517-8C53-03D9A5A49378}"/>
                </a:ext>
              </a:extLst>
            </p:cNvPr>
            <p:cNvSpPr/>
            <p:nvPr/>
          </p:nvSpPr>
          <p:spPr>
            <a:xfrm>
              <a:off x="5036573" y="4332483"/>
              <a:ext cx="403054" cy="403054"/>
            </a:xfrm>
            <a:prstGeom prst="ellipse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BackShape3">
              <a:extLst>
                <a:ext uri="{FF2B5EF4-FFF2-40B4-BE49-F238E27FC236}">
                  <a16:creationId xmlns:a16="http://schemas.microsoft.com/office/drawing/2014/main" xmlns="" id="{00B7D414-D312-454D-A4DC-110C1414BCEF}"/>
                </a:ext>
              </a:extLst>
            </p:cNvPr>
            <p:cNvSpPr/>
            <p:nvPr/>
          </p:nvSpPr>
          <p:spPr>
            <a:xfrm>
              <a:off x="5680771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035157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1" name="ValueShape3">
              <a:extLst>
                <a:ext uri="{FF2B5EF4-FFF2-40B4-BE49-F238E27FC236}">
                  <a16:creationId xmlns:a16="http://schemas.microsoft.com/office/drawing/2014/main" xmlns="" id="{CE1E989E-909A-434C-AA1F-5B1FFBDC4EAE}"/>
                </a:ext>
              </a:extLst>
            </p:cNvPr>
            <p:cNvSpPr/>
            <p:nvPr/>
          </p:nvSpPr>
          <p:spPr>
            <a:xfrm>
              <a:off x="5671334" y="2617401"/>
              <a:ext cx="845818" cy="845818"/>
            </a:xfrm>
            <a:prstGeom prst="blockArc">
              <a:avLst>
                <a:gd name="adj1" fmla="val 16200000"/>
                <a:gd name="adj2" fmla="val 9936000"/>
                <a:gd name="adj3" fmla="val 14000"/>
              </a:avLst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2" name="IconShape3">
              <a:extLst>
                <a:ext uri="{FF2B5EF4-FFF2-40B4-BE49-F238E27FC236}">
                  <a16:creationId xmlns:a16="http://schemas.microsoft.com/office/drawing/2014/main" xmlns="" id="{A7844E22-2509-4544-9050-EEC5B591DAC8}"/>
                </a:ext>
              </a:extLst>
            </p:cNvPr>
            <p:cNvSpPr/>
            <p:nvPr/>
          </p:nvSpPr>
          <p:spPr bwMode="auto">
            <a:xfrm>
              <a:off x="5949412" y="2836003"/>
              <a:ext cx="302270" cy="393254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035157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cxnSp>
          <p:nvCxnSpPr>
            <p:cNvPr id="53" name="BackShape3">
              <a:extLst>
                <a:ext uri="{FF2B5EF4-FFF2-40B4-BE49-F238E27FC236}">
                  <a16:creationId xmlns:a16="http://schemas.microsoft.com/office/drawing/2014/main" xmlns="" id="{ED332442-22E1-42F6-B079-EE876598E31A}"/>
                </a:ext>
              </a:extLst>
            </p:cNvPr>
            <p:cNvCxnSpPr>
              <a:cxnSpLocks/>
            </p:cNvCxnSpPr>
            <p:nvPr/>
          </p:nvCxnSpPr>
          <p:spPr>
            <a:xfrm>
              <a:off x="6091642" y="1561970"/>
              <a:ext cx="0" cy="1063111"/>
            </a:xfrm>
            <a:prstGeom prst="line">
              <a:avLst/>
            </a:prstGeom>
            <a:ln w="25400">
              <a:solidFill>
                <a:srgbClr val="0351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ValueBack3">
              <a:extLst>
                <a:ext uri="{FF2B5EF4-FFF2-40B4-BE49-F238E27FC236}">
                  <a16:creationId xmlns:a16="http://schemas.microsoft.com/office/drawing/2014/main" xmlns="" id="{12ED2CB3-9BEC-49C6-9E69-E1A360F7DD9B}"/>
                </a:ext>
              </a:extLst>
            </p:cNvPr>
            <p:cNvSpPr/>
            <p:nvPr/>
          </p:nvSpPr>
          <p:spPr>
            <a:xfrm>
              <a:off x="5890115" y="1251764"/>
              <a:ext cx="403054" cy="403054"/>
            </a:xfrm>
            <a:prstGeom prst="ellipse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BackShape4">
              <a:extLst>
                <a:ext uri="{FF2B5EF4-FFF2-40B4-BE49-F238E27FC236}">
                  <a16:creationId xmlns:a16="http://schemas.microsoft.com/office/drawing/2014/main" xmlns="" id="{56D526A8-47E9-48A1-8C06-E743A71DBA2E}"/>
                </a:ext>
              </a:extLst>
            </p:cNvPr>
            <p:cNvSpPr/>
            <p:nvPr/>
          </p:nvSpPr>
          <p:spPr>
            <a:xfrm>
              <a:off x="6543576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106B9E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6" name="ValueShape4">
              <a:extLst>
                <a:ext uri="{FF2B5EF4-FFF2-40B4-BE49-F238E27FC236}">
                  <a16:creationId xmlns:a16="http://schemas.microsoft.com/office/drawing/2014/main" xmlns="" id="{16DEADCF-7BDF-4CDF-B1B7-4E7840B86593}"/>
                </a:ext>
              </a:extLst>
            </p:cNvPr>
            <p:cNvSpPr/>
            <p:nvPr/>
          </p:nvSpPr>
          <p:spPr>
            <a:xfrm>
              <a:off x="6537654" y="2617401"/>
              <a:ext cx="845818" cy="845818"/>
            </a:xfrm>
            <a:prstGeom prst="blockArc">
              <a:avLst>
                <a:gd name="adj1" fmla="val 16200000"/>
                <a:gd name="adj2" fmla="val 7128000"/>
                <a:gd name="adj3" fmla="val 14000"/>
              </a:avLst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7" name="IconShape4">
              <a:extLst>
                <a:ext uri="{FF2B5EF4-FFF2-40B4-BE49-F238E27FC236}">
                  <a16:creationId xmlns:a16="http://schemas.microsoft.com/office/drawing/2014/main" xmlns="" id="{A54E7DBB-61E7-4A94-886E-16011476139F}"/>
                </a:ext>
              </a:extLst>
            </p:cNvPr>
            <p:cNvSpPr/>
            <p:nvPr/>
          </p:nvSpPr>
          <p:spPr bwMode="auto">
            <a:xfrm>
              <a:off x="6813250" y="2852978"/>
              <a:ext cx="302270" cy="393254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106B9E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58" name="BackShape4">
              <a:extLst>
                <a:ext uri="{FF2B5EF4-FFF2-40B4-BE49-F238E27FC236}">
                  <a16:creationId xmlns:a16="http://schemas.microsoft.com/office/drawing/2014/main" xmlns="" id="{96FDF3C7-9B55-48EA-B4BB-CB45FF5244A3}"/>
                </a:ext>
              </a:extLst>
            </p:cNvPr>
            <p:cNvCxnSpPr>
              <a:cxnSpLocks/>
            </p:cNvCxnSpPr>
            <p:nvPr/>
          </p:nvCxnSpPr>
          <p:spPr>
            <a:xfrm>
              <a:off x="6983182" y="3463219"/>
              <a:ext cx="0" cy="1063111"/>
            </a:xfrm>
            <a:prstGeom prst="line">
              <a:avLst/>
            </a:prstGeom>
            <a:ln w="25400">
              <a:solidFill>
                <a:srgbClr val="106B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ValueBack4">
              <a:extLst>
                <a:ext uri="{FF2B5EF4-FFF2-40B4-BE49-F238E27FC236}">
                  <a16:creationId xmlns:a16="http://schemas.microsoft.com/office/drawing/2014/main" xmlns="" id="{7040FB72-6092-49A3-956C-2C5B16D93447}"/>
                </a:ext>
              </a:extLst>
            </p:cNvPr>
            <p:cNvSpPr/>
            <p:nvPr/>
          </p:nvSpPr>
          <p:spPr>
            <a:xfrm>
              <a:off x="6781553" y="4332483"/>
              <a:ext cx="403054" cy="403054"/>
            </a:xfrm>
            <a:prstGeom prst="ellipse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BackShape5">
              <a:extLst>
                <a:ext uri="{FF2B5EF4-FFF2-40B4-BE49-F238E27FC236}">
                  <a16:creationId xmlns:a16="http://schemas.microsoft.com/office/drawing/2014/main" xmlns="" id="{CF1EE928-28C2-41BE-B317-E5FEC3480636}"/>
                </a:ext>
              </a:extLst>
            </p:cNvPr>
            <p:cNvSpPr/>
            <p:nvPr/>
          </p:nvSpPr>
          <p:spPr>
            <a:xfrm>
              <a:off x="7406382" y="2625081"/>
              <a:ext cx="830458" cy="830458"/>
            </a:xfrm>
            <a:prstGeom prst="ellipse">
              <a:avLst/>
            </a:prstGeom>
            <a:noFill/>
            <a:ln w="38100">
              <a:solidFill>
                <a:srgbClr val="C7C8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1" name="ValueShape5">
              <a:extLst>
                <a:ext uri="{FF2B5EF4-FFF2-40B4-BE49-F238E27FC236}">
                  <a16:creationId xmlns:a16="http://schemas.microsoft.com/office/drawing/2014/main" xmlns="" id="{6E882B60-8264-4D8F-96F9-91A8F90FD213}"/>
                </a:ext>
              </a:extLst>
            </p:cNvPr>
            <p:cNvSpPr/>
            <p:nvPr/>
          </p:nvSpPr>
          <p:spPr>
            <a:xfrm>
              <a:off x="7398702" y="2617401"/>
              <a:ext cx="845818" cy="845818"/>
            </a:xfrm>
            <a:prstGeom prst="blockArc">
              <a:avLst>
                <a:gd name="adj1" fmla="val 16200000"/>
                <a:gd name="adj2" fmla="val 7344000"/>
                <a:gd name="adj3" fmla="val 14000"/>
              </a:avLst>
            </a:prstGeom>
            <a:solidFill>
              <a:srgbClr val="C7C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2" name="IconShape5">
              <a:extLst>
                <a:ext uri="{FF2B5EF4-FFF2-40B4-BE49-F238E27FC236}">
                  <a16:creationId xmlns:a16="http://schemas.microsoft.com/office/drawing/2014/main" xmlns="" id="{9F870292-7912-4B32-AADA-E1D978E324C7}"/>
                </a:ext>
              </a:extLst>
            </p:cNvPr>
            <p:cNvSpPr/>
            <p:nvPr/>
          </p:nvSpPr>
          <p:spPr bwMode="auto">
            <a:xfrm>
              <a:off x="7670476" y="2852979"/>
              <a:ext cx="302269" cy="393253"/>
            </a:xfrm>
            <a:custGeom>
              <a:avLst/>
              <a:gdLst>
                <a:gd name="connsiteX0" fmla="*/ 129679 w 463801"/>
                <a:gd name="connsiteY0" fmla="*/ 320508 h 603405"/>
                <a:gd name="connsiteX1" fmla="*/ 231960 w 463801"/>
                <a:gd name="connsiteY1" fmla="*/ 373007 h 603405"/>
                <a:gd name="connsiteX2" fmla="*/ 334123 w 463801"/>
                <a:gd name="connsiteY2" fmla="*/ 320508 h 603405"/>
                <a:gd name="connsiteX3" fmla="*/ 356587 w 463801"/>
                <a:gd name="connsiteY3" fmla="*/ 330292 h 603405"/>
                <a:gd name="connsiteX4" fmla="*/ 413224 w 463801"/>
                <a:gd name="connsiteY4" fmla="*/ 354036 h 603405"/>
                <a:gd name="connsiteX5" fmla="*/ 454806 w 463801"/>
                <a:gd name="connsiteY5" fmla="*/ 455573 h 603405"/>
                <a:gd name="connsiteX6" fmla="*/ 463767 w 463801"/>
                <a:gd name="connsiteY6" fmla="*/ 537185 h 603405"/>
                <a:gd name="connsiteX7" fmla="*/ 436285 w 463801"/>
                <a:gd name="connsiteY7" fmla="*/ 567730 h 603405"/>
                <a:gd name="connsiteX8" fmla="*/ 368177 w 463801"/>
                <a:gd name="connsiteY8" fmla="*/ 586582 h 603405"/>
                <a:gd name="connsiteX9" fmla="*/ 231960 w 463801"/>
                <a:gd name="connsiteY9" fmla="*/ 603405 h 603405"/>
                <a:gd name="connsiteX10" fmla="*/ 95744 w 463801"/>
                <a:gd name="connsiteY10" fmla="*/ 586582 h 603405"/>
                <a:gd name="connsiteX11" fmla="*/ 27516 w 463801"/>
                <a:gd name="connsiteY11" fmla="*/ 567730 h 603405"/>
                <a:gd name="connsiteX12" fmla="*/ 34 w 463801"/>
                <a:gd name="connsiteY12" fmla="*/ 537185 h 603405"/>
                <a:gd name="connsiteX13" fmla="*/ 8995 w 463801"/>
                <a:gd name="connsiteY13" fmla="*/ 455573 h 603405"/>
                <a:gd name="connsiteX14" fmla="*/ 50578 w 463801"/>
                <a:gd name="connsiteY14" fmla="*/ 354036 h 603405"/>
                <a:gd name="connsiteX15" fmla="*/ 107334 w 463801"/>
                <a:gd name="connsiteY15" fmla="*/ 330292 h 603405"/>
                <a:gd name="connsiteX16" fmla="*/ 129679 w 463801"/>
                <a:gd name="connsiteY16" fmla="*/ 320508 h 603405"/>
                <a:gd name="connsiteX17" fmla="*/ 168396 w 463801"/>
                <a:gd name="connsiteY17" fmla="*/ 0 h 603405"/>
                <a:gd name="connsiteX18" fmla="*/ 295428 w 463801"/>
                <a:gd name="connsiteY18" fmla="*/ 0 h 603405"/>
                <a:gd name="connsiteX19" fmla="*/ 367966 w 463801"/>
                <a:gd name="connsiteY19" fmla="*/ 72423 h 603405"/>
                <a:gd name="connsiteX20" fmla="*/ 367966 w 463801"/>
                <a:gd name="connsiteY20" fmla="*/ 123609 h 603405"/>
                <a:gd name="connsiteX21" fmla="*/ 401307 w 463801"/>
                <a:gd name="connsiteY21" fmla="*/ 123609 h 603405"/>
                <a:gd name="connsiteX22" fmla="*/ 416006 w 463801"/>
                <a:gd name="connsiteY22" fmla="*/ 138285 h 603405"/>
                <a:gd name="connsiteX23" fmla="*/ 416006 w 463801"/>
                <a:gd name="connsiteY23" fmla="*/ 159522 h 603405"/>
                <a:gd name="connsiteX24" fmla="*/ 401307 w 463801"/>
                <a:gd name="connsiteY24" fmla="*/ 174198 h 603405"/>
                <a:gd name="connsiteX25" fmla="*/ 348726 w 463801"/>
                <a:gd name="connsiteY25" fmla="*/ 174198 h 603405"/>
                <a:gd name="connsiteX26" fmla="*/ 347412 w 463801"/>
                <a:gd name="connsiteY26" fmla="*/ 201163 h 603405"/>
                <a:gd name="connsiteX27" fmla="*/ 231972 w 463801"/>
                <a:gd name="connsiteY27" fmla="*/ 345771 h 603405"/>
                <a:gd name="connsiteX28" fmla="*/ 116532 w 463801"/>
                <a:gd name="connsiteY28" fmla="*/ 201163 h 603405"/>
                <a:gd name="connsiteX29" fmla="*/ 115217 w 463801"/>
                <a:gd name="connsiteY29" fmla="*/ 174198 h 603405"/>
                <a:gd name="connsiteX30" fmla="*/ 62636 w 463801"/>
                <a:gd name="connsiteY30" fmla="*/ 174198 h 603405"/>
                <a:gd name="connsiteX31" fmla="*/ 47937 w 463801"/>
                <a:gd name="connsiteY31" fmla="*/ 159522 h 603405"/>
                <a:gd name="connsiteX32" fmla="*/ 47937 w 463801"/>
                <a:gd name="connsiteY32" fmla="*/ 138285 h 603405"/>
                <a:gd name="connsiteX33" fmla="*/ 62636 w 463801"/>
                <a:gd name="connsiteY33" fmla="*/ 123609 h 603405"/>
                <a:gd name="connsiteX34" fmla="*/ 95858 w 463801"/>
                <a:gd name="connsiteY34" fmla="*/ 123609 h 603405"/>
                <a:gd name="connsiteX35" fmla="*/ 95858 w 463801"/>
                <a:gd name="connsiteY35" fmla="*/ 72423 h 603405"/>
                <a:gd name="connsiteX36" fmla="*/ 168396 w 463801"/>
                <a:gd name="connsiteY36" fmla="*/ 0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3801" h="603405">
                  <a:moveTo>
                    <a:pt x="129679" y="320508"/>
                  </a:moveTo>
                  <a:cubicBezTo>
                    <a:pt x="154891" y="354871"/>
                    <a:pt x="190020" y="373007"/>
                    <a:pt x="231960" y="373007"/>
                  </a:cubicBezTo>
                  <a:cubicBezTo>
                    <a:pt x="273901" y="373007"/>
                    <a:pt x="309030" y="354871"/>
                    <a:pt x="334123" y="320508"/>
                  </a:cubicBezTo>
                  <a:cubicBezTo>
                    <a:pt x="341053" y="323968"/>
                    <a:pt x="348461" y="327190"/>
                    <a:pt x="356587" y="330292"/>
                  </a:cubicBezTo>
                  <a:cubicBezTo>
                    <a:pt x="375466" y="337689"/>
                    <a:pt x="396735" y="341746"/>
                    <a:pt x="413224" y="354036"/>
                  </a:cubicBezTo>
                  <a:cubicBezTo>
                    <a:pt x="441662" y="375274"/>
                    <a:pt x="449070" y="423000"/>
                    <a:pt x="454806" y="455573"/>
                  </a:cubicBezTo>
                  <a:cubicBezTo>
                    <a:pt x="459585" y="482419"/>
                    <a:pt x="462811" y="509862"/>
                    <a:pt x="463767" y="537185"/>
                  </a:cubicBezTo>
                  <a:cubicBezTo>
                    <a:pt x="464484" y="558423"/>
                    <a:pt x="454089" y="561406"/>
                    <a:pt x="436285" y="567730"/>
                  </a:cubicBezTo>
                  <a:cubicBezTo>
                    <a:pt x="414060" y="575724"/>
                    <a:pt x="391238" y="581690"/>
                    <a:pt x="368177" y="586582"/>
                  </a:cubicBezTo>
                  <a:cubicBezTo>
                    <a:pt x="323608" y="595888"/>
                    <a:pt x="277605" y="603166"/>
                    <a:pt x="231960" y="603405"/>
                  </a:cubicBezTo>
                  <a:cubicBezTo>
                    <a:pt x="186197" y="603166"/>
                    <a:pt x="140313" y="595888"/>
                    <a:pt x="95744" y="586582"/>
                  </a:cubicBezTo>
                  <a:cubicBezTo>
                    <a:pt x="72683" y="581690"/>
                    <a:pt x="49741" y="575724"/>
                    <a:pt x="27516" y="567730"/>
                  </a:cubicBezTo>
                  <a:cubicBezTo>
                    <a:pt x="9832" y="561406"/>
                    <a:pt x="-683" y="558423"/>
                    <a:pt x="34" y="537185"/>
                  </a:cubicBezTo>
                  <a:cubicBezTo>
                    <a:pt x="990" y="509862"/>
                    <a:pt x="4216" y="482419"/>
                    <a:pt x="8995" y="455573"/>
                  </a:cubicBezTo>
                  <a:cubicBezTo>
                    <a:pt x="14850" y="423000"/>
                    <a:pt x="22139" y="375274"/>
                    <a:pt x="50578" y="354036"/>
                  </a:cubicBezTo>
                  <a:cubicBezTo>
                    <a:pt x="67067" y="341746"/>
                    <a:pt x="88455" y="337689"/>
                    <a:pt x="107334" y="330292"/>
                  </a:cubicBezTo>
                  <a:cubicBezTo>
                    <a:pt x="115460" y="327190"/>
                    <a:pt x="122748" y="323968"/>
                    <a:pt x="129679" y="320508"/>
                  </a:cubicBezTo>
                  <a:close/>
                  <a:moveTo>
                    <a:pt x="168396" y="0"/>
                  </a:moveTo>
                  <a:lnTo>
                    <a:pt x="295428" y="0"/>
                  </a:lnTo>
                  <a:cubicBezTo>
                    <a:pt x="335581" y="0"/>
                    <a:pt x="367966" y="32453"/>
                    <a:pt x="367966" y="72423"/>
                  </a:cubicBezTo>
                  <a:lnTo>
                    <a:pt x="367966" y="123609"/>
                  </a:lnTo>
                  <a:lnTo>
                    <a:pt x="401307" y="123609"/>
                  </a:lnTo>
                  <a:cubicBezTo>
                    <a:pt x="409434" y="123609"/>
                    <a:pt x="416006" y="130171"/>
                    <a:pt x="416006" y="138285"/>
                  </a:cubicBezTo>
                  <a:lnTo>
                    <a:pt x="416006" y="159522"/>
                  </a:lnTo>
                  <a:cubicBezTo>
                    <a:pt x="416006" y="167636"/>
                    <a:pt x="409434" y="174198"/>
                    <a:pt x="401307" y="174198"/>
                  </a:cubicBezTo>
                  <a:lnTo>
                    <a:pt x="348726" y="174198"/>
                  </a:lnTo>
                  <a:cubicBezTo>
                    <a:pt x="348846" y="182908"/>
                    <a:pt x="348487" y="191856"/>
                    <a:pt x="347412" y="201163"/>
                  </a:cubicBezTo>
                  <a:cubicBezTo>
                    <a:pt x="339883" y="266427"/>
                    <a:pt x="311322" y="345771"/>
                    <a:pt x="231972" y="345771"/>
                  </a:cubicBezTo>
                  <a:cubicBezTo>
                    <a:pt x="152502" y="345771"/>
                    <a:pt x="123941" y="266427"/>
                    <a:pt x="116532" y="201163"/>
                  </a:cubicBezTo>
                  <a:cubicBezTo>
                    <a:pt x="115456" y="191856"/>
                    <a:pt x="114978" y="182908"/>
                    <a:pt x="115217" y="174198"/>
                  </a:cubicBezTo>
                  <a:lnTo>
                    <a:pt x="62636" y="174198"/>
                  </a:lnTo>
                  <a:cubicBezTo>
                    <a:pt x="54510" y="174198"/>
                    <a:pt x="47937" y="167636"/>
                    <a:pt x="47937" y="159522"/>
                  </a:cubicBezTo>
                  <a:lnTo>
                    <a:pt x="47937" y="138285"/>
                  </a:lnTo>
                  <a:cubicBezTo>
                    <a:pt x="47937" y="130171"/>
                    <a:pt x="54510" y="123609"/>
                    <a:pt x="62636" y="123609"/>
                  </a:cubicBezTo>
                  <a:lnTo>
                    <a:pt x="95858" y="123609"/>
                  </a:lnTo>
                  <a:lnTo>
                    <a:pt x="95858" y="72423"/>
                  </a:lnTo>
                  <a:cubicBezTo>
                    <a:pt x="95858" y="32453"/>
                    <a:pt x="128363" y="0"/>
                    <a:pt x="168396" y="0"/>
                  </a:cubicBezTo>
                  <a:close/>
                </a:path>
              </a:pathLst>
            </a:custGeom>
            <a:solidFill>
              <a:srgbClr val="C7C8B4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63" name="BackShape5">
              <a:extLst>
                <a:ext uri="{FF2B5EF4-FFF2-40B4-BE49-F238E27FC236}">
                  <a16:creationId xmlns:a16="http://schemas.microsoft.com/office/drawing/2014/main" xmlns="" id="{30A60604-1C32-4A28-9703-CD6F54BB50F3}"/>
                </a:ext>
              </a:extLst>
            </p:cNvPr>
            <p:cNvCxnSpPr>
              <a:cxnSpLocks/>
            </p:cNvCxnSpPr>
            <p:nvPr/>
          </p:nvCxnSpPr>
          <p:spPr>
            <a:xfrm>
              <a:off x="7798522" y="1561970"/>
              <a:ext cx="0" cy="1063111"/>
            </a:xfrm>
            <a:prstGeom prst="line">
              <a:avLst/>
            </a:prstGeom>
            <a:ln w="25400">
              <a:solidFill>
                <a:srgbClr val="C7C8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ValueBack5">
              <a:extLst>
                <a:ext uri="{FF2B5EF4-FFF2-40B4-BE49-F238E27FC236}">
                  <a16:creationId xmlns:a16="http://schemas.microsoft.com/office/drawing/2014/main" xmlns="" id="{385A9BE8-5163-4831-8C31-C109F1A1B7A3}"/>
                </a:ext>
              </a:extLst>
            </p:cNvPr>
            <p:cNvSpPr/>
            <p:nvPr/>
          </p:nvSpPr>
          <p:spPr>
            <a:xfrm>
              <a:off x="7596995" y="1218091"/>
              <a:ext cx="403054" cy="403054"/>
            </a:xfrm>
            <a:prstGeom prst="ellipse">
              <a:avLst/>
            </a:prstGeom>
            <a:solidFill>
              <a:srgbClr val="C7C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ValueText1">
              <a:extLst>
                <a:ext uri="{FF2B5EF4-FFF2-40B4-BE49-F238E27FC236}">
                  <a16:creationId xmlns:a16="http://schemas.microsoft.com/office/drawing/2014/main" xmlns="" id="{AB3357DC-B6EC-448A-BB6B-6353FBCA995F}"/>
                </a:ext>
              </a:extLst>
            </p:cNvPr>
            <p:cNvSpPr txBox="1"/>
            <p:nvPr/>
          </p:nvSpPr>
          <p:spPr>
            <a:xfrm>
              <a:off x="4259012" y="1344337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49%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ValueText2">
              <a:extLst>
                <a:ext uri="{FF2B5EF4-FFF2-40B4-BE49-F238E27FC236}">
                  <a16:creationId xmlns:a16="http://schemas.microsoft.com/office/drawing/2014/main" xmlns="" id="{0487B51B-F08D-4283-A909-CA9B4EFA3336}"/>
                </a:ext>
              </a:extLst>
            </p:cNvPr>
            <p:cNvSpPr txBox="1"/>
            <p:nvPr/>
          </p:nvSpPr>
          <p:spPr>
            <a:xfrm>
              <a:off x="5112350" y="4425056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67%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7" name="ValueText3">
              <a:extLst>
                <a:ext uri="{FF2B5EF4-FFF2-40B4-BE49-F238E27FC236}">
                  <a16:creationId xmlns:a16="http://schemas.microsoft.com/office/drawing/2014/main" xmlns="" id="{0F1D77F8-0390-4DCF-808E-090F02A36D20}"/>
                </a:ext>
              </a:extLst>
            </p:cNvPr>
            <p:cNvSpPr txBox="1"/>
            <p:nvPr/>
          </p:nvSpPr>
          <p:spPr>
            <a:xfrm>
              <a:off x="5965892" y="1344337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71%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8" name="ValueText4">
              <a:extLst>
                <a:ext uri="{FF2B5EF4-FFF2-40B4-BE49-F238E27FC236}">
                  <a16:creationId xmlns:a16="http://schemas.microsoft.com/office/drawing/2014/main" xmlns="" id="{62EDBF63-7659-418F-986B-E4A22C039633}"/>
                </a:ext>
              </a:extLst>
            </p:cNvPr>
            <p:cNvSpPr txBox="1"/>
            <p:nvPr/>
          </p:nvSpPr>
          <p:spPr>
            <a:xfrm>
              <a:off x="7672772" y="1310664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58%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9" name="ValueText5">
              <a:extLst>
                <a:ext uri="{FF2B5EF4-FFF2-40B4-BE49-F238E27FC236}">
                  <a16:creationId xmlns:a16="http://schemas.microsoft.com/office/drawing/2014/main" xmlns="" id="{A07EACE7-75DC-478E-B926-830A1BC0FFAF}"/>
                </a:ext>
              </a:extLst>
            </p:cNvPr>
            <p:cNvSpPr txBox="1"/>
            <p:nvPr/>
          </p:nvSpPr>
          <p:spPr>
            <a:xfrm>
              <a:off x="6857330" y="4425056"/>
              <a:ext cx="251704" cy="217908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70" name="ExtraShape">
              <a:extLst>
                <a:ext uri="{FF2B5EF4-FFF2-40B4-BE49-F238E27FC236}">
                  <a16:creationId xmlns:a16="http://schemas.microsoft.com/office/drawing/2014/main" xmlns="" id="{4D665492-AFE1-4E72-BD10-228E3832129D}"/>
                </a:ext>
              </a:extLst>
            </p:cNvPr>
            <p:cNvCxnSpPr>
              <a:cxnSpLocks/>
            </p:cNvCxnSpPr>
            <p:nvPr/>
          </p:nvCxnSpPr>
          <p:spPr>
            <a:xfrm>
              <a:off x="4832202" y="5324322"/>
              <a:ext cx="252759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CustomText2">
              <a:extLst>
                <a:ext uri="{FF2B5EF4-FFF2-40B4-BE49-F238E27FC236}">
                  <a16:creationId xmlns:a16="http://schemas.microsoft.com/office/drawing/2014/main" xmlns="" id="{988197FC-FFC8-4078-9FF8-904B7E62671B}"/>
                </a:ext>
              </a:extLst>
            </p:cNvPr>
            <p:cNvSpPr txBox="1"/>
            <p:nvPr/>
          </p:nvSpPr>
          <p:spPr>
            <a:xfrm>
              <a:off x="5143110" y="5011150"/>
              <a:ext cx="1905778" cy="313172"/>
            </a:xfrm>
            <a:prstGeom prst="rect">
              <a:avLst/>
            </a:prstGeom>
            <a:noFill/>
          </p:spPr>
          <p:txBody>
            <a:bodyPr wrap="none" tIns="46800" bIns="46800" rtlCol="0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72" name="CustomText2">
              <a:extLst>
                <a:ext uri="{FF2B5EF4-FFF2-40B4-BE49-F238E27FC236}">
                  <a16:creationId xmlns:a16="http://schemas.microsoft.com/office/drawing/2014/main" xmlns="" id="{B4EE4668-AD61-468E-B8F9-6FAFFC5C496E}"/>
                </a:ext>
              </a:extLst>
            </p:cNvPr>
            <p:cNvSpPr txBox="1"/>
            <p:nvPr/>
          </p:nvSpPr>
          <p:spPr>
            <a:xfrm>
              <a:off x="5143110" y="5326738"/>
              <a:ext cx="1905778" cy="313172"/>
            </a:xfrm>
            <a:prstGeom prst="rect">
              <a:avLst/>
            </a:prstGeom>
            <a:noFill/>
          </p:spPr>
          <p:txBody>
            <a:bodyPr wrap="none" tIns="46800" bIns="4680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4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93006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40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27BA98-C7E8-46F0-B513-193122E5E9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4513" y="0"/>
            <a:ext cx="12206513" cy="6143625"/>
            <a:chOff x="-14513" y="0"/>
            <a:chExt cx="12206513" cy="6143625"/>
          </a:xfrm>
        </p:grpSpPr>
        <p:sp>
          <p:nvSpPr>
            <p:cNvPr id="6" name="îṧḷïďe">
              <a:extLst>
                <a:ext uri="{FF2B5EF4-FFF2-40B4-BE49-F238E27FC236}">
                  <a16:creationId xmlns:a16="http://schemas.microsoft.com/office/drawing/2014/main" xmlns="" id="{7D624186-D863-4AAD-A95D-C4081DC123B2}"/>
                </a:ext>
              </a:extLst>
            </p:cNvPr>
            <p:cNvSpPr/>
            <p:nvPr/>
          </p:nvSpPr>
          <p:spPr>
            <a:xfrm>
              <a:off x="-14513" y="0"/>
              <a:ext cx="12206513" cy="4244637"/>
            </a:xfrm>
            <a:prstGeom prst="rect">
              <a:avLst/>
            </a:prstGeom>
            <a:blipFill>
              <a:blip r:embed="rId3"/>
              <a:stretch>
                <a:fillRect t="-30972" b="-3078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ḷiḍé">
              <a:extLst>
                <a:ext uri="{FF2B5EF4-FFF2-40B4-BE49-F238E27FC236}">
                  <a16:creationId xmlns:a16="http://schemas.microsoft.com/office/drawing/2014/main" xmlns="" id="{B6C16FD2-2A1C-4046-A74F-D6B7E83B0B0E}"/>
                </a:ext>
              </a:extLst>
            </p:cNvPr>
            <p:cNvSpPr/>
            <p:nvPr/>
          </p:nvSpPr>
          <p:spPr>
            <a:xfrm>
              <a:off x="5188427" y="3343390"/>
              <a:ext cx="1836043" cy="1835565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ṡ1ïḑê">
              <a:extLst>
                <a:ext uri="{FF2B5EF4-FFF2-40B4-BE49-F238E27FC236}">
                  <a16:creationId xmlns:a16="http://schemas.microsoft.com/office/drawing/2014/main" xmlns="" id="{3807090D-7DD1-4CB7-B637-ECF4E1355828}"/>
                </a:ext>
              </a:extLst>
            </p:cNvPr>
            <p:cNvSpPr/>
            <p:nvPr/>
          </p:nvSpPr>
          <p:spPr bwMode="auto">
            <a:xfrm>
              <a:off x="1526876" y="4583429"/>
              <a:ext cx="328580" cy="481696"/>
            </a:xfrm>
            <a:custGeom>
              <a:avLst/>
              <a:gdLst>
                <a:gd name="connsiteX0" fmla="*/ 73930 w 328580"/>
                <a:gd name="connsiteY0" fmla="*/ 370536 h 481696"/>
                <a:gd name="connsiteX1" fmla="*/ 90359 w 328580"/>
                <a:gd name="connsiteY1" fmla="*/ 450818 h 481696"/>
                <a:gd name="connsiteX2" fmla="*/ 209470 w 328580"/>
                <a:gd name="connsiteY2" fmla="*/ 450818 h 481696"/>
                <a:gd name="connsiteX3" fmla="*/ 223845 w 328580"/>
                <a:gd name="connsiteY3" fmla="*/ 370536 h 481696"/>
                <a:gd name="connsiteX4" fmla="*/ 149915 w 328580"/>
                <a:gd name="connsiteY4" fmla="*/ 391121 h 481696"/>
                <a:gd name="connsiteX5" fmla="*/ 73930 w 328580"/>
                <a:gd name="connsiteY5" fmla="*/ 370536 h 481696"/>
                <a:gd name="connsiteX6" fmla="*/ 148644 w 328580"/>
                <a:gd name="connsiteY6" fmla="*/ 316494 h 481696"/>
                <a:gd name="connsiteX7" fmla="*/ 164291 w 328580"/>
                <a:gd name="connsiteY7" fmla="*/ 330841 h 481696"/>
                <a:gd name="connsiteX8" fmla="*/ 148644 w 328580"/>
                <a:gd name="connsiteY8" fmla="*/ 345188 h 481696"/>
                <a:gd name="connsiteX9" fmla="*/ 132997 w 328580"/>
                <a:gd name="connsiteY9" fmla="*/ 330841 h 481696"/>
                <a:gd name="connsiteX10" fmla="*/ 148644 w 328580"/>
                <a:gd name="connsiteY10" fmla="*/ 316494 h 481696"/>
                <a:gd name="connsiteX11" fmla="*/ 213061 w 328580"/>
                <a:gd name="connsiteY11" fmla="*/ 289350 h 481696"/>
                <a:gd name="connsiteX12" fmla="*/ 224158 w 328580"/>
                <a:gd name="connsiteY12" fmla="*/ 293996 h 481696"/>
                <a:gd name="connsiteX13" fmla="*/ 224158 w 328580"/>
                <a:gd name="connsiteY13" fmla="*/ 314646 h 481696"/>
                <a:gd name="connsiteX14" fmla="*/ 203513 w 328580"/>
                <a:gd name="connsiteY14" fmla="*/ 314646 h 481696"/>
                <a:gd name="connsiteX15" fmla="*/ 203513 w 328580"/>
                <a:gd name="connsiteY15" fmla="*/ 293996 h 481696"/>
                <a:gd name="connsiteX16" fmla="*/ 213061 w 328580"/>
                <a:gd name="connsiteY16" fmla="*/ 289350 h 481696"/>
                <a:gd name="connsiteX17" fmla="*/ 85282 w 328580"/>
                <a:gd name="connsiteY17" fmla="*/ 289350 h 481696"/>
                <a:gd name="connsiteX18" fmla="*/ 96379 w 328580"/>
                <a:gd name="connsiteY18" fmla="*/ 293996 h 481696"/>
                <a:gd name="connsiteX19" fmla="*/ 96379 w 328580"/>
                <a:gd name="connsiteY19" fmla="*/ 314646 h 481696"/>
                <a:gd name="connsiteX20" fmla="*/ 75734 w 328580"/>
                <a:gd name="connsiteY20" fmla="*/ 314646 h 481696"/>
                <a:gd name="connsiteX21" fmla="*/ 75734 w 328580"/>
                <a:gd name="connsiteY21" fmla="*/ 293996 h 481696"/>
                <a:gd name="connsiteX22" fmla="*/ 85282 w 328580"/>
                <a:gd name="connsiteY22" fmla="*/ 289350 h 481696"/>
                <a:gd name="connsiteX23" fmla="*/ 239480 w 328580"/>
                <a:gd name="connsiteY23" fmla="*/ 226067 h 481696"/>
                <a:gd name="connsiteX24" fmla="*/ 254692 w 328580"/>
                <a:gd name="connsiteY24" fmla="*/ 240414 h 481696"/>
                <a:gd name="connsiteX25" fmla="*/ 239480 w 328580"/>
                <a:gd name="connsiteY25" fmla="*/ 254761 h 481696"/>
                <a:gd name="connsiteX26" fmla="*/ 224268 w 328580"/>
                <a:gd name="connsiteY26" fmla="*/ 240414 h 481696"/>
                <a:gd name="connsiteX27" fmla="*/ 239480 w 328580"/>
                <a:gd name="connsiteY27" fmla="*/ 226067 h 481696"/>
                <a:gd name="connsiteX28" fmla="*/ 59545 w 328580"/>
                <a:gd name="connsiteY28" fmla="*/ 226067 h 481696"/>
                <a:gd name="connsiteX29" fmla="*/ 73888 w 328580"/>
                <a:gd name="connsiteY29" fmla="*/ 240414 h 481696"/>
                <a:gd name="connsiteX30" fmla="*/ 59545 w 328580"/>
                <a:gd name="connsiteY30" fmla="*/ 254761 h 481696"/>
                <a:gd name="connsiteX31" fmla="*/ 45202 w 328580"/>
                <a:gd name="connsiteY31" fmla="*/ 240414 h 481696"/>
                <a:gd name="connsiteX32" fmla="*/ 59545 w 328580"/>
                <a:gd name="connsiteY32" fmla="*/ 226067 h 481696"/>
                <a:gd name="connsiteX33" fmla="*/ 215676 w 328580"/>
                <a:gd name="connsiteY33" fmla="*/ 166389 h 481696"/>
                <a:gd name="connsiteX34" fmla="*/ 223943 w 328580"/>
                <a:gd name="connsiteY34" fmla="*/ 166389 h 481696"/>
                <a:gd name="connsiteX35" fmla="*/ 223943 w 328580"/>
                <a:gd name="connsiteY35" fmla="*/ 172555 h 481696"/>
                <a:gd name="connsiteX36" fmla="*/ 186739 w 328580"/>
                <a:gd name="connsiteY36" fmla="*/ 217768 h 481696"/>
                <a:gd name="connsiteX37" fmla="*/ 159869 w 328580"/>
                <a:gd name="connsiteY37" fmla="*/ 250651 h 481696"/>
                <a:gd name="connsiteX38" fmla="*/ 149534 w 328580"/>
                <a:gd name="connsiteY38" fmla="*/ 254761 h 481696"/>
                <a:gd name="connsiteX39" fmla="*/ 139200 w 328580"/>
                <a:gd name="connsiteY39" fmla="*/ 250651 h 481696"/>
                <a:gd name="connsiteX40" fmla="*/ 132999 w 328580"/>
                <a:gd name="connsiteY40" fmla="*/ 240375 h 481696"/>
                <a:gd name="connsiteX41" fmla="*/ 139200 w 328580"/>
                <a:gd name="connsiteY41" fmla="*/ 230099 h 481696"/>
                <a:gd name="connsiteX42" fmla="*/ 215676 w 328580"/>
                <a:gd name="connsiteY42" fmla="*/ 166389 h 481696"/>
                <a:gd name="connsiteX43" fmla="*/ 85282 w 328580"/>
                <a:gd name="connsiteY43" fmla="*/ 161536 h 481696"/>
                <a:gd name="connsiteX44" fmla="*/ 96379 w 328580"/>
                <a:gd name="connsiteY44" fmla="*/ 166182 h 481696"/>
                <a:gd name="connsiteX45" fmla="*/ 96379 w 328580"/>
                <a:gd name="connsiteY45" fmla="*/ 186832 h 481696"/>
                <a:gd name="connsiteX46" fmla="*/ 75734 w 328580"/>
                <a:gd name="connsiteY46" fmla="*/ 186832 h 481696"/>
                <a:gd name="connsiteX47" fmla="*/ 75734 w 328580"/>
                <a:gd name="connsiteY47" fmla="*/ 166182 h 481696"/>
                <a:gd name="connsiteX48" fmla="*/ 85282 w 328580"/>
                <a:gd name="connsiteY48" fmla="*/ 161536 h 481696"/>
                <a:gd name="connsiteX49" fmla="*/ 148644 w 328580"/>
                <a:gd name="connsiteY49" fmla="*/ 135641 h 481696"/>
                <a:gd name="connsiteX50" fmla="*/ 164291 w 328580"/>
                <a:gd name="connsiteY50" fmla="*/ 151292 h 481696"/>
                <a:gd name="connsiteX51" fmla="*/ 148644 w 328580"/>
                <a:gd name="connsiteY51" fmla="*/ 166943 h 481696"/>
                <a:gd name="connsiteX52" fmla="*/ 132997 w 328580"/>
                <a:gd name="connsiteY52" fmla="*/ 151292 h 481696"/>
                <a:gd name="connsiteX53" fmla="*/ 148644 w 328580"/>
                <a:gd name="connsiteY53" fmla="*/ 135641 h 481696"/>
                <a:gd name="connsiteX54" fmla="*/ 149915 w 328580"/>
                <a:gd name="connsiteY54" fmla="*/ 121453 h 481696"/>
                <a:gd name="connsiteX55" fmla="*/ 28751 w 328580"/>
                <a:gd name="connsiteY55" fmla="*/ 240848 h 481696"/>
                <a:gd name="connsiteX56" fmla="*/ 149915 w 328580"/>
                <a:gd name="connsiteY56" fmla="*/ 362301 h 481696"/>
                <a:gd name="connsiteX57" fmla="*/ 269025 w 328580"/>
                <a:gd name="connsiteY57" fmla="*/ 240848 h 481696"/>
                <a:gd name="connsiteX58" fmla="*/ 149915 w 328580"/>
                <a:gd name="connsiteY58" fmla="*/ 121453 h 481696"/>
                <a:gd name="connsiteX59" fmla="*/ 90359 w 328580"/>
                <a:gd name="connsiteY59" fmla="*/ 30878 h 481696"/>
                <a:gd name="connsiteX60" fmla="*/ 75984 w 328580"/>
                <a:gd name="connsiteY60" fmla="*/ 111160 h 481696"/>
                <a:gd name="connsiteX61" fmla="*/ 149915 w 328580"/>
                <a:gd name="connsiteY61" fmla="*/ 90575 h 481696"/>
                <a:gd name="connsiteX62" fmla="*/ 225899 w 328580"/>
                <a:gd name="connsiteY62" fmla="*/ 111160 h 481696"/>
                <a:gd name="connsiteX63" fmla="*/ 211523 w 328580"/>
                <a:gd name="connsiteY63" fmla="*/ 30878 h 481696"/>
                <a:gd name="connsiteX64" fmla="*/ 90359 w 328580"/>
                <a:gd name="connsiteY64" fmla="*/ 30878 h 481696"/>
                <a:gd name="connsiteX65" fmla="*/ 90359 w 328580"/>
                <a:gd name="connsiteY65" fmla="*/ 0 h 481696"/>
                <a:gd name="connsiteX66" fmla="*/ 211523 w 328580"/>
                <a:gd name="connsiteY66" fmla="*/ 0 h 481696"/>
                <a:gd name="connsiteX67" fmla="*/ 240274 w 328580"/>
                <a:gd name="connsiteY67" fmla="*/ 24702 h 481696"/>
                <a:gd name="connsiteX68" fmla="*/ 262864 w 328580"/>
                <a:gd name="connsiteY68" fmla="*/ 142038 h 481696"/>
                <a:gd name="connsiteX69" fmla="*/ 295722 w 328580"/>
                <a:gd name="connsiteY69" fmla="*/ 212029 h 481696"/>
                <a:gd name="connsiteX70" fmla="*/ 299829 w 328580"/>
                <a:gd name="connsiteY70" fmla="*/ 212029 h 481696"/>
                <a:gd name="connsiteX71" fmla="*/ 328580 w 328580"/>
                <a:gd name="connsiteY71" fmla="*/ 240848 h 481696"/>
                <a:gd name="connsiteX72" fmla="*/ 299829 w 328580"/>
                <a:gd name="connsiteY72" fmla="*/ 271726 h 481696"/>
                <a:gd name="connsiteX73" fmla="*/ 295722 w 328580"/>
                <a:gd name="connsiteY73" fmla="*/ 269668 h 481696"/>
                <a:gd name="connsiteX74" fmla="*/ 260810 w 328580"/>
                <a:gd name="connsiteY74" fmla="*/ 341716 h 481696"/>
                <a:gd name="connsiteX75" fmla="*/ 238221 w 328580"/>
                <a:gd name="connsiteY75" fmla="*/ 456994 h 481696"/>
                <a:gd name="connsiteX76" fmla="*/ 209470 w 328580"/>
                <a:gd name="connsiteY76" fmla="*/ 481696 h 481696"/>
                <a:gd name="connsiteX77" fmla="*/ 90359 w 328580"/>
                <a:gd name="connsiteY77" fmla="*/ 481696 h 481696"/>
                <a:gd name="connsiteX78" fmla="*/ 59555 w 328580"/>
                <a:gd name="connsiteY78" fmla="*/ 456994 h 481696"/>
                <a:gd name="connsiteX79" fmla="*/ 39019 w 328580"/>
                <a:gd name="connsiteY79" fmla="*/ 341716 h 481696"/>
                <a:gd name="connsiteX80" fmla="*/ 0 w 328580"/>
                <a:gd name="connsiteY80" fmla="*/ 240848 h 481696"/>
                <a:gd name="connsiteX81" fmla="*/ 41072 w 328580"/>
                <a:gd name="connsiteY81" fmla="*/ 137921 h 481696"/>
                <a:gd name="connsiteX82" fmla="*/ 61609 w 328580"/>
                <a:gd name="connsiteY82" fmla="*/ 24702 h 481696"/>
                <a:gd name="connsiteX83" fmla="*/ 90359 w 328580"/>
                <a:gd name="connsiteY83" fmla="*/ 0 h 48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28580" h="481696">
                  <a:moveTo>
                    <a:pt x="73930" y="370536"/>
                  </a:moveTo>
                  <a:cubicBezTo>
                    <a:pt x="73930" y="370536"/>
                    <a:pt x="73930" y="370536"/>
                    <a:pt x="90359" y="450818"/>
                  </a:cubicBezTo>
                  <a:cubicBezTo>
                    <a:pt x="90359" y="450818"/>
                    <a:pt x="90359" y="450818"/>
                    <a:pt x="209470" y="450818"/>
                  </a:cubicBezTo>
                  <a:lnTo>
                    <a:pt x="223845" y="370536"/>
                  </a:lnTo>
                  <a:cubicBezTo>
                    <a:pt x="201255" y="382887"/>
                    <a:pt x="176612" y="391121"/>
                    <a:pt x="149915" y="391121"/>
                  </a:cubicBezTo>
                  <a:cubicBezTo>
                    <a:pt x="121164" y="391121"/>
                    <a:pt x="96520" y="382887"/>
                    <a:pt x="73930" y="370536"/>
                  </a:cubicBezTo>
                  <a:close/>
                  <a:moveTo>
                    <a:pt x="148644" y="316494"/>
                  </a:moveTo>
                  <a:cubicBezTo>
                    <a:pt x="157286" y="316494"/>
                    <a:pt x="164291" y="322917"/>
                    <a:pt x="164291" y="330841"/>
                  </a:cubicBezTo>
                  <a:cubicBezTo>
                    <a:pt x="164291" y="338765"/>
                    <a:pt x="157286" y="345188"/>
                    <a:pt x="148644" y="345188"/>
                  </a:cubicBezTo>
                  <a:cubicBezTo>
                    <a:pt x="140002" y="345188"/>
                    <a:pt x="132997" y="338765"/>
                    <a:pt x="132997" y="330841"/>
                  </a:cubicBezTo>
                  <a:cubicBezTo>
                    <a:pt x="132997" y="322917"/>
                    <a:pt x="140002" y="316494"/>
                    <a:pt x="148644" y="316494"/>
                  </a:cubicBezTo>
                  <a:close/>
                  <a:moveTo>
                    <a:pt x="213061" y="289350"/>
                  </a:moveTo>
                  <a:cubicBezTo>
                    <a:pt x="216932" y="289350"/>
                    <a:pt x="221061" y="290899"/>
                    <a:pt x="224158" y="293996"/>
                  </a:cubicBezTo>
                  <a:cubicBezTo>
                    <a:pt x="230351" y="300191"/>
                    <a:pt x="230351" y="308451"/>
                    <a:pt x="224158" y="314646"/>
                  </a:cubicBezTo>
                  <a:cubicBezTo>
                    <a:pt x="217964" y="320841"/>
                    <a:pt x="207642" y="320841"/>
                    <a:pt x="203513" y="314646"/>
                  </a:cubicBezTo>
                  <a:cubicBezTo>
                    <a:pt x="197320" y="308451"/>
                    <a:pt x="197320" y="300191"/>
                    <a:pt x="203513" y="293996"/>
                  </a:cubicBezTo>
                  <a:cubicBezTo>
                    <a:pt x="205578" y="290899"/>
                    <a:pt x="209191" y="289350"/>
                    <a:pt x="213061" y="289350"/>
                  </a:cubicBezTo>
                  <a:close/>
                  <a:moveTo>
                    <a:pt x="85282" y="289350"/>
                  </a:moveTo>
                  <a:cubicBezTo>
                    <a:pt x="89153" y="289350"/>
                    <a:pt x="93282" y="290899"/>
                    <a:pt x="96379" y="293996"/>
                  </a:cubicBezTo>
                  <a:cubicBezTo>
                    <a:pt x="102572" y="300191"/>
                    <a:pt x="102572" y="308451"/>
                    <a:pt x="96379" y="314646"/>
                  </a:cubicBezTo>
                  <a:cubicBezTo>
                    <a:pt x="90185" y="320841"/>
                    <a:pt x="79863" y="320841"/>
                    <a:pt x="75734" y="314646"/>
                  </a:cubicBezTo>
                  <a:cubicBezTo>
                    <a:pt x="69541" y="308451"/>
                    <a:pt x="69541" y="300191"/>
                    <a:pt x="75734" y="293996"/>
                  </a:cubicBezTo>
                  <a:cubicBezTo>
                    <a:pt x="77799" y="290899"/>
                    <a:pt x="81411" y="289350"/>
                    <a:pt x="85282" y="289350"/>
                  </a:cubicBezTo>
                  <a:close/>
                  <a:moveTo>
                    <a:pt x="239480" y="226067"/>
                  </a:moveTo>
                  <a:cubicBezTo>
                    <a:pt x="247881" y="226067"/>
                    <a:pt x="254692" y="232490"/>
                    <a:pt x="254692" y="240414"/>
                  </a:cubicBezTo>
                  <a:cubicBezTo>
                    <a:pt x="254692" y="248338"/>
                    <a:pt x="247881" y="254761"/>
                    <a:pt x="239480" y="254761"/>
                  </a:cubicBezTo>
                  <a:cubicBezTo>
                    <a:pt x="231079" y="254761"/>
                    <a:pt x="224268" y="248338"/>
                    <a:pt x="224268" y="240414"/>
                  </a:cubicBezTo>
                  <a:cubicBezTo>
                    <a:pt x="224268" y="232490"/>
                    <a:pt x="231079" y="226067"/>
                    <a:pt x="239480" y="226067"/>
                  </a:cubicBezTo>
                  <a:close/>
                  <a:moveTo>
                    <a:pt x="59545" y="226067"/>
                  </a:moveTo>
                  <a:cubicBezTo>
                    <a:pt x="67466" y="226067"/>
                    <a:pt x="73888" y="232490"/>
                    <a:pt x="73888" y="240414"/>
                  </a:cubicBezTo>
                  <a:cubicBezTo>
                    <a:pt x="73888" y="248338"/>
                    <a:pt x="67466" y="254761"/>
                    <a:pt x="59545" y="254761"/>
                  </a:cubicBezTo>
                  <a:cubicBezTo>
                    <a:pt x="51624" y="254761"/>
                    <a:pt x="45202" y="248338"/>
                    <a:pt x="45202" y="240414"/>
                  </a:cubicBezTo>
                  <a:cubicBezTo>
                    <a:pt x="45202" y="232490"/>
                    <a:pt x="51624" y="226067"/>
                    <a:pt x="59545" y="226067"/>
                  </a:cubicBezTo>
                  <a:close/>
                  <a:moveTo>
                    <a:pt x="215676" y="166389"/>
                  </a:moveTo>
                  <a:cubicBezTo>
                    <a:pt x="217742" y="164334"/>
                    <a:pt x="221876" y="164334"/>
                    <a:pt x="223943" y="166389"/>
                  </a:cubicBezTo>
                  <a:cubicBezTo>
                    <a:pt x="226010" y="168445"/>
                    <a:pt x="226010" y="170500"/>
                    <a:pt x="223943" y="172555"/>
                  </a:cubicBezTo>
                  <a:cubicBezTo>
                    <a:pt x="223943" y="172555"/>
                    <a:pt x="223943" y="172555"/>
                    <a:pt x="186739" y="217768"/>
                  </a:cubicBezTo>
                  <a:cubicBezTo>
                    <a:pt x="186739" y="217768"/>
                    <a:pt x="186739" y="217768"/>
                    <a:pt x="159869" y="250651"/>
                  </a:cubicBezTo>
                  <a:cubicBezTo>
                    <a:pt x="155735" y="254761"/>
                    <a:pt x="153668" y="254761"/>
                    <a:pt x="149534" y="254761"/>
                  </a:cubicBezTo>
                  <a:cubicBezTo>
                    <a:pt x="145401" y="254761"/>
                    <a:pt x="141267" y="254761"/>
                    <a:pt x="139200" y="250651"/>
                  </a:cubicBezTo>
                  <a:cubicBezTo>
                    <a:pt x="135066" y="248596"/>
                    <a:pt x="132999" y="244485"/>
                    <a:pt x="132999" y="240375"/>
                  </a:cubicBezTo>
                  <a:cubicBezTo>
                    <a:pt x="132999" y="236265"/>
                    <a:pt x="135066" y="232154"/>
                    <a:pt x="139200" y="230099"/>
                  </a:cubicBezTo>
                  <a:cubicBezTo>
                    <a:pt x="139200" y="230099"/>
                    <a:pt x="139200" y="230099"/>
                    <a:pt x="215676" y="166389"/>
                  </a:cubicBezTo>
                  <a:close/>
                  <a:moveTo>
                    <a:pt x="85282" y="161536"/>
                  </a:moveTo>
                  <a:cubicBezTo>
                    <a:pt x="89153" y="161536"/>
                    <a:pt x="93282" y="163084"/>
                    <a:pt x="96379" y="166182"/>
                  </a:cubicBezTo>
                  <a:cubicBezTo>
                    <a:pt x="102572" y="172377"/>
                    <a:pt x="102572" y="180637"/>
                    <a:pt x="96379" y="186832"/>
                  </a:cubicBezTo>
                  <a:cubicBezTo>
                    <a:pt x="90185" y="193027"/>
                    <a:pt x="79863" y="193027"/>
                    <a:pt x="75734" y="186832"/>
                  </a:cubicBezTo>
                  <a:cubicBezTo>
                    <a:pt x="69541" y="180637"/>
                    <a:pt x="69541" y="172377"/>
                    <a:pt x="75734" y="166182"/>
                  </a:cubicBezTo>
                  <a:cubicBezTo>
                    <a:pt x="77799" y="163084"/>
                    <a:pt x="81411" y="161536"/>
                    <a:pt x="85282" y="161536"/>
                  </a:cubicBezTo>
                  <a:close/>
                  <a:moveTo>
                    <a:pt x="148644" y="135641"/>
                  </a:moveTo>
                  <a:cubicBezTo>
                    <a:pt x="157286" y="135641"/>
                    <a:pt x="164291" y="142648"/>
                    <a:pt x="164291" y="151292"/>
                  </a:cubicBezTo>
                  <a:cubicBezTo>
                    <a:pt x="164291" y="159936"/>
                    <a:pt x="157286" y="166943"/>
                    <a:pt x="148644" y="166943"/>
                  </a:cubicBezTo>
                  <a:cubicBezTo>
                    <a:pt x="140002" y="166943"/>
                    <a:pt x="132997" y="159936"/>
                    <a:pt x="132997" y="151292"/>
                  </a:cubicBezTo>
                  <a:cubicBezTo>
                    <a:pt x="132997" y="142648"/>
                    <a:pt x="140002" y="135641"/>
                    <a:pt x="148644" y="135641"/>
                  </a:cubicBezTo>
                  <a:close/>
                  <a:moveTo>
                    <a:pt x="149915" y="121453"/>
                  </a:moveTo>
                  <a:cubicBezTo>
                    <a:pt x="82145" y="121453"/>
                    <a:pt x="28751" y="174975"/>
                    <a:pt x="28751" y="240848"/>
                  </a:cubicBezTo>
                  <a:cubicBezTo>
                    <a:pt x="28751" y="306721"/>
                    <a:pt x="82145" y="362301"/>
                    <a:pt x="149915" y="362301"/>
                  </a:cubicBezTo>
                  <a:cubicBezTo>
                    <a:pt x="215631" y="362301"/>
                    <a:pt x="269025" y="306721"/>
                    <a:pt x="269025" y="240848"/>
                  </a:cubicBezTo>
                  <a:cubicBezTo>
                    <a:pt x="269025" y="174975"/>
                    <a:pt x="215631" y="121453"/>
                    <a:pt x="149915" y="121453"/>
                  </a:cubicBezTo>
                  <a:close/>
                  <a:moveTo>
                    <a:pt x="90359" y="30878"/>
                  </a:moveTo>
                  <a:lnTo>
                    <a:pt x="75984" y="111160"/>
                  </a:lnTo>
                  <a:cubicBezTo>
                    <a:pt x="98574" y="98809"/>
                    <a:pt x="123217" y="90575"/>
                    <a:pt x="149915" y="90575"/>
                  </a:cubicBezTo>
                  <a:cubicBezTo>
                    <a:pt x="178665" y="90575"/>
                    <a:pt x="203309" y="98809"/>
                    <a:pt x="225899" y="111160"/>
                  </a:cubicBezTo>
                  <a:cubicBezTo>
                    <a:pt x="225899" y="111160"/>
                    <a:pt x="225899" y="111160"/>
                    <a:pt x="211523" y="30878"/>
                  </a:cubicBezTo>
                  <a:cubicBezTo>
                    <a:pt x="211523" y="30878"/>
                    <a:pt x="211523" y="30878"/>
                    <a:pt x="90359" y="30878"/>
                  </a:cubicBezTo>
                  <a:close/>
                  <a:moveTo>
                    <a:pt x="90359" y="0"/>
                  </a:moveTo>
                  <a:cubicBezTo>
                    <a:pt x="90359" y="0"/>
                    <a:pt x="90359" y="0"/>
                    <a:pt x="211523" y="0"/>
                  </a:cubicBezTo>
                  <a:cubicBezTo>
                    <a:pt x="225899" y="0"/>
                    <a:pt x="238221" y="10292"/>
                    <a:pt x="240274" y="24702"/>
                  </a:cubicBezTo>
                  <a:cubicBezTo>
                    <a:pt x="240274" y="24702"/>
                    <a:pt x="240274" y="24702"/>
                    <a:pt x="262864" y="142038"/>
                  </a:cubicBezTo>
                  <a:cubicBezTo>
                    <a:pt x="279293" y="162624"/>
                    <a:pt x="291615" y="185268"/>
                    <a:pt x="295722" y="212029"/>
                  </a:cubicBezTo>
                  <a:cubicBezTo>
                    <a:pt x="297776" y="212029"/>
                    <a:pt x="297776" y="212029"/>
                    <a:pt x="299829" y="212029"/>
                  </a:cubicBezTo>
                  <a:cubicBezTo>
                    <a:pt x="316258" y="212029"/>
                    <a:pt x="328580" y="224380"/>
                    <a:pt x="328580" y="240848"/>
                  </a:cubicBezTo>
                  <a:cubicBezTo>
                    <a:pt x="328580" y="257316"/>
                    <a:pt x="316258" y="271726"/>
                    <a:pt x="299829" y="271726"/>
                  </a:cubicBezTo>
                  <a:cubicBezTo>
                    <a:pt x="297776" y="271726"/>
                    <a:pt x="297776" y="271726"/>
                    <a:pt x="295722" y="269668"/>
                  </a:cubicBezTo>
                  <a:cubicBezTo>
                    <a:pt x="291615" y="298487"/>
                    <a:pt x="277239" y="321131"/>
                    <a:pt x="260810" y="341716"/>
                  </a:cubicBezTo>
                  <a:cubicBezTo>
                    <a:pt x="260810" y="341716"/>
                    <a:pt x="260810" y="341716"/>
                    <a:pt x="238221" y="456994"/>
                  </a:cubicBezTo>
                  <a:cubicBezTo>
                    <a:pt x="236167" y="471404"/>
                    <a:pt x="223845" y="481696"/>
                    <a:pt x="209470" y="481696"/>
                  </a:cubicBezTo>
                  <a:cubicBezTo>
                    <a:pt x="209470" y="481696"/>
                    <a:pt x="209470" y="481696"/>
                    <a:pt x="90359" y="481696"/>
                  </a:cubicBezTo>
                  <a:cubicBezTo>
                    <a:pt x="73930" y="481696"/>
                    <a:pt x="61609" y="471404"/>
                    <a:pt x="59555" y="456994"/>
                  </a:cubicBezTo>
                  <a:cubicBezTo>
                    <a:pt x="59555" y="456994"/>
                    <a:pt x="59555" y="456994"/>
                    <a:pt x="39019" y="341716"/>
                  </a:cubicBezTo>
                  <a:cubicBezTo>
                    <a:pt x="14375" y="314955"/>
                    <a:pt x="0" y="279960"/>
                    <a:pt x="0" y="240848"/>
                  </a:cubicBezTo>
                  <a:cubicBezTo>
                    <a:pt x="0" y="201736"/>
                    <a:pt x="14375" y="164683"/>
                    <a:pt x="41072" y="137921"/>
                  </a:cubicBezTo>
                  <a:cubicBezTo>
                    <a:pt x="41072" y="137921"/>
                    <a:pt x="41072" y="137921"/>
                    <a:pt x="61609" y="24702"/>
                  </a:cubicBezTo>
                  <a:cubicBezTo>
                    <a:pt x="63662" y="10292"/>
                    <a:pt x="75984" y="0"/>
                    <a:pt x="903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ï$ľiḋé">
              <a:extLst>
                <a:ext uri="{FF2B5EF4-FFF2-40B4-BE49-F238E27FC236}">
                  <a16:creationId xmlns:a16="http://schemas.microsoft.com/office/drawing/2014/main" xmlns="" id="{2A8B815A-D6CD-4FB3-A2CD-30FCFBD9CBDE}"/>
                </a:ext>
              </a:extLst>
            </p:cNvPr>
            <p:cNvSpPr/>
            <p:nvPr/>
          </p:nvSpPr>
          <p:spPr bwMode="auto">
            <a:xfrm>
              <a:off x="3641512" y="4589670"/>
              <a:ext cx="472203" cy="472325"/>
            </a:xfrm>
            <a:custGeom>
              <a:avLst/>
              <a:gdLst>
                <a:gd name="connsiteX0" fmla="*/ 202267 w 472203"/>
                <a:gd name="connsiteY0" fmla="*/ 154831 h 472325"/>
                <a:gd name="connsiteX1" fmla="*/ 214093 w 472203"/>
                <a:gd name="connsiteY1" fmla="*/ 154831 h 472325"/>
                <a:gd name="connsiteX2" fmla="*/ 313663 w 472203"/>
                <a:gd name="connsiteY2" fmla="*/ 226097 h 472325"/>
                <a:gd name="connsiteX3" fmla="*/ 317478 w 472203"/>
                <a:gd name="connsiteY3" fmla="*/ 234100 h 472325"/>
                <a:gd name="connsiteX4" fmla="*/ 313663 w 472203"/>
                <a:gd name="connsiteY4" fmla="*/ 246295 h 472325"/>
                <a:gd name="connsiteX5" fmla="*/ 214093 w 472203"/>
                <a:gd name="connsiteY5" fmla="*/ 317560 h 472325"/>
                <a:gd name="connsiteX6" fmla="*/ 210278 w 472203"/>
                <a:gd name="connsiteY6" fmla="*/ 317560 h 472325"/>
                <a:gd name="connsiteX7" fmla="*/ 202267 w 472203"/>
                <a:gd name="connsiteY7" fmla="*/ 317560 h 472325"/>
                <a:gd name="connsiteX8" fmla="*/ 198452 w 472203"/>
                <a:gd name="connsiteY8" fmla="*/ 305746 h 472325"/>
                <a:gd name="connsiteX9" fmla="*/ 198452 w 472203"/>
                <a:gd name="connsiteY9" fmla="*/ 162834 h 472325"/>
                <a:gd name="connsiteX10" fmla="*/ 202267 w 472203"/>
                <a:gd name="connsiteY10" fmla="*/ 154831 h 472325"/>
                <a:gd name="connsiteX11" fmla="*/ 234005 w 472203"/>
                <a:gd name="connsiteY11" fmla="*/ 39647 h 472325"/>
                <a:gd name="connsiteX12" fmla="*/ 39636 w 472203"/>
                <a:gd name="connsiteY12" fmla="*/ 234066 h 472325"/>
                <a:gd name="connsiteX13" fmla="*/ 234005 w 472203"/>
                <a:gd name="connsiteY13" fmla="*/ 432679 h 472325"/>
                <a:gd name="connsiteX14" fmla="*/ 432567 w 472203"/>
                <a:gd name="connsiteY14" fmla="*/ 234066 h 472325"/>
                <a:gd name="connsiteX15" fmla="*/ 234005 w 472203"/>
                <a:gd name="connsiteY15" fmla="*/ 39647 h 472325"/>
                <a:gd name="connsiteX16" fmla="*/ 234005 w 472203"/>
                <a:gd name="connsiteY16" fmla="*/ 0 h 472325"/>
                <a:gd name="connsiteX17" fmla="*/ 472203 w 472203"/>
                <a:gd name="connsiteY17" fmla="*/ 234066 h 472325"/>
                <a:gd name="connsiteX18" fmla="*/ 234005 w 472203"/>
                <a:gd name="connsiteY18" fmla="*/ 472325 h 472325"/>
                <a:gd name="connsiteX19" fmla="*/ 0 w 472203"/>
                <a:gd name="connsiteY19" fmla="*/ 234066 h 472325"/>
                <a:gd name="connsiteX20" fmla="*/ 234005 w 472203"/>
                <a:gd name="connsiteY20" fmla="*/ 0 h 47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2203" h="472325">
                  <a:moveTo>
                    <a:pt x="202267" y="154831"/>
                  </a:moveTo>
                  <a:cubicBezTo>
                    <a:pt x="206082" y="151401"/>
                    <a:pt x="210278" y="151401"/>
                    <a:pt x="214093" y="154831"/>
                  </a:cubicBezTo>
                  <a:cubicBezTo>
                    <a:pt x="214093" y="154831"/>
                    <a:pt x="214093" y="154831"/>
                    <a:pt x="313663" y="226097"/>
                  </a:cubicBezTo>
                  <a:cubicBezTo>
                    <a:pt x="317478" y="230289"/>
                    <a:pt x="317478" y="230289"/>
                    <a:pt x="317478" y="234100"/>
                  </a:cubicBezTo>
                  <a:cubicBezTo>
                    <a:pt x="317478" y="238292"/>
                    <a:pt x="317478" y="242103"/>
                    <a:pt x="313663" y="246295"/>
                  </a:cubicBezTo>
                  <a:cubicBezTo>
                    <a:pt x="313663" y="246295"/>
                    <a:pt x="313663" y="246295"/>
                    <a:pt x="214093" y="317560"/>
                  </a:cubicBezTo>
                  <a:lnTo>
                    <a:pt x="210278" y="317560"/>
                  </a:lnTo>
                  <a:cubicBezTo>
                    <a:pt x="206082" y="317560"/>
                    <a:pt x="206082" y="317560"/>
                    <a:pt x="202267" y="317560"/>
                  </a:cubicBezTo>
                  <a:cubicBezTo>
                    <a:pt x="198452" y="317560"/>
                    <a:pt x="198452" y="313749"/>
                    <a:pt x="198452" y="305746"/>
                  </a:cubicBezTo>
                  <a:cubicBezTo>
                    <a:pt x="198452" y="305746"/>
                    <a:pt x="198452" y="305746"/>
                    <a:pt x="198452" y="162834"/>
                  </a:cubicBezTo>
                  <a:cubicBezTo>
                    <a:pt x="198452" y="158642"/>
                    <a:pt x="198452" y="154831"/>
                    <a:pt x="202267" y="154831"/>
                  </a:cubicBezTo>
                  <a:close/>
                  <a:moveTo>
                    <a:pt x="234005" y="39647"/>
                  </a:moveTo>
                  <a:cubicBezTo>
                    <a:pt x="126912" y="39647"/>
                    <a:pt x="39636" y="126945"/>
                    <a:pt x="39636" y="234066"/>
                  </a:cubicBezTo>
                  <a:cubicBezTo>
                    <a:pt x="39636" y="345381"/>
                    <a:pt x="126912" y="432679"/>
                    <a:pt x="234005" y="432679"/>
                  </a:cubicBezTo>
                  <a:cubicBezTo>
                    <a:pt x="345291" y="432679"/>
                    <a:pt x="432567" y="345381"/>
                    <a:pt x="432567" y="234066"/>
                  </a:cubicBezTo>
                  <a:cubicBezTo>
                    <a:pt x="432567" y="126945"/>
                    <a:pt x="345291" y="39647"/>
                    <a:pt x="234005" y="39647"/>
                  </a:cubicBezTo>
                  <a:close/>
                  <a:moveTo>
                    <a:pt x="234005" y="0"/>
                  </a:moveTo>
                  <a:cubicBezTo>
                    <a:pt x="369302" y="0"/>
                    <a:pt x="472203" y="103309"/>
                    <a:pt x="472203" y="234066"/>
                  </a:cubicBezTo>
                  <a:cubicBezTo>
                    <a:pt x="472203" y="365204"/>
                    <a:pt x="369302" y="472325"/>
                    <a:pt x="234005" y="472325"/>
                  </a:cubicBezTo>
                  <a:cubicBezTo>
                    <a:pt x="103283" y="472325"/>
                    <a:pt x="0" y="365204"/>
                    <a:pt x="0" y="234066"/>
                  </a:cubicBezTo>
                  <a:cubicBezTo>
                    <a:pt x="0" y="103309"/>
                    <a:pt x="103283" y="0"/>
                    <a:pt x="2340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işļíďê">
              <a:extLst>
                <a:ext uri="{FF2B5EF4-FFF2-40B4-BE49-F238E27FC236}">
                  <a16:creationId xmlns:a16="http://schemas.microsoft.com/office/drawing/2014/main" xmlns="" id="{AEE4B0CC-D8BB-48AA-AA55-3CAD03D9AFC0}"/>
                </a:ext>
              </a:extLst>
            </p:cNvPr>
            <p:cNvSpPr/>
            <p:nvPr/>
          </p:nvSpPr>
          <p:spPr bwMode="auto">
            <a:xfrm>
              <a:off x="5892844" y="3694497"/>
              <a:ext cx="427208" cy="514320"/>
            </a:xfrm>
            <a:custGeom>
              <a:avLst/>
              <a:gdLst>
                <a:gd name="T0" fmla="*/ 710 w 736"/>
                <a:gd name="T1" fmla="*/ 435 h 888"/>
                <a:gd name="T2" fmla="*/ 117 w 736"/>
                <a:gd name="T3" fmla="*/ 435 h 888"/>
                <a:gd name="T4" fmla="*/ 133 w 736"/>
                <a:gd name="T5" fmla="*/ 419 h 888"/>
                <a:gd name="T6" fmla="*/ 610 w 736"/>
                <a:gd name="T7" fmla="*/ 134 h 888"/>
                <a:gd name="T8" fmla="*/ 618 w 736"/>
                <a:gd name="T9" fmla="*/ 92 h 888"/>
                <a:gd name="T10" fmla="*/ 593 w 736"/>
                <a:gd name="T11" fmla="*/ 26 h 888"/>
                <a:gd name="T12" fmla="*/ 551 w 736"/>
                <a:gd name="T13" fmla="*/ 9 h 888"/>
                <a:gd name="T14" fmla="*/ 16 w 736"/>
                <a:gd name="T15" fmla="*/ 335 h 888"/>
                <a:gd name="T16" fmla="*/ 8 w 736"/>
                <a:gd name="T17" fmla="*/ 377 h 888"/>
                <a:gd name="T18" fmla="*/ 58 w 736"/>
                <a:gd name="T19" fmla="*/ 435 h 888"/>
                <a:gd name="T20" fmla="*/ 58 w 736"/>
                <a:gd name="T21" fmla="*/ 862 h 888"/>
                <a:gd name="T22" fmla="*/ 83 w 736"/>
                <a:gd name="T23" fmla="*/ 887 h 888"/>
                <a:gd name="T24" fmla="*/ 710 w 736"/>
                <a:gd name="T25" fmla="*/ 887 h 888"/>
                <a:gd name="T26" fmla="*/ 735 w 736"/>
                <a:gd name="T27" fmla="*/ 862 h 888"/>
                <a:gd name="T28" fmla="*/ 735 w 736"/>
                <a:gd name="T29" fmla="*/ 460 h 888"/>
                <a:gd name="T30" fmla="*/ 710 w 736"/>
                <a:gd name="T31" fmla="*/ 435 h 888"/>
                <a:gd name="T32" fmla="*/ 501 w 736"/>
                <a:gd name="T33" fmla="*/ 452 h 888"/>
                <a:gd name="T34" fmla="*/ 418 w 736"/>
                <a:gd name="T35" fmla="*/ 536 h 888"/>
                <a:gd name="T36" fmla="*/ 300 w 736"/>
                <a:gd name="T37" fmla="*/ 536 h 888"/>
                <a:gd name="T38" fmla="*/ 393 w 736"/>
                <a:gd name="T39" fmla="*/ 452 h 888"/>
                <a:gd name="T40" fmla="*/ 501 w 736"/>
                <a:gd name="T41" fmla="*/ 452 h 888"/>
                <a:gd name="T42" fmla="*/ 468 w 736"/>
                <a:gd name="T43" fmla="*/ 92 h 888"/>
                <a:gd name="T44" fmla="*/ 568 w 736"/>
                <a:gd name="T45" fmla="*/ 26 h 888"/>
                <a:gd name="T46" fmla="*/ 551 w 736"/>
                <a:gd name="T47" fmla="*/ 118 h 888"/>
                <a:gd name="T48" fmla="*/ 451 w 736"/>
                <a:gd name="T49" fmla="*/ 185 h 888"/>
                <a:gd name="T50" fmla="*/ 468 w 736"/>
                <a:gd name="T51" fmla="*/ 92 h 888"/>
                <a:gd name="T52" fmla="*/ 292 w 736"/>
                <a:gd name="T53" fmla="*/ 201 h 888"/>
                <a:gd name="T54" fmla="*/ 393 w 736"/>
                <a:gd name="T55" fmla="*/ 134 h 888"/>
                <a:gd name="T56" fmla="*/ 376 w 736"/>
                <a:gd name="T57" fmla="*/ 235 h 888"/>
                <a:gd name="T58" fmla="*/ 267 w 736"/>
                <a:gd name="T59" fmla="*/ 293 h 888"/>
                <a:gd name="T60" fmla="*/ 292 w 736"/>
                <a:gd name="T61" fmla="*/ 201 h 888"/>
                <a:gd name="T62" fmla="*/ 83 w 736"/>
                <a:gd name="T63" fmla="*/ 410 h 888"/>
                <a:gd name="T64" fmla="*/ 100 w 736"/>
                <a:gd name="T65" fmla="*/ 318 h 888"/>
                <a:gd name="T66" fmla="*/ 200 w 736"/>
                <a:gd name="T67" fmla="*/ 251 h 888"/>
                <a:gd name="T68" fmla="*/ 184 w 736"/>
                <a:gd name="T69" fmla="*/ 343 h 888"/>
                <a:gd name="T70" fmla="*/ 83 w 736"/>
                <a:gd name="T71" fmla="*/ 410 h 888"/>
                <a:gd name="T72" fmla="*/ 192 w 736"/>
                <a:gd name="T73" fmla="*/ 452 h 888"/>
                <a:gd name="T74" fmla="*/ 300 w 736"/>
                <a:gd name="T75" fmla="*/ 452 h 888"/>
                <a:gd name="T76" fmla="*/ 217 w 736"/>
                <a:gd name="T77" fmla="*/ 536 h 888"/>
                <a:gd name="T78" fmla="*/ 108 w 736"/>
                <a:gd name="T79" fmla="*/ 536 h 888"/>
                <a:gd name="T80" fmla="*/ 192 w 736"/>
                <a:gd name="T81" fmla="*/ 452 h 888"/>
                <a:gd name="T82" fmla="*/ 694 w 736"/>
                <a:gd name="T83" fmla="*/ 853 h 888"/>
                <a:gd name="T84" fmla="*/ 108 w 736"/>
                <a:gd name="T85" fmla="*/ 853 h 888"/>
                <a:gd name="T86" fmla="*/ 108 w 736"/>
                <a:gd name="T87" fmla="*/ 586 h 888"/>
                <a:gd name="T88" fmla="*/ 694 w 736"/>
                <a:gd name="T89" fmla="*/ 586 h 888"/>
                <a:gd name="T90" fmla="*/ 694 w 736"/>
                <a:gd name="T91" fmla="*/ 853 h 888"/>
                <a:gd name="T92" fmla="*/ 618 w 736"/>
                <a:gd name="T93" fmla="*/ 536 h 888"/>
                <a:gd name="T94" fmla="*/ 501 w 736"/>
                <a:gd name="T95" fmla="*/ 536 h 888"/>
                <a:gd name="T96" fmla="*/ 585 w 736"/>
                <a:gd name="T97" fmla="*/ 452 h 888"/>
                <a:gd name="T98" fmla="*/ 702 w 736"/>
                <a:gd name="T99" fmla="*/ 452 h 888"/>
                <a:gd name="T100" fmla="*/ 618 w 736"/>
                <a:gd name="T101" fmla="*/ 536 h 888"/>
                <a:gd name="T102" fmla="*/ 618 w 736"/>
                <a:gd name="T103" fmla="*/ 536 h 888"/>
                <a:gd name="T104" fmla="*/ 618 w 736"/>
                <a:gd name="T105" fmla="*/ 53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36" h="888">
                  <a:moveTo>
                    <a:pt x="710" y="435"/>
                  </a:moveTo>
                  <a:cubicBezTo>
                    <a:pt x="117" y="435"/>
                    <a:pt x="117" y="435"/>
                    <a:pt x="117" y="435"/>
                  </a:cubicBezTo>
                  <a:cubicBezTo>
                    <a:pt x="133" y="419"/>
                    <a:pt x="133" y="419"/>
                    <a:pt x="133" y="419"/>
                  </a:cubicBezTo>
                  <a:cubicBezTo>
                    <a:pt x="284" y="335"/>
                    <a:pt x="610" y="134"/>
                    <a:pt x="610" y="134"/>
                  </a:cubicBezTo>
                  <a:cubicBezTo>
                    <a:pt x="627" y="126"/>
                    <a:pt x="627" y="109"/>
                    <a:pt x="618" y="92"/>
                  </a:cubicBezTo>
                  <a:cubicBezTo>
                    <a:pt x="593" y="26"/>
                    <a:pt x="593" y="26"/>
                    <a:pt x="593" y="26"/>
                  </a:cubicBezTo>
                  <a:cubicBezTo>
                    <a:pt x="585" y="9"/>
                    <a:pt x="568" y="0"/>
                    <a:pt x="551" y="9"/>
                  </a:cubicBezTo>
                  <a:cubicBezTo>
                    <a:pt x="16" y="335"/>
                    <a:pt x="16" y="335"/>
                    <a:pt x="16" y="335"/>
                  </a:cubicBezTo>
                  <a:cubicBezTo>
                    <a:pt x="8" y="343"/>
                    <a:pt x="0" y="360"/>
                    <a:pt x="8" y="377"/>
                  </a:cubicBezTo>
                  <a:cubicBezTo>
                    <a:pt x="58" y="435"/>
                    <a:pt x="58" y="435"/>
                    <a:pt x="58" y="435"/>
                  </a:cubicBezTo>
                  <a:cubicBezTo>
                    <a:pt x="58" y="862"/>
                    <a:pt x="58" y="862"/>
                    <a:pt x="58" y="862"/>
                  </a:cubicBezTo>
                  <a:cubicBezTo>
                    <a:pt x="58" y="878"/>
                    <a:pt x="75" y="887"/>
                    <a:pt x="83" y="887"/>
                  </a:cubicBezTo>
                  <a:cubicBezTo>
                    <a:pt x="710" y="887"/>
                    <a:pt x="710" y="887"/>
                    <a:pt x="710" y="887"/>
                  </a:cubicBezTo>
                  <a:cubicBezTo>
                    <a:pt x="727" y="887"/>
                    <a:pt x="735" y="878"/>
                    <a:pt x="735" y="862"/>
                  </a:cubicBezTo>
                  <a:cubicBezTo>
                    <a:pt x="735" y="460"/>
                    <a:pt x="735" y="460"/>
                    <a:pt x="735" y="460"/>
                  </a:cubicBezTo>
                  <a:cubicBezTo>
                    <a:pt x="735" y="443"/>
                    <a:pt x="727" y="435"/>
                    <a:pt x="710" y="435"/>
                  </a:cubicBezTo>
                  <a:close/>
                  <a:moveTo>
                    <a:pt x="501" y="452"/>
                  </a:moveTo>
                  <a:cubicBezTo>
                    <a:pt x="418" y="536"/>
                    <a:pt x="418" y="536"/>
                    <a:pt x="418" y="536"/>
                  </a:cubicBezTo>
                  <a:cubicBezTo>
                    <a:pt x="300" y="536"/>
                    <a:pt x="300" y="536"/>
                    <a:pt x="300" y="536"/>
                  </a:cubicBezTo>
                  <a:cubicBezTo>
                    <a:pt x="393" y="452"/>
                    <a:pt x="393" y="452"/>
                    <a:pt x="393" y="452"/>
                  </a:cubicBezTo>
                  <a:lnTo>
                    <a:pt x="501" y="452"/>
                  </a:lnTo>
                  <a:close/>
                  <a:moveTo>
                    <a:pt x="468" y="92"/>
                  </a:moveTo>
                  <a:cubicBezTo>
                    <a:pt x="568" y="26"/>
                    <a:pt x="568" y="26"/>
                    <a:pt x="568" y="26"/>
                  </a:cubicBezTo>
                  <a:cubicBezTo>
                    <a:pt x="551" y="118"/>
                    <a:pt x="551" y="118"/>
                    <a:pt x="551" y="118"/>
                  </a:cubicBezTo>
                  <a:cubicBezTo>
                    <a:pt x="451" y="185"/>
                    <a:pt x="451" y="185"/>
                    <a:pt x="451" y="185"/>
                  </a:cubicBezTo>
                  <a:lnTo>
                    <a:pt x="468" y="92"/>
                  </a:lnTo>
                  <a:close/>
                  <a:moveTo>
                    <a:pt x="292" y="201"/>
                  </a:moveTo>
                  <a:cubicBezTo>
                    <a:pt x="393" y="134"/>
                    <a:pt x="393" y="134"/>
                    <a:pt x="393" y="134"/>
                  </a:cubicBezTo>
                  <a:cubicBezTo>
                    <a:pt x="376" y="235"/>
                    <a:pt x="376" y="235"/>
                    <a:pt x="376" y="235"/>
                  </a:cubicBezTo>
                  <a:cubicBezTo>
                    <a:pt x="267" y="293"/>
                    <a:pt x="267" y="293"/>
                    <a:pt x="267" y="293"/>
                  </a:cubicBezTo>
                  <a:lnTo>
                    <a:pt x="292" y="201"/>
                  </a:lnTo>
                  <a:close/>
                  <a:moveTo>
                    <a:pt x="83" y="410"/>
                  </a:moveTo>
                  <a:cubicBezTo>
                    <a:pt x="100" y="318"/>
                    <a:pt x="100" y="318"/>
                    <a:pt x="100" y="318"/>
                  </a:cubicBezTo>
                  <a:cubicBezTo>
                    <a:pt x="200" y="251"/>
                    <a:pt x="200" y="251"/>
                    <a:pt x="200" y="251"/>
                  </a:cubicBezTo>
                  <a:cubicBezTo>
                    <a:pt x="184" y="343"/>
                    <a:pt x="184" y="343"/>
                    <a:pt x="184" y="343"/>
                  </a:cubicBezTo>
                  <a:lnTo>
                    <a:pt x="83" y="410"/>
                  </a:lnTo>
                  <a:close/>
                  <a:moveTo>
                    <a:pt x="192" y="452"/>
                  </a:moveTo>
                  <a:cubicBezTo>
                    <a:pt x="300" y="452"/>
                    <a:pt x="300" y="452"/>
                    <a:pt x="300" y="452"/>
                  </a:cubicBezTo>
                  <a:cubicBezTo>
                    <a:pt x="217" y="536"/>
                    <a:pt x="217" y="536"/>
                    <a:pt x="217" y="536"/>
                  </a:cubicBezTo>
                  <a:cubicBezTo>
                    <a:pt x="108" y="536"/>
                    <a:pt x="108" y="536"/>
                    <a:pt x="108" y="536"/>
                  </a:cubicBezTo>
                  <a:lnTo>
                    <a:pt x="192" y="452"/>
                  </a:lnTo>
                  <a:close/>
                  <a:moveTo>
                    <a:pt x="694" y="853"/>
                  </a:moveTo>
                  <a:cubicBezTo>
                    <a:pt x="108" y="853"/>
                    <a:pt x="108" y="853"/>
                    <a:pt x="108" y="853"/>
                  </a:cubicBezTo>
                  <a:cubicBezTo>
                    <a:pt x="108" y="586"/>
                    <a:pt x="108" y="586"/>
                    <a:pt x="108" y="586"/>
                  </a:cubicBezTo>
                  <a:cubicBezTo>
                    <a:pt x="694" y="586"/>
                    <a:pt x="694" y="586"/>
                    <a:pt x="694" y="586"/>
                  </a:cubicBezTo>
                  <a:lnTo>
                    <a:pt x="694" y="853"/>
                  </a:lnTo>
                  <a:close/>
                  <a:moveTo>
                    <a:pt x="618" y="536"/>
                  </a:moveTo>
                  <a:cubicBezTo>
                    <a:pt x="501" y="536"/>
                    <a:pt x="501" y="536"/>
                    <a:pt x="501" y="536"/>
                  </a:cubicBezTo>
                  <a:cubicBezTo>
                    <a:pt x="585" y="452"/>
                    <a:pt x="585" y="452"/>
                    <a:pt x="585" y="452"/>
                  </a:cubicBezTo>
                  <a:cubicBezTo>
                    <a:pt x="702" y="452"/>
                    <a:pt x="702" y="452"/>
                    <a:pt x="702" y="452"/>
                  </a:cubicBezTo>
                  <a:lnTo>
                    <a:pt x="618" y="536"/>
                  </a:lnTo>
                  <a:close/>
                  <a:moveTo>
                    <a:pt x="618" y="536"/>
                  </a:moveTo>
                  <a:lnTo>
                    <a:pt x="618" y="5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îṩḷïďé">
              <a:extLst>
                <a:ext uri="{FF2B5EF4-FFF2-40B4-BE49-F238E27FC236}">
                  <a16:creationId xmlns:a16="http://schemas.microsoft.com/office/drawing/2014/main" xmlns="" id="{25DBFF0C-5D8F-46D6-9EB6-609060805CB2}"/>
                </a:ext>
              </a:extLst>
            </p:cNvPr>
            <p:cNvSpPr/>
            <p:nvPr/>
          </p:nvSpPr>
          <p:spPr bwMode="auto">
            <a:xfrm>
              <a:off x="8045000" y="4586385"/>
              <a:ext cx="482956" cy="483082"/>
            </a:xfrm>
            <a:custGeom>
              <a:avLst/>
              <a:gdLst>
                <a:gd name="T0" fmla="*/ 852 w 1606"/>
                <a:gd name="T1" fmla="*/ 0 h 1607"/>
                <a:gd name="T2" fmla="*/ 0 w 1606"/>
                <a:gd name="T3" fmla="*/ 753 h 1607"/>
                <a:gd name="T4" fmla="*/ 752 w 1606"/>
                <a:gd name="T5" fmla="*/ 1606 h 1607"/>
                <a:gd name="T6" fmla="*/ 1605 w 1606"/>
                <a:gd name="T7" fmla="*/ 853 h 1607"/>
                <a:gd name="T8" fmla="*/ 501 w 1606"/>
                <a:gd name="T9" fmla="*/ 176 h 1607"/>
                <a:gd name="T10" fmla="*/ 217 w 1606"/>
                <a:gd name="T11" fmla="*/ 427 h 1607"/>
                <a:gd name="T12" fmla="*/ 158 w 1606"/>
                <a:gd name="T13" fmla="*/ 535 h 1607"/>
                <a:gd name="T14" fmla="*/ 317 w 1606"/>
                <a:gd name="T15" fmla="*/ 753 h 1607"/>
                <a:gd name="T16" fmla="*/ 158 w 1606"/>
                <a:gd name="T17" fmla="*/ 535 h 1607"/>
                <a:gd name="T18" fmla="*/ 317 w 1606"/>
                <a:gd name="T19" fmla="*/ 853 h 1607"/>
                <a:gd name="T20" fmla="*/ 158 w 1606"/>
                <a:gd name="T21" fmla="*/ 1071 h 1607"/>
                <a:gd name="T22" fmla="*/ 217 w 1606"/>
                <a:gd name="T23" fmla="*/ 1179 h 1607"/>
                <a:gd name="T24" fmla="*/ 501 w 1606"/>
                <a:gd name="T25" fmla="*/ 1430 h 1607"/>
                <a:gd name="T26" fmla="*/ 752 w 1606"/>
                <a:gd name="T27" fmla="*/ 1497 h 1607"/>
                <a:gd name="T28" fmla="*/ 752 w 1606"/>
                <a:gd name="T29" fmla="*/ 1179 h 1607"/>
                <a:gd name="T30" fmla="*/ 752 w 1606"/>
                <a:gd name="T31" fmla="*/ 1071 h 1607"/>
                <a:gd name="T32" fmla="*/ 426 w 1606"/>
                <a:gd name="T33" fmla="*/ 853 h 1607"/>
                <a:gd name="T34" fmla="*/ 752 w 1606"/>
                <a:gd name="T35" fmla="*/ 1071 h 1607"/>
                <a:gd name="T36" fmla="*/ 426 w 1606"/>
                <a:gd name="T37" fmla="*/ 753 h 1607"/>
                <a:gd name="T38" fmla="*/ 752 w 1606"/>
                <a:gd name="T39" fmla="*/ 535 h 1607"/>
                <a:gd name="T40" fmla="*/ 752 w 1606"/>
                <a:gd name="T41" fmla="*/ 427 h 1607"/>
                <a:gd name="T42" fmla="*/ 752 w 1606"/>
                <a:gd name="T43" fmla="*/ 109 h 1607"/>
                <a:gd name="T44" fmla="*/ 1387 w 1606"/>
                <a:gd name="T45" fmla="*/ 427 h 1607"/>
                <a:gd name="T46" fmla="*/ 1103 w 1606"/>
                <a:gd name="T47" fmla="*/ 176 h 1607"/>
                <a:gd name="T48" fmla="*/ 852 w 1606"/>
                <a:gd name="T49" fmla="*/ 109 h 1607"/>
                <a:gd name="T50" fmla="*/ 852 w 1606"/>
                <a:gd name="T51" fmla="*/ 427 h 1607"/>
                <a:gd name="T52" fmla="*/ 852 w 1606"/>
                <a:gd name="T53" fmla="*/ 535 h 1607"/>
                <a:gd name="T54" fmla="*/ 1178 w 1606"/>
                <a:gd name="T55" fmla="*/ 753 h 1607"/>
                <a:gd name="T56" fmla="*/ 852 w 1606"/>
                <a:gd name="T57" fmla="*/ 535 h 1607"/>
                <a:gd name="T58" fmla="*/ 1178 w 1606"/>
                <a:gd name="T59" fmla="*/ 853 h 1607"/>
                <a:gd name="T60" fmla="*/ 852 w 1606"/>
                <a:gd name="T61" fmla="*/ 1071 h 1607"/>
                <a:gd name="T62" fmla="*/ 852 w 1606"/>
                <a:gd name="T63" fmla="*/ 1497 h 1607"/>
                <a:gd name="T64" fmla="*/ 1120 w 1606"/>
                <a:gd name="T65" fmla="*/ 1179 h 1607"/>
                <a:gd name="T66" fmla="*/ 1103 w 1606"/>
                <a:gd name="T67" fmla="*/ 1430 h 1607"/>
                <a:gd name="T68" fmla="*/ 1387 w 1606"/>
                <a:gd name="T69" fmla="*/ 1179 h 1607"/>
                <a:gd name="T70" fmla="*/ 1446 w 1606"/>
                <a:gd name="T71" fmla="*/ 1071 h 1607"/>
                <a:gd name="T72" fmla="*/ 1287 w 1606"/>
                <a:gd name="T73" fmla="*/ 853 h 1607"/>
                <a:gd name="T74" fmla="*/ 1446 w 1606"/>
                <a:gd name="T75" fmla="*/ 1071 h 1607"/>
                <a:gd name="T76" fmla="*/ 1254 w 1606"/>
                <a:gd name="T77" fmla="*/ 535 h 1607"/>
                <a:gd name="T78" fmla="*/ 1496 w 1606"/>
                <a:gd name="T79" fmla="*/ 753 h 1607"/>
                <a:gd name="T80" fmla="*/ 1287 w 1606"/>
                <a:gd name="T81" fmla="*/ 75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ḷíḓe">
              <a:extLst>
                <a:ext uri="{FF2B5EF4-FFF2-40B4-BE49-F238E27FC236}">
                  <a16:creationId xmlns:a16="http://schemas.microsoft.com/office/drawing/2014/main" xmlns="" id="{54752B4E-FA28-4CD7-B0D3-F67C893AED05}"/>
                </a:ext>
              </a:extLst>
            </p:cNvPr>
            <p:cNvSpPr/>
            <p:nvPr/>
          </p:nvSpPr>
          <p:spPr bwMode="auto">
            <a:xfrm>
              <a:off x="10296074" y="4602586"/>
              <a:ext cx="429838" cy="487828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ļíḋé">
              <a:extLst>
                <a:ext uri="{FF2B5EF4-FFF2-40B4-BE49-F238E27FC236}">
                  <a16:creationId xmlns:a16="http://schemas.microsoft.com/office/drawing/2014/main" xmlns="" id="{4C34FE98-1639-40A9-A800-A265B6A02EBB}"/>
                </a:ext>
              </a:extLst>
            </p:cNvPr>
            <p:cNvSpPr txBox="1"/>
            <p:nvPr/>
          </p:nvSpPr>
          <p:spPr>
            <a:xfrm>
              <a:off x="815271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ïṣ1îďé">
              <a:extLst>
                <a:ext uri="{FF2B5EF4-FFF2-40B4-BE49-F238E27FC236}">
                  <a16:creationId xmlns:a16="http://schemas.microsoft.com/office/drawing/2014/main" xmlns="" id="{598A6CFD-9170-4A43-A2C3-14DC1FC42534}"/>
                </a:ext>
              </a:extLst>
            </p:cNvPr>
            <p:cNvSpPr txBox="1"/>
            <p:nvPr/>
          </p:nvSpPr>
          <p:spPr>
            <a:xfrm>
              <a:off x="3017553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îṩľiďê">
              <a:extLst>
                <a:ext uri="{FF2B5EF4-FFF2-40B4-BE49-F238E27FC236}">
                  <a16:creationId xmlns:a16="http://schemas.microsoft.com/office/drawing/2014/main" xmlns="" id="{1A351DC5-A7D8-4E71-ABFA-516D5CB5AA31}"/>
                </a:ext>
              </a:extLst>
            </p:cNvPr>
            <p:cNvSpPr txBox="1"/>
            <p:nvPr/>
          </p:nvSpPr>
          <p:spPr>
            <a:xfrm>
              <a:off x="5246198" y="4142114"/>
              <a:ext cx="1720500" cy="594674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îś1ïḋê">
              <a:extLst>
                <a:ext uri="{FF2B5EF4-FFF2-40B4-BE49-F238E27FC236}">
                  <a16:creationId xmlns:a16="http://schemas.microsoft.com/office/drawing/2014/main" xmlns="" id="{CED01472-B925-4529-A7E0-3FB0C1F95C76}"/>
                </a:ext>
              </a:extLst>
            </p:cNvPr>
            <p:cNvSpPr txBox="1"/>
            <p:nvPr/>
          </p:nvSpPr>
          <p:spPr>
            <a:xfrm>
              <a:off x="7429652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ïšļídé">
              <a:extLst>
                <a:ext uri="{FF2B5EF4-FFF2-40B4-BE49-F238E27FC236}">
                  <a16:creationId xmlns:a16="http://schemas.microsoft.com/office/drawing/2014/main" xmlns="" id="{4813213B-78D7-49E6-91AD-9A7355C25386}"/>
                </a:ext>
              </a:extLst>
            </p:cNvPr>
            <p:cNvSpPr txBox="1"/>
            <p:nvPr/>
          </p:nvSpPr>
          <p:spPr>
            <a:xfrm>
              <a:off x="9650743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39A877CA-5502-4C39-9A3A-C0A84C81C5F4}"/>
                </a:ext>
              </a:extLst>
            </p:cNvPr>
            <p:cNvCxnSpPr/>
            <p:nvPr/>
          </p:nvCxnSpPr>
          <p:spPr>
            <a:xfrm>
              <a:off x="2856000" y="4509000"/>
              <a:ext cx="0" cy="163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E075B0A-6A1C-4AD0-92CD-DA5B84267456}"/>
                </a:ext>
              </a:extLst>
            </p:cNvPr>
            <p:cNvCxnSpPr/>
            <p:nvPr/>
          </p:nvCxnSpPr>
          <p:spPr>
            <a:xfrm>
              <a:off x="9516000" y="4509000"/>
              <a:ext cx="0" cy="163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6278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112633" y="1975080"/>
            <a:ext cx="5426076" cy="1621509"/>
          </a:xfrm>
        </p:spPr>
        <p:txBody>
          <a:bodyPr/>
          <a:lstStyle/>
          <a:p>
            <a:pPr algn="ctr"/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sz="2400" b="0" dirty="0"/>
              <a:t>And Your Slogan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3112633" y="4370402"/>
            <a:ext cx="5426076" cy="310871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112633" y="4074131"/>
            <a:ext cx="5426076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108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24F03F1-3922-43D0-8D04-8868A60D806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10072"/>
            <a:ext cx="10848975" cy="4267200"/>
            <a:chOff x="669925" y="1610072"/>
            <a:chExt cx="10848975" cy="4267200"/>
          </a:xfrm>
        </p:grpSpPr>
        <p:sp>
          <p:nvSpPr>
            <p:cNvPr id="6" name="is1iḋe">
              <a:extLst>
                <a:ext uri="{FF2B5EF4-FFF2-40B4-BE49-F238E27FC236}">
                  <a16:creationId xmlns:a16="http://schemas.microsoft.com/office/drawing/2014/main" xmlns="" id="{8A0ABBEB-3D0B-4BCF-BB79-9A40276B06EB}"/>
                </a:ext>
              </a:extLst>
            </p:cNvPr>
            <p:cNvSpPr/>
            <p:nvPr/>
          </p:nvSpPr>
          <p:spPr bwMode="auto">
            <a:xfrm>
              <a:off x="8040216" y="5085184"/>
              <a:ext cx="3441700" cy="288033"/>
            </a:xfrm>
            <a:custGeom>
              <a:avLst/>
              <a:gdLst>
                <a:gd name="T0" fmla="*/ 1215 w 1215"/>
                <a:gd name="T1" fmla="*/ 88 h 88"/>
                <a:gd name="T2" fmla="*/ 52 w 1215"/>
                <a:gd name="T3" fmla="*/ 88 h 88"/>
                <a:gd name="T4" fmla="*/ 0 w 1215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5" h="88">
                  <a:moveTo>
                    <a:pt x="1215" y="88"/>
                  </a:moveTo>
                  <a:lnTo>
                    <a:pt x="52" y="88"/>
                  </a:lnTo>
                  <a:lnTo>
                    <a:pt x="0" y="0"/>
                  </a:lnTo>
                </a:path>
              </a:pathLst>
            </a:custGeom>
            <a:noFill/>
            <a:ln w="3175" cap="flat">
              <a:solidFill>
                <a:schemeClr val="tx1">
                  <a:lumMod val="85000"/>
                  <a:lumOff val="1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iṩḷíḓê">
              <a:extLst>
                <a:ext uri="{FF2B5EF4-FFF2-40B4-BE49-F238E27FC236}">
                  <a16:creationId xmlns:a16="http://schemas.microsoft.com/office/drawing/2014/main" xmlns="" id="{A5A01D3A-F69E-41EE-BF57-346D6FF395C2}"/>
                </a:ext>
              </a:extLst>
            </p:cNvPr>
            <p:cNvSpPr/>
            <p:nvPr/>
          </p:nvSpPr>
          <p:spPr bwMode="auto">
            <a:xfrm flipV="1">
              <a:off x="8040217" y="2204863"/>
              <a:ext cx="3441700" cy="288033"/>
            </a:xfrm>
            <a:custGeom>
              <a:avLst/>
              <a:gdLst>
                <a:gd name="T0" fmla="*/ 1215 w 1215"/>
                <a:gd name="T1" fmla="*/ 88 h 88"/>
                <a:gd name="T2" fmla="*/ 52 w 1215"/>
                <a:gd name="T3" fmla="*/ 88 h 88"/>
                <a:gd name="T4" fmla="*/ 0 w 1215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5" h="88">
                  <a:moveTo>
                    <a:pt x="1215" y="88"/>
                  </a:moveTo>
                  <a:lnTo>
                    <a:pt x="52" y="88"/>
                  </a:lnTo>
                  <a:lnTo>
                    <a:pt x="0" y="0"/>
                  </a:lnTo>
                </a:path>
              </a:pathLst>
            </a:custGeom>
            <a:noFill/>
            <a:ln w="3175" cap="flat">
              <a:solidFill>
                <a:schemeClr val="tx1">
                  <a:lumMod val="85000"/>
                  <a:lumOff val="1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8" name="ísľîḑè">
              <a:extLst>
                <a:ext uri="{FF2B5EF4-FFF2-40B4-BE49-F238E27FC236}">
                  <a16:creationId xmlns:a16="http://schemas.microsoft.com/office/drawing/2014/main" xmlns="" id="{E49CD9D8-7D1D-40CF-BA0B-ACC14D6B17B9}"/>
                </a:ext>
              </a:extLst>
            </p:cNvPr>
            <p:cNvSpPr/>
            <p:nvPr/>
          </p:nvSpPr>
          <p:spPr bwMode="auto">
            <a:xfrm flipH="1" flipV="1">
              <a:off x="741933" y="2204863"/>
              <a:ext cx="3481859" cy="288033"/>
            </a:xfrm>
            <a:custGeom>
              <a:avLst/>
              <a:gdLst>
                <a:gd name="T0" fmla="*/ 1215 w 1215"/>
                <a:gd name="T1" fmla="*/ 88 h 88"/>
                <a:gd name="T2" fmla="*/ 52 w 1215"/>
                <a:gd name="T3" fmla="*/ 88 h 88"/>
                <a:gd name="T4" fmla="*/ 0 w 1215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5" h="88">
                  <a:moveTo>
                    <a:pt x="1215" y="88"/>
                  </a:moveTo>
                  <a:lnTo>
                    <a:pt x="52" y="88"/>
                  </a:lnTo>
                  <a:lnTo>
                    <a:pt x="0" y="0"/>
                  </a:lnTo>
                </a:path>
              </a:pathLst>
            </a:custGeom>
            <a:noFill/>
            <a:ln w="3175" cap="flat">
              <a:solidFill>
                <a:schemeClr val="tx1">
                  <a:lumMod val="85000"/>
                  <a:lumOff val="1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î$1ïḑè">
              <a:extLst>
                <a:ext uri="{FF2B5EF4-FFF2-40B4-BE49-F238E27FC236}">
                  <a16:creationId xmlns:a16="http://schemas.microsoft.com/office/drawing/2014/main" xmlns="" id="{EF8EF990-67E3-4CA7-8316-0D12A3FCB300}"/>
                </a:ext>
              </a:extLst>
            </p:cNvPr>
            <p:cNvSpPr/>
            <p:nvPr/>
          </p:nvSpPr>
          <p:spPr bwMode="auto">
            <a:xfrm flipH="1">
              <a:off x="669925" y="5085185"/>
              <a:ext cx="3481859" cy="288033"/>
            </a:xfrm>
            <a:custGeom>
              <a:avLst/>
              <a:gdLst>
                <a:gd name="T0" fmla="*/ 1215 w 1215"/>
                <a:gd name="T1" fmla="*/ 88 h 88"/>
                <a:gd name="T2" fmla="*/ 52 w 1215"/>
                <a:gd name="T3" fmla="*/ 88 h 88"/>
                <a:gd name="T4" fmla="*/ 0 w 1215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5" h="88">
                  <a:moveTo>
                    <a:pt x="1215" y="88"/>
                  </a:moveTo>
                  <a:lnTo>
                    <a:pt x="52" y="88"/>
                  </a:lnTo>
                  <a:lnTo>
                    <a:pt x="0" y="0"/>
                  </a:lnTo>
                </a:path>
              </a:pathLst>
            </a:custGeom>
            <a:noFill/>
            <a:ln w="3175" cap="flat">
              <a:solidFill>
                <a:schemeClr val="tx1">
                  <a:lumMod val="85000"/>
                  <a:lumOff val="1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dirty="0"/>
                <a:t> </a:t>
              </a:r>
            </a:p>
          </p:txBody>
        </p:sp>
        <p:sp>
          <p:nvSpPr>
            <p:cNvPr id="10" name="îṥľídé">
              <a:extLst>
                <a:ext uri="{FF2B5EF4-FFF2-40B4-BE49-F238E27FC236}">
                  <a16:creationId xmlns:a16="http://schemas.microsoft.com/office/drawing/2014/main" xmlns="" id="{EB6F5691-3339-46FB-8D82-180D34D3BFC9}"/>
                </a:ext>
              </a:extLst>
            </p:cNvPr>
            <p:cNvSpPr/>
            <p:nvPr/>
          </p:nvSpPr>
          <p:spPr bwMode="auto">
            <a:xfrm>
              <a:off x="4030191" y="1610072"/>
              <a:ext cx="4267200" cy="4267200"/>
            </a:xfrm>
            <a:custGeom>
              <a:avLst/>
              <a:gdLst>
                <a:gd name="T0" fmla="*/ 672 w 1344"/>
                <a:gd name="T1" fmla="*/ 1344 h 1344"/>
                <a:gd name="T2" fmla="*/ 0 w 1344"/>
                <a:gd name="T3" fmla="*/ 672 h 1344"/>
                <a:gd name="T4" fmla="*/ 672 w 1344"/>
                <a:gd name="T5" fmla="*/ 0 h 1344"/>
                <a:gd name="T6" fmla="*/ 1344 w 1344"/>
                <a:gd name="T7" fmla="*/ 672 h 1344"/>
                <a:gd name="T8" fmla="*/ 672 w 1344"/>
                <a:gd name="T9" fmla="*/ 1344 h 1344"/>
                <a:gd name="T10" fmla="*/ 672 w 1344"/>
                <a:gd name="T11" fmla="*/ 40 h 1344"/>
                <a:gd name="T12" fmla="*/ 40 w 1344"/>
                <a:gd name="T13" fmla="*/ 672 h 1344"/>
                <a:gd name="T14" fmla="*/ 672 w 1344"/>
                <a:gd name="T15" fmla="*/ 1304 h 1344"/>
                <a:gd name="T16" fmla="*/ 1304 w 1344"/>
                <a:gd name="T17" fmla="*/ 672 h 1344"/>
                <a:gd name="T18" fmla="*/ 672 w 1344"/>
                <a:gd name="T19" fmla="*/ 4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4" h="1344">
                  <a:moveTo>
                    <a:pt x="672" y="1344"/>
                  </a:moveTo>
                  <a:cubicBezTo>
                    <a:pt x="301" y="1344"/>
                    <a:pt x="0" y="1042"/>
                    <a:pt x="0" y="672"/>
                  </a:cubicBezTo>
                  <a:cubicBezTo>
                    <a:pt x="0" y="301"/>
                    <a:pt x="301" y="0"/>
                    <a:pt x="672" y="0"/>
                  </a:cubicBezTo>
                  <a:cubicBezTo>
                    <a:pt x="1043" y="0"/>
                    <a:pt x="1344" y="301"/>
                    <a:pt x="1344" y="672"/>
                  </a:cubicBezTo>
                  <a:cubicBezTo>
                    <a:pt x="1344" y="1042"/>
                    <a:pt x="1043" y="1344"/>
                    <a:pt x="672" y="1344"/>
                  </a:cubicBezTo>
                  <a:close/>
                  <a:moveTo>
                    <a:pt x="672" y="40"/>
                  </a:moveTo>
                  <a:cubicBezTo>
                    <a:pt x="324" y="40"/>
                    <a:pt x="40" y="323"/>
                    <a:pt x="40" y="672"/>
                  </a:cubicBezTo>
                  <a:cubicBezTo>
                    <a:pt x="40" y="1020"/>
                    <a:pt x="324" y="1304"/>
                    <a:pt x="672" y="1304"/>
                  </a:cubicBezTo>
                  <a:cubicBezTo>
                    <a:pt x="1020" y="1304"/>
                    <a:pt x="1304" y="1020"/>
                    <a:pt x="1304" y="672"/>
                  </a:cubicBezTo>
                  <a:cubicBezTo>
                    <a:pt x="1304" y="323"/>
                    <a:pt x="1020" y="40"/>
                    <a:pt x="672" y="4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iślíḓé">
              <a:extLst>
                <a:ext uri="{FF2B5EF4-FFF2-40B4-BE49-F238E27FC236}">
                  <a16:creationId xmlns:a16="http://schemas.microsoft.com/office/drawing/2014/main" xmlns="" id="{2E2788E7-4B3C-43FD-B3BF-C20B1BAE1164}"/>
                </a:ext>
              </a:extLst>
            </p:cNvPr>
            <p:cNvSpPr/>
            <p:nvPr/>
          </p:nvSpPr>
          <p:spPr bwMode="auto">
            <a:xfrm>
              <a:off x="4858866" y="2438747"/>
              <a:ext cx="2609850" cy="2609850"/>
            </a:xfrm>
            <a:custGeom>
              <a:avLst/>
              <a:gdLst>
                <a:gd name="T0" fmla="*/ 411 w 822"/>
                <a:gd name="T1" fmla="*/ 822 h 822"/>
                <a:gd name="T2" fmla="*/ 0 w 822"/>
                <a:gd name="T3" fmla="*/ 411 h 822"/>
                <a:gd name="T4" fmla="*/ 411 w 822"/>
                <a:gd name="T5" fmla="*/ 0 h 822"/>
                <a:gd name="T6" fmla="*/ 822 w 822"/>
                <a:gd name="T7" fmla="*/ 411 h 822"/>
                <a:gd name="T8" fmla="*/ 411 w 822"/>
                <a:gd name="T9" fmla="*/ 822 h 822"/>
                <a:gd name="T10" fmla="*/ 411 w 822"/>
                <a:gd name="T11" fmla="*/ 40 h 822"/>
                <a:gd name="T12" fmla="*/ 40 w 822"/>
                <a:gd name="T13" fmla="*/ 411 h 822"/>
                <a:gd name="T14" fmla="*/ 411 w 822"/>
                <a:gd name="T15" fmla="*/ 782 h 822"/>
                <a:gd name="T16" fmla="*/ 782 w 822"/>
                <a:gd name="T17" fmla="*/ 411 h 822"/>
                <a:gd name="T18" fmla="*/ 411 w 822"/>
                <a:gd name="T19" fmla="*/ 4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2" h="822">
                  <a:moveTo>
                    <a:pt x="411" y="822"/>
                  </a:moveTo>
                  <a:cubicBezTo>
                    <a:pt x="184" y="822"/>
                    <a:pt x="0" y="638"/>
                    <a:pt x="0" y="411"/>
                  </a:cubicBezTo>
                  <a:cubicBezTo>
                    <a:pt x="0" y="184"/>
                    <a:pt x="184" y="0"/>
                    <a:pt x="411" y="0"/>
                  </a:cubicBezTo>
                  <a:cubicBezTo>
                    <a:pt x="638" y="0"/>
                    <a:pt x="822" y="184"/>
                    <a:pt x="822" y="411"/>
                  </a:cubicBezTo>
                  <a:cubicBezTo>
                    <a:pt x="822" y="638"/>
                    <a:pt x="638" y="822"/>
                    <a:pt x="411" y="822"/>
                  </a:cubicBezTo>
                  <a:close/>
                  <a:moveTo>
                    <a:pt x="411" y="40"/>
                  </a:moveTo>
                  <a:cubicBezTo>
                    <a:pt x="206" y="40"/>
                    <a:pt x="40" y="206"/>
                    <a:pt x="40" y="411"/>
                  </a:cubicBezTo>
                  <a:cubicBezTo>
                    <a:pt x="40" y="616"/>
                    <a:pt x="206" y="782"/>
                    <a:pt x="411" y="782"/>
                  </a:cubicBezTo>
                  <a:cubicBezTo>
                    <a:pt x="616" y="782"/>
                    <a:pt x="782" y="616"/>
                    <a:pt x="782" y="411"/>
                  </a:cubicBezTo>
                  <a:cubicBezTo>
                    <a:pt x="782" y="206"/>
                    <a:pt x="616" y="40"/>
                    <a:pt x="411" y="4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íṡḻíḓê">
              <a:extLst>
                <a:ext uri="{FF2B5EF4-FFF2-40B4-BE49-F238E27FC236}">
                  <a16:creationId xmlns:a16="http://schemas.microsoft.com/office/drawing/2014/main" xmlns="" id="{A58ACD8C-FBA3-4894-9F0D-0075AC80D9F1}"/>
                </a:ext>
              </a:extLst>
            </p:cNvPr>
            <p:cNvSpPr/>
            <p:nvPr/>
          </p:nvSpPr>
          <p:spPr bwMode="auto">
            <a:xfrm>
              <a:off x="4442941" y="2022822"/>
              <a:ext cx="3441700" cy="3438525"/>
            </a:xfrm>
            <a:custGeom>
              <a:avLst/>
              <a:gdLst>
                <a:gd name="T0" fmla="*/ 542 w 1084"/>
                <a:gd name="T1" fmla="*/ 1083 h 1083"/>
                <a:gd name="T2" fmla="*/ 0 w 1084"/>
                <a:gd name="T3" fmla="*/ 542 h 1083"/>
                <a:gd name="T4" fmla="*/ 542 w 1084"/>
                <a:gd name="T5" fmla="*/ 0 h 1083"/>
                <a:gd name="T6" fmla="*/ 1084 w 1084"/>
                <a:gd name="T7" fmla="*/ 542 h 1083"/>
                <a:gd name="T8" fmla="*/ 542 w 1084"/>
                <a:gd name="T9" fmla="*/ 1083 h 1083"/>
                <a:gd name="T10" fmla="*/ 542 w 1084"/>
                <a:gd name="T11" fmla="*/ 40 h 1083"/>
                <a:gd name="T12" fmla="*/ 40 w 1084"/>
                <a:gd name="T13" fmla="*/ 542 h 1083"/>
                <a:gd name="T14" fmla="*/ 542 w 1084"/>
                <a:gd name="T15" fmla="*/ 1043 h 1083"/>
                <a:gd name="T16" fmla="*/ 1044 w 1084"/>
                <a:gd name="T17" fmla="*/ 542 h 1083"/>
                <a:gd name="T18" fmla="*/ 542 w 1084"/>
                <a:gd name="T19" fmla="*/ 4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4" h="1083">
                  <a:moveTo>
                    <a:pt x="542" y="1083"/>
                  </a:moveTo>
                  <a:cubicBezTo>
                    <a:pt x="243" y="1083"/>
                    <a:pt x="0" y="841"/>
                    <a:pt x="0" y="542"/>
                  </a:cubicBezTo>
                  <a:cubicBezTo>
                    <a:pt x="0" y="243"/>
                    <a:pt x="243" y="0"/>
                    <a:pt x="542" y="0"/>
                  </a:cubicBezTo>
                  <a:cubicBezTo>
                    <a:pt x="841" y="0"/>
                    <a:pt x="1084" y="243"/>
                    <a:pt x="1084" y="542"/>
                  </a:cubicBezTo>
                  <a:cubicBezTo>
                    <a:pt x="1084" y="841"/>
                    <a:pt x="841" y="1083"/>
                    <a:pt x="542" y="1083"/>
                  </a:cubicBezTo>
                  <a:close/>
                  <a:moveTo>
                    <a:pt x="542" y="40"/>
                  </a:moveTo>
                  <a:cubicBezTo>
                    <a:pt x="265" y="40"/>
                    <a:pt x="40" y="265"/>
                    <a:pt x="40" y="542"/>
                  </a:cubicBezTo>
                  <a:cubicBezTo>
                    <a:pt x="40" y="818"/>
                    <a:pt x="265" y="1043"/>
                    <a:pt x="542" y="1043"/>
                  </a:cubicBezTo>
                  <a:cubicBezTo>
                    <a:pt x="819" y="1043"/>
                    <a:pt x="1044" y="818"/>
                    <a:pt x="1044" y="542"/>
                  </a:cubicBezTo>
                  <a:cubicBezTo>
                    <a:pt x="1044" y="265"/>
                    <a:pt x="819" y="40"/>
                    <a:pt x="542" y="4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íṥļîdé">
              <a:extLst>
                <a:ext uri="{FF2B5EF4-FFF2-40B4-BE49-F238E27FC236}">
                  <a16:creationId xmlns:a16="http://schemas.microsoft.com/office/drawing/2014/main" xmlns="" id="{D2142DD0-DF93-48BA-9181-DE8891BC60E5}"/>
                </a:ext>
              </a:extLst>
            </p:cNvPr>
            <p:cNvSpPr txBox="1"/>
            <p:nvPr/>
          </p:nvSpPr>
          <p:spPr>
            <a:xfrm>
              <a:off x="5532797" y="3262643"/>
              <a:ext cx="476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4" name="íšḻiḑe">
              <a:extLst>
                <a:ext uri="{FF2B5EF4-FFF2-40B4-BE49-F238E27FC236}">
                  <a16:creationId xmlns:a16="http://schemas.microsoft.com/office/drawing/2014/main" xmlns="" id="{20EE2AC3-13EC-4718-B698-858A19A7744B}"/>
                </a:ext>
              </a:extLst>
            </p:cNvPr>
            <p:cNvSpPr/>
            <p:nvPr/>
          </p:nvSpPr>
          <p:spPr bwMode="auto">
            <a:xfrm>
              <a:off x="4158439" y="2132856"/>
              <a:ext cx="1913928" cy="1611878"/>
            </a:xfrm>
            <a:custGeom>
              <a:avLst/>
              <a:gdLst>
                <a:gd name="T0" fmla="*/ 663 w 678"/>
                <a:gd name="T1" fmla="*/ 379 h 571"/>
                <a:gd name="T2" fmla="*/ 586 w 678"/>
                <a:gd name="T3" fmla="*/ 334 h 571"/>
                <a:gd name="T4" fmla="*/ 556 w 678"/>
                <a:gd name="T5" fmla="*/ 334 h 571"/>
                <a:gd name="T6" fmla="*/ 504 w 678"/>
                <a:gd name="T7" fmla="*/ 364 h 571"/>
                <a:gd name="T8" fmla="*/ 474 w 678"/>
                <a:gd name="T9" fmla="*/ 364 h 571"/>
                <a:gd name="T10" fmla="*/ 454 w 678"/>
                <a:gd name="T11" fmla="*/ 352 h 571"/>
                <a:gd name="T12" fmla="*/ 439 w 678"/>
                <a:gd name="T13" fmla="*/ 326 h 571"/>
                <a:gd name="T14" fmla="*/ 439 w 678"/>
                <a:gd name="T15" fmla="*/ 150 h 571"/>
                <a:gd name="T16" fmla="*/ 414 w 678"/>
                <a:gd name="T17" fmla="*/ 106 h 571"/>
                <a:gd name="T18" fmla="*/ 244 w 678"/>
                <a:gd name="T19" fmla="*/ 9 h 571"/>
                <a:gd name="T20" fmla="*/ 194 w 678"/>
                <a:gd name="T21" fmla="*/ 9 h 571"/>
                <a:gd name="T22" fmla="*/ 25 w 678"/>
                <a:gd name="T23" fmla="*/ 106 h 571"/>
                <a:gd name="T24" fmla="*/ 0 w 678"/>
                <a:gd name="T25" fmla="*/ 150 h 571"/>
                <a:gd name="T26" fmla="*/ 0 w 678"/>
                <a:gd name="T27" fmla="*/ 345 h 571"/>
                <a:gd name="T28" fmla="*/ 25 w 678"/>
                <a:gd name="T29" fmla="*/ 388 h 571"/>
                <a:gd name="T30" fmla="*/ 194 w 678"/>
                <a:gd name="T31" fmla="*/ 486 h 571"/>
                <a:gd name="T32" fmla="*/ 244 w 678"/>
                <a:gd name="T33" fmla="*/ 486 h 571"/>
                <a:gd name="T34" fmla="*/ 397 w 678"/>
                <a:gd name="T35" fmla="*/ 398 h 571"/>
                <a:gd name="T36" fmla="*/ 427 w 678"/>
                <a:gd name="T37" fmla="*/ 398 h 571"/>
                <a:gd name="T38" fmla="*/ 448 w 678"/>
                <a:gd name="T39" fmla="*/ 410 h 571"/>
                <a:gd name="T40" fmla="*/ 463 w 678"/>
                <a:gd name="T41" fmla="*/ 436 h 571"/>
                <a:gd name="T42" fmla="*/ 463 w 678"/>
                <a:gd name="T43" fmla="*/ 495 h 571"/>
                <a:gd name="T44" fmla="*/ 478 w 678"/>
                <a:gd name="T45" fmla="*/ 521 h 571"/>
                <a:gd name="T46" fmla="*/ 556 w 678"/>
                <a:gd name="T47" fmla="*/ 566 h 571"/>
                <a:gd name="T48" fmla="*/ 586 w 678"/>
                <a:gd name="T49" fmla="*/ 566 h 571"/>
                <a:gd name="T50" fmla="*/ 663 w 678"/>
                <a:gd name="T51" fmla="*/ 521 h 571"/>
                <a:gd name="T52" fmla="*/ 678 w 678"/>
                <a:gd name="T53" fmla="*/ 495 h 571"/>
                <a:gd name="T54" fmla="*/ 678 w 678"/>
                <a:gd name="T55" fmla="*/ 405 h 571"/>
                <a:gd name="T56" fmla="*/ 663 w 678"/>
                <a:gd name="T57" fmla="*/ 379 h 571"/>
                <a:gd name="T58" fmla="*/ 571 w 678"/>
                <a:gd name="T59" fmla="*/ 514 h 571"/>
                <a:gd name="T60" fmla="*/ 506 w 678"/>
                <a:gd name="T61" fmla="*/ 450 h 571"/>
                <a:gd name="T62" fmla="*/ 571 w 678"/>
                <a:gd name="T63" fmla="*/ 386 h 571"/>
                <a:gd name="T64" fmla="*/ 635 w 678"/>
                <a:gd name="T65" fmla="*/ 450 h 571"/>
                <a:gd name="T66" fmla="*/ 571 w 678"/>
                <a:gd name="T67" fmla="*/ 514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8" h="571">
                  <a:moveTo>
                    <a:pt x="663" y="379"/>
                  </a:moveTo>
                  <a:cubicBezTo>
                    <a:pt x="586" y="334"/>
                    <a:pt x="586" y="334"/>
                    <a:pt x="586" y="334"/>
                  </a:cubicBezTo>
                  <a:cubicBezTo>
                    <a:pt x="576" y="329"/>
                    <a:pt x="565" y="329"/>
                    <a:pt x="556" y="334"/>
                  </a:cubicBezTo>
                  <a:cubicBezTo>
                    <a:pt x="504" y="364"/>
                    <a:pt x="504" y="364"/>
                    <a:pt x="504" y="364"/>
                  </a:cubicBezTo>
                  <a:cubicBezTo>
                    <a:pt x="495" y="369"/>
                    <a:pt x="483" y="369"/>
                    <a:pt x="474" y="364"/>
                  </a:cubicBezTo>
                  <a:cubicBezTo>
                    <a:pt x="454" y="352"/>
                    <a:pt x="454" y="352"/>
                    <a:pt x="454" y="352"/>
                  </a:cubicBezTo>
                  <a:cubicBezTo>
                    <a:pt x="444" y="346"/>
                    <a:pt x="439" y="337"/>
                    <a:pt x="439" y="326"/>
                  </a:cubicBezTo>
                  <a:cubicBezTo>
                    <a:pt x="439" y="150"/>
                    <a:pt x="439" y="150"/>
                    <a:pt x="439" y="150"/>
                  </a:cubicBezTo>
                  <a:cubicBezTo>
                    <a:pt x="439" y="132"/>
                    <a:pt x="429" y="115"/>
                    <a:pt x="414" y="106"/>
                  </a:cubicBezTo>
                  <a:cubicBezTo>
                    <a:pt x="244" y="9"/>
                    <a:pt x="244" y="9"/>
                    <a:pt x="244" y="9"/>
                  </a:cubicBezTo>
                  <a:cubicBezTo>
                    <a:pt x="229" y="0"/>
                    <a:pt x="210" y="0"/>
                    <a:pt x="194" y="9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10" y="115"/>
                    <a:pt x="0" y="132"/>
                    <a:pt x="0" y="150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63"/>
                    <a:pt x="10" y="379"/>
                    <a:pt x="25" y="388"/>
                  </a:cubicBezTo>
                  <a:cubicBezTo>
                    <a:pt x="194" y="486"/>
                    <a:pt x="194" y="486"/>
                    <a:pt x="194" y="486"/>
                  </a:cubicBezTo>
                  <a:cubicBezTo>
                    <a:pt x="210" y="495"/>
                    <a:pt x="229" y="495"/>
                    <a:pt x="244" y="486"/>
                  </a:cubicBezTo>
                  <a:cubicBezTo>
                    <a:pt x="397" y="398"/>
                    <a:pt x="397" y="398"/>
                    <a:pt x="397" y="398"/>
                  </a:cubicBezTo>
                  <a:cubicBezTo>
                    <a:pt x="406" y="392"/>
                    <a:pt x="418" y="392"/>
                    <a:pt x="427" y="398"/>
                  </a:cubicBezTo>
                  <a:cubicBezTo>
                    <a:pt x="448" y="410"/>
                    <a:pt x="448" y="410"/>
                    <a:pt x="448" y="410"/>
                  </a:cubicBezTo>
                  <a:cubicBezTo>
                    <a:pt x="457" y="415"/>
                    <a:pt x="463" y="425"/>
                    <a:pt x="463" y="436"/>
                  </a:cubicBezTo>
                  <a:cubicBezTo>
                    <a:pt x="463" y="495"/>
                    <a:pt x="463" y="495"/>
                    <a:pt x="463" y="495"/>
                  </a:cubicBezTo>
                  <a:cubicBezTo>
                    <a:pt x="463" y="506"/>
                    <a:pt x="468" y="515"/>
                    <a:pt x="478" y="521"/>
                  </a:cubicBezTo>
                  <a:cubicBezTo>
                    <a:pt x="556" y="566"/>
                    <a:pt x="556" y="566"/>
                    <a:pt x="556" y="566"/>
                  </a:cubicBezTo>
                  <a:cubicBezTo>
                    <a:pt x="565" y="571"/>
                    <a:pt x="576" y="571"/>
                    <a:pt x="586" y="566"/>
                  </a:cubicBezTo>
                  <a:cubicBezTo>
                    <a:pt x="663" y="521"/>
                    <a:pt x="663" y="521"/>
                    <a:pt x="663" y="521"/>
                  </a:cubicBezTo>
                  <a:cubicBezTo>
                    <a:pt x="673" y="515"/>
                    <a:pt x="678" y="506"/>
                    <a:pt x="678" y="495"/>
                  </a:cubicBezTo>
                  <a:cubicBezTo>
                    <a:pt x="678" y="405"/>
                    <a:pt x="678" y="405"/>
                    <a:pt x="678" y="405"/>
                  </a:cubicBezTo>
                  <a:cubicBezTo>
                    <a:pt x="678" y="394"/>
                    <a:pt x="673" y="384"/>
                    <a:pt x="663" y="379"/>
                  </a:cubicBezTo>
                  <a:close/>
                  <a:moveTo>
                    <a:pt x="571" y="514"/>
                  </a:moveTo>
                  <a:cubicBezTo>
                    <a:pt x="535" y="514"/>
                    <a:pt x="506" y="485"/>
                    <a:pt x="506" y="450"/>
                  </a:cubicBezTo>
                  <a:cubicBezTo>
                    <a:pt x="506" y="414"/>
                    <a:pt x="535" y="386"/>
                    <a:pt x="571" y="386"/>
                  </a:cubicBezTo>
                  <a:cubicBezTo>
                    <a:pt x="606" y="386"/>
                    <a:pt x="635" y="414"/>
                    <a:pt x="635" y="450"/>
                  </a:cubicBezTo>
                  <a:cubicBezTo>
                    <a:pt x="635" y="485"/>
                    <a:pt x="606" y="514"/>
                    <a:pt x="571" y="5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îṡľïḑê">
              <a:extLst>
                <a:ext uri="{FF2B5EF4-FFF2-40B4-BE49-F238E27FC236}">
                  <a16:creationId xmlns:a16="http://schemas.microsoft.com/office/drawing/2014/main" xmlns="" id="{F395B34E-2D6C-427F-A103-E7F9A9DCCA8B}"/>
                </a:ext>
              </a:extLst>
            </p:cNvPr>
            <p:cNvSpPr/>
            <p:nvPr/>
          </p:nvSpPr>
          <p:spPr bwMode="auto">
            <a:xfrm>
              <a:off x="4522593" y="2590740"/>
              <a:ext cx="510945" cy="513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ïšľiḋè">
              <a:extLst>
                <a:ext uri="{FF2B5EF4-FFF2-40B4-BE49-F238E27FC236}">
                  <a16:creationId xmlns:a16="http://schemas.microsoft.com/office/drawing/2014/main" xmlns="" id="{5DB8312E-F401-4ABF-874E-B534BD7E7D0D}"/>
                </a:ext>
              </a:extLst>
            </p:cNvPr>
            <p:cNvSpPr/>
            <p:nvPr/>
          </p:nvSpPr>
          <p:spPr bwMode="auto">
            <a:xfrm>
              <a:off x="4663739" y="2692364"/>
              <a:ext cx="225832" cy="327457"/>
            </a:xfrm>
            <a:custGeom>
              <a:avLst/>
              <a:gdLst>
                <a:gd name="T0" fmla="*/ 22 w 80"/>
                <a:gd name="T1" fmla="*/ 90 h 116"/>
                <a:gd name="T2" fmla="*/ 23 w 80"/>
                <a:gd name="T3" fmla="*/ 95 h 116"/>
                <a:gd name="T4" fmla="*/ 40 w 80"/>
                <a:gd name="T5" fmla="*/ 99 h 116"/>
                <a:gd name="T6" fmla="*/ 58 w 80"/>
                <a:gd name="T7" fmla="*/ 96 h 116"/>
                <a:gd name="T8" fmla="*/ 59 w 80"/>
                <a:gd name="T9" fmla="*/ 90 h 116"/>
                <a:gd name="T10" fmla="*/ 40 w 80"/>
                <a:gd name="T11" fmla="*/ 93 h 116"/>
                <a:gd name="T12" fmla="*/ 22 w 80"/>
                <a:gd name="T13" fmla="*/ 90 h 116"/>
                <a:gd name="T14" fmla="*/ 40 w 80"/>
                <a:gd name="T15" fmla="*/ 0 h 116"/>
                <a:gd name="T16" fmla="*/ 0 w 80"/>
                <a:gd name="T17" fmla="*/ 40 h 116"/>
                <a:gd name="T18" fmla="*/ 20 w 80"/>
                <a:gd name="T19" fmla="*/ 74 h 116"/>
                <a:gd name="T20" fmla="*/ 21 w 80"/>
                <a:gd name="T21" fmla="*/ 84 h 116"/>
                <a:gd name="T22" fmla="*/ 40 w 80"/>
                <a:gd name="T23" fmla="*/ 88 h 116"/>
                <a:gd name="T24" fmla="*/ 60 w 80"/>
                <a:gd name="T25" fmla="*/ 84 h 116"/>
                <a:gd name="T26" fmla="*/ 61 w 80"/>
                <a:gd name="T27" fmla="*/ 74 h 116"/>
                <a:gd name="T28" fmla="*/ 80 w 80"/>
                <a:gd name="T29" fmla="*/ 40 h 116"/>
                <a:gd name="T30" fmla="*/ 40 w 80"/>
                <a:gd name="T31" fmla="*/ 0 h 116"/>
                <a:gd name="T32" fmla="*/ 55 w 80"/>
                <a:gd name="T33" fmla="*/ 70 h 116"/>
                <a:gd name="T34" fmla="*/ 54 w 80"/>
                <a:gd name="T35" fmla="*/ 79 h 116"/>
                <a:gd name="T36" fmla="*/ 40 w 80"/>
                <a:gd name="T37" fmla="*/ 81 h 116"/>
                <a:gd name="T38" fmla="*/ 27 w 80"/>
                <a:gd name="T39" fmla="*/ 79 h 116"/>
                <a:gd name="T40" fmla="*/ 26 w 80"/>
                <a:gd name="T41" fmla="*/ 70 h 116"/>
                <a:gd name="T42" fmla="*/ 8 w 80"/>
                <a:gd name="T43" fmla="*/ 40 h 116"/>
                <a:gd name="T44" fmla="*/ 40 w 80"/>
                <a:gd name="T45" fmla="*/ 7 h 116"/>
                <a:gd name="T46" fmla="*/ 73 w 80"/>
                <a:gd name="T47" fmla="*/ 40 h 116"/>
                <a:gd name="T48" fmla="*/ 55 w 80"/>
                <a:gd name="T49" fmla="*/ 70 h 116"/>
                <a:gd name="T50" fmla="*/ 24 w 80"/>
                <a:gd name="T51" fmla="*/ 101 h 116"/>
                <a:gd name="T52" fmla="*/ 24 w 80"/>
                <a:gd name="T53" fmla="*/ 107 h 116"/>
                <a:gd name="T54" fmla="*/ 30 w 80"/>
                <a:gd name="T55" fmla="*/ 110 h 116"/>
                <a:gd name="T56" fmla="*/ 30 w 80"/>
                <a:gd name="T57" fmla="*/ 114 h 116"/>
                <a:gd name="T58" fmla="*/ 40 w 80"/>
                <a:gd name="T59" fmla="*/ 116 h 116"/>
                <a:gd name="T60" fmla="*/ 51 w 80"/>
                <a:gd name="T61" fmla="*/ 114 h 116"/>
                <a:gd name="T62" fmla="*/ 51 w 80"/>
                <a:gd name="T63" fmla="*/ 110 h 116"/>
                <a:gd name="T64" fmla="*/ 56 w 80"/>
                <a:gd name="T65" fmla="*/ 107 h 116"/>
                <a:gd name="T66" fmla="*/ 57 w 80"/>
                <a:gd name="T67" fmla="*/ 101 h 116"/>
                <a:gd name="T68" fmla="*/ 40 w 80"/>
                <a:gd name="T69" fmla="*/ 104 h 116"/>
                <a:gd name="T70" fmla="*/ 24 w 80"/>
                <a:gd name="T71" fmla="*/ 101 h 116"/>
                <a:gd name="T72" fmla="*/ 49 w 80"/>
                <a:gd name="T73" fmla="*/ 55 h 116"/>
                <a:gd name="T74" fmla="*/ 40 w 80"/>
                <a:gd name="T75" fmla="*/ 39 h 116"/>
                <a:gd name="T76" fmla="*/ 32 w 80"/>
                <a:gd name="T77" fmla="*/ 55 h 116"/>
                <a:gd name="T78" fmla="*/ 28 w 80"/>
                <a:gd name="T79" fmla="*/ 47 h 116"/>
                <a:gd name="T80" fmla="*/ 22 w 80"/>
                <a:gd name="T81" fmla="*/ 50 h 116"/>
                <a:gd name="T82" fmla="*/ 31 w 80"/>
                <a:gd name="T83" fmla="*/ 69 h 116"/>
                <a:gd name="T84" fmla="*/ 40 w 80"/>
                <a:gd name="T85" fmla="*/ 52 h 116"/>
                <a:gd name="T86" fmla="*/ 50 w 80"/>
                <a:gd name="T87" fmla="*/ 69 h 116"/>
                <a:gd name="T88" fmla="*/ 59 w 80"/>
                <a:gd name="T89" fmla="*/ 50 h 116"/>
                <a:gd name="T90" fmla="*/ 53 w 80"/>
                <a:gd name="T91" fmla="*/ 47 h 116"/>
                <a:gd name="T92" fmla="*/ 49 w 80"/>
                <a:gd name="T93" fmla="*/ 55 h 116"/>
                <a:gd name="T94" fmla="*/ 40 w 80"/>
                <a:gd name="T95" fmla="*/ 17 h 116"/>
                <a:gd name="T96" fmla="*/ 43 w 80"/>
                <a:gd name="T97" fmla="*/ 14 h 116"/>
                <a:gd name="T98" fmla="*/ 40 w 80"/>
                <a:gd name="T99" fmla="*/ 12 h 116"/>
                <a:gd name="T100" fmla="*/ 13 w 80"/>
                <a:gd name="T101" fmla="*/ 40 h 116"/>
                <a:gd name="T102" fmla="*/ 15 w 80"/>
                <a:gd name="T103" fmla="*/ 42 h 116"/>
                <a:gd name="T104" fmla="*/ 17 w 80"/>
                <a:gd name="T105" fmla="*/ 40 h 116"/>
                <a:gd name="T106" fmla="*/ 40 w 80"/>
                <a:gd name="T107" fmla="*/ 1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116">
                  <a:moveTo>
                    <a:pt x="22" y="90"/>
                  </a:moveTo>
                  <a:cubicBezTo>
                    <a:pt x="23" y="95"/>
                    <a:pt x="23" y="95"/>
                    <a:pt x="23" y="95"/>
                  </a:cubicBezTo>
                  <a:cubicBezTo>
                    <a:pt x="28" y="98"/>
                    <a:pt x="34" y="99"/>
                    <a:pt x="40" y="99"/>
                  </a:cubicBezTo>
                  <a:cubicBezTo>
                    <a:pt x="47" y="99"/>
                    <a:pt x="53" y="98"/>
                    <a:pt x="58" y="96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3" y="92"/>
                    <a:pt x="47" y="93"/>
                    <a:pt x="40" y="93"/>
                  </a:cubicBezTo>
                  <a:cubicBezTo>
                    <a:pt x="34" y="93"/>
                    <a:pt x="28" y="92"/>
                    <a:pt x="22" y="90"/>
                  </a:cubicBez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5"/>
                    <a:pt x="8" y="67"/>
                    <a:pt x="20" y="7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7" y="87"/>
                    <a:pt x="33" y="88"/>
                    <a:pt x="40" y="88"/>
                  </a:cubicBezTo>
                  <a:cubicBezTo>
                    <a:pt x="47" y="88"/>
                    <a:pt x="54" y="87"/>
                    <a:pt x="60" y="8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73" y="67"/>
                    <a:pt x="80" y="55"/>
                    <a:pt x="80" y="40"/>
                  </a:cubicBezTo>
                  <a:cubicBezTo>
                    <a:pt x="80" y="18"/>
                    <a:pt x="63" y="0"/>
                    <a:pt x="40" y="0"/>
                  </a:cubicBezTo>
                  <a:close/>
                  <a:moveTo>
                    <a:pt x="55" y="70"/>
                  </a:move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1" y="81"/>
                    <a:pt x="40" y="81"/>
                  </a:cubicBezTo>
                  <a:cubicBezTo>
                    <a:pt x="30" y="81"/>
                    <a:pt x="27" y="79"/>
                    <a:pt x="27" y="7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15" y="64"/>
                    <a:pt x="8" y="53"/>
                    <a:pt x="8" y="40"/>
                  </a:cubicBezTo>
                  <a:cubicBezTo>
                    <a:pt x="8" y="22"/>
                    <a:pt x="22" y="7"/>
                    <a:pt x="40" y="7"/>
                  </a:cubicBezTo>
                  <a:cubicBezTo>
                    <a:pt x="59" y="7"/>
                    <a:pt x="73" y="22"/>
                    <a:pt x="73" y="40"/>
                  </a:cubicBezTo>
                  <a:cubicBezTo>
                    <a:pt x="73" y="53"/>
                    <a:pt x="66" y="64"/>
                    <a:pt x="55" y="70"/>
                  </a:cubicBezTo>
                  <a:close/>
                  <a:moveTo>
                    <a:pt x="24" y="101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6" y="109"/>
                    <a:pt x="30" y="11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4"/>
                    <a:pt x="33" y="116"/>
                    <a:pt x="40" y="116"/>
                  </a:cubicBezTo>
                  <a:cubicBezTo>
                    <a:pt x="48" y="116"/>
                    <a:pt x="51" y="114"/>
                    <a:pt x="51" y="114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5" y="109"/>
                    <a:pt x="56" y="107"/>
                    <a:pt x="56" y="107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2" y="103"/>
                    <a:pt x="46" y="104"/>
                    <a:pt x="40" y="104"/>
                  </a:cubicBezTo>
                  <a:cubicBezTo>
                    <a:pt x="34" y="104"/>
                    <a:pt x="29" y="103"/>
                    <a:pt x="24" y="101"/>
                  </a:cubicBezTo>
                  <a:close/>
                  <a:moveTo>
                    <a:pt x="49" y="55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49" y="55"/>
                  </a:lnTo>
                  <a:close/>
                  <a:moveTo>
                    <a:pt x="40" y="17"/>
                  </a:moveTo>
                  <a:cubicBezTo>
                    <a:pt x="42" y="17"/>
                    <a:pt x="43" y="16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25" y="12"/>
                    <a:pt x="13" y="25"/>
                    <a:pt x="13" y="40"/>
                  </a:cubicBezTo>
                  <a:cubicBezTo>
                    <a:pt x="13" y="41"/>
                    <a:pt x="14" y="42"/>
                    <a:pt x="15" y="42"/>
                  </a:cubicBezTo>
                  <a:cubicBezTo>
                    <a:pt x="16" y="42"/>
                    <a:pt x="17" y="41"/>
                    <a:pt x="17" y="40"/>
                  </a:cubicBezTo>
                  <a:cubicBezTo>
                    <a:pt x="17" y="27"/>
                    <a:pt x="27" y="17"/>
                    <a:pt x="40" y="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íšľïdè">
              <a:extLst>
                <a:ext uri="{FF2B5EF4-FFF2-40B4-BE49-F238E27FC236}">
                  <a16:creationId xmlns:a16="http://schemas.microsoft.com/office/drawing/2014/main" xmlns="" id="{6C56EE4C-72E5-4E73-B155-718DDB99FC9A}"/>
                </a:ext>
              </a:extLst>
            </p:cNvPr>
            <p:cNvSpPr txBox="1"/>
            <p:nvPr/>
          </p:nvSpPr>
          <p:spPr>
            <a:xfrm>
              <a:off x="6265736" y="3262643"/>
              <a:ext cx="476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2</a:t>
              </a:r>
            </a:p>
          </p:txBody>
        </p:sp>
        <p:sp>
          <p:nvSpPr>
            <p:cNvPr id="18" name="î$ľíḍe">
              <a:extLst>
                <a:ext uri="{FF2B5EF4-FFF2-40B4-BE49-F238E27FC236}">
                  <a16:creationId xmlns:a16="http://schemas.microsoft.com/office/drawing/2014/main" xmlns="" id="{D59B36D5-1EF4-421B-B633-8E1E91FDD155}"/>
                </a:ext>
              </a:extLst>
            </p:cNvPr>
            <p:cNvSpPr/>
            <p:nvPr/>
          </p:nvSpPr>
          <p:spPr bwMode="auto">
            <a:xfrm>
              <a:off x="6202221" y="2132856"/>
              <a:ext cx="1913928" cy="1611878"/>
            </a:xfrm>
            <a:custGeom>
              <a:avLst/>
              <a:gdLst>
                <a:gd name="T0" fmla="*/ 653 w 678"/>
                <a:gd name="T1" fmla="*/ 106 h 571"/>
                <a:gd name="T2" fmla="*/ 484 w 678"/>
                <a:gd name="T3" fmla="*/ 9 h 571"/>
                <a:gd name="T4" fmla="*/ 434 w 678"/>
                <a:gd name="T5" fmla="*/ 9 h 571"/>
                <a:gd name="T6" fmla="*/ 264 w 678"/>
                <a:gd name="T7" fmla="*/ 106 h 571"/>
                <a:gd name="T8" fmla="*/ 239 w 678"/>
                <a:gd name="T9" fmla="*/ 150 h 571"/>
                <a:gd name="T10" fmla="*/ 239 w 678"/>
                <a:gd name="T11" fmla="*/ 326 h 571"/>
                <a:gd name="T12" fmla="*/ 224 w 678"/>
                <a:gd name="T13" fmla="*/ 352 h 571"/>
                <a:gd name="T14" fmla="*/ 204 w 678"/>
                <a:gd name="T15" fmla="*/ 364 h 571"/>
                <a:gd name="T16" fmla="*/ 174 w 678"/>
                <a:gd name="T17" fmla="*/ 364 h 571"/>
                <a:gd name="T18" fmla="*/ 122 w 678"/>
                <a:gd name="T19" fmla="*/ 334 h 571"/>
                <a:gd name="T20" fmla="*/ 92 w 678"/>
                <a:gd name="T21" fmla="*/ 334 h 571"/>
                <a:gd name="T22" fmla="*/ 15 w 678"/>
                <a:gd name="T23" fmla="*/ 379 h 571"/>
                <a:gd name="T24" fmla="*/ 0 w 678"/>
                <a:gd name="T25" fmla="*/ 405 h 571"/>
                <a:gd name="T26" fmla="*/ 0 w 678"/>
                <a:gd name="T27" fmla="*/ 495 h 571"/>
                <a:gd name="T28" fmla="*/ 15 w 678"/>
                <a:gd name="T29" fmla="*/ 521 h 571"/>
                <a:gd name="T30" fmla="*/ 92 w 678"/>
                <a:gd name="T31" fmla="*/ 566 h 571"/>
                <a:gd name="T32" fmla="*/ 122 w 678"/>
                <a:gd name="T33" fmla="*/ 566 h 571"/>
                <a:gd name="T34" fmla="*/ 200 w 678"/>
                <a:gd name="T35" fmla="*/ 521 h 571"/>
                <a:gd name="T36" fmla="*/ 215 w 678"/>
                <a:gd name="T37" fmla="*/ 495 h 571"/>
                <a:gd name="T38" fmla="*/ 215 w 678"/>
                <a:gd name="T39" fmla="*/ 436 h 571"/>
                <a:gd name="T40" fmla="*/ 230 w 678"/>
                <a:gd name="T41" fmla="*/ 410 h 571"/>
                <a:gd name="T42" fmla="*/ 251 w 678"/>
                <a:gd name="T43" fmla="*/ 398 h 571"/>
                <a:gd name="T44" fmla="*/ 281 w 678"/>
                <a:gd name="T45" fmla="*/ 398 h 571"/>
                <a:gd name="T46" fmla="*/ 434 w 678"/>
                <a:gd name="T47" fmla="*/ 486 h 571"/>
                <a:gd name="T48" fmla="*/ 484 w 678"/>
                <a:gd name="T49" fmla="*/ 486 h 571"/>
                <a:gd name="T50" fmla="*/ 653 w 678"/>
                <a:gd name="T51" fmla="*/ 388 h 571"/>
                <a:gd name="T52" fmla="*/ 678 w 678"/>
                <a:gd name="T53" fmla="*/ 345 h 571"/>
                <a:gd name="T54" fmla="*/ 678 w 678"/>
                <a:gd name="T55" fmla="*/ 150 h 571"/>
                <a:gd name="T56" fmla="*/ 653 w 678"/>
                <a:gd name="T57" fmla="*/ 106 h 571"/>
                <a:gd name="T58" fmla="*/ 107 w 678"/>
                <a:gd name="T59" fmla="*/ 514 h 571"/>
                <a:gd name="T60" fmla="*/ 43 w 678"/>
                <a:gd name="T61" fmla="*/ 450 h 571"/>
                <a:gd name="T62" fmla="*/ 107 w 678"/>
                <a:gd name="T63" fmla="*/ 386 h 571"/>
                <a:gd name="T64" fmla="*/ 172 w 678"/>
                <a:gd name="T65" fmla="*/ 450 h 571"/>
                <a:gd name="T66" fmla="*/ 107 w 678"/>
                <a:gd name="T67" fmla="*/ 514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8" h="571">
                  <a:moveTo>
                    <a:pt x="653" y="106"/>
                  </a:moveTo>
                  <a:cubicBezTo>
                    <a:pt x="484" y="9"/>
                    <a:pt x="484" y="9"/>
                    <a:pt x="484" y="9"/>
                  </a:cubicBezTo>
                  <a:cubicBezTo>
                    <a:pt x="468" y="0"/>
                    <a:pt x="449" y="0"/>
                    <a:pt x="434" y="9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49" y="115"/>
                    <a:pt x="239" y="132"/>
                    <a:pt x="239" y="150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37"/>
                    <a:pt x="234" y="346"/>
                    <a:pt x="224" y="352"/>
                  </a:cubicBezTo>
                  <a:cubicBezTo>
                    <a:pt x="204" y="364"/>
                    <a:pt x="204" y="364"/>
                    <a:pt x="204" y="364"/>
                  </a:cubicBezTo>
                  <a:cubicBezTo>
                    <a:pt x="195" y="369"/>
                    <a:pt x="183" y="369"/>
                    <a:pt x="174" y="364"/>
                  </a:cubicBezTo>
                  <a:cubicBezTo>
                    <a:pt x="122" y="334"/>
                    <a:pt x="122" y="334"/>
                    <a:pt x="122" y="334"/>
                  </a:cubicBezTo>
                  <a:cubicBezTo>
                    <a:pt x="113" y="329"/>
                    <a:pt x="102" y="329"/>
                    <a:pt x="92" y="334"/>
                  </a:cubicBezTo>
                  <a:cubicBezTo>
                    <a:pt x="15" y="379"/>
                    <a:pt x="15" y="379"/>
                    <a:pt x="15" y="379"/>
                  </a:cubicBezTo>
                  <a:cubicBezTo>
                    <a:pt x="5" y="384"/>
                    <a:pt x="0" y="394"/>
                    <a:pt x="0" y="40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06"/>
                    <a:pt x="5" y="516"/>
                    <a:pt x="15" y="521"/>
                  </a:cubicBezTo>
                  <a:cubicBezTo>
                    <a:pt x="92" y="566"/>
                    <a:pt x="92" y="566"/>
                    <a:pt x="92" y="566"/>
                  </a:cubicBezTo>
                  <a:cubicBezTo>
                    <a:pt x="102" y="571"/>
                    <a:pt x="113" y="571"/>
                    <a:pt x="122" y="566"/>
                  </a:cubicBezTo>
                  <a:cubicBezTo>
                    <a:pt x="200" y="521"/>
                    <a:pt x="200" y="521"/>
                    <a:pt x="200" y="521"/>
                  </a:cubicBezTo>
                  <a:cubicBezTo>
                    <a:pt x="210" y="516"/>
                    <a:pt x="215" y="506"/>
                    <a:pt x="215" y="495"/>
                  </a:cubicBezTo>
                  <a:cubicBezTo>
                    <a:pt x="215" y="436"/>
                    <a:pt x="215" y="436"/>
                    <a:pt x="215" y="436"/>
                  </a:cubicBezTo>
                  <a:cubicBezTo>
                    <a:pt x="215" y="425"/>
                    <a:pt x="221" y="415"/>
                    <a:pt x="230" y="410"/>
                  </a:cubicBezTo>
                  <a:cubicBezTo>
                    <a:pt x="251" y="398"/>
                    <a:pt x="251" y="398"/>
                    <a:pt x="251" y="398"/>
                  </a:cubicBezTo>
                  <a:cubicBezTo>
                    <a:pt x="260" y="392"/>
                    <a:pt x="272" y="392"/>
                    <a:pt x="281" y="398"/>
                  </a:cubicBezTo>
                  <a:cubicBezTo>
                    <a:pt x="434" y="486"/>
                    <a:pt x="434" y="486"/>
                    <a:pt x="434" y="486"/>
                  </a:cubicBezTo>
                  <a:cubicBezTo>
                    <a:pt x="449" y="495"/>
                    <a:pt x="468" y="495"/>
                    <a:pt x="484" y="486"/>
                  </a:cubicBezTo>
                  <a:cubicBezTo>
                    <a:pt x="653" y="388"/>
                    <a:pt x="653" y="388"/>
                    <a:pt x="653" y="388"/>
                  </a:cubicBezTo>
                  <a:cubicBezTo>
                    <a:pt x="668" y="379"/>
                    <a:pt x="678" y="363"/>
                    <a:pt x="678" y="345"/>
                  </a:cubicBezTo>
                  <a:cubicBezTo>
                    <a:pt x="678" y="150"/>
                    <a:pt x="678" y="150"/>
                    <a:pt x="678" y="150"/>
                  </a:cubicBezTo>
                  <a:cubicBezTo>
                    <a:pt x="678" y="132"/>
                    <a:pt x="668" y="115"/>
                    <a:pt x="653" y="106"/>
                  </a:cubicBezTo>
                  <a:close/>
                  <a:moveTo>
                    <a:pt x="107" y="514"/>
                  </a:moveTo>
                  <a:cubicBezTo>
                    <a:pt x="72" y="514"/>
                    <a:pt x="43" y="485"/>
                    <a:pt x="43" y="450"/>
                  </a:cubicBezTo>
                  <a:cubicBezTo>
                    <a:pt x="43" y="414"/>
                    <a:pt x="72" y="386"/>
                    <a:pt x="107" y="386"/>
                  </a:cubicBezTo>
                  <a:cubicBezTo>
                    <a:pt x="143" y="386"/>
                    <a:pt x="172" y="414"/>
                    <a:pt x="172" y="450"/>
                  </a:cubicBezTo>
                  <a:cubicBezTo>
                    <a:pt x="172" y="485"/>
                    <a:pt x="143" y="514"/>
                    <a:pt x="107" y="5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îṧļîde">
              <a:extLst>
                <a:ext uri="{FF2B5EF4-FFF2-40B4-BE49-F238E27FC236}">
                  <a16:creationId xmlns:a16="http://schemas.microsoft.com/office/drawing/2014/main" xmlns="" id="{1416439E-E443-4F5B-BA71-A5770F7EB58F}"/>
                </a:ext>
              </a:extLst>
            </p:cNvPr>
            <p:cNvSpPr/>
            <p:nvPr/>
          </p:nvSpPr>
          <p:spPr bwMode="auto">
            <a:xfrm>
              <a:off x="7241049" y="2590740"/>
              <a:ext cx="510945" cy="513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îSļiďè">
              <a:extLst>
                <a:ext uri="{FF2B5EF4-FFF2-40B4-BE49-F238E27FC236}">
                  <a16:creationId xmlns:a16="http://schemas.microsoft.com/office/drawing/2014/main" xmlns="" id="{2C1C4ED1-1A9E-4642-BB8F-CB3EB6DF406D}"/>
                </a:ext>
              </a:extLst>
            </p:cNvPr>
            <p:cNvSpPr/>
            <p:nvPr/>
          </p:nvSpPr>
          <p:spPr bwMode="auto">
            <a:xfrm>
              <a:off x="7356788" y="2686719"/>
              <a:ext cx="279467" cy="287936"/>
            </a:xfrm>
            <a:custGeom>
              <a:avLst/>
              <a:gdLst>
                <a:gd name="T0" fmla="*/ 69 w 99"/>
                <a:gd name="T1" fmla="*/ 85 h 102"/>
                <a:gd name="T2" fmla="*/ 72 w 99"/>
                <a:gd name="T3" fmla="*/ 87 h 102"/>
                <a:gd name="T4" fmla="*/ 99 w 99"/>
                <a:gd name="T5" fmla="*/ 102 h 102"/>
                <a:gd name="T6" fmla="*/ 98 w 99"/>
                <a:gd name="T7" fmla="*/ 71 h 102"/>
                <a:gd name="T8" fmla="*/ 97 w 99"/>
                <a:gd name="T9" fmla="*/ 68 h 102"/>
                <a:gd name="T10" fmla="*/ 94 w 99"/>
                <a:gd name="T11" fmla="*/ 63 h 102"/>
                <a:gd name="T12" fmla="*/ 66 w 99"/>
                <a:gd name="T13" fmla="*/ 80 h 102"/>
                <a:gd name="T14" fmla="*/ 69 w 99"/>
                <a:gd name="T15" fmla="*/ 85 h 102"/>
                <a:gd name="T16" fmla="*/ 85 w 99"/>
                <a:gd name="T17" fmla="*/ 64 h 102"/>
                <a:gd name="T18" fmla="*/ 92 w 99"/>
                <a:gd name="T19" fmla="*/ 59 h 102"/>
                <a:gd name="T20" fmla="*/ 63 w 99"/>
                <a:gd name="T21" fmla="*/ 12 h 102"/>
                <a:gd name="T22" fmla="*/ 56 w 99"/>
                <a:gd name="T23" fmla="*/ 16 h 102"/>
                <a:gd name="T24" fmla="*/ 85 w 99"/>
                <a:gd name="T25" fmla="*/ 64 h 102"/>
                <a:gd name="T26" fmla="*/ 82 w 99"/>
                <a:gd name="T27" fmla="*/ 65 h 102"/>
                <a:gd name="T28" fmla="*/ 53 w 99"/>
                <a:gd name="T29" fmla="*/ 18 h 102"/>
                <a:gd name="T30" fmla="*/ 45 w 99"/>
                <a:gd name="T31" fmla="*/ 23 h 102"/>
                <a:gd name="T32" fmla="*/ 74 w 99"/>
                <a:gd name="T33" fmla="*/ 70 h 102"/>
                <a:gd name="T34" fmla="*/ 82 w 99"/>
                <a:gd name="T35" fmla="*/ 65 h 102"/>
                <a:gd name="T36" fmla="*/ 35 w 99"/>
                <a:gd name="T37" fmla="*/ 29 h 102"/>
                <a:gd name="T38" fmla="*/ 64 w 99"/>
                <a:gd name="T39" fmla="*/ 76 h 102"/>
                <a:gd name="T40" fmla="*/ 71 w 99"/>
                <a:gd name="T41" fmla="*/ 72 h 102"/>
                <a:gd name="T42" fmla="*/ 42 w 99"/>
                <a:gd name="T43" fmla="*/ 24 h 102"/>
                <a:gd name="T44" fmla="*/ 35 w 99"/>
                <a:gd name="T45" fmla="*/ 29 h 102"/>
                <a:gd name="T46" fmla="*/ 33 w 99"/>
                <a:gd name="T47" fmla="*/ 25 h 102"/>
                <a:gd name="T48" fmla="*/ 61 w 99"/>
                <a:gd name="T49" fmla="*/ 8 h 102"/>
                <a:gd name="T50" fmla="*/ 59 w 99"/>
                <a:gd name="T51" fmla="*/ 4 h 102"/>
                <a:gd name="T52" fmla="*/ 50 w 99"/>
                <a:gd name="T53" fmla="*/ 2 h 102"/>
                <a:gd name="T54" fmla="*/ 33 w 99"/>
                <a:gd name="T55" fmla="*/ 12 h 102"/>
                <a:gd name="T56" fmla="*/ 31 w 99"/>
                <a:gd name="T57" fmla="*/ 21 h 102"/>
                <a:gd name="T58" fmla="*/ 33 w 99"/>
                <a:gd name="T59" fmla="*/ 25 h 102"/>
                <a:gd name="T60" fmla="*/ 0 w 99"/>
                <a:gd name="T61" fmla="*/ 102 h 102"/>
                <a:gd name="T62" fmla="*/ 76 w 99"/>
                <a:gd name="T63" fmla="*/ 102 h 102"/>
                <a:gd name="T64" fmla="*/ 76 w 99"/>
                <a:gd name="T65" fmla="*/ 96 h 102"/>
                <a:gd name="T66" fmla="*/ 0 w 99"/>
                <a:gd name="T67" fmla="*/ 96 h 102"/>
                <a:gd name="T68" fmla="*/ 0 w 99"/>
                <a:gd name="T6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" h="102">
                  <a:moveTo>
                    <a:pt x="69" y="85"/>
                  </a:moveTo>
                  <a:cubicBezTo>
                    <a:pt x="70" y="86"/>
                    <a:pt x="71" y="87"/>
                    <a:pt x="72" y="87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8" y="70"/>
                    <a:pt x="98" y="69"/>
                    <a:pt x="97" y="68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66" y="80"/>
                    <a:pt x="66" y="80"/>
                    <a:pt x="66" y="80"/>
                  </a:cubicBezTo>
                  <a:lnTo>
                    <a:pt x="69" y="85"/>
                  </a:lnTo>
                  <a:close/>
                  <a:moveTo>
                    <a:pt x="85" y="64"/>
                  </a:moveTo>
                  <a:cubicBezTo>
                    <a:pt x="92" y="59"/>
                    <a:pt x="92" y="59"/>
                    <a:pt x="92" y="59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56" y="16"/>
                    <a:pt x="56" y="16"/>
                    <a:pt x="56" y="16"/>
                  </a:cubicBezTo>
                  <a:lnTo>
                    <a:pt x="85" y="64"/>
                  </a:lnTo>
                  <a:close/>
                  <a:moveTo>
                    <a:pt x="82" y="65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74" y="70"/>
                    <a:pt x="74" y="70"/>
                    <a:pt x="74" y="70"/>
                  </a:cubicBezTo>
                  <a:lnTo>
                    <a:pt x="82" y="65"/>
                  </a:lnTo>
                  <a:close/>
                  <a:moveTo>
                    <a:pt x="35" y="29"/>
                  </a:moveTo>
                  <a:cubicBezTo>
                    <a:pt x="64" y="76"/>
                    <a:pt x="64" y="76"/>
                    <a:pt x="64" y="76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42" y="24"/>
                    <a:pt x="42" y="24"/>
                    <a:pt x="42" y="24"/>
                  </a:cubicBezTo>
                  <a:lnTo>
                    <a:pt x="35" y="29"/>
                  </a:lnTo>
                  <a:close/>
                  <a:moveTo>
                    <a:pt x="33" y="25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7" y="1"/>
                    <a:pt x="53" y="0"/>
                    <a:pt x="50" y="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0" y="14"/>
                    <a:pt x="29" y="18"/>
                    <a:pt x="31" y="21"/>
                  </a:cubicBezTo>
                  <a:lnTo>
                    <a:pt x="33" y="25"/>
                  </a:lnTo>
                  <a:close/>
                  <a:moveTo>
                    <a:pt x="0" y="102"/>
                  </a:moveTo>
                  <a:cubicBezTo>
                    <a:pt x="76" y="102"/>
                    <a:pt x="76" y="102"/>
                    <a:pt x="76" y="102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iṣḷiḑê">
              <a:extLst>
                <a:ext uri="{FF2B5EF4-FFF2-40B4-BE49-F238E27FC236}">
                  <a16:creationId xmlns:a16="http://schemas.microsoft.com/office/drawing/2014/main" xmlns="" id="{C4785BD7-D0B0-40FF-A535-2422FA90C4C7}"/>
                </a:ext>
              </a:extLst>
            </p:cNvPr>
            <p:cNvSpPr txBox="1"/>
            <p:nvPr/>
          </p:nvSpPr>
          <p:spPr>
            <a:xfrm>
              <a:off x="5532797" y="4035221"/>
              <a:ext cx="476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3</a:t>
              </a:r>
            </a:p>
          </p:txBody>
        </p:sp>
        <p:sp>
          <p:nvSpPr>
            <p:cNvPr id="22" name="íśliḋe">
              <a:extLst>
                <a:ext uri="{FF2B5EF4-FFF2-40B4-BE49-F238E27FC236}">
                  <a16:creationId xmlns:a16="http://schemas.microsoft.com/office/drawing/2014/main" xmlns="" id="{097283EB-2CF2-4010-AECB-D99DCB9BD757}"/>
                </a:ext>
              </a:extLst>
            </p:cNvPr>
            <p:cNvSpPr/>
            <p:nvPr/>
          </p:nvSpPr>
          <p:spPr bwMode="auto">
            <a:xfrm>
              <a:off x="4158439" y="3830524"/>
              <a:ext cx="1913928" cy="1614701"/>
            </a:xfrm>
            <a:custGeom>
              <a:avLst/>
              <a:gdLst>
                <a:gd name="T0" fmla="*/ 663 w 678"/>
                <a:gd name="T1" fmla="*/ 50 h 572"/>
                <a:gd name="T2" fmla="*/ 586 w 678"/>
                <a:gd name="T3" fmla="*/ 5 h 572"/>
                <a:gd name="T4" fmla="*/ 556 w 678"/>
                <a:gd name="T5" fmla="*/ 5 h 572"/>
                <a:gd name="T6" fmla="*/ 478 w 678"/>
                <a:gd name="T7" fmla="*/ 50 h 572"/>
                <a:gd name="T8" fmla="*/ 463 w 678"/>
                <a:gd name="T9" fmla="*/ 76 h 572"/>
                <a:gd name="T10" fmla="*/ 463 w 678"/>
                <a:gd name="T11" fmla="*/ 136 h 572"/>
                <a:gd name="T12" fmla="*/ 448 w 678"/>
                <a:gd name="T13" fmla="*/ 162 h 572"/>
                <a:gd name="T14" fmla="*/ 427 w 678"/>
                <a:gd name="T15" fmla="*/ 173 h 572"/>
                <a:gd name="T16" fmla="*/ 397 w 678"/>
                <a:gd name="T17" fmla="*/ 173 h 572"/>
                <a:gd name="T18" fmla="*/ 244 w 678"/>
                <a:gd name="T19" fmla="*/ 85 h 572"/>
                <a:gd name="T20" fmla="*/ 194 w 678"/>
                <a:gd name="T21" fmla="*/ 85 h 572"/>
                <a:gd name="T22" fmla="*/ 25 w 678"/>
                <a:gd name="T23" fmla="*/ 183 h 572"/>
                <a:gd name="T24" fmla="*/ 0 w 678"/>
                <a:gd name="T25" fmla="*/ 226 h 572"/>
                <a:gd name="T26" fmla="*/ 0 w 678"/>
                <a:gd name="T27" fmla="*/ 422 h 572"/>
                <a:gd name="T28" fmla="*/ 25 w 678"/>
                <a:gd name="T29" fmla="*/ 465 h 572"/>
                <a:gd name="T30" fmla="*/ 194 w 678"/>
                <a:gd name="T31" fmla="*/ 563 h 572"/>
                <a:gd name="T32" fmla="*/ 244 w 678"/>
                <a:gd name="T33" fmla="*/ 563 h 572"/>
                <a:gd name="T34" fmla="*/ 414 w 678"/>
                <a:gd name="T35" fmla="*/ 465 h 572"/>
                <a:gd name="T36" fmla="*/ 439 w 678"/>
                <a:gd name="T37" fmla="*/ 422 h 572"/>
                <a:gd name="T38" fmla="*/ 439 w 678"/>
                <a:gd name="T39" fmla="*/ 245 h 572"/>
                <a:gd name="T40" fmla="*/ 454 w 678"/>
                <a:gd name="T41" fmla="*/ 219 h 572"/>
                <a:gd name="T42" fmla="*/ 474 w 678"/>
                <a:gd name="T43" fmla="*/ 208 h 572"/>
                <a:gd name="T44" fmla="*/ 504 w 678"/>
                <a:gd name="T45" fmla="*/ 208 h 572"/>
                <a:gd name="T46" fmla="*/ 556 w 678"/>
                <a:gd name="T47" fmla="*/ 237 h 572"/>
                <a:gd name="T48" fmla="*/ 586 w 678"/>
                <a:gd name="T49" fmla="*/ 237 h 572"/>
                <a:gd name="T50" fmla="*/ 663 w 678"/>
                <a:gd name="T51" fmla="*/ 192 h 572"/>
                <a:gd name="T52" fmla="*/ 678 w 678"/>
                <a:gd name="T53" fmla="*/ 166 h 572"/>
                <a:gd name="T54" fmla="*/ 678 w 678"/>
                <a:gd name="T55" fmla="*/ 76 h 572"/>
                <a:gd name="T56" fmla="*/ 663 w 678"/>
                <a:gd name="T57" fmla="*/ 50 h 572"/>
                <a:gd name="T58" fmla="*/ 571 w 678"/>
                <a:gd name="T59" fmla="*/ 185 h 572"/>
                <a:gd name="T60" fmla="*/ 506 w 678"/>
                <a:gd name="T61" fmla="*/ 121 h 572"/>
                <a:gd name="T62" fmla="*/ 571 w 678"/>
                <a:gd name="T63" fmla="*/ 57 h 572"/>
                <a:gd name="T64" fmla="*/ 635 w 678"/>
                <a:gd name="T65" fmla="*/ 121 h 572"/>
                <a:gd name="T66" fmla="*/ 571 w 678"/>
                <a:gd name="T67" fmla="*/ 185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8" h="572">
                  <a:moveTo>
                    <a:pt x="663" y="50"/>
                  </a:moveTo>
                  <a:cubicBezTo>
                    <a:pt x="586" y="5"/>
                    <a:pt x="586" y="5"/>
                    <a:pt x="586" y="5"/>
                  </a:cubicBezTo>
                  <a:cubicBezTo>
                    <a:pt x="576" y="0"/>
                    <a:pt x="565" y="0"/>
                    <a:pt x="556" y="5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68" y="56"/>
                    <a:pt x="463" y="66"/>
                    <a:pt x="463" y="76"/>
                  </a:cubicBezTo>
                  <a:cubicBezTo>
                    <a:pt x="463" y="136"/>
                    <a:pt x="463" y="136"/>
                    <a:pt x="463" y="136"/>
                  </a:cubicBezTo>
                  <a:cubicBezTo>
                    <a:pt x="463" y="146"/>
                    <a:pt x="457" y="156"/>
                    <a:pt x="448" y="162"/>
                  </a:cubicBezTo>
                  <a:cubicBezTo>
                    <a:pt x="427" y="173"/>
                    <a:pt x="427" y="173"/>
                    <a:pt x="427" y="173"/>
                  </a:cubicBezTo>
                  <a:cubicBezTo>
                    <a:pt x="418" y="179"/>
                    <a:pt x="406" y="179"/>
                    <a:pt x="397" y="173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29" y="76"/>
                    <a:pt x="210" y="76"/>
                    <a:pt x="194" y="85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10" y="192"/>
                    <a:pt x="0" y="208"/>
                    <a:pt x="0" y="226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39"/>
                    <a:pt x="10" y="456"/>
                    <a:pt x="25" y="465"/>
                  </a:cubicBezTo>
                  <a:cubicBezTo>
                    <a:pt x="194" y="563"/>
                    <a:pt x="194" y="563"/>
                    <a:pt x="194" y="563"/>
                  </a:cubicBezTo>
                  <a:cubicBezTo>
                    <a:pt x="210" y="572"/>
                    <a:pt x="229" y="572"/>
                    <a:pt x="244" y="563"/>
                  </a:cubicBezTo>
                  <a:cubicBezTo>
                    <a:pt x="414" y="465"/>
                    <a:pt x="414" y="465"/>
                    <a:pt x="414" y="465"/>
                  </a:cubicBezTo>
                  <a:cubicBezTo>
                    <a:pt x="429" y="456"/>
                    <a:pt x="439" y="439"/>
                    <a:pt x="439" y="42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39" y="235"/>
                    <a:pt x="444" y="225"/>
                    <a:pt x="454" y="219"/>
                  </a:cubicBezTo>
                  <a:cubicBezTo>
                    <a:pt x="474" y="208"/>
                    <a:pt x="474" y="208"/>
                    <a:pt x="474" y="208"/>
                  </a:cubicBezTo>
                  <a:cubicBezTo>
                    <a:pt x="483" y="202"/>
                    <a:pt x="495" y="202"/>
                    <a:pt x="504" y="208"/>
                  </a:cubicBezTo>
                  <a:cubicBezTo>
                    <a:pt x="556" y="237"/>
                    <a:pt x="556" y="237"/>
                    <a:pt x="556" y="237"/>
                  </a:cubicBezTo>
                  <a:cubicBezTo>
                    <a:pt x="565" y="243"/>
                    <a:pt x="576" y="243"/>
                    <a:pt x="586" y="237"/>
                  </a:cubicBezTo>
                  <a:cubicBezTo>
                    <a:pt x="663" y="192"/>
                    <a:pt x="663" y="192"/>
                    <a:pt x="663" y="192"/>
                  </a:cubicBezTo>
                  <a:cubicBezTo>
                    <a:pt x="673" y="187"/>
                    <a:pt x="678" y="177"/>
                    <a:pt x="678" y="166"/>
                  </a:cubicBezTo>
                  <a:cubicBezTo>
                    <a:pt x="678" y="76"/>
                    <a:pt x="678" y="76"/>
                    <a:pt x="678" y="76"/>
                  </a:cubicBezTo>
                  <a:cubicBezTo>
                    <a:pt x="678" y="66"/>
                    <a:pt x="673" y="56"/>
                    <a:pt x="663" y="50"/>
                  </a:cubicBezTo>
                  <a:close/>
                  <a:moveTo>
                    <a:pt x="571" y="185"/>
                  </a:moveTo>
                  <a:cubicBezTo>
                    <a:pt x="535" y="185"/>
                    <a:pt x="506" y="157"/>
                    <a:pt x="506" y="121"/>
                  </a:cubicBezTo>
                  <a:cubicBezTo>
                    <a:pt x="506" y="86"/>
                    <a:pt x="535" y="57"/>
                    <a:pt x="571" y="57"/>
                  </a:cubicBezTo>
                  <a:cubicBezTo>
                    <a:pt x="606" y="57"/>
                    <a:pt x="635" y="86"/>
                    <a:pt x="635" y="121"/>
                  </a:cubicBezTo>
                  <a:cubicBezTo>
                    <a:pt x="635" y="157"/>
                    <a:pt x="606" y="185"/>
                    <a:pt x="571" y="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íṩḷîḑè">
              <a:extLst>
                <a:ext uri="{FF2B5EF4-FFF2-40B4-BE49-F238E27FC236}">
                  <a16:creationId xmlns:a16="http://schemas.microsoft.com/office/drawing/2014/main" xmlns="" id="{2CD53842-9C55-4CCC-AA6A-E435A3D58B37}"/>
                </a:ext>
              </a:extLst>
            </p:cNvPr>
            <p:cNvSpPr/>
            <p:nvPr/>
          </p:nvSpPr>
          <p:spPr bwMode="auto">
            <a:xfrm>
              <a:off x="4522593" y="4511417"/>
              <a:ext cx="510945" cy="513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ïsḻídê">
              <a:extLst>
                <a:ext uri="{FF2B5EF4-FFF2-40B4-BE49-F238E27FC236}">
                  <a16:creationId xmlns:a16="http://schemas.microsoft.com/office/drawing/2014/main" xmlns="" id="{E697C78D-0D7D-4598-8593-28AC9A07CAEC}"/>
                </a:ext>
              </a:extLst>
            </p:cNvPr>
            <p:cNvSpPr/>
            <p:nvPr/>
          </p:nvSpPr>
          <p:spPr bwMode="auto">
            <a:xfrm>
              <a:off x="4655270" y="4629979"/>
              <a:ext cx="245593" cy="310519"/>
            </a:xfrm>
            <a:custGeom>
              <a:avLst/>
              <a:gdLst>
                <a:gd name="T0" fmla="*/ 87 w 87"/>
                <a:gd name="T1" fmla="*/ 17 h 110"/>
                <a:gd name="T2" fmla="*/ 82 w 87"/>
                <a:gd name="T3" fmla="*/ 11 h 110"/>
                <a:gd name="T4" fmla="*/ 61 w 87"/>
                <a:gd name="T5" fmla="*/ 53 h 110"/>
                <a:gd name="T6" fmla="*/ 55 w 87"/>
                <a:gd name="T7" fmla="*/ 49 h 110"/>
                <a:gd name="T8" fmla="*/ 76 w 87"/>
                <a:gd name="T9" fmla="*/ 6 h 110"/>
                <a:gd name="T10" fmla="*/ 70 w 87"/>
                <a:gd name="T11" fmla="*/ 0 h 110"/>
                <a:gd name="T12" fmla="*/ 17 w 87"/>
                <a:gd name="T13" fmla="*/ 0 h 110"/>
                <a:gd name="T14" fmla="*/ 11 w 87"/>
                <a:gd name="T15" fmla="*/ 6 h 110"/>
                <a:gd name="T16" fmla="*/ 32 w 87"/>
                <a:gd name="T17" fmla="*/ 49 h 110"/>
                <a:gd name="T18" fmla="*/ 26 w 87"/>
                <a:gd name="T19" fmla="*/ 53 h 110"/>
                <a:gd name="T20" fmla="*/ 5 w 87"/>
                <a:gd name="T21" fmla="*/ 11 h 110"/>
                <a:gd name="T22" fmla="*/ 0 w 87"/>
                <a:gd name="T23" fmla="*/ 17 h 110"/>
                <a:gd name="T24" fmla="*/ 20 w 87"/>
                <a:gd name="T25" fmla="*/ 58 h 110"/>
                <a:gd name="T26" fmla="*/ 12 w 87"/>
                <a:gd name="T27" fmla="*/ 79 h 110"/>
                <a:gd name="T28" fmla="*/ 43 w 87"/>
                <a:gd name="T29" fmla="*/ 110 h 110"/>
                <a:gd name="T30" fmla="*/ 75 w 87"/>
                <a:gd name="T31" fmla="*/ 79 h 110"/>
                <a:gd name="T32" fmla="*/ 67 w 87"/>
                <a:gd name="T33" fmla="*/ 58 h 110"/>
                <a:gd name="T34" fmla="*/ 87 w 87"/>
                <a:gd name="T35" fmla="*/ 17 h 110"/>
                <a:gd name="T36" fmla="*/ 21 w 87"/>
                <a:gd name="T37" fmla="*/ 8 h 110"/>
                <a:gd name="T38" fmla="*/ 66 w 87"/>
                <a:gd name="T39" fmla="*/ 8 h 110"/>
                <a:gd name="T40" fmla="*/ 62 w 87"/>
                <a:gd name="T41" fmla="*/ 16 h 110"/>
                <a:gd name="T42" fmla="*/ 24 w 87"/>
                <a:gd name="T43" fmla="*/ 16 h 110"/>
                <a:gd name="T44" fmla="*/ 21 w 87"/>
                <a:gd name="T45" fmla="*/ 8 h 110"/>
                <a:gd name="T46" fmla="*/ 28 w 87"/>
                <a:gd name="T47" fmla="*/ 24 h 110"/>
                <a:gd name="T48" fmla="*/ 59 w 87"/>
                <a:gd name="T49" fmla="*/ 24 h 110"/>
                <a:gd name="T50" fmla="*/ 47 w 87"/>
                <a:gd name="T51" fmla="*/ 48 h 110"/>
                <a:gd name="T52" fmla="*/ 43 w 87"/>
                <a:gd name="T53" fmla="*/ 47 h 110"/>
                <a:gd name="T54" fmla="*/ 40 w 87"/>
                <a:gd name="T55" fmla="*/ 48 h 110"/>
                <a:gd name="T56" fmla="*/ 28 w 87"/>
                <a:gd name="T57" fmla="*/ 24 h 110"/>
                <a:gd name="T58" fmla="*/ 68 w 87"/>
                <a:gd name="T59" fmla="*/ 79 h 110"/>
                <a:gd name="T60" fmla="*/ 43 w 87"/>
                <a:gd name="T61" fmla="*/ 103 h 110"/>
                <a:gd name="T62" fmla="*/ 19 w 87"/>
                <a:gd name="T63" fmla="*/ 79 h 110"/>
                <a:gd name="T64" fmla="*/ 43 w 87"/>
                <a:gd name="T65" fmla="*/ 54 h 110"/>
                <a:gd name="T66" fmla="*/ 68 w 87"/>
                <a:gd name="T67" fmla="*/ 79 h 110"/>
                <a:gd name="T68" fmla="*/ 43 w 87"/>
                <a:gd name="T69" fmla="*/ 56 h 110"/>
                <a:gd name="T70" fmla="*/ 21 w 87"/>
                <a:gd name="T71" fmla="*/ 79 h 110"/>
                <a:gd name="T72" fmla="*/ 43 w 87"/>
                <a:gd name="T73" fmla="*/ 101 h 110"/>
                <a:gd name="T74" fmla="*/ 66 w 87"/>
                <a:gd name="T75" fmla="*/ 79 h 110"/>
                <a:gd name="T76" fmla="*/ 43 w 87"/>
                <a:gd name="T77" fmla="*/ 56 h 110"/>
                <a:gd name="T78" fmla="*/ 43 w 87"/>
                <a:gd name="T79" fmla="*/ 99 h 110"/>
                <a:gd name="T80" fmla="*/ 23 w 87"/>
                <a:gd name="T81" fmla="*/ 79 h 110"/>
                <a:gd name="T82" fmla="*/ 43 w 87"/>
                <a:gd name="T83" fmla="*/ 59 h 110"/>
                <a:gd name="T84" fmla="*/ 64 w 87"/>
                <a:gd name="T85" fmla="*/ 79 h 110"/>
                <a:gd name="T86" fmla="*/ 43 w 87"/>
                <a:gd name="T87" fmla="*/ 99 h 110"/>
                <a:gd name="T88" fmla="*/ 47 w 87"/>
                <a:gd name="T89" fmla="*/ 65 h 110"/>
                <a:gd name="T90" fmla="*/ 44 w 87"/>
                <a:gd name="T91" fmla="*/ 65 h 110"/>
                <a:gd name="T92" fmla="*/ 36 w 87"/>
                <a:gd name="T93" fmla="*/ 69 h 110"/>
                <a:gd name="T94" fmla="*/ 36 w 87"/>
                <a:gd name="T95" fmla="*/ 73 h 110"/>
                <a:gd name="T96" fmla="*/ 42 w 87"/>
                <a:gd name="T97" fmla="*/ 73 h 110"/>
                <a:gd name="T98" fmla="*/ 42 w 87"/>
                <a:gd name="T99" fmla="*/ 89 h 110"/>
                <a:gd name="T100" fmla="*/ 39 w 87"/>
                <a:gd name="T101" fmla="*/ 89 h 110"/>
                <a:gd name="T102" fmla="*/ 39 w 87"/>
                <a:gd name="T103" fmla="*/ 92 h 110"/>
                <a:gd name="T104" fmla="*/ 50 w 87"/>
                <a:gd name="T105" fmla="*/ 92 h 110"/>
                <a:gd name="T106" fmla="*/ 50 w 87"/>
                <a:gd name="T107" fmla="*/ 89 h 110"/>
                <a:gd name="T108" fmla="*/ 47 w 87"/>
                <a:gd name="T109" fmla="*/ 89 h 110"/>
                <a:gd name="T110" fmla="*/ 47 w 87"/>
                <a:gd name="T111" fmla="*/ 6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7" h="110">
                  <a:moveTo>
                    <a:pt x="87" y="17"/>
                  </a:moveTo>
                  <a:cubicBezTo>
                    <a:pt x="82" y="11"/>
                    <a:pt x="82" y="11"/>
                    <a:pt x="82" y="11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59" y="51"/>
                    <a:pt x="57" y="50"/>
                    <a:pt x="55" y="49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0" y="50"/>
                    <a:pt x="28" y="51"/>
                    <a:pt x="26" y="5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64"/>
                    <a:pt x="12" y="71"/>
                    <a:pt x="12" y="79"/>
                  </a:cubicBezTo>
                  <a:cubicBezTo>
                    <a:pt x="12" y="96"/>
                    <a:pt x="26" y="110"/>
                    <a:pt x="43" y="110"/>
                  </a:cubicBezTo>
                  <a:cubicBezTo>
                    <a:pt x="61" y="110"/>
                    <a:pt x="75" y="96"/>
                    <a:pt x="75" y="79"/>
                  </a:cubicBezTo>
                  <a:cubicBezTo>
                    <a:pt x="75" y="71"/>
                    <a:pt x="72" y="64"/>
                    <a:pt x="67" y="58"/>
                  </a:cubicBezTo>
                  <a:lnTo>
                    <a:pt x="87" y="17"/>
                  </a:lnTo>
                  <a:close/>
                  <a:moveTo>
                    <a:pt x="21" y="8"/>
                  </a:moveTo>
                  <a:cubicBezTo>
                    <a:pt x="66" y="8"/>
                    <a:pt x="66" y="8"/>
                    <a:pt x="66" y="8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24" y="16"/>
                    <a:pt x="24" y="16"/>
                    <a:pt x="24" y="16"/>
                  </a:cubicBezTo>
                  <a:lnTo>
                    <a:pt x="21" y="8"/>
                  </a:lnTo>
                  <a:close/>
                  <a:moveTo>
                    <a:pt x="28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47"/>
                    <a:pt x="45" y="47"/>
                    <a:pt x="43" y="47"/>
                  </a:cubicBezTo>
                  <a:cubicBezTo>
                    <a:pt x="42" y="47"/>
                    <a:pt x="41" y="47"/>
                    <a:pt x="40" y="48"/>
                  </a:cubicBezTo>
                  <a:lnTo>
                    <a:pt x="28" y="24"/>
                  </a:lnTo>
                  <a:close/>
                  <a:moveTo>
                    <a:pt x="68" y="79"/>
                  </a:moveTo>
                  <a:cubicBezTo>
                    <a:pt x="68" y="92"/>
                    <a:pt x="57" y="103"/>
                    <a:pt x="43" y="103"/>
                  </a:cubicBezTo>
                  <a:cubicBezTo>
                    <a:pt x="30" y="103"/>
                    <a:pt x="19" y="92"/>
                    <a:pt x="19" y="79"/>
                  </a:cubicBezTo>
                  <a:cubicBezTo>
                    <a:pt x="19" y="65"/>
                    <a:pt x="30" y="54"/>
                    <a:pt x="43" y="54"/>
                  </a:cubicBezTo>
                  <a:cubicBezTo>
                    <a:pt x="57" y="54"/>
                    <a:pt x="68" y="65"/>
                    <a:pt x="68" y="79"/>
                  </a:cubicBezTo>
                  <a:close/>
                  <a:moveTo>
                    <a:pt x="43" y="56"/>
                  </a:moveTo>
                  <a:cubicBezTo>
                    <a:pt x="31" y="56"/>
                    <a:pt x="21" y="66"/>
                    <a:pt x="21" y="79"/>
                  </a:cubicBezTo>
                  <a:cubicBezTo>
                    <a:pt x="21" y="91"/>
                    <a:pt x="31" y="101"/>
                    <a:pt x="43" y="101"/>
                  </a:cubicBezTo>
                  <a:cubicBezTo>
                    <a:pt x="56" y="101"/>
                    <a:pt x="66" y="91"/>
                    <a:pt x="66" y="79"/>
                  </a:cubicBezTo>
                  <a:cubicBezTo>
                    <a:pt x="66" y="66"/>
                    <a:pt x="56" y="56"/>
                    <a:pt x="43" y="56"/>
                  </a:cubicBezTo>
                  <a:close/>
                  <a:moveTo>
                    <a:pt x="43" y="99"/>
                  </a:moveTo>
                  <a:cubicBezTo>
                    <a:pt x="32" y="99"/>
                    <a:pt x="23" y="90"/>
                    <a:pt x="23" y="79"/>
                  </a:cubicBezTo>
                  <a:cubicBezTo>
                    <a:pt x="23" y="68"/>
                    <a:pt x="32" y="59"/>
                    <a:pt x="43" y="59"/>
                  </a:cubicBezTo>
                  <a:cubicBezTo>
                    <a:pt x="55" y="59"/>
                    <a:pt x="64" y="68"/>
                    <a:pt x="64" y="79"/>
                  </a:cubicBezTo>
                  <a:cubicBezTo>
                    <a:pt x="64" y="90"/>
                    <a:pt x="55" y="99"/>
                    <a:pt x="43" y="99"/>
                  </a:cubicBezTo>
                  <a:close/>
                  <a:moveTo>
                    <a:pt x="47" y="65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2" y="69"/>
                    <a:pt x="36" y="69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47" y="89"/>
                    <a:pt x="47" y="89"/>
                    <a:pt x="47" y="89"/>
                  </a:cubicBezTo>
                  <a:lnTo>
                    <a:pt x="47" y="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iSḷiḋe">
              <a:extLst>
                <a:ext uri="{FF2B5EF4-FFF2-40B4-BE49-F238E27FC236}">
                  <a16:creationId xmlns:a16="http://schemas.microsoft.com/office/drawing/2014/main" xmlns="" id="{4035797F-7AFD-4C7B-87FC-5FD18CF37D4A}"/>
                </a:ext>
              </a:extLst>
            </p:cNvPr>
            <p:cNvSpPr txBox="1"/>
            <p:nvPr/>
          </p:nvSpPr>
          <p:spPr>
            <a:xfrm>
              <a:off x="6265736" y="4035221"/>
              <a:ext cx="476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4</a:t>
              </a:r>
            </a:p>
          </p:txBody>
        </p:sp>
        <p:sp>
          <p:nvSpPr>
            <p:cNvPr id="26" name="ïś1iḓè">
              <a:extLst>
                <a:ext uri="{FF2B5EF4-FFF2-40B4-BE49-F238E27FC236}">
                  <a16:creationId xmlns:a16="http://schemas.microsoft.com/office/drawing/2014/main" xmlns="" id="{08207CA7-DCA7-4BC1-B50C-D64C1F363E7E}"/>
                </a:ext>
              </a:extLst>
            </p:cNvPr>
            <p:cNvSpPr/>
            <p:nvPr/>
          </p:nvSpPr>
          <p:spPr bwMode="auto">
            <a:xfrm>
              <a:off x="6202221" y="3830524"/>
              <a:ext cx="1913928" cy="1614701"/>
            </a:xfrm>
            <a:custGeom>
              <a:avLst/>
              <a:gdLst>
                <a:gd name="T0" fmla="*/ 653 w 678"/>
                <a:gd name="T1" fmla="*/ 183 h 572"/>
                <a:gd name="T2" fmla="*/ 484 w 678"/>
                <a:gd name="T3" fmla="*/ 85 h 572"/>
                <a:gd name="T4" fmla="*/ 434 w 678"/>
                <a:gd name="T5" fmla="*/ 85 h 572"/>
                <a:gd name="T6" fmla="*/ 281 w 678"/>
                <a:gd name="T7" fmla="*/ 173 h 572"/>
                <a:gd name="T8" fmla="*/ 251 w 678"/>
                <a:gd name="T9" fmla="*/ 173 h 572"/>
                <a:gd name="T10" fmla="*/ 230 w 678"/>
                <a:gd name="T11" fmla="*/ 162 h 572"/>
                <a:gd name="T12" fmla="*/ 215 w 678"/>
                <a:gd name="T13" fmla="*/ 136 h 572"/>
                <a:gd name="T14" fmla="*/ 215 w 678"/>
                <a:gd name="T15" fmla="*/ 76 h 572"/>
                <a:gd name="T16" fmla="*/ 200 w 678"/>
                <a:gd name="T17" fmla="*/ 50 h 572"/>
                <a:gd name="T18" fmla="*/ 122 w 678"/>
                <a:gd name="T19" fmla="*/ 5 h 572"/>
                <a:gd name="T20" fmla="*/ 92 w 678"/>
                <a:gd name="T21" fmla="*/ 5 h 572"/>
                <a:gd name="T22" fmla="*/ 15 w 678"/>
                <a:gd name="T23" fmla="*/ 50 h 572"/>
                <a:gd name="T24" fmla="*/ 0 w 678"/>
                <a:gd name="T25" fmla="*/ 76 h 572"/>
                <a:gd name="T26" fmla="*/ 0 w 678"/>
                <a:gd name="T27" fmla="*/ 166 h 572"/>
                <a:gd name="T28" fmla="*/ 15 w 678"/>
                <a:gd name="T29" fmla="*/ 192 h 572"/>
                <a:gd name="T30" fmla="*/ 92 w 678"/>
                <a:gd name="T31" fmla="*/ 237 h 572"/>
                <a:gd name="T32" fmla="*/ 122 w 678"/>
                <a:gd name="T33" fmla="*/ 237 h 572"/>
                <a:gd name="T34" fmla="*/ 174 w 678"/>
                <a:gd name="T35" fmla="*/ 208 h 572"/>
                <a:gd name="T36" fmla="*/ 204 w 678"/>
                <a:gd name="T37" fmla="*/ 208 h 572"/>
                <a:gd name="T38" fmla="*/ 224 w 678"/>
                <a:gd name="T39" fmla="*/ 219 h 572"/>
                <a:gd name="T40" fmla="*/ 239 w 678"/>
                <a:gd name="T41" fmla="*/ 245 h 572"/>
                <a:gd name="T42" fmla="*/ 239 w 678"/>
                <a:gd name="T43" fmla="*/ 422 h 572"/>
                <a:gd name="T44" fmla="*/ 264 w 678"/>
                <a:gd name="T45" fmla="*/ 465 h 572"/>
                <a:gd name="T46" fmla="*/ 434 w 678"/>
                <a:gd name="T47" fmla="*/ 563 h 572"/>
                <a:gd name="T48" fmla="*/ 484 w 678"/>
                <a:gd name="T49" fmla="*/ 563 h 572"/>
                <a:gd name="T50" fmla="*/ 653 w 678"/>
                <a:gd name="T51" fmla="*/ 465 h 572"/>
                <a:gd name="T52" fmla="*/ 678 w 678"/>
                <a:gd name="T53" fmla="*/ 422 h 572"/>
                <a:gd name="T54" fmla="*/ 678 w 678"/>
                <a:gd name="T55" fmla="*/ 226 h 572"/>
                <a:gd name="T56" fmla="*/ 653 w 678"/>
                <a:gd name="T57" fmla="*/ 183 h 572"/>
                <a:gd name="T58" fmla="*/ 107 w 678"/>
                <a:gd name="T59" fmla="*/ 185 h 572"/>
                <a:gd name="T60" fmla="*/ 43 w 678"/>
                <a:gd name="T61" fmla="*/ 121 h 572"/>
                <a:gd name="T62" fmla="*/ 107 w 678"/>
                <a:gd name="T63" fmla="*/ 57 h 572"/>
                <a:gd name="T64" fmla="*/ 172 w 678"/>
                <a:gd name="T65" fmla="*/ 121 h 572"/>
                <a:gd name="T66" fmla="*/ 107 w 678"/>
                <a:gd name="T67" fmla="*/ 185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8" h="572">
                  <a:moveTo>
                    <a:pt x="653" y="183"/>
                  </a:moveTo>
                  <a:cubicBezTo>
                    <a:pt x="484" y="85"/>
                    <a:pt x="484" y="85"/>
                    <a:pt x="484" y="85"/>
                  </a:cubicBezTo>
                  <a:cubicBezTo>
                    <a:pt x="468" y="76"/>
                    <a:pt x="449" y="76"/>
                    <a:pt x="434" y="85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72" y="179"/>
                    <a:pt x="260" y="179"/>
                    <a:pt x="251" y="173"/>
                  </a:cubicBezTo>
                  <a:cubicBezTo>
                    <a:pt x="230" y="162"/>
                    <a:pt x="230" y="162"/>
                    <a:pt x="230" y="162"/>
                  </a:cubicBezTo>
                  <a:cubicBezTo>
                    <a:pt x="221" y="156"/>
                    <a:pt x="215" y="146"/>
                    <a:pt x="215" y="136"/>
                  </a:cubicBezTo>
                  <a:cubicBezTo>
                    <a:pt x="215" y="76"/>
                    <a:pt x="215" y="76"/>
                    <a:pt x="215" y="76"/>
                  </a:cubicBezTo>
                  <a:cubicBezTo>
                    <a:pt x="215" y="66"/>
                    <a:pt x="210" y="56"/>
                    <a:pt x="200" y="50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13" y="0"/>
                    <a:pt x="102" y="0"/>
                    <a:pt x="92" y="5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5" y="56"/>
                    <a:pt x="0" y="66"/>
                    <a:pt x="0" y="7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7"/>
                    <a:pt x="5" y="187"/>
                    <a:pt x="15" y="192"/>
                  </a:cubicBezTo>
                  <a:cubicBezTo>
                    <a:pt x="92" y="237"/>
                    <a:pt x="92" y="237"/>
                    <a:pt x="92" y="237"/>
                  </a:cubicBezTo>
                  <a:cubicBezTo>
                    <a:pt x="102" y="243"/>
                    <a:pt x="113" y="243"/>
                    <a:pt x="122" y="237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83" y="202"/>
                    <a:pt x="195" y="202"/>
                    <a:pt x="204" y="208"/>
                  </a:cubicBezTo>
                  <a:cubicBezTo>
                    <a:pt x="224" y="219"/>
                    <a:pt x="224" y="219"/>
                    <a:pt x="224" y="219"/>
                  </a:cubicBezTo>
                  <a:cubicBezTo>
                    <a:pt x="234" y="225"/>
                    <a:pt x="239" y="235"/>
                    <a:pt x="239" y="24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39" y="439"/>
                    <a:pt x="249" y="456"/>
                    <a:pt x="264" y="465"/>
                  </a:cubicBezTo>
                  <a:cubicBezTo>
                    <a:pt x="434" y="563"/>
                    <a:pt x="434" y="563"/>
                    <a:pt x="434" y="563"/>
                  </a:cubicBezTo>
                  <a:cubicBezTo>
                    <a:pt x="449" y="572"/>
                    <a:pt x="468" y="572"/>
                    <a:pt x="484" y="563"/>
                  </a:cubicBezTo>
                  <a:cubicBezTo>
                    <a:pt x="653" y="465"/>
                    <a:pt x="653" y="465"/>
                    <a:pt x="653" y="465"/>
                  </a:cubicBezTo>
                  <a:cubicBezTo>
                    <a:pt x="668" y="456"/>
                    <a:pt x="678" y="439"/>
                    <a:pt x="678" y="422"/>
                  </a:cubicBezTo>
                  <a:cubicBezTo>
                    <a:pt x="678" y="226"/>
                    <a:pt x="678" y="226"/>
                    <a:pt x="678" y="226"/>
                  </a:cubicBezTo>
                  <a:cubicBezTo>
                    <a:pt x="678" y="208"/>
                    <a:pt x="668" y="192"/>
                    <a:pt x="653" y="183"/>
                  </a:cubicBezTo>
                  <a:close/>
                  <a:moveTo>
                    <a:pt x="107" y="185"/>
                  </a:moveTo>
                  <a:cubicBezTo>
                    <a:pt x="72" y="185"/>
                    <a:pt x="43" y="157"/>
                    <a:pt x="43" y="121"/>
                  </a:cubicBezTo>
                  <a:cubicBezTo>
                    <a:pt x="43" y="86"/>
                    <a:pt x="72" y="57"/>
                    <a:pt x="107" y="57"/>
                  </a:cubicBezTo>
                  <a:cubicBezTo>
                    <a:pt x="143" y="57"/>
                    <a:pt x="172" y="86"/>
                    <a:pt x="172" y="121"/>
                  </a:cubicBezTo>
                  <a:cubicBezTo>
                    <a:pt x="172" y="157"/>
                    <a:pt x="143" y="185"/>
                    <a:pt x="107" y="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îśḷîďe">
              <a:extLst>
                <a:ext uri="{FF2B5EF4-FFF2-40B4-BE49-F238E27FC236}">
                  <a16:creationId xmlns:a16="http://schemas.microsoft.com/office/drawing/2014/main" xmlns="" id="{1EACBC9E-D68F-4BCF-BD3D-BED7B120D223}"/>
                </a:ext>
              </a:extLst>
            </p:cNvPr>
            <p:cNvSpPr/>
            <p:nvPr/>
          </p:nvSpPr>
          <p:spPr bwMode="auto">
            <a:xfrm>
              <a:off x="7241049" y="4511417"/>
              <a:ext cx="510945" cy="513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ïṩļíḍé">
              <a:extLst>
                <a:ext uri="{FF2B5EF4-FFF2-40B4-BE49-F238E27FC236}">
                  <a16:creationId xmlns:a16="http://schemas.microsoft.com/office/drawing/2014/main" xmlns="" id="{2C2901DF-CD98-493F-AB5F-AF29D2441138}"/>
                </a:ext>
              </a:extLst>
            </p:cNvPr>
            <p:cNvSpPr/>
            <p:nvPr/>
          </p:nvSpPr>
          <p:spPr bwMode="auto">
            <a:xfrm>
              <a:off x="7348319" y="4649740"/>
              <a:ext cx="293582" cy="248416"/>
            </a:xfrm>
            <a:custGeom>
              <a:avLst/>
              <a:gdLst>
                <a:gd name="T0" fmla="*/ 37 w 104"/>
                <a:gd name="T1" fmla="*/ 57 h 88"/>
                <a:gd name="T2" fmla="*/ 37 w 104"/>
                <a:gd name="T3" fmla="*/ 88 h 88"/>
                <a:gd name="T4" fmla="*/ 60 w 104"/>
                <a:gd name="T5" fmla="*/ 88 h 88"/>
                <a:gd name="T6" fmla="*/ 60 w 104"/>
                <a:gd name="T7" fmla="*/ 60 h 88"/>
                <a:gd name="T8" fmla="*/ 50 w 104"/>
                <a:gd name="T9" fmla="*/ 70 h 88"/>
                <a:gd name="T10" fmla="*/ 37 w 104"/>
                <a:gd name="T11" fmla="*/ 57 h 88"/>
                <a:gd name="T12" fmla="*/ 5 w 104"/>
                <a:gd name="T13" fmla="*/ 84 h 88"/>
                <a:gd name="T14" fmla="*/ 9 w 104"/>
                <a:gd name="T15" fmla="*/ 88 h 88"/>
                <a:gd name="T16" fmla="*/ 28 w 104"/>
                <a:gd name="T17" fmla="*/ 88 h 88"/>
                <a:gd name="T18" fmla="*/ 28 w 104"/>
                <a:gd name="T19" fmla="*/ 48 h 88"/>
                <a:gd name="T20" fmla="*/ 5 w 104"/>
                <a:gd name="T21" fmla="*/ 71 h 88"/>
                <a:gd name="T22" fmla="*/ 5 w 104"/>
                <a:gd name="T23" fmla="*/ 84 h 88"/>
                <a:gd name="T24" fmla="*/ 84 w 104"/>
                <a:gd name="T25" fmla="*/ 1 h 88"/>
                <a:gd name="T26" fmla="*/ 80 w 104"/>
                <a:gd name="T27" fmla="*/ 6 h 88"/>
                <a:gd name="T28" fmla="*/ 84 w 104"/>
                <a:gd name="T29" fmla="*/ 10 h 88"/>
                <a:gd name="T30" fmla="*/ 89 w 104"/>
                <a:gd name="T31" fmla="*/ 9 h 88"/>
                <a:gd name="T32" fmla="*/ 50 w 104"/>
                <a:gd name="T33" fmla="*/ 48 h 88"/>
                <a:gd name="T34" fmla="*/ 28 w 104"/>
                <a:gd name="T35" fmla="*/ 25 h 88"/>
                <a:gd name="T36" fmla="*/ 2 w 104"/>
                <a:gd name="T37" fmla="*/ 51 h 88"/>
                <a:gd name="T38" fmla="*/ 2 w 104"/>
                <a:gd name="T39" fmla="*/ 57 h 88"/>
                <a:gd name="T40" fmla="*/ 8 w 104"/>
                <a:gd name="T41" fmla="*/ 57 h 88"/>
                <a:gd name="T42" fmla="*/ 28 w 104"/>
                <a:gd name="T43" fmla="*/ 37 h 88"/>
                <a:gd name="T44" fmla="*/ 50 w 104"/>
                <a:gd name="T45" fmla="*/ 59 h 88"/>
                <a:gd name="T46" fmla="*/ 95 w 104"/>
                <a:gd name="T47" fmla="*/ 15 h 88"/>
                <a:gd name="T48" fmla="*/ 94 w 104"/>
                <a:gd name="T49" fmla="*/ 20 h 88"/>
                <a:gd name="T50" fmla="*/ 98 w 104"/>
                <a:gd name="T51" fmla="*/ 24 h 88"/>
                <a:gd name="T52" fmla="*/ 98 w 104"/>
                <a:gd name="T53" fmla="*/ 24 h 88"/>
                <a:gd name="T54" fmla="*/ 102 w 104"/>
                <a:gd name="T55" fmla="*/ 20 h 88"/>
                <a:gd name="T56" fmla="*/ 104 w 104"/>
                <a:gd name="T57" fmla="*/ 0 h 88"/>
                <a:gd name="T58" fmla="*/ 84 w 104"/>
                <a:gd name="T59" fmla="*/ 1 h 88"/>
                <a:gd name="T60" fmla="*/ 70 w 104"/>
                <a:gd name="T61" fmla="*/ 51 h 88"/>
                <a:gd name="T62" fmla="*/ 70 w 104"/>
                <a:gd name="T63" fmla="*/ 88 h 88"/>
                <a:gd name="T64" fmla="*/ 89 w 104"/>
                <a:gd name="T65" fmla="*/ 88 h 88"/>
                <a:gd name="T66" fmla="*/ 93 w 104"/>
                <a:gd name="T67" fmla="*/ 84 h 88"/>
                <a:gd name="T68" fmla="*/ 93 w 104"/>
                <a:gd name="T69" fmla="*/ 28 h 88"/>
                <a:gd name="T70" fmla="*/ 73 w 104"/>
                <a:gd name="T71" fmla="*/ 48 h 88"/>
                <a:gd name="T72" fmla="*/ 70 w 104"/>
                <a:gd name="T73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88">
                  <a:moveTo>
                    <a:pt x="37" y="57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37" y="57"/>
                  </a:lnTo>
                  <a:close/>
                  <a:moveTo>
                    <a:pt x="5" y="84"/>
                  </a:moveTo>
                  <a:cubicBezTo>
                    <a:pt x="5" y="86"/>
                    <a:pt x="7" y="88"/>
                    <a:pt x="9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5" y="71"/>
                    <a:pt x="5" y="71"/>
                    <a:pt x="5" y="71"/>
                  </a:cubicBezTo>
                  <a:lnTo>
                    <a:pt x="5" y="84"/>
                  </a:lnTo>
                  <a:close/>
                  <a:moveTo>
                    <a:pt x="84" y="1"/>
                  </a:moveTo>
                  <a:cubicBezTo>
                    <a:pt x="81" y="2"/>
                    <a:pt x="80" y="4"/>
                    <a:pt x="80" y="6"/>
                  </a:cubicBezTo>
                  <a:cubicBezTo>
                    <a:pt x="80" y="8"/>
                    <a:pt x="82" y="10"/>
                    <a:pt x="84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3"/>
                    <a:pt x="0" y="55"/>
                    <a:pt x="2" y="57"/>
                  </a:cubicBezTo>
                  <a:cubicBezTo>
                    <a:pt x="4" y="59"/>
                    <a:pt x="6" y="59"/>
                    <a:pt x="8" y="5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2"/>
                    <a:pt x="96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00" y="24"/>
                    <a:pt x="102" y="22"/>
                    <a:pt x="102" y="20"/>
                  </a:cubicBezTo>
                  <a:cubicBezTo>
                    <a:pt x="104" y="0"/>
                    <a:pt x="104" y="0"/>
                    <a:pt x="104" y="0"/>
                  </a:cubicBezTo>
                  <a:lnTo>
                    <a:pt x="84" y="1"/>
                  </a:lnTo>
                  <a:close/>
                  <a:moveTo>
                    <a:pt x="70" y="51"/>
                  </a:moveTo>
                  <a:cubicBezTo>
                    <a:pt x="70" y="88"/>
                    <a:pt x="70" y="88"/>
                    <a:pt x="7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91" y="88"/>
                    <a:pt x="93" y="86"/>
                    <a:pt x="93" y="84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73" y="48"/>
                    <a:pt x="73" y="48"/>
                    <a:pt x="73" y="48"/>
                  </a:cubicBezTo>
                  <a:lnTo>
                    <a:pt x="70" y="5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9" name="iŝḻîde">
              <a:extLst>
                <a:ext uri="{FF2B5EF4-FFF2-40B4-BE49-F238E27FC236}">
                  <a16:creationId xmlns:a16="http://schemas.microsoft.com/office/drawing/2014/main" xmlns="" id="{ADFA2EE9-2B5F-424D-BCD0-D72B3AB5AF8F}"/>
                </a:ext>
              </a:extLst>
            </p:cNvPr>
            <p:cNvGrpSpPr/>
            <p:nvPr/>
          </p:nvGrpSpPr>
          <p:grpSpPr>
            <a:xfrm>
              <a:off x="673100" y="1769074"/>
              <a:ext cx="2938462" cy="1143004"/>
              <a:chOff x="7487844" y="2259660"/>
              <a:chExt cx="2352572" cy="1143004"/>
            </a:xfrm>
          </p:grpSpPr>
          <p:sp>
            <p:nvSpPr>
              <p:cNvPr id="37" name="íSľiḋé">
                <a:extLst>
                  <a:ext uri="{FF2B5EF4-FFF2-40B4-BE49-F238E27FC236}">
                    <a16:creationId xmlns:a16="http://schemas.microsoft.com/office/drawing/2014/main" xmlns="" id="{50A15955-9D9A-4A4E-9BA5-E01298C46AD9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8" name="íṧļïďè">
                <a:extLst>
                  <a:ext uri="{FF2B5EF4-FFF2-40B4-BE49-F238E27FC236}">
                    <a16:creationId xmlns:a16="http://schemas.microsoft.com/office/drawing/2014/main" xmlns="" id="{F198A2B0-AF29-4EB4-9A5D-7301E38A303D}"/>
                  </a:ext>
                </a:extLst>
              </p:cNvPr>
              <p:cNvSpPr txBox="1"/>
              <p:nvPr/>
            </p:nvSpPr>
            <p:spPr>
              <a:xfrm>
                <a:off x="7487844" y="2709360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30" name="ïsḻiḍe">
              <a:extLst>
                <a:ext uri="{FF2B5EF4-FFF2-40B4-BE49-F238E27FC236}">
                  <a16:creationId xmlns:a16="http://schemas.microsoft.com/office/drawing/2014/main" xmlns="" id="{86856D23-A8F1-4055-B3DF-6000F3F8ACA9}"/>
                </a:ext>
              </a:extLst>
            </p:cNvPr>
            <p:cNvGrpSpPr/>
            <p:nvPr/>
          </p:nvGrpSpPr>
          <p:grpSpPr>
            <a:xfrm>
              <a:off x="8580438" y="1769074"/>
              <a:ext cx="2938462" cy="1143004"/>
              <a:chOff x="7487844" y="2259660"/>
              <a:chExt cx="2352572" cy="1143004"/>
            </a:xfrm>
          </p:grpSpPr>
          <p:sp>
            <p:nvSpPr>
              <p:cNvPr id="35" name="isḻiḍê">
                <a:extLst>
                  <a:ext uri="{FF2B5EF4-FFF2-40B4-BE49-F238E27FC236}">
                    <a16:creationId xmlns:a16="http://schemas.microsoft.com/office/drawing/2014/main" xmlns="" id="{B9415E50-11D1-4FCE-97F7-55167B33A66D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352572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6" name="iśḷíḋè">
                <a:extLst>
                  <a:ext uri="{FF2B5EF4-FFF2-40B4-BE49-F238E27FC236}">
                    <a16:creationId xmlns:a16="http://schemas.microsoft.com/office/drawing/2014/main" xmlns="" id="{730103D6-B6E0-4FE6-98A1-9BAFA051625F}"/>
                  </a:ext>
                </a:extLst>
              </p:cNvPr>
              <p:cNvSpPr txBox="1"/>
              <p:nvPr/>
            </p:nvSpPr>
            <p:spPr>
              <a:xfrm>
                <a:off x="7487844" y="2709360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31" name="ï$lîḑé">
              <a:extLst>
                <a:ext uri="{FF2B5EF4-FFF2-40B4-BE49-F238E27FC236}">
                  <a16:creationId xmlns:a16="http://schemas.microsoft.com/office/drawing/2014/main" xmlns="" id="{57C1FA2C-FF53-4E57-86E4-7EE6E6A5A707}"/>
                </a:ext>
              </a:extLst>
            </p:cNvPr>
            <p:cNvSpPr txBox="1"/>
            <p:nvPr/>
          </p:nvSpPr>
          <p:spPr>
            <a:xfrm>
              <a:off x="673100" y="5373217"/>
              <a:ext cx="2938462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32" name="išḷiḓè">
              <a:extLst>
                <a:ext uri="{FF2B5EF4-FFF2-40B4-BE49-F238E27FC236}">
                  <a16:creationId xmlns:a16="http://schemas.microsoft.com/office/drawing/2014/main" xmlns="" id="{541F8BE7-3FB7-4AF9-9482-15AF9011CC35}"/>
                </a:ext>
              </a:extLst>
            </p:cNvPr>
            <p:cNvSpPr txBox="1"/>
            <p:nvPr/>
          </p:nvSpPr>
          <p:spPr>
            <a:xfrm>
              <a:off x="673100" y="4678534"/>
              <a:ext cx="2938462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33" name="îṣ1íḑê">
              <a:extLst>
                <a:ext uri="{FF2B5EF4-FFF2-40B4-BE49-F238E27FC236}">
                  <a16:creationId xmlns:a16="http://schemas.microsoft.com/office/drawing/2014/main" xmlns="" id="{11325D57-7A9C-4F55-8970-8BCE71DFE876}"/>
                </a:ext>
              </a:extLst>
            </p:cNvPr>
            <p:cNvSpPr txBox="1"/>
            <p:nvPr/>
          </p:nvSpPr>
          <p:spPr>
            <a:xfrm>
              <a:off x="8580438" y="5373217"/>
              <a:ext cx="2938462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34" name="ïṥliḍê">
              <a:extLst>
                <a:ext uri="{FF2B5EF4-FFF2-40B4-BE49-F238E27FC236}">
                  <a16:creationId xmlns:a16="http://schemas.microsoft.com/office/drawing/2014/main" xmlns="" id="{F2AD8FE8-1B01-4A53-8E64-DCC103B7BD20}"/>
                </a:ext>
              </a:extLst>
            </p:cNvPr>
            <p:cNvSpPr txBox="1"/>
            <p:nvPr/>
          </p:nvSpPr>
          <p:spPr>
            <a:xfrm>
              <a:off x="8580438" y="4678534"/>
              <a:ext cx="2938462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96569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26329" y="3159659"/>
            <a:ext cx="535281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562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864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331D67-1E83-48B0-B88E-3756328269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15030"/>
            <a:ext cx="10850563" cy="4575925"/>
            <a:chOff x="669925" y="1315030"/>
            <a:chExt cx="10850563" cy="4575925"/>
          </a:xfrm>
        </p:grpSpPr>
        <p:sp>
          <p:nvSpPr>
            <p:cNvPr id="6" name="îṣlïḓe">
              <a:extLst>
                <a:ext uri="{FF2B5EF4-FFF2-40B4-BE49-F238E27FC236}">
                  <a16:creationId xmlns:a16="http://schemas.microsoft.com/office/drawing/2014/main" xmlns="" id="{21BBAD2B-A7FF-4858-861C-584CAE0AFBA4}"/>
                </a:ext>
              </a:extLst>
            </p:cNvPr>
            <p:cNvSpPr/>
            <p:nvPr/>
          </p:nvSpPr>
          <p:spPr bwMode="auto">
            <a:xfrm>
              <a:off x="1750129" y="434477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ïşlîḍê">
              <a:extLst>
                <a:ext uri="{FF2B5EF4-FFF2-40B4-BE49-F238E27FC236}">
                  <a16:creationId xmlns:a16="http://schemas.microsoft.com/office/drawing/2014/main" xmlns="" id="{805B315B-ECF2-44A1-A970-43F00DF3F7BE}"/>
                </a:ext>
              </a:extLst>
            </p:cNvPr>
            <p:cNvSpPr txBox="1"/>
            <p:nvPr/>
          </p:nvSpPr>
          <p:spPr bwMode="auto">
            <a:xfrm>
              <a:off x="1750129" y="3993633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8" name="ïšḷïḍé">
              <a:extLst>
                <a:ext uri="{FF2B5EF4-FFF2-40B4-BE49-F238E27FC236}">
                  <a16:creationId xmlns:a16="http://schemas.microsoft.com/office/drawing/2014/main" xmlns="" id="{F92CED08-0DA2-4525-8748-B5D6ED813C9F}"/>
                </a:ext>
              </a:extLst>
            </p:cNvPr>
            <p:cNvSpPr/>
            <p:nvPr/>
          </p:nvSpPr>
          <p:spPr>
            <a:xfrm flipV="1">
              <a:off x="2523423" y="2215390"/>
              <a:ext cx="649323" cy="946150"/>
            </a:xfrm>
            <a:prstGeom prst="trapezoid">
              <a:avLst/>
            </a:prstGeom>
            <a:solidFill>
              <a:schemeClr val="bg1"/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ṥḷíḑê">
              <a:extLst>
                <a:ext uri="{FF2B5EF4-FFF2-40B4-BE49-F238E27FC236}">
                  <a16:creationId xmlns:a16="http://schemas.microsoft.com/office/drawing/2014/main" xmlns="" id="{C1B2B0A3-088F-4DC6-A59C-D5E370BB4B12}"/>
                </a:ext>
              </a:extLst>
            </p:cNvPr>
            <p:cNvSpPr/>
            <p:nvPr/>
          </p:nvSpPr>
          <p:spPr>
            <a:xfrm>
              <a:off x="2307064" y="2688465"/>
              <a:ext cx="1082040" cy="10820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ṣḷîḋé">
              <a:extLst>
                <a:ext uri="{FF2B5EF4-FFF2-40B4-BE49-F238E27FC236}">
                  <a16:creationId xmlns:a16="http://schemas.microsoft.com/office/drawing/2014/main" xmlns="" id="{AA853199-D090-47D8-92E9-CF4AAFD9FBA3}"/>
                </a:ext>
              </a:extLst>
            </p:cNvPr>
            <p:cNvSpPr/>
            <p:nvPr/>
          </p:nvSpPr>
          <p:spPr>
            <a:xfrm>
              <a:off x="2390885" y="1315030"/>
              <a:ext cx="914400" cy="1179760"/>
            </a:xfrm>
            <a:custGeom>
              <a:avLst/>
              <a:gdLst>
                <a:gd name="connsiteX0" fmla="*/ 0 w 914400"/>
                <a:gd name="connsiteY0" fmla="*/ 0 h 1179760"/>
                <a:gd name="connsiteX1" fmla="*/ 914400 w 914400"/>
                <a:gd name="connsiteY1" fmla="*/ 0 h 1179760"/>
                <a:gd name="connsiteX2" fmla="*/ 914400 w 914400"/>
                <a:gd name="connsiteY2" fmla="*/ 722560 h 1179760"/>
                <a:gd name="connsiteX3" fmla="*/ 457200 w 914400"/>
                <a:gd name="connsiteY3" fmla="*/ 1179760 h 1179760"/>
                <a:gd name="connsiteX4" fmla="*/ 0 w 914400"/>
                <a:gd name="connsiteY4" fmla="*/ 722560 h 117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179760">
                  <a:moveTo>
                    <a:pt x="0" y="0"/>
                  </a:moveTo>
                  <a:lnTo>
                    <a:pt x="914400" y="0"/>
                  </a:lnTo>
                  <a:lnTo>
                    <a:pt x="914400" y="722560"/>
                  </a:lnTo>
                  <a:cubicBezTo>
                    <a:pt x="914400" y="975065"/>
                    <a:pt x="709705" y="1179760"/>
                    <a:pt x="457200" y="1179760"/>
                  </a:cubicBezTo>
                  <a:cubicBezTo>
                    <a:pt x="204695" y="1179760"/>
                    <a:pt x="0" y="975065"/>
                    <a:pt x="0" y="722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íṥlïḓê">
              <a:extLst>
                <a:ext uri="{FF2B5EF4-FFF2-40B4-BE49-F238E27FC236}">
                  <a16:creationId xmlns:a16="http://schemas.microsoft.com/office/drawing/2014/main" xmlns="" id="{7E35E674-A066-468A-BB84-9B5CA4E62C12}"/>
                </a:ext>
              </a:extLst>
            </p:cNvPr>
            <p:cNvSpPr/>
            <p:nvPr/>
          </p:nvSpPr>
          <p:spPr bwMode="auto">
            <a:xfrm>
              <a:off x="2626380" y="3027384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îşḻiḍè">
              <a:extLst>
                <a:ext uri="{FF2B5EF4-FFF2-40B4-BE49-F238E27FC236}">
                  <a16:creationId xmlns:a16="http://schemas.microsoft.com/office/drawing/2014/main" xmlns="" id="{9DB96A7F-3673-47E6-BEC3-BB0FB15815A0}"/>
                </a:ext>
              </a:extLst>
            </p:cNvPr>
            <p:cNvSpPr/>
            <p:nvPr/>
          </p:nvSpPr>
          <p:spPr bwMode="auto">
            <a:xfrm>
              <a:off x="4282358" y="5283769"/>
              <a:ext cx="3691440" cy="607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</p:txBody>
        </p:sp>
        <p:sp>
          <p:nvSpPr>
            <p:cNvPr id="13" name="îṩľiḑè">
              <a:extLst>
                <a:ext uri="{FF2B5EF4-FFF2-40B4-BE49-F238E27FC236}">
                  <a16:creationId xmlns:a16="http://schemas.microsoft.com/office/drawing/2014/main" xmlns="" id="{F1515E0F-5A3B-4BA0-A30D-7DDF4E59B7B0}"/>
                </a:ext>
              </a:extLst>
            </p:cNvPr>
            <p:cNvSpPr txBox="1"/>
            <p:nvPr/>
          </p:nvSpPr>
          <p:spPr bwMode="auto">
            <a:xfrm>
              <a:off x="4282358" y="4932630"/>
              <a:ext cx="369144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4" name="íSḷidê">
              <a:extLst>
                <a:ext uri="{FF2B5EF4-FFF2-40B4-BE49-F238E27FC236}">
                  <a16:creationId xmlns:a16="http://schemas.microsoft.com/office/drawing/2014/main" xmlns="" id="{9C3975EC-2141-4699-96FC-47D21C285597}"/>
                </a:ext>
              </a:extLst>
            </p:cNvPr>
            <p:cNvSpPr/>
            <p:nvPr/>
          </p:nvSpPr>
          <p:spPr>
            <a:xfrm flipV="1">
              <a:off x="5803417" y="3120087"/>
              <a:ext cx="649323" cy="946150"/>
            </a:xfrm>
            <a:prstGeom prst="trapezoid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$1íḋe">
              <a:extLst>
                <a:ext uri="{FF2B5EF4-FFF2-40B4-BE49-F238E27FC236}">
                  <a16:creationId xmlns:a16="http://schemas.microsoft.com/office/drawing/2014/main" xmlns="" id="{A7B83B27-31ED-4BA4-80D6-B4FE5D9CA8B3}"/>
                </a:ext>
              </a:extLst>
            </p:cNvPr>
            <p:cNvSpPr/>
            <p:nvPr/>
          </p:nvSpPr>
          <p:spPr>
            <a:xfrm>
              <a:off x="5587058" y="3593162"/>
              <a:ext cx="1082040" cy="1082040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$ļîḋê">
              <a:extLst>
                <a:ext uri="{FF2B5EF4-FFF2-40B4-BE49-F238E27FC236}">
                  <a16:creationId xmlns:a16="http://schemas.microsoft.com/office/drawing/2014/main" xmlns="" id="{39D0C604-A9B5-4F27-A886-273FCE9FD789}"/>
                </a:ext>
              </a:extLst>
            </p:cNvPr>
            <p:cNvSpPr/>
            <p:nvPr/>
          </p:nvSpPr>
          <p:spPr bwMode="auto">
            <a:xfrm>
              <a:off x="5906374" y="3932081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Slîdè">
              <a:extLst>
                <a:ext uri="{FF2B5EF4-FFF2-40B4-BE49-F238E27FC236}">
                  <a16:creationId xmlns:a16="http://schemas.microsoft.com/office/drawing/2014/main" xmlns="" id="{FAA3FA55-6830-4D88-9349-F74B1939720B}"/>
                </a:ext>
              </a:extLst>
            </p:cNvPr>
            <p:cNvSpPr/>
            <p:nvPr/>
          </p:nvSpPr>
          <p:spPr>
            <a:xfrm>
              <a:off x="5670879" y="1315036"/>
              <a:ext cx="914400" cy="2084451"/>
            </a:xfrm>
            <a:custGeom>
              <a:avLst/>
              <a:gdLst>
                <a:gd name="connsiteX0" fmla="*/ 0 w 914400"/>
                <a:gd name="connsiteY0" fmla="*/ 0 h 2084451"/>
                <a:gd name="connsiteX1" fmla="*/ 914400 w 914400"/>
                <a:gd name="connsiteY1" fmla="*/ 0 h 2084451"/>
                <a:gd name="connsiteX2" fmla="*/ 914400 w 914400"/>
                <a:gd name="connsiteY2" fmla="*/ 533678 h 2084451"/>
                <a:gd name="connsiteX3" fmla="*/ 914400 w 914400"/>
                <a:gd name="connsiteY3" fmla="*/ 601755 h 2084451"/>
                <a:gd name="connsiteX4" fmla="*/ 914400 w 914400"/>
                <a:gd name="connsiteY4" fmla="*/ 1627251 h 2084451"/>
                <a:gd name="connsiteX5" fmla="*/ 457200 w 914400"/>
                <a:gd name="connsiteY5" fmla="*/ 2084451 h 2084451"/>
                <a:gd name="connsiteX6" fmla="*/ 0 w 914400"/>
                <a:gd name="connsiteY6" fmla="*/ 1627251 h 2084451"/>
                <a:gd name="connsiteX7" fmla="*/ 0 w 914400"/>
                <a:gd name="connsiteY7" fmla="*/ 601755 h 2084451"/>
                <a:gd name="connsiteX8" fmla="*/ 0 w 914400"/>
                <a:gd name="connsiteY8" fmla="*/ 533678 h 208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2084451">
                  <a:moveTo>
                    <a:pt x="0" y="0"/>
                  </a:moveTo>
                  <a:lnTo>
                    <a:pt x="914400" y="0"/>
                  </a:lnTo>
                  <a:lnTo>
                    <a:pt x="914400" y="533678"/>
                  </a:lnTo>
                  <a:lnTo>
                    <a:pt x="914400" y="601755"/>
                  </a:lnTo>
                  <a:lnTo>
                    <a:pt x="914400" y="1627251"/>
                  </a:lnTo>
                  <a:cubicBezTo>
                    <a:pt x="914400" y="1879756"/>
                    <a:pt x="709705" y="2084451"/>
                    <a:pt x="457200" y="2084451"/>
                  </a:cubicBezTo>
                  <a:cubicBezTo>
                    <a:pt x="204695" y="2084451"/>
                    <a:pt x="0" y="1879756"/>
                    <a:pt x="0" y="1627251"/>
                  </a:cubicBezTo>
                  <a:lnTo>
                    <a:pt x="0" y="601755"/>
                  </a:lnTo>
                  <a:lnTo>
                    <a:pt x="0" y="5336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18" name="îš1íḓe">
              <a:extLst>
                <a:ext uri="{FF2B5EF4-FFF2-40B4-BE49-F238E27FC236}">
                  <a16:creationId xmlns:a16="http://schemas.microsoft.com/office/drawing/2014/main" xmlns="" id="{E965E6F7-5EA4-4C5D-B328-8FA330767CB5}"/>
                </a:ext>
              </a:extLst>
            </p:cNvPr>
            <p:cNvSpPr/>
            <p:nvPr/>
          </p:nvSpPr>
          <p:spPr bwMode="auto">
            <a:xfrm>
              <a:off x="8310116" y="434477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íṥḻíḋè">
              <a:extLst>
                <a:ext uri="{FF2B5EF4-FFF2-40B4-BE49-F238E27FC236}">
                  <a16:creationId xmlns:a16="http://schemas.microsoft.com/office/drawing/2014/main" xmlns="" id="{A230E739-B362-434D-B50A-861CD2960614}"/>
                </a:ext>
              </a:extLst>
            </p:cNvPr>
            <p:cNvSpPr txBox="1"/>
            <p:nvPr/>
          </p:nvSpPr>
          <p:spPr bwMode="auto">
            <a:xfrm>
              <a:off x="8310116" y="3993633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0" name="ï$ľíḑé">
              <a:extLst>
                <a:ext uri="{FF2B5EF4-FFF2-40B4-BE49-F238E27FC236}">
                  <a16:creationId xmlns:a16="http://schemas.microsoft.com/office/drawing/2014/main" xmlns="" id="{3EFFC4F7-48B0-442D-B6BD-AB1279C7DCF6}"/>
                </a:ext>
              </a:extLst>
            </p:cNvPr>
            <p:cNvSpPr/>
            <p:nvPr/>
          </p:nvSpPr>
          <p:spPr>
            <a:xfrm flipV="1">
              <a:off x="9083410" y="2215390"/>
              <a:ext cx="649323" cy="946150"/>
            </a:xfrm>
            <a:prstGeom prst="trapezoid">
              <a:avLst/>
            </a:prstGeom>
            <a:solidFill>
              <a:schemeClr val="bg1"/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śḷïďè">
              <a:extLst>
                <a:ext uri="{FF2B5EF4-FFF2-40B4-BE49-F238E27FC236}">
                  <a16:creationId xmlns:a16="http://schemas.microsoft.com/office/drawing/2014/main" xmlns="" id="{C1208469-4CD2-49A6-8466-893EEF45F7D8}"/>
                </a:ext>
              </a:extLst>
            </p:cNvPr>
            <p:cNvSpPr/>
            <p:nvPr/>
          </p:nvSpPr>
          <p:spPr>
            <a:xfrm>
              <a:off x="8867051" y="2688465"/>
              <a:ext cx="1082040" cy="10820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š1îḑé">
              <a:extLst>
                <a:ext uri="{FF2B5EF4-FFF2-40B4-BE49-F238E27FC236}">
                  <a16:creationId xmlns:a16="http://schemas.microsoft.com/office/drawing/2014/main" xmlns="" id="{4E85A4C0-7186-4971-9490-B37C770F4B30}"/>
                </a:ext>
              </a:extLst>
            </p:cNvPr>
            <p:cNvSpPr/>
            <p:nvPr/>
          </p:nvSpPr>
          <p:spPr>
            <a:xfrm>
              <a:off x="8950872" y="1315030"/>
              <a:ext cx="914400" cy="1179760"/>
            </a:xfrm>
            <a:custGeom>
              <a:avLst/>
              <a:gdLst>
                <a:gd name="connsiteX0" fmla="*/ 0 w 914400"/>
                <a:gd name="connsiteY0" fmla="*/ 0 h 1179760"/>
                <a:gd name="connsiteX1" fmla="*/ 914400 w 914400"/>
                <a:gd name="connsiteY1" fmla="*/ 0 h 1179760"/>
                <a:gd name="connsiteX2" fmla="*/ 914400 w 914400"/>
                <a:gd name="connsiteY2" fmla="*/ 722560 h 1179760"/>
                <a:gd name="connsiteX3" fmla="*/ 457200 w 914400"/>
                <a:gd name="connsiteY3" fmla="*/ 1179760 h 1179760"/>
                <a:gd name="connsiteX4" fmla="*/ 0 w 914400"/>
                <a:gd name="connsiteY4" fmla="*/ 722560 h 117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179760">
                  <a:moveTo>
                    <a:pt x="0" y="0"/>
                  </a:moveTo>
                  <a:lnTo>
                    <a:pt x="914400" y="0"/>
                  </a:lnTo>
                  <a:lnTo>
                    <a:pt x="914400" y="722560"/>
                  </a:lnTo>
                  <a:cubicBezTo>
                    <a:pt x="914400" y="975065"/>
                    <a:pt x="709705" y="1179760"/>
                    <a:pt x="457200" y="1179760"/>
                  </a:cubicBezTo>
                  <a:cubicBezTo>
                    <a:pt x="204695" y="1179760"/>
                    <a:pt x="0" y="975065"/>
                    <a:pt x="0" y="722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3" name="iṣḻíḍè">
              <a:extLst>
                <a:ext uri="{FF2B5EF4-FFF2-40B4-BE49-F238E27FC236}">
                  <a16:creationId xmlns:a16="http://schemas.microsoft.com/office/drawing/2014/main" xmlns="" id="{723D1ABA-A509-414B-913F-44BD54851A9C}"/>
                </a:ext>
              </a:extLst>
            </p:cNvPr>
            <p:cNvSpPr/>
            <p:nvPr/>
          </p:nvSpPr>
          <p:spPr bwMode="auto">
            <a:xfrm>
              <a:off x="9186367" y="3027384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2A9AEF3C-1B57-48CA-AFA9-161A37C86F40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1315036"/>
              <a:ext cx="108505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5386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47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6F17164-A27D-4956-AD2B-FA5E85992C8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9807" y="1657073"/>
            <a:ext cx="10319093" cy="3950254"/>
            <a:chOff x="1199807" y="1657073"/>
            <a:chExt cx="10319093" cy="395025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4DE809F-137C-49CD-867E-D5D618FC9147}"/>
                </a:ext>
              </a:extLst>
            </p:cNvPr>
            <p:cNvCxnSpPr>
              <a:cxnSpLocks/>
              <a:stCxn id="18" idx="2"/>
              <a:endCxn id="7" idx="6"/>
            </p:cNvCxnSpPr>
            <p:nvPr/>
          </p:nvCxnSpPr>
          <p:spPr>
            <a:xfrm flipH="1" flipV="1">
              <a:off x="4476053" y="3756109"/>
              <a:ext cx="1947652" cy="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šľiďé">
              <a:extLst>
                <a:ext uri="{FF2B5EF4-FFF2-40B4-BE49-F238E27FC236}">
                  <a16:creationId xmlns:a16="http://schemas.microsoft.com/office/drawing/2014/main" xmlns="" id="{8E45BE60-74AD-4BEE-93B6-0F50D0023FF7}"/>
                </a:ext>
              </a:extLst>
            </p:cNvPr>
            <p:cNvSpPr/>
            <p:nvPr/>
          </p:nvSpPr>
          <p:spPr bwMode="gray">
            <a:xfrm>
              <a:off x="1199807" y="2117987"/>
              <a:ext cx="3276246" cy="3276244"/>
            </a:xfrm>
            <a:prstGeom prst="donut">
              <a:avLst>
                <a:gd name="adj" fmla="val 29158"/>
              </a:avLst>
            </a:prstGeom>
            <a:blipFill>
              <a:blip r:embed="rId3"/>
              <a:stretch>
                <a:fillRect l="-16732" r="-16601"/>
              </a:stretch>
            </a:blipFill>
            <a:ln w="762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Text</a:t>
              </a:r>
              <a:endParaRPr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išḻíḓe">
              <a:extLst>
                <a:ext uri="{FF2B5EF4-FFF2-40B4-BE49-F238E27FC236}">
                  <a16:creationId xmlns:a16="http://schemas.microsoft.com/office/drawing/2014/main" xmlns="" id="{63852A17-9FC5-4176-8957-DFFA97B88495}"/>
                </a:ext>
              </a:extLst>
            </p:cNvPr>
            <p:cNvSpPr/>
            <p:nvPr/>
          </p:nvSpPr>
          <p:spPr>
            <a:xfrm>
              <a:off x="6092277" y="1657073"/>
              <a:ext cx="3748411" cy="6035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cxnSp>
          <p:nvCxnSpPr>
            <p:cNvPr id="9" name="肘形连接符 13">
              <a:extLst>
                <a:ext uri="{FF2B5EF4-FFF2-40B4-BE49-F238E27FC236}">
                  <a16:creationId xmlns:a16="http://schemas.microsoft.com/office/drawing/2014/main" xmlns="" id="{7DB468CD-70AE-4593-995D-5D067C50A996}"/>
                </a:ext>
              </a:extLst>
            </p:cNvPr>
            <p:cNvCxnSpPr>
              <a:stCxn id="8" idx="1"/>
              <a:endCxn id="15" idx="2"/>
            </p:cNvCxnSpPr>
            <p:nvPr/>
          </p:nvCxnSpPr>
          <p:spPr>
            <a:xfrm rot="10800000" flipH="1" flipV="1">
              <a:off x="6092277" y="1958832"/>
              <a:ext cx="331428" cy="692333"/>
            </a:xfrm>
            <a:prstGeom prst="bentConnector3">
              <a:avLst>
                <a:gd name="adj1" fmla="val -68974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14">
              <a:extLst>
                <a:ext uri="{FF2B5EF4-FFF2-40B4-BE49-F238E27FC236}">
                  <a16:creationId xmlns:a16="http://schemas.microsoft.com/office/drawing/2014/main" xmlns="" id="{B6F707D0-B3FC-485B-AFCB-034458933E98}"/>
                </a:ext>
              </a:extLst>
            </p:cNvPr>
            <p:cNvCxnSpPr>
              <a:stCxn id="8" idx="1"/>
              <a:endCxn id="16" idx="2"/>
            </p:cNvCxnSpPr>
            <p:nvPr/>
          </p:nvCxnSpPr>
          <p:spPr>
            <a:xfrm rot="10800000" flipH="1" flipV="1">
              <a:off x="6092277" y="1958833"/>
              <a:ext cx="331428" cy="1244806"/>
            </a:xfrm>
            <a:prstGeom prst="bentConnector3">
              <a:avLst>
                <a:gd name="adj1" fmla="val -68974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6">
              <a:extLst>
                <a:ext uri="{FF2B5EF4-FFF2-40B4-BE49-F238E27FC236}">
                  <a16:creationId xmlns:a16="http://schemas.microsoft.com/office/drawing/2014/main" xmlns="" id="{19C4AFB2-2C29-4582-8C75-42E74A887CB2}"/>
                </a:ext>
              </a:extLst>
            </p:cNvPr>
            <p:cNvCxnSpPr>
              <a:stCxn id="8" idx="1"/>
              <a:endCxn id="17" idx="2"/>
            </p:cNvCxnSpPr>
            <p:nvPr/>
          </p:nvCxnSpPr>
          <p:spPr>
            <a:xfrm rot="10800000" flipH="1" flipV="1">
              <a:off x="6092277" y="1958833"/>
              <a:ext cx="331428" cy="2349752"/>
            </a:xfrm>
            <a:prstGeom prst="bentConnector3">
              <a:avLst>
                <a:gd name="adj1" fmla="val -68974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26">
              <a:extLst>
                <a:ext uri="{FF2B5EF4-FFF2-40B4-BE49-F238E27FC236}">
                  <a16:creationId xmlns:a16="http://schemas.microsoft.com/office/drawing/2014/main" xmlns="" id="{2A1762A6-EF57-4078-A745-A485B07E92AF}"/>
                </a:ext>
              </a:extLst>
            </p:cNvPr>
            <p:cNvCxnSpPr>
              <a:stCxn id="8" idx="1"/>
              <a:endCxn id="20" idx="2"/>
            </p:cNvCxnSpPr>
            <p:nvPr/>
          </p:nvCxnSpPr>
          <p:spPr>
            <a:xfrm rot="10800000" flipH="1" flipV="1">
              <a:off x="6092277" y="1958832"/>
              <a:ext cx="331428" cy="2902225"/>
            </a:xfrm>
            <a:prstGeom prst="bentConnector3">
              <a:avLst>
                <a:gd name="adj1" fmla="val -68974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28">
              <a:extLst>
                <a:ext uri="{FF2B5EF4-FFF2-40B4-BE49-F238E27FC236}">
                  <a16:creationId xmlns:a16="http://schemas.microsoft.com/office/drawing/2014/main" xmlns="" id="{8448D890-EEF3-449F-8E64-9FF2AE8C0DD8}"/>
                </a:ext>
              </a:extLst>
            </p:cNvPr>
            <p:cNvCxnSpPr>
              <a:stCxn id="8" idx="1"/>
              <a:endCxn id="19" idx="2"/>
            </p:cNvCxnSpPr>
            <p:nvPr/>
          </p:nvCxnSpPr>
          <p:spPr>
            <a:xfrm rot="10800000" flipH="1" flipV="1">
              <a:off x="6092277" y="1958833"/>
              <a:ext cx="331428" cy="3454696"/>
            </a:xfrm>
            <a:prstGeom prst="bentConnector3">
              <a:avLst>
                <a:gd name="adj1" fmla="val -68974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śļiďê">
              <a:extLst>
                <a:ext uri="{FF2B5EF4-FFF2-40B4-BE49-F238E27FC236}">
                  <a16:creationId xmlns:a16="http://schemas.microsoft.com/office/drawing/2014/main" xmlns="" id="{D991FDF3-F045-414D-BC52-A3761C5A92EF}"/>
                </a:ext>
              </a:extLst>
            </p:cNvPr>
            <p:cNvGrpSpPr/>
            <p:nvPr/>
          </p:nvGrpSpPr>
          <p:grpSpPr>
            <a:xfrm>
              <a:off x="6423705" y="2457366"/>
              <a:ext cx="5095195" cy="3149961"/>
              <a:chOff x="6423705" y="2457366"/>
              <a:chExt cx="5095195" cy="3149961"/>
            </a:xfrm>
          </p:grpSpPr>
          <p:sp>
            <p:nvSpPr>
              <p:cNvPr id="15" name="ísľîďê">
                <a:extLst>
                  <a:ext uri="{FF2B5EF4-FFF2-40B4-BE49-F238E27FC236}">
                    <a16:creationId xmlns:a16="http://schemas.microsoft.com/office/drawing/2014/main" xmlns="" id="{B4956E99-5EF6-4E3B-8AE9-0267C750C3CB}"/>
                  </a:ext>
                </a:extLst>
              </p:cNvPr>
              <p:cNvSpPr/>
              <p:nvPr/>
            </p:nvSpPr>
            <p:spPr>
              <a:xfrm>
                <a:off x="6423705" y="2530222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îš1ïḑê">
                <a:extLst>
                  <a:ext uri="{FF2B5EF4-FFF2-40B4-BE49-F238E27FC236}">
                    <a16:creationId xmlns:a16="http://schemas.microsoft.com/office/drawing/2014/main" xmlns="" id="{0F52803B-E5CB-46A0-885A-1E3BD13E873B}"/>
                  </a:ext>
                </a:extLst>
              </p:cNvPr>
              <p:cNvSpPr/>
              <p:nvPr/>
            </p:nvSpPr>
            <p:spPr>
              <a:xfrm>
                <a:off x="6423705" y="3082695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ïšḻíḍé">
                <a:extLst>
                  <a:ext uri="{FF2B5EF4-FFF2-40B4-BE49-F238E27FC236}">
                    <a16:creationId xmlns:a16="http://schemas.microsoft.com/office/drawing/2014/main" xmlns="" id="{C1B88DD9-A809-4F6C-9CC2-75AF0717E13E}"/>
                  </a:ext>
                </a:extLst>
              </p:cNvPr>
              <p:cNvSpPr/>
              <p:nvPr/>
            </p:nvSpPr>
            <p:spPr>
              <a:xfrm>
                <a:off x="6423705" y="4187641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ṩḷiḓé">
                <a:extLst>
                  <a:ext uri="{FF2B5EF4-FFF2-40B4-BE49-F238E27FC236}">
                    <a16:creationId xmlns:a16="http://schemas.microsoft.com/office/drawing/2014/main" xmlns="" id="{16B99E0B-0EDC-415A-977C-92BD394FAAB0}"/>
                  </a:ext>
                </a:extLst>
              </p:cNvPr>
              <p:cNvSpPr/>
              <p:nvPr/>
            </p:nvSpPr>
            <p:spPr>
              <a:xfrm>
                <a:off x="6423705" y="3635168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iṧliḓê">
                <a:extLst>
                  <a:ext uri="{FF2B5EF4-FFF2-40B4-BE49-F238E27FC236}">
                    <a16:creationId xmlns:a16="http://schemas.microsoft.com/office/drawing/2014/main" xmlns="" id="{82DA1020-3DB1-4A54-B7EB-4A30EEE5B8E9}"/>
                  </a:ext>
                </a:extLst>
              </p:cNvPr>
              <p:cNvSpPr/>
              <p:nvPr/>
            </p:nvSpPr>
            <p:spPr>
              <a:xfrm>
                <a:off x="6423705" y="5292585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ṡ1iḋè">
                <a:extLst>
                  <a:ext uri="{FF2B5EF4-FFF2-40B4-BE49-F238E27FC236}">
                    <a16:creationId xmlns:a16="http://schemas.microsoft.com/office/drawing/2014/main" xmlns="" id="{37A8D6C6-04A2-4FEF-8414-0A35370B1683}"/>
                  </a:ext>
                </a:extLst>
              </p:cNvPr>
              <p:cNvSpPr/>
              <p:nvPr/>
            </p:nvSpPr>
            <p:spPr>
              <a:xfrm>
                <a:off x="6423705" y="4740114"/>
                <a:ext cx="241887" cy="241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ṡḷiḓé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2457366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íṧlîḋe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3009838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îŝļíďè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3562310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í$lîḑe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4114782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ṣ1iḍe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4667254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îšļîḋê">
                <a:extLst>
                  <a:ext uri="{FF2B5EF4-FFF2-40B4-BE49-F238E27FC236}">
                    <a16:creationId xmlns:a16="http://schemas.microsoft.com/office/drawing/2014/main" xmlns="" id="{38A32035-60FC-4EC3-919E-ED7B55CA6B0F}"/>
                  </a:ext>
                </a:extLst>
              </p:cNvPr>
              <p:cNvSpPr/>
              <p:nvPr/>
            </p:nvSpPr>
            <p:spPr bwMode="auto">
              <a:xfrm>
                <a:off x="6747032" y="5219729"/>
                <a:ext cx="4771867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799E8267-666A-41F9-8CB7-82DA894FEECC}"/>
                  </a:ext>
                </a:extLst>
              </p:cNvPr>
              <p:cNvCxnSpPr/>
              <p:nvPr/>
            </p:nvCxnSpPr>
            <p:spPr>
              <a:xfrm>
                <a:off x="6861000" y="2927401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F0051187-060C-4961-BC78-BF5F0819B2DC}"/>
                  </a:ext>
                </a:extLst>
              </p:cNvPr>
              <p:cNvCxnSpPr/>
              <p:nvPr/>
            </p:nvCxnSpPr>
            <p:spPr>
              <a:xfrm>
                <a:off x="6861000" y="3479873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8F789090-42A4-40E0-BC6E-8FA7CC72D823}"/>
                  </a:ext>
                </a:extLst>
              </p:cNvPr>
              <p:cNvCxnSpPr/>
              <p:nvPr/>
            </p:nvCxnSpPr>
            <p:spPr>
              <a:xfrm>
                <a:off x="6861000" y="4032345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C0D870C1-E227-4922-8B7C-AC82B99A52BC}"/>
                  </a:ext>
                </a:extLst>
              </p:cNvPr>
              <p:cNvCxnSpPr/>
              <p:nvPr/>
            </p:nvCxnSpPr>
            <p:spPr>
              <a:xfrm>
                <a:off x="6861000" y="4584817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B6CD70DC-99D5-4042-8F38-BF5EBC885195}"/>
                  </a:ext>
                </a:extLst>
              </p:cNvPr>
              <p:cNvCxnSpPr/>
              <p:nvPr/>
            </p:nvCxnSpPr>
            <p:spPr>
              <a:xfrm>
                <a:off x="6861000" y="5137289"/>
                <a:ext cx="46579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9764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89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CEE2260-FDFD-462A-84A2-F9A7A091389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48577"/>
            <a:ext cx="10850563" cy="3767246"/>
            <a:chOff x="669925" y="1748577"/>
            <a:chExt cx="10850563" cy="3767246"/>
          </a:xfrm>
        </p:grpSpPr>
        <p:grpSp>
          <p:nvGrpSpPr>
            <p:cNvPr id="6" name="íś1íḑe">
              <a:extLst>
                <a:ext uri="{FF2B5EF4-FFF2-40B4-BE49-F238E27FC236}">
                  <a16:creationId xmlns:a16="http://schemas.microsoft.com/office/drawing/2014/main" xmlns="" id="{737AE910-1EB4-43E5-AF54-8D1A8F7143B2}"/>
                </a:ext>
              </a:extLst>
            </p:cNvPr>
            <p:cNvGrpSpPr/>
            <p:nvPr/>
          </p:nvGrpSpPr>
          <p:grpSpPr>
            <a:xfrm>
              <a:off x="4209107" y="1748577"/>
              <a:ext cx="3761087" cy="3767246"/>
              <a:chOff x="4209107" y="1748577"/>
              <a:chExt cx="3761087" cy="3767246"/>
            </a:xfrm>
          </p:grpSpPr>
          <p:sp>
            <p:nvSpPr>
              <p:cNvPr id="22" name="íṥļiḋe">
                <a:extLst>
                  <a:ext uri="{FF2B5EF4-FFF2-40B4-BE49-F238E27FC236}">
                    <a16:creationId xmlns:a16="http://schemas.microsoft.com/office/drawing/2014/main" xmlns="" id="{240B1541-3AD5-4F95-8881-BBA79E83B558}"/>
                  </a:ext>
                </a:extLst>
              </p:cNvPr>
              <p:cNvSpPr/>
              <p:nvPr/>
            </p:nvSpPr>
            <p:spPr>
              <a:xfrm>
                <a:off x="5171391" y="1748577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íSľïḑê">
                <a:extLst>
                  <a:ext uri="{FF2B5EF4-FFF2-40B4-BE49-F238E27FC236}">
                    <a16:creationId xmlns:a16="http://schemas.microsoft.com/office/drawing/2014/main" xmlns="" id="{23079B01-7133-4B3C-958A-8243D837BDA8}"/>
                  </a:ext>
                </a:extLst>
              </p:cNvPr>
              <p:cNvSpPr/>
              <p:nvPr/>
            </p:nvSpPr>
            <p:spPr>
              <a:xfrm rot="16221438">
                <a:off x="3460082" y="2516232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iṥḻîḑe">
                <a:extLst>
                  <a:ext uri="{FF2B5EF4-FFF2-40B4-BE49-F238E27FC236}">
                    <a16:creationId xmlns:a16="http://schemas.microsoft.com/office/drawing/2014/main" xmlns="" id="{2DB1E95B-C69F-4044-B51C-40C77F1A83DE}"/>
                  </a:ext>
                </a:extLst>
              </p:cNvPr>
              <p:cNvSpPr/>
              <p:nvPr/>
            </p:nvSpPr>
            <p:spPr>
              <a:xfrm rot="10771382">
                <a:off x="4220247" y="4226210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í$ľiḓè">
                <a:extLst>
                  <a:ext uri="{FF2B5EF4-FFF2-40B4-BE49-F238E27FC236}">
                    <a16:creationId xmlns:a16="http://schemas.microsoft.com/office/drawing/2014/main" xmlns="" id="{8397BB58-3174-464A-96C4-C10A4099F6FF}"/>
                  </a:ext>
                </a:extLst>
              </p:cNvPr>
              <p:cNvSpPr/>
              <p:nvPr/>
            </p:nvSpPr>
            <p:spPr>
              <a:xfrm rot="5419948">
                <a:off x="5931557" y="3451065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ísļîḍé">
                <a:extLst>
                  <a:ext uri="{FF2B5EF4-FFF2-40B4-BE49-F238E27FC236}">
                    <a16:creationId xmlns:a16="http://schemas.microsoft.com/office/drawing/2014/main" xmlns="" id="{6F1171A7-9D1A-4617-B918-53D7577B891E}"/>
                  </a:ext>
                </a:extLst>
              </p:cNvPr>
              <p:cNvSpPr/>
              <p:nvPr/>
            </p:nvSpPr>
            <p:spPr>
              <a:xfrm>
                <a:off x="4384394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/>
                  <a:t>01</a:t>
                </a:r>
              </a:p>
            </p:txBody>
          </p:sp>
          <p:sp>
            <p:nvSpPr>
              <p:cNvPr id="27" name="îṡľíḋe">
                <a:extLst>
                  <a:ext uri="{FF2B5EF4-FFF2-40B4-BE49-F238E27FC236}">
                    <a16:creationId xmlns:a16="http://schemas.microsoft.com/office/drawing/2014/main" xmlns="" id="{2DDEFC14-5D67-4F32-AA9D-E92F8B0E247F}"/>
                  </a:ext>
                </a:extLst>
              </p:cNvPr>
              <p:cNvSpPr/>
              <p:nvPr/>
            </p:nvSpPr>
            <p:spPr>
              <a:xfrm>
                <a:off x="7149320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02</a:t>
                </a:r>
              </a:p>
            </p:txBody>
          </p:sp>
          <p:sp>
            <p:nvSpPr>
              <p:cNvPr id="28" name="íṡľiḑè">
                <a:extLst>
                  <a:ext uri="{FF2B5EF4-FFF2-40B4-BE49-F238E27FC236}">
                    <a16:creationId xmlns:a16="http://schemas.microsoft.com/office/drawing/2014/main" xmlns="" id="{5692F4DC-9D61-4B0E-883B-A1AC678EA9E2}"/>
                  </a:ext>
                </a:extLst>
              </p:cNvPr>
              <p:cNvSpPr/>
              <p:nvPr/>
            </p:nvSpPr>
            <p:spPr>
              <a:xfrm>
                <a:off x="7201765" y="4702966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03</a:t>
                </a:r>
              </a:p>
            </p:txBody>
          </p:sp>
          <p:sp>
            <p:nvSpPr>
              <p:cNvPr id="29" name="ïşľîḍé">
                <a:extLst>
                  <a:ext uri="{FF2B5EF4-FFF2-40B4-BE49-F238E27FC236}">
                    <a16:creationId xmlns:a16="http://schemas.microsoft.com/office/drawing/2014/main" xmlns="" id="{DA9F0AB1-1FD7-43A7-847B-FD4A356276CA}"/>
                  </a:ext>
                </a:extLst>
              </p:cNvPr>
              <p:cNvSpPr/>
              <p:nvPr/>
            </p:nvSpPr>
            <p:spPr>
              <a:xfrm>
                <a:off x="4384394" y="4749654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04</a:t>
                </a:r>
              </a:p>
            </p:txBody>
          </p:sp>
        </p:grpSp>
        <p:grpSp>
          <p:nvGrpSpPr>
            <p:cNvPr id="7" name="iṧlïḍê">
              <a:extLst>
                <a:ext uri="{FF2B5EF4-FFF2-40B4-BE49-F238E27FC236}">
                  <a16:creationId xmlns:a16="http://schemas.microsoft.com/office/drawing/2014/main" xmlns="" id="{E31DEDED-4198-4DB1-92BA-18B78ADB9176}"/>
                </a:ext>
              </a:extLst>
            </p:cNvPr>
            <p:cNvGrpSpPr/>
            <p:nvPr/>
          </p:nvGrpSpPr>
          <p:grpSpPr>
            <a:xfrm>
              <a:off x="8489335" y="3840709"/>
              <a:ext cx="3031153" cy="1111889"/>
              <a:chOff x="673100" y="1237334"/>
              <a:chExt cx="3228944" cy="1111889"/>
            </a:xfrm>
          </p:grpSpPr>
          <p:sp>
            <p:nvSpPr>
              <p:cNvPr id="20" name="iśḷíḑé">
                <a:extLst>
                  <a:ext uri="{FF2B5EF4-FFF2-40B4-BE49-F238E27FC236}">
                    <a16:creationId xmlns:a16="http://schemas.microsoft.com/office/drawing/2014/main" xmlns="" id="{53B1DBD7-5E33-41A1-81E3-2EAF020CDBF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ṩḷíḑe">
                <a:extLst>
                  <a:ext uri="{FF2B5EF4-FFF2-40B4-BE49-F238E27FC236}">
                    <a16:creationId xmlns:a16="http://schemas.microsoft.com/office/drawing/2014/main" xmlns="" id="{EE508A48-FD65-443B-93A7-85A1F284D39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íŝļíḓé">
              <a:extLst>
                <a:ext uri="{FF2B5EF4-FFF2-40B4-BE49-F238E27FC236}">
                  <a16:creationId xmlns:a16="http://schemas.microsoft.com/office/drawing/2014/main" xmlns="" id="{085FEB46-CD25-4F01-BA83-7A7A3BEC6201}"/>
                </a:ext>
              </a:extLst>
            </p:cNvPr>
            <p:cNvGrpSpPr/>
            <p:nvPr/>
          </p:nvGrpSpPr>
          <p:grpSpPr>
            <a:xfrm>
              <a:off x="8489335" y="2324502"/>
              <a:ext cx="3031153" cy="1111889"/>
              <a:chOff x="673100" y="1237334"/>
              <a:chExt cx="3228944" cy="1111889"/>
            </a:xfrm>
          </p:grpSpPr>
          <p:sp>
            <p:nvSpPr>
              <p:cNvPr id="18" name="îšļîde">
                <a:extLst>
                  <a:ext uri="{FF2B5EF4-FFF2-40B4-BE49-F238E27FC236}">
                    <a16:creationId xmlns:a16="http://schemas.microsoft.com/office/drawing/2014/main" xmlns="" id="{F9CE9980-9491-4CED-B502-FAC97023A0E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ṧľïde">
                <a:extLst>
                  <a:ext uri="{FF2B5EF4-FFF2-40B4-BE49-F238E27FC236}">
                    <a16:creationId xmlns:a16="http://schemas.microsoft.com/office/drawing/2014/main" xmlns="" id="{E3439777-0D6B-4E9A-AB08-7E165337E00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š1îḑê">
              <a:extLst>
                <a:ext uri="{FF2B5EF4-FFF2-40B4-BE49-F238E27FC236}">
                  <a16:creationId xmlns:a16="http://schemas.microsoft.com/office/drawing/2014/main" xmlns="" id="{B657BD48-56ED-4FD7-9179-C773374DAAFE}"/>
                </a:ext>
              </a:extLst>
            </p:cNvPr>
            <p:cNvGrpSpPr/>
            <p:nvPr/>
          </p:nvGrpSpPr>
          <p:grpSpPr>
            <a:xfrm>
              <a:off x="673100" y="3840709"/>
              <a:ext cx="3031153" cy="1111889"/>
              <a:chOff x="673100" y="1237334"/>
              <a:chExt cx="3228944" cy="1111889"/>
            </a:xfrm>
          </p:grpSpPr>
          <p:sp>
            <p:nvSpPr>
              <p:cNvPr id="16" name="ïṩļïḋê">
                <a:extLst>
                  <a:ext uri="{FF2B5EF4-FFF2-40B4-BE49-F238E27FC236}">
                    <a16:creationId xmlns:a16="http://schemas.microsoft.com/office/drawing/2014/main" xmlns="" id="{31418F22-791D-42E4-B878-A8AC34F1BB9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ïṧļïḍe">
                <a:extLst>
                  <a:ext uri="{FF2B5EF4-FFF2-40B4-BE49-F238E27FC236}">
                    <a16:creationId xmlns:a16="http://schemas.microsoft.com/office/drawing/2014/main" xmlns="" id="{C2778CB3-5B3A-4BF6-8899-D39160B971A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ṣḻïde">
              <a:extLst>
                <a:ext uri="{FF2B5EF4-FFF2-40B4-BE49-F238E27FC236}">
                  <a16:creationId xmlns:a16="http://schemas.microsoft.com/office/drawing/2014/main" xmlns="" id="{0051CACD-2D7B-445F-8CD4-3AA519F500BC}"/>
                </a:ext>
              </a:extLst>
            </p:cNvPr>
            <p:cNvGrpSpPr/>
            <p:nvPr/>
          </p:nvGrpSpPr>
          <p:grpSpPr>
            <a:xfrm>
              <a:off x="673100" y="2324502"/>
              <a:ext cx="3031153" cy="1111889"/>
              <a:chOff x="673100" y="1237334"/>
              <a:chExt cx="3228944" cy="1111889"/>
            </a:xfrm>
          </p:grpSpPr>
          <p:sp>
            <p:nvSpPr>
              <p:cNvPr id="14" name="ïṡḷîḓé">
                <a:extLst>
                  <a:ext uri="{FF2B5EF4-FFF2-40B4-BE49-F238E27FC236}">
                    <a16:creationId xmlns:a16="http://schemas.microsoft.com/office/drawing/2014/main" xmlns="" id="{C9ABED75-FFF5-49C9-AD86-75A677FB408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ísḷiḍé">
                <a:extLst>
                  <a:ext uri="{FF2B5EF4-FFF2-40B4-BE49-F238E27FC236}">
                    <a16:creationId xmlns:a16="http://schemas.microsoft.com/office/drawing/2014/main" xmlns="" id="{CD4B6DC7-B3B4-4657-892A-0B9288D772F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0728802-6304-4954-9505-C7A876DDEEC2}"/>
                </a:ext>
              </a:extLst>
            </p:cNvPr>
            <p:cNvCxnSpPr/>
            <p:nvPr/>
          </p:nvCxnSpPr>
          <p:spPr>
            <a:xfrm>
              <a:off x="66992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D0A5CFA-1B5C-458F-8A45-2EF88B66FF99}"/>
                </a:ext>
              </a:extLst>
            </p:cNvPr>
            <p:cNvCxnSpPr/>
            <p:nvPr/>
          </p:nvCxnSpPr>
          <p:spPr>
            <a:xfrm>
              <a:off x="869659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Sḷidé">
              <a:extLst>
                <a:ext uri="{FF2B5EF4-FFF2-40B4-BE49-F238E27FC236}">
                  <a16:creationId xmlns:a16="http://schemas.microsoft.com/office/drawing/2014/main" xmlns="" id="{7E053E34-AB74-4C8C-8088-1FD8C07B7612}"/>
                </a:ext>
              </a:extLst>
            </p:cNvPr>
            <p:cNvSpPr/>
            <p:nvPr/>
          </p:nvSpPr>
          <p:spPr bwMode="auto">
            <a:xfrm>
              <a:off x="5660806" y="3290053"/>
              <a:ext cx="857690" cy="684296"/>
            </a:xfrm>
            <a:custGeom>
              <a:avLst/>
              <a:gdLst>
                <a:gd name="connsiteX0" fmla="*/ 304307 w 608683"/>
                <a:gd name="connsiteY0" fmla="*/ 303502 h 485632"/>
                <a:gd name="connsiteX1" fmla="*/ 395478 w 608683"/>
                <a:gd name="connsiteY1" fmla="*/ 394567 h 485632"/>
                <a:gd name="connsiteX2" fmla="*/ 304307 w 608683"/>
                <a:gd name="connsiteY2" fmla="*/ 485632 h 485632"/>
                <a:gd name="connsiteX3" fmla="*/ 213136 w 608683"/>
                <a:gd name="connsiteY3" fmla="*/ 394567 h 485632"/>
                <a:gd name="connsiteX4" fmla="*/ 304307 w 608683"/>
                <a:gd name="connsiteY4" fmla="*/ 303502 h 485632"/>
                <a:gd name="connsiteX5" fmla="*/ 304342 w 608683"/>
                <a:gd name="connsiteY5" fmla="*/ 151786 h 485632"/>
                <a:gd name="connsiteX6" fmla="*/ 502318 w 608683"/>
                <a:gd name="connsiteY6" fmla="*/ 253545 h 485632"/>
                <a:gd name="connsiteX7" fmla="*/ 492919 w 608683"/>
                <a:gd name="connsiteY7" fmla="*/ 310012 h 485632"/>
                <a:gd name="connsiteX8" fmla="*/ 469346 w 608683"/>
                <a:gd name="connsiteY8" fmla="*/ 317610 h 485632"/>
                <a:gd name="connsiteX9" fmla="*/ 436375 w 608683"/>
                <a:gd name="connsiteY9" fmla="*/ 300625 h 485632"/>
                <a:gd name="connsiteX10" fmla="*/ 304342 w 608683"/>
                <a:gd name="connsiteY10" fmla="*/ 232687 h 485632"/>
                <a:gd name="connsiteX11" fmla="*/ 172309 w 608683"/>
                <a:gd name="connsiteY11" fmla="*/ 300625 h 485632"/>
                <a:gd name="connsiteX12" fmla="*/ 115766 w 608683"/>
                <a:gd name="connsiteY12" fmla="*/ 310012 h 485632"/>
                <a:gd name="connsiteX13" fmla="*/ 106367 w 608683"/>
                <a:gd name="connsiteY13" fmla="*/ 253545 h 485632"/>
                <a:gd name="connsiteX14" fmla="*/ 304342 w 608683"/>
                <a:gd name="connsiteY14" fmla="*/ 151786 h 485632"/>
                <a:gd name="connsiteX15" fmla="*/ 304342 w 608683"/>
                <a:gd name="connsiteY15" fmla="*/ 0 h 485632"/>
                <a:gd name="connsiteX16" fmla="*/ 598323 w 608683"/>
                <a:gd name="connsiteY16" fmla="*/ 130926 h 485632"/>
                <a:gd name="connsiteX17" fmla="*/ 595265 w 608683"/>
                <a:gd name="connsiteY17" fmla="*/ 188048 h 485632"/>
                <a:gd name="connsiteX18" fmla="*/ 538050 w 608683"/>
                <a:gd name="connsiteY18" fmla="*/ 184994 h 485632"/>
                <a:gd name="connsiteX19" fmla="*/ 304342 w 608683"/>
                <a:gd name="connsiteY19" fmla="*/ 80954 h 485632"/>
                <a:gd name="connsiteX20" fmla="*/ 70634 w 608683"/>
                <a:gd name="connsiteY20" fmla="*/ 184994 h 485632"/>
                <a:gd name="connsiteX21" fmla="*/ 40498 w 608683"/>
                <a:gd name="connsiteY21" fmla="*/ 198474 h 485632"/>
                <a:gd name="connsiteX22" fmla="*/ 13420 w 608683"/>
                <a:gd name="connsiteY22" fmla="*/ 188048 h 485632"/>
                <a:gd name="connsiteX23" fmla="*/ 10361 w 608683"/>
                <a:gd name="connsiteY23" fmla="*/ 130926 h 485632"/>
                <a:gd name="connsiteX24" fmla="*/ 304342 w 608683"/>
                <a:gd name="connsiteY24" fmla="*/ 0 h 48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8683" h="485632">
                  <a:moveTo>
                    <a:pt x="304307" y="303502"/>
                  </a:moveTo>
                  <a:cubicBezTo>
                    <a:pt x="354659" y="303502"/>
                    <a:pt x="395478" y="344273"/>
                    <a:pt x="395478" y="394567"/>
                  </a:cubicBezTo>
                  <a:cubicBezTo>
                    <a:pt x="395478" y="444861"/>
                    <a:pt x="354659" y="485632"/>
                    <a:pt x="304307" y="485632"/>
                  </a:cubicBezTo>
                  <a:cubicBezTo>
                    <a:pt x="253955" y="485632"/>
                    <a:pt x="213136" y="444861"/>
                    <a:pt x="213136" y="394567"/>
                  </a:cubicBezTo>
                  <a:cubicBezTo>
                    <a:pt x="213136" y="344273"/>
                    <a:pt x="253955" y="303502"/>
                    <a:pt x="304307" y="303502"/>
                  </a:cubicBezTo>
                  <a:close/>
                  <a:moveTo>
                    <a:pt x="304342" y="151786"/>
                  </a:moveTo>
                  <a:cubicBezTo>
                    <a:pt x="382667" y="151786"/>
                    <a:pt x="456740" y="189853"/>
                    <a:pt x="502318" y="253545"/>
                  </a:cubicBezTo>
                  <a:cubicBezTo>
                    <a:pt x="515297" y="271796"/>
                    <a:pt x="511120" y="297050"/>
                    <a:pt x="492919" y="310012"/>
                  </a:cubicBezTo>
                  <a:cubicBezTo>
                    <a:pt x="485757" y="315152"/>
                    <a:pt x="477552" y="317610"/>
                    <a:pt x="469346" y="317610"/>
                  </a:cubicBezTo>
                  <a:cubicBezTo>
                    <a:pt x="456740" y="317610"/>
                    <a:pt x="444283" y="311650"/>
                    <a:pt x="436375" y="300625"/>
                  </a:cubicBezTo>
                  <a:cubicBezTo>
                    <a:pt x="405941" y="258089"/>
                    <a:pt x="356559" y="232687"/>
                    <a:pt x="304342" y="232687"/>
                  </a:cubicBezTo>
                  <a:cubicBezTo>
                    <a:pt x="252125" y="232687"/>
                    <a:pt x="202744" y="258089"/>
                    <a:pt x="172309" y="300625"/>
                  </a:cubicBezTo>
                  <a:cubicBezTo>
                    <a:pt x="159329" y="318802"/>
                    <a:pt x="133967" y="323048"/>
                    <a:pt x="115766" y="310012"/>
                  </a:cubicBezTo>
                  <a:cubicBezTo>
                    <a:pt x="97564" y="297050"/>
                    <a:pt x="93387" y="271796"/>
                    <a:pt x="106367" y="253545"/>
                  </a:cubicBezTo>
                  <a:cubicBezTo>
                    <a:pt x="151944" y="189853"/>
                    <a:pt x="226017" y="151786"/>
                    <a:pt x="304342" y="151786"/>
                  </a:cubicBezTo>
                  <a:close/>
                  <a:moveTo>
                    <a:pt x="304342" y="0"/>
                  </a:moveTo>
                  <a:cubicBezTo>
                    <a:pt x="416310" y="0"/>
                    <a:pt x="523429" y="47738"/>
                    <a:pt x="598323" y="130926"/>
                  </a:cubicBezTo>
                  <a:cubicBezTo>
                    <a:pt x="613242" y="147534"/>
                    <a:pt x="611899" y="173153"/>
                    <a:pt x="595265" y="188048"/>
                  </a:cubicBezTo>
                  <a:cubicBezTo>
                    <a:pt x="578630" y="203017"/>
                    <a:pt x="552969" y="201602"/>
                    <a:pt x="538050" y="184994"/>
                  </a:cubicBezTo>
                  <a:cubicBezTo>
                    <a:pt x="478523" y="118861"/>
                    <a:pt x="393335" y="80954"/>
                    <a:pt x="304342" y="80954"/>
                  </a:cubicBezTo>
                  <a:cubicBezTo>
                    <a:pt x="215350" y="80954"/>
                    <a:pt x="130236" y="118861"/>
                    <a:pt x="70634" y="184994"/>
                  </a:cubicBezTo>
                  <a:cubicBezTo>
                    <a:pt x="62653" y="193931"/>
                    <a:pt x="51612" y="198400"/>
                    <a:pt x="40498" y="198474"/>
                  </a:cubicBezTo>
                  <a:cubicBezTo>
                    <a:pt x="30875" y="198474"/>
                    <a:pt x="21178" y="195048"/>
                    <a:pt x="13420" y="188048"/>
                  </a:cubicBezTo>
                  <a:cubicBezTo>
                    <a:pt x="-3215" y="173153"/>
                    <a:pt x="-4558" y="147534"/>
                    <a:pt x="10361" y="130926"/>
                  </a:cubicBezTo>
                  <a:cubicBezTo>
                    <a:pt x="85255" y="47738"/>
                    <a:pt x="192374" y="0"/>
                    <a:pt x="30434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898025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23" name="1834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26BB57-84EC-441F-A610-2CFEB28866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4466293"/>
            <a:chOff x="0" y="1130300"/>
            <a:chExt cx="12192000" cy="4466293"/>
          </a:xfrm>
        </p:grpSpPr>
        <p:sp>
          <p:nvSpPr>
            <p:cNvPr id="24" name="iŝļíḍé">
              <a:extLst>
                <a:ext uri="{FF2B5EF4-FFF2-40B4-BE49-F238E27FC236}">
                  <a16:creationId xmlns:a16="http://schemas.microsoft.com/office/drawing/2014/main" xmlns="" id="{75B42F9F-3AFA-4F35-BEEB-672D39B8F99D}"/>
                </a:ext>
              </a:extLst>
            </p:cNvPr>
            <p:cNvSpPr/>
            <p:nvPr/>
          </p:nvSpPr>
          <p:spPr>
            <a:xfrm>
              <a:off x="0" y="1130300"/>
              <a:ext cx="12192000" cy="2523700"/>
            </a:xfrm>
            <a:prstGeom prst="rect">
              <a:avLst/>
            </a:prstGeom>
            <a:blipFill>
              <a:blip r:embed="rId3"/>
              <a:stretch>
                <a:fillRect t="-131822" b="-13050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íŝ1iḓé">
              <a:extLst>
                <a:ext uri="{FF2B5EF4-FFF2-40B4-BE49-F238E27FC236}">
                  <a16:creationId xmlns:a16="http://schemas.microsoft.com/office/drawing/2014/main" xmlns="" id="{672FD7A5-D83A-4367-9A7D-7109E61EAB4C}"/>
                </a:ext>
              </a:extLst>
            </p:cNvPr>
            <p:cNvSpPr/>
            <p:nvPr/>
          </p:nvSpPr>
          <p:spPr bwMode="auto">
            <a:xfrm>
              <a:off x="676065" y="1130300"/>
              <a:ext cx="10839870" cy="252370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26" name="î$ḷíḑê">
              <a:extLst>
                <a:ext uri="{FF2B5EF4-FFF2-40B4-BE49-F238E27FC236}">
                  <a16:creationId xmlns:a16="http://schemas.microsoft.com/office/drawing/2014/main" xmlns="" id="{F5AEA06E-23F4-4AF5-8108-CE9DA635FF61}"/>
                </a:ext>
              </a:extLst>
            </p:cNvPr>
            <p:cNvGrpSpPr/>
            <p:nvPr/>
          </p:nvGrpSpPr>
          <p:grpSpPr>
            <a:xfrm>
              <a:off x="1166205" y="3312892"/>
              <a:ext cx="675000" cy="675005"/>
              <a:chOff x="1888501" y="3316947"/>
              <a:chExt cx="675000" cy="675005"/>
            </a:xfrm>
          </p:grpSpPr>
          <p:sp>
            <p:nvSpPr>
              <p:cNvPr id="67" name="ïSļîḍé">
                <a:extLst>
                  <a:ext uri="{FF2B5EF4-FFF2-40B4-BE49-F238E27FC236}">
                    <a16:creationId xmlns:a16="http://schemas.microsoft.com/office/drawing/2014/main" xmlns="" id="{644CA886-E51F-4439-85B9-2519B6F949D2}"/>
                  </a:ext>
                </a:extLst>
              </p:cNvPr>
              <p:cNvSpPr/>
              <p:nvPr/>
            </p:nvSpPr>
            <p:spPr>
              <a:xfrm>
                <a:off x="1888501" y="3316947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8" name="íŝ1îḑè">
                <a:extLst>
                  <a:ext uri="{FF2B5EF4-FFF2-40B4-BE49-F238E27FC236}">
                    <a16:creationId xmlns:a16="http://schemas.microsoft.com/office/drawing/2014/main" xmlns="" id="{27A3F31A-AA07-4377-A65C-D8F90D87D893}"/>
                  </a:ext>
                </a:extLst>
              </p:cNvPr>
              <p:cNvSpPr/>
              <p:nvPr/>
            </p:nvSpPr>
            <p:spPr bwMode="auto">
              <a:xfrm>
                <a:off x="2053909" y="3485712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dirty="0"/>
              </a:p>
            </p:txBody>
          </p:sp>
        </p:grpSp>
        <p:grpSp>
          <p:nvGrpSpPr>
            <p:cNvPr id="27" name="isḷiḋe">
              <a:extLst>
                <a:ext uri="{FF2B5EF4-FFF2-40B4-BE49-F238E27FC236}">
                  <a16:creationId xmlns:a16="http://schemas.microsoft.com/office/drawing/2014/main" xmlns="" id="{117D96FE-9882-4454-A5CC-AA42E68AE1EB}"/>
                </a:ext>
              </a:extLst>
            </p:cNvPr>
            <p:cNvGrpSpPr/>
            <p:nvPr/>
          </p:nvGrpSpPr>
          <p:grpSpPr>
            <a:xfrm>
              <a:off x="3003123" y="3312892"/>
              <a:ext cx="675000" cy="675005"/>
              <a:chOff x="5636557" y="3316947"/>
              <a:chExt cx="675000" cy="675005"/>
            </a:xfrm>
          </p:grpSpPr>
          <p:sp>
            <p:nvSpPr>
              <p:cNvPr id="65" name="ïṡḷiḑè">
                <a:extLst>
                  <a:ext uri="{FF2B5EF4-FFF2-40B4-BE49-F238E27FC236}">
                    <a16:creationId xmlns:a16="http://schemas.microsoft.com/office/drawing/2014/main" xmlns="" id="{B841C28D-88CD-43C1-B468-E2C2F2940228}"/>
                  </a:ext>
                </a:extLst>
              </p:cNvPr>
              <p:cNvSpPr/>
              <p:nvPr/>
            </p:nvSpPr>
            <p:spPr>
              <a:xfrm>
                <a:off x="5636557" y="3316947"/>
                <a:ext cx="675000" cy="67500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6" name="iŝḷíďè">
                <a:extLst>
                  <a:ext uri="{FF2B5EF4-FFF2-40B4-BE49-F238E27FC236}">
                    <a16:creationId xmlns:a16="http://schemas.microsoft.com/office/drawing/2014/main" xmlns="" id="{36D68018-7A8C-43BF-B9B3-CEF4528ACA50}"/>
                  </a:ext>
                </a:extLst>
              </p:cNvPr>
              <p:cNvSpPr/>
              <p:nvPr/>
            </p:nvSpPr>
            <p:spPr bwMode="auto">
              <a:xfrm>
                <a:off x="5801965" y="3537017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dirty="0"/>
              </a:p>
            </p:txBody>
          </p:sp>
        </p:grpSp>
        <p:grpSp>
          <p:nvGrpSpPr>
            <p:cNvPr id="28" name="ïṣḷîḋè">
              <a:extLst>
                <a:ext uri="{FF2B5EF4-FFF2-40B4-BE49-F238E27FC236}">
                  <a16:creationId xmlns:a16="http://schemas.microsoft.com/office/drawing/2014/main" xmlns="" id="{C970EC59-58C0-4248-94FA-870F3001B9E1}"/>
                </a:ext>
              </a:extLst>
            </p:cNvPr>
            <p:cNvGrpSpPr/>
            <p:nvPr/>
          </p:nvGrpSpPr>
          <p:grpSpPr>
            <a:xfrm>
              <a:off x="669714" y="4329000"/>
              <a:ext cx="1667982" cy="1179205"/>
              <a:chOff x="660400" y="4319795"/>
              <a:chExt cx="1786811" cy="1179205"/>
            </a:xfrm>
          </p:grpSpPr>
          <p:sp>
            <p:nvSpPr>
              <p:cNvPr id="63" name="ïsļíďé">
                <a:extLst>
                  <a:ext uri="{FF2B5EF4-FFF2-40B4-BE49-F238E27FC236}">
                    <a16:creationId xmlns:a16="http://schemas.microsoft.com/office/drawing/2014/main" xmlns="" id="{7DF82C20-247F-41F2-9873-47B2273C02CA}"/>
                  </a:ext>
                </a:extLst>
              </p:cNvPr>
              <p:cNvSpPr/>
              <p:nvPr/>
            </p:nvSpPr>
            <p:spPr bwMode="auto">
              <a:xfrm>
                <a:off x="660400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64" name="îşlîde">
                <a:extLst>
                  <a:ext uri="{FF2B5EF4-FFF2-40B4-BE49-F238E27FC236}">
                    <a16:creationId xmlns:a16="http://schemas.microsoft.com/office/drawing/2014/main" xmlns="" id="{164193B1-8B88-4C60-BCD7-59BACBCBD68F}"/>
                  </a:ext>
                </a:extLst>
              </p:cNvPr>
              <p:cNvSpPr txBox="1"/>
              <p:nvPr/>
            </p:nvSpPr>
            <p:spPr bwMode="auto">
              <a:xfrm>
                <a:off x="660400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9" name="išḷiḋè">
              <a:extLst>
                <a:ext uri="{FF2B5EF4-FFF2-40B4-BE49-F238E27FC236}">
                  <a16:creationId xmlns:a16="http://schemas.microsoft.com/office/drawing/2014/main" xmlns="" id="{BAF4DF4C-0CB4-4E8A-9832-852026745524}"/>
                </a:ext>
              </a:extLst>
            </p:cNvPr>
            <p:cNvGrpSpPr/>
            <p:nvPr/>
          </p:nvGrpSpPr>
          <p:grpSpPr>
            <a:xfrm>
              <a:off x="4343550" y="4329000"/>
              <a:ext cx="1667982" cy="1179205"/>
              <a:chOff x="4289076" y="4319795"/>
              <a:chExt cx="1786811" cy="1179205"/>
            </a:xfrm>
          </p:grpSpPr>
          <p:sp>
            <p:nvSpPr>
              <p:cNvPr id="61" name="ïṧḻíḓè">
                <a:extLst>
                  <a:ext uri="{FF2B5EF4-FFF2-40B4-BE49-F238E27FC236}">
                    <a16:creationId xmlns:a16="http://schemas.microsoft.com/office/drawing/2014/main" xmlns="" id="{7B05A437-0204-42D2-949D-586E7309F185}"/>
                  </a:ext>
                </a:extLst>
              </p:cNvPr>
              <p:cNvSpPr/>
              <p:nvPr/>
            </p:nvSpPr>
            <p:spPr bwMode="auto">
              <a:xfrm>
                <a:off x="4289076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62" name="ïṣ1iḋe">
                <a:extLst>
                  <a:ext uri="{FF2B5EF4-FFF2-40B4-BE49-F238E27FC236}">
                    <a16:creationId xmlns:a16="http://schemas.microsoft.com/office/drawing/2014/main" xmlns="" id="{8F6242AF-5468-4555-B8B2-49DF90BB08E0}"/>
                  </a:ext>
                </a:extLst>
              </p:cNvPr>
              <p:cNvSpPr txBox="1"/>
              <p:nvPr/>
            </p:nvSpPr>
            <p:spPr bwMode="auto">
              <a:xfrm>
                <a:off x="4289076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0" name="îSliḓè">
              <a:extLst>
                <a:ext uri="{FF2B5EF4-FFF2-40B4-BE49-F238E27FC236}">
                  <a16:creationId xmlns:a16="http://schemas.microsoft.com/office/drawing/2014/main" xmlns="" id="{4B2C01E0-EDAF-4628-A9A9-C5F30ADD79C2}"/>
                </a:ext>
              </a:extLst>
            </p:cNvPr>
            <p:cNvGrpSpPr/>
            <p:nvPr/>
          </p:nvGrpSpPr>
          <p:grpSpPr>
            <a:xfrm>
              <a:off x="8017386" y="4329000"/>
              <a:ext cx="1667982" cy="1179205"/>
              <a:chOff x="7917752" y="4319795"/>
              <a:chExt cx="1786811" cy="1179205"/>
            </a:xfrm>
          </p:grpSpPr>
          <p:sp>
            <p:nvSpPr>
              <p:cNvPr id="59" name="ïs1ïďe">
                <a:extLst>
                  <a:ext uri="{FF2B5EF4-FFF2-40B4-BE49-F238E27FC236}">
                    <a16:creationId xmlns:a16="http://schemas.microsoft.com/office/drawing/2014/main" xmlns="" id="{14033B76-3263-4D02-8429-EE5F2AE6000A}"/>
                  </a:ext>
                </a:extLst>
              </p:cNvPr>
              <p:cNvSpPr/>
              <p:nvPr/>
            </p:nvSpPr>
            <p:spPr bwMode="auto">
              <a:xfrm>
                <a:off x="7917752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60" name="ïṣ1iďe">
                <a:extLst>
                  <a:ext uri="{FF2B5EF4-FFF2-40B4-BE49-F238E27FC236}">
                    <a16:creationId xmlns:a16="http://schemas.microsoft.com/office/drawing/2014/main" xmlns="" id="{E056FB62-C9E8-41AB-95D1-2E04B5726A43}"/>
                  </a:ext>
                </a:extLst>
              </p:cNvPr>
              <p:cNvSpPr txBox="1"/>
              <p:nvPr/>
            </p:nvSpPr>
            <p:spPr bwMode="auto">
              <a:xfrm>
                <a:off x="7917752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1" name="íṡḻidé">
              <a:extLst>
                <a:ext uri="{FF2B5EF4-FFF2-40B4-BE49-F238E27FC236}">
                  <a16:creationId xmlns:a16="http://schemas.microsoft.com/office/drawing/2014/main" xmlns="" id="{E4506AA0-7C28-47A9-833E-8B9442788B63}"/>
                </a:ext>
              </a:extLst>
            </p:cNvPr>
            <p:cNvGrpSpPr/>
            <p:nvPr/>
          </p:nvGrpSpPr>
          <p:grpSpPr>
            <a:xfrm>
              <a:off x="2506632" y="4329000"/>
              <a:ext cx="1667982" cy="1179205"/>
              <a:chOff x="2474738" y="4319795"/>
              <a:chExt cx="1786811" cy="1179205"/>
            </a:xfrm>
          </p:grpSpPr>
          <p:sp>
            <p:nvSpPr>
              <p:cNvPr id="57" name="işḷídé">
                <a:extLst>
                  <a:ext uri="{FF2B5EF4-FFF2-40B4-BE49-F238E27FC236}">
                    <a16:creationId xmlns:a16="http://schemas.microsoft.com/office/drawing/2014/main" xmlns="" id="{C7622506-6088-4285-BEC9-D3471AF4BF83}"/>
                  </a:ext>
                </a:extLst>
              </p:cNvPr>
              <p:cNvSpPr/>
              <p:nvPr/>
            </p:nvSpPr>
            <p:spPr bwMode="auto">
              <a:xfrm>
                <a:off x="2474738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58" name="i$lîḋê">
                <a:extLst>
                  <a:ext uri="{FF2B5EF4-FFF2-40B4-BE49-F238E27FC236}">
                    <a16:creationId xmlns:a16="http://schemas.microsoft.com/office/drawing/2014/main" xmlns="" id="{23ACAA50-08DB-472C-AA5A-EB50E0A0F7FF}"/>
                  </a:ext>
                </a:extLst>
              </p:cNvPr>
              <p:cNvSpPr txBox="1"/>
              <p:nvPr/>
            </p:nvSpPr>
            <p:spPr bwMode="auto">
              <a:xfrm>
                <a:off x="2474738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2" name="iśļíḑê">
              <a:extLst>
                <a:ext uri="{FF2B5EF4-FFF2-40B4-BE49-F238E27FC236}">
                  <a16:creationId xmlns:a16="http://schemas.microsoft.com/office/drawing/2014/main" xmlns="" id="{14B06F3A-3EAD-429E-B0AE-A9C6064A2CFE}"/>
                </a:ext>
              </a:extLst>
            </p:cNvPr>
            <p:cNvGrpSpPr/>
            <p:nvPr/>
          </p:nvGrpSpPr>
          <p:grpSpPr>
            <a:xfrm>
              <a:off x="6180468" y="4329000"/>
              <a:ext cx="1667982" cy="1179205"/>
              <a:chOff x="6103414" y="4319795"/>
              <a:chExt cx="1786811" cy="1179205"/>
            </a:xfrm>
          </p:grpSpPr>
          <p:sp>
            <p:nvSpPr>
              <p:cNvPr id="55" name="íṣḻíḑè">
                <a:extLst>
                  <a:ext uri="{FF2B5EF4-FFF2-40B4-BE49-F238E27FC236}">
                    <a16:creationId xmlns:a16="http://schemas.microsoft.com/office/drawing/2014/main" xmlns="" id="{D2B2FD1F-DB68-4071-9F23-9830BF2A9956}"/>
                  </a:ext>
                </a:extLst>
              </p:cNvPr>
              <p:cNvSpPr/>
              <p:nvPr/>
            </p:nvSpPr>
            <p:spPr bwMode="auto">
              <a:xfrm>
                <a:off x="6103414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56" name="iṣḷîḍé">
                <a:extLst>
                  <a:ext uri="{FF2B5EF4-FFF2-40B4-BE49-F238E27FC236}">
                    <a16:creationId xmlns:a16="http://schemas.microsoft.com/office/drawing/2014/main" xmlns="" id="{D52F5A24-977D-47DB-B598-3626AEBE6A21}"/>
                  </a:ext>
                </a:extLst>
              </p:cNvPr>
              <p:cNvSpPr txBox="1"/>
              <p:nvPr/>
            </p:nvSpPr>
            <p:spPr bwMode="auto">
              <a:xfrm>
                <a:off x="6103414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3" name="îśḻîďé">
              <a:extLst>
                <a:ext uri="{FF2B5EF4-FFF2-40B4-BE49-F238E27FC236}">
                  <a16:creationId xmlns:a16="http://schemas.microsoft.com/office/drawing/2014/main" xmlns="" id="{4B4A8198-C82A-4F56-BC4F-87B5EB6954E9}"/>
                </a:ext>
              </a:extLst>
            </p:cNvPr>
            <p:cNvGrpSpPr/>
            <p:nvPr/>
          </p:nvGrpSpPr>
          <p:grpSpPr>
            <a:xfrm>
              <a:off x="9854303" y="4329000"/>
              <a:ext cx="1667982" cy="1179205"/>
              <a:chOff x="9732089" y="4319795"/>
              <a:chExt cx="1786811" cy="1179205"/>
            </a:xfrm>
          </p:grpSpPr>
          <p:sp>
            <p:nvSpPr>
              <p:cNvPr id="53" name="îŝ1iďé">
                <a:extLst>
                  <a:ext uri="{FF2B5EF4-FFF2-40B4-BE49-F238E27FC236}">
                    <a16:creationId xmlns:a16="http://schemas.microsoft.com/office/drawing/2014/main" xmlns="" id="{E1763735-5087-4C6D-9B68-FB5A66966B49}"/>
                  </a:ext>
                </a:extLst>
              </p:cNvPr>
              <p:cNvSpPr/>
              <p:nvPr/>
            </p:nvSpPr>
            <p:spPr bwMode="auto">
              <a:xfrm>
                <a:off x="9732089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54" name="iṧḻîḍê">
                <a:extLst>
                  <a:ext uri="{FF2B5EF4-FFF2-40B4-BE49-F238E27FC236}">
                    <a16:creationId xmlns:a16="http://schemas.microsoft.com/office/drawing/2014/main" xmlns="" id="{EC45BDD4-2B47-4FE9-8BD8-CC8FECDAABB6}"/>
                  </a:ext>
                </a:extLst>
              </p:cNvPr>
              <p:cNvSpPr txBox="1"/>
              <p:nvPr/>
            </p:nvSpPr>
            <p:spPr bwMode="auto">
              <a:xfrm>
                <a:off x="9732089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98E13524-C7CF-4E0A-A7A3-4DB447D6993C}"/>
                </a:ext>
              </a:extLst>
            </p:cNvPr>
            <p:cNvCxnSpPr/>
            <p:nvPr/>
          </p:nvCxnSpPr>
          <p:spPr>
            <a:xfrm>
              <a:off x="2422164" y="4511493"/>
              <a:ext cx="0" cy="10851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43B7E9FA-CF25-4147-BE6F-F58059E68FF5}"/>
                </a:ext>
              </a:extLst>
            </p:cNvPr>
            <p:cNvCxnSpPr/>
            <p:nvPr/>
          </p:nvCxnSpPr>
          <p:spPr>
            <a:xfrm>
              <a:off x="4259082" y="4511493"/>
              <a:ext cx="0" cy="10851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8C7A5729-319C-4535-BF98-44FFE7CB5E77}"/>
                </a:ext>
              </a:extLst>
            </p:cNvPr>
            <p:cNvCxnSpPr/>
            <p:nvPr/>
          </p:nvCxnSpPr>
          <p:spPr>
            <a:xfrm>
              <a:off x="6096000" y="4511493"/>
              <a:ext cx="0" cy="10851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7028B43-D734-42E7-AA0A-F9031CB7C535}"/>
                </a:ext>
              </a:extLst>
            </p:cNvPr>
            <p:cNvCxnSpPr/>
            <p:nvPr/>
          </p:nvCxnSpPr>
          <p:spPr>
            <a:xfrm>
              <a:off x="7932918" y="4511493"/>
              <a:ext cx="0" cy="10851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D7E3853B-0296-4F10-90FA-0BB70E7E6012}"/>
                </a:ext>
              </a:extLst>
            </p:cNvPr>
            <p:cNvCxnSpPr/>
            <p:nvPr/>
          </p:nvCxnSpPr>
          <p:spPr>
            <a:xfrm>
              <a:off x="9769836" y="4511493"/>
              <a:ext cx="0" cy="10851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íŝlíḋê">
              <a:extLst>
                <a:ext uri="{FF2B5EF4-FFF2-40B4-BE49-F238E27FC236}">
                  <a16:creationId xmlns:a16="http://schemas.microsoft.com/office/drawing/2014/main" xmlns="" id="{62040971-AC7D-4711-A722-56C38D4FEC7C}"/>
                </a:ext>
              </a:extLst>
            </p:cNvPr>
            <p:cNvGrpSpPr/>
            <p:nvPr/>
          </p:nvGrpSpPr>
          <p:grpSpPr>
            <a:xfrm>
              <a:off x="4840041" y="3312892"/>
              <a:ext cx="675000" cy="675005"/>
              <a:chOff x="4971000" y="3312892"/>
              <a:chExt cx="675000" cy="675005"/>
            </a:xfrm>
          </p:grpSpPr>
          <p:sp>
            <p:nvSpPr>
              <p:cNvPr id="51" name="îṩļíde">
                <a:extLst>
                  <a:ext uri="{FF2B5EF4-FFF2-40B4-BE49-F238E27FC236}">
                    <a16:creationId xmlns:a16="http://schemas.microsoft.com/office/drawing/2014/main" xmlns="" id="{C03EE9D9-C484-4045-8B69-DFC9812072A2}"/>
                  </a:ext>
                </a:extLst>
              </p:cNvPr>
              <p:cNvSpPr/>
              <p:nvPr/>
            </p:nvSpPr>
            <p:spPr>
              <a:xfrm>
                <a:off x="4971000" y="3312892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52" name="ïṡḻíḍè">
                <a:extLst>
                  <a:ext uri="{FF2B5EF4-FFF2-40B4-BE49-F238E27FC236}">
                    <a16:creationId xmlns:a16="http://schemas.microsoft.com/office/drawing/2014/main" xmlns="" id="{E737F784-DA39-4842-9CFA-DA5F4702DB05}"/>
                  </a:ext>
                </a:extLst>
              </p:cNvPr>
              <p:cNvSpPr/>
              <p:nvPr/>
            </p:nvSpPr>
            <p:spPr bwMode="auto">
              <a:xfrm>
                <a:off x="5136408" y="3478839"/>
                <a:ext cx="344185" cy="343109"/>
              </a:xfrm>
              <a:custGeom>
                <a:avLst/>
                <a:gdLst>
                  <a:gd name="connsiteX0" fmla="*/ 270734 w 607561"/>
                  <a:gd name="connsiteY0" fmla="*/ 547628 h 605663"/>
                  <a:gd name="connsiteX1" fmla="*/ 263969 w 607561"/>
                  <a:gd name="connsiteY1" fmla="*/ 548250 h 605663"/>
                  <a:gd name="connsiteX2" fmla="*/ 235218 w 607561"/>
                  <a:gd name="connsiteY2" fmla="*/ 577134 h 605663"/>
                  <a:gd name="connsiteX3" fmla="*/ 234417 w 607561"/>
                  <a:gd name="connsiteY3" fmla="*/ 581489 h 605663"/>
                  <a:gd name="connsiteX4" fmla="*/ 373100 w 607561"/>
                  <a:gd name="connsiteY4" fmla="*/ 581489 h 605663"/>
                  <a:gd name="connsiteX5" fmla="*/ 372388 w 607561"/>
                  <a:gd name="connsiteY5" fmla="*/ 577134 h 605663"/>
                  <a:gd name="connsiteX6" fmla="*/ 343547 w 607561"/>
                  <a:gd name="connsiteY6" fmla="*/ 548250 h 605663"/>
                  <a:gd name="connsiteX7" fmla="*/ 336871 w 607561"/>
                  <a:gd name="connsiteY7" fmla="*/ 547628 h 605663"/>
                  <a:gd name="connsiteX8" fmla="*/ 331353 w 607561"/>
                  <a:gd name="connsiteY8" fmla="*/ 547628 h 605663"/>
                  <a:gd name="connsiteX9" fmla="*/ 276253 w 607561"/>
                  <a:gd name="connsiteY9" fmla="*/ 547628 h 605663"/>
                  <a:gd name="connsiteX10" fmla="*/ 270734 w 607561"/>
                  <a:gd name="connsiteY10" fmla="*/ 523454 h 605663"/>
                  <a:gd name="connsiteX11" fmla="*/ 280793 w 607561"/>
                  <a:gd name="connsiteY11" fmla="*/ 523454 h 605663"/>
                  <a:gd name="connsiteX12" fmla="*/ 289427 w 607561"/>
                  <a:gd name="connsiteY12" fmla="*/ 526920 h 605663"/>
                  <a:gd name="connsiteX13" fmla="*/ 318179 w 607561"/>
                  <a:gd name="connsiteY13" fmla="*/ 526920 h 605663"/>
                  <a:gd name="connsiteX14" fmla="*/ 326724 w 607561"/>
                  <a:gd name="connsiteY14" fmla="*/ 523454 h 605663"/>
                  <a:gd name="connsiteX15" fmla="*/ 336871 w 607561"/>
                  <a:gd name="connsiteY15" fmla="*/ 523454 h 605663"/>
                  <a:gd name="connsiteX16" fmla="*/ 348087 w 607561"/>
                  <a:gd name="connsiteY16" fmla="*/ 524432 h 605663"/>
                  <a:gd name="connsiteX17" fmla="*/ 396155 w 607561"/>
                  <a:gd name="connsiteY17" fmla="*/ 572868 h 605663"/>
                  <a:gd name="connsiteX18" fmla="*/ 399537 w 607561"/>
                  <a:gd name="connsiteY18" fmla="*/ 591354 h 605663"/>
                  <a:gd name="connsiteX19" fmla="*/ 396867 w 607561"/>
                  <a:gd name="connsiteY19" fmla="*/ 601308 h 605663"/>
                  <a:gd name="connsiteX20" fmla="*/ 387609 w 607561"/>
                  <a:gd name="connsiteY20" fmla="*/ 605663 h 605663"/>
                  <a:gd name="connsiteX21" fmla="*/ 219997 w 607561"/>
                  <a:gd name="connsiteY21" fmla="*/ 605663 h 605663"/>
                  <a:gd name="connsiteX22" fmla="*/ 210650 w 607561"/>
                  <a:gd name="connsiteY22" fmla="*/ 601308 h 605663"/>
                  <a:gd name="connsiteX23" fmla="*/ 208069 w 607561"/>
                  <a:gd name="connsiteY23" fmla="*/ 591443 h 605663"/>
                  <a:gd name="connsiteX24" fmla="*/ 211451 w 607561"/>
                  <a:gd name="connsiteY24" fmla="*/ 572868 h 605663"/>
                  <a:gd name="connsiteX25" fmla="*/ 259519 w 607561"/>
                  <a:gd name="connsiteY25" fmla="*/ 524432 h 605663"/>
                  <a:gd name="connsiteX26" fmla="*/ 270734 w 607561"/>
                  <a:gd name="connsiteY26" fmla="*/ 523454 h 605663"/>
                  <a:gd name="connsiteX27" fmla="*/ 303767 w 607561"/>
                  <a:gd name="connsiteY27" fmla="*/ 439249 h 605663"/>
                  <a:gd name="connsiteX28" fmla="*/ 293353 w 607561"/>
                  <a:gd name="connsiteY28" fmla="*/ 443783 h 605663"/>
                  <a:gd name="connsiteX29" fmla="*/ 289436 w 607561"/>
                  <a:gd name="connsiteY29" fmla="*/ 454541 h 605663"/>
                  <a:gd name="connsiteX30" fmla="*/ 291395 w 607561"/>
                  <a:gd name="connsiteY30" fmla="*/ 484235 h 605663"/>
                  <a:gd name="connsiteX31" fmla="*/ 297002 w 607561"/>
                  <a:gd name="connsiteY31" fmla="*/ 494193 h 605663"/>
                  <a:gd name="connsiteX32" fmla="*/ 310532 w 607561"/>
                  <a:gd name="connsiteY32" fmla="*/ 494193 h 605663"/>
                  <a:gd name="connsiteX33" fmla="*/ 316139 w 607561"/>
                  <a:gd name="connsiteY33" fmla="*/ 484235 h 605663"/>
                  <a:gd name="connsiteX34" fmla="*/ 318097 w 607561"/>
                  <a:gd name="connsiteY34" fmla="*/ 454541 h 605663"/>
                  <a:gd name="connsiteX35" fmla="*/ 314270 w 607561"/>
                  <a:gd name="connsiteY35" fmla="*/ 443783 h 605663"/>
                  <a:gd name="connsiteX36" fmla="*/ 303767 w 607561"/>
                  <a:gd name="connsiteY36" fmla="*/ 439249 h 605663"/>
                  <a:gd name="connsiteX37" fmla="*/ 303767 w 607561"/>
                  <a:gd name="connsiteY37" fmla="*/ 415066 h 605663"/>
                  <a:gd name="connsiteX38" fmla="*/ 331894 w 607561"/>
                  <a:gd name="connsiteY38" fmla="*/ 427246 h 605663"/>
                  <a:gd name="connsiteX39" fmla="*/ 342308 w 607561"/>
                  <a:gd name="connsiteY39" fmla="*/ 456052 h 605663"/>
                  <a:gd name="connsiteX40" fmla="*/ 340350 w 607561"/>
                  <a:gd name="connsiteY40" fmla="*/ 485747 h 605663"/>
                  <a:gd name="connsiteX41" fmla="*/ 323705 w 607561"/>
                  <a:gd name="connsiteY41" fmla="*/ 514552 h 605663"/>
                  <a:gd name="connsiteX42" fmla="*/ 303767 w 607561"/>
                  <a:gd name="connsiteY42" fmla="*/ 520420 h 605663"/>
                  <a:gd name="connsiteX43" fmla="*/ 283829 w 607561"/>
                  <a:gd name="connsiteY43" fmla="*/ 514552 h 605663"/>
                  <a:gd name="connsiteX44" fmla="*/ 267273 w 607561"/>
                  <a:gd name="connsiteY44" fmla="*/ 485747 h 605663"/>
                  <a:gd name="connsiteX45" fmla="*/ 265315 w 607561"/>
                  <a:gd name="connsiteY45" fmla="*/ 456052 h 605663"/>
                  <a:gd name="connsiteX46" fmla="*/ 275640 w 607561"/>
                  <a:gd name="connsiteY46" fmla="*/ 427246 h 605663"/>
                  <a:gd name="connsiteX47" fmla="*/ 303767 w 607561"/>
                  <a:gd name="connsiteY47" fmla="*/ 415066 h 605663"/>
                  <a:gd name="connsiteX48" fmla="*/ 490802 w 607561"/>
                  <a:gd name="connsiteY48" fmla="*/ 414596 h 605663"/>
                  <a:gd name="connsiteX49" fmla="*/ 499826 w 607561"/>
                  <a:gd name="connsiteY49" fmla="*/ 416717 h 605663"/>
                  <a:gd name="connsiteX50" fmla="*/ 502585 w 607561"/>
                  <a:gd name="connsiteY50" fmla="*/ 433509 h 605663"/>
                  <a:gd name="connsiteX51" fmla="*/ 382324 w 607561"/>
                  <a:gd name="connsiteY51" fmla="*/ 522621 h 605663"/>
                  <a:gd name="connsiteX52" fmla="*/ 378497 w 607561"/>
                  <a:gd name="connsiteY52" fmla="*/ 523243 h 605663"/>
                  <a:gd name="connsiteX53" fmla="*/ 367014 w 607561"/>
                  <a:gd name="connsiteY53" fmla="*/ 515069 h 605663"/>
                  <a:gd name="connsiteX54" fmla="*/ 374580 w 607561"/>
                  <a:gd name="connsiteY54" fmla="*/ 499699 h 605663"/>
                  <a:gd name="connsiteX55" fmla="*/ 482913 w 607561"/>
                  <a:gd name="connsiteY55" fmla="*/ 419472 h 605663"/>
                  <a:gd name="connsiteX56" fmla="*/ 490802 w 607561"/>
                  <a:gd name="connsiteY56" fmla="*/ 414596 h 605663"/>
                  <a:gd name="connsiteX57" fmla="*/ 117156 w 607561"/>
                  <a:gd name="connsiteY57" fmla="*/ 414585 h 605663"/>
                  <a:gd name="connsiteX58" fmla="*/ 125045 w 607561"/>
                  <a:gd name="connsiteY58" fmla="*/ 419472 h 605663"/>
                  <a:gd name="connsiteX59" fmla="*/ 233378 w 607561"/>
                  <a:gd name="connsiteY59" fmla="*/ 499699 h 605663"/>
                  <a:gd name="connsiteX60" fmla="*/ 240944 w 607561"/>
                  <a:gd name="connsiteY60" fmla="*/ 515069 h 605663"/>
                  <a:gd name="connsiteX61" fmla="*/ 229461 w 607561"/>
                  <a:gd name="connsiteY61" fmla="*/ 523243 h 605663"/>
                  <a:gd name="connsiteX62" fmla="*/ 225634 w 607561"/>
                  <a:gd name="connsiteY62" fmla="*/ 522621 h 605663"/>
                  <a:gd name="connsiteX63" fmla="*/ 105373 w 607561"/>
                  <a:gd name="connsiteY63" fmla="*/ 433509 h 605663"/>
                  <a:gd name="connsiteX64" fmla="*/ 108132 w 607561"/>
                  <a:gd name="connsiteY64" fmla="*/ 416628 h 605663"/>
                  <a:gd name="connsiteX65" fmla="*/ 117156 w 607561"/>
                  <a:gd name="connsiteY65" fmla="*/ 414585 h 605663"/>
                  <a:gd name="connsiteX66" fmla="*/ 478543 w 607561"/>
                  <a:gd name="connsiteY66" fmla="*/ 340025 h 605663"/>
                  <a:gd name="connsiteX67" fmla="*/ 471867 w 607561"/>
                  <a:gd name="connsiteY67" fmla="*/ 340647 h 605663"/>
                  <a:gd name="connsiteX68" fmla="*/ 443119 w 607561"/>
                  <a:gd name="connsiteY68" fmla="*/ 369620 h 605663"/>
                  <a:gd name="connsiteX69" fmla="*/ 442318 w 607561"/>
                  <a:gd name="connsiteY69" fmla="*/ 373886 h 605663"/>
                  <a:gd name="connsiteX70" fmla="*/ 580988 w 607561"/>
                  <a:gd name="connsiteY70" fmla="*/ 373886 h 605663"/>
                  <a:gd name="connsiteX71" fmla="*/ 580187 w 607561"/>
                  <a:gd name="connsiteY71" fmla="*/ 369620 h 605663"/>
                  <a:gd name="connsiteX72" fmla="*/ 551438 w 607561"/>
                  <a:gd name="connsiteY72" fmla="*/ 340647 h 605663"/>
                  <a:gd name="connsiteX73" fmla="*/ 544763 w 607561"/>
                  <a:gd name="connsiteY73" fmla="*/ 340025 h 605663"/>
                  <a:gd name="connsiteX74" fmla="*/ 539155 w 607561"/>
                  <a:gd name="connsiteY74" fmla="*/ 340025 h 605663"/>
                  <a:gd name="connsiteX75" fmla="*/ 511653 w 607561"/>
                  <a:gd name="connsiteY75" fmla="*/ 349534 h 605663"/>
                  <a:gd name="connsiteX76" fmla="*/ 484150 w 607561"/>
                  <a:gd name="connsiteY76" fmla="*/ 340025 h 605663"/>
                  <a:gd name="connsiteX77" fmla="*/ 62842 w 607561"/>
                  <a:gd name="connsiteY77" fmla="*/ 340025 h 605663"/>
                  <a:gd name="connsiteX78" fmla="*/ 56167 w 607561"/>
                  <a:gd name="connsiteY78" fmla="*/ 340647 h 605663"/>
                  <a:gd name="connsiteX79" fmla="*/ 27418 w 607561"/>
                  <a:gd name="connsiteY79" fmla="*/ 369620 h 605663"/>
                  <a:gd name="connsiteX80" fmla="*/ 26617 w 607561"/>
                  <a:gd name="connsiteY80" fmla="*/ 373886 h 605663"/>
                  <a:gd name="connsiteX81" fmla="*/ 165287 w 607561"/>
                  <a:gd name="connsiteY81" fmla="*/ 373886 h 605663"/>
                  <a:gd name="connsiteX82" fmla="*/ 164486 w 607561"/>
                  <a:gd name="connsiteY82" fmla="*/ 369620 h 605663"/>
                  <a:gd name="connsiteX83" fmla="*/ 135738 w 607561"/>
                  <a:gd name="connsiteY83" fmla="*/ 340647 h 605663"/>
                  <a:gd name="connsiteX84" fmla="*/ 128973 w 607561"/>
                  <a:gd name="connsiteY84" fmla="*/ 340025 h 605663"/>
                  <a:gd name="connsiteX85" fmla="*/ 123455 w 607561"/>
                  <a:gd name="connsiteY85" fmla="*/ 340025 h 605663"/>
                  <a:gd name="connsiteX86" fmla="*/ 95952 w 607561"/>
                  <a:gd name="connsiteY86" fmla="*/ 349534 h 605663"/>
                  <a:gd name="connsiteX87" fmla="*/ 68450 w 607561"/>
                  <a:gd name="connsiteY87" fmla="*/ 340025 h 605663"/>
                  <a:gd name="connsiteX88" fmla="*/ 478543 w 607561"/>
                  <a:gd name="connsiteY88" fmla="*/ 315851 h 605663"/>
                  <a:gd name="connsiteX89" fmla="*/ 488689 w 607561"/>
                  <a:gd name="connsiteY89" fmla="*/ 315851 h 605663"/>
                  <a:gd name="connsiteX90" fmla="*/ 497234 w 607561"/>
                  <a:gd name="connsiteY90" fmla="*/ 319406 h 605663"/>
                  <a:gd name="connsiteX91" fmla="*/ 526071 w 607561"/>
                  <a:gd name="connsiteY91" fmla="*/ 319406 h 605663"/>
                  <a:gd name="connsiteX92" fmla="*/ 534616 w 607561"/>
                  <a:gd name="connsiteY92" fmla="*/ 315851 h 605663"/>
                  <a:gd name="connsiteX93" fmla="*/ 544763 w 607561"/>
                  <a:gd name="connsiteY93" fmla="*/ 315851 h 605663"/>
                  <a:gd name="connsiteX94" fmla="*/ 555888 w 607561"/>
                  <a:gd name="connsiteY94" fmla="*/ 316917 h 605663"/>
                  <a:gd name="connsiteX95" fmla="*/ 604040 w 607561"/>
                  <a:gd name="connsiteY95" fmla="*/ 365265 h 605663"/>
                  <a:gd name="connsiteX96" fmla="*/ 607333 w 607561"/>
                  <a:gd name="connsiteY96" fmla="*/ 383840 h 605663"/>
                  <a:gd name="connsiteX97" fmla="*/ 604752 w 607561"/>
                  <a:gd name="connsiteY97" fmla="*/ 393705 h 605663"/>
                  <a:gd name="connsiteX98" fmla="*/ 595495 w 607561"/>
                  <a:gd name="connsiteY98" fmla="*/ 398060 h 605663"/>
                  <a:gd name="connsiteX99" fmla="*/ 427810 w 607561"/>
                  <a:gd name="connsiteY99" fmla="*/ 398060 h 605663"/>
                  <a:gd name="connsiteX100" fmla="*/ 418553 w 607561"/>
                  <a:gd name="connsiteY100" fmla="*/ 393705 h 605663"/>
                  <a:gd name="connsiteX101" fmla="*/ 415883 w 607561"/>
                  <a:gd name="connsiteY101" fmla="*/ 383840 h 605663"/>
                  <a:gd name="connsiteX102" fmla="*/ 419265 w 607561"/>
                  <a:gd name="connsiteY102" fmla="*/ 365265 h 605663"/>
                  <a:gd name="connsiteX103" fmla="*/ 467417 w 607561"/>
                  <a:gd name="connsiteY103" fmla="*/ 316917 h 605663"/>
                  <a:gd name="connsiteX104" fmla="*/ 478543 w 607561"/>
                  <a:gd name="connsiteY104" fmla="*/ 315851 h 605663"/>
                  <a:gd name="connsiteX105" fmla="*/ 62842 w 607561"/>
                  <a:gd name="connsiteY105" fmla="*/ 315851 h 605663"/>
                  <a:gd name="connsiteX106" fmla="*/ 72989 w 607561"/>
                  <a:gd name="connsiteY106" fmla="*/ 315851 h 605663"/>
                  <a:gd name="connsiteX107" fmla="*/ 81534 w 607561"/>
                  <a:gd name="connsiteY107" fmla="*/ 319406 h 605663"/>
                  <a:gd name="connsiteX108" fmla="*/ 110282 w 607561"/>
                  <a:gd name="connsiteY108" fmla="*/ 319406 h 605663"/>
                  <a:gd name="connsiteX109" fmla="*/ 118916 w 607561"/>
                  <a:gd name="connsiteY109" fmla="*/ 315851 h 605663"/>
                  <a:gd name="connsiteX110" fmla="*/ 128973 w 607561"/>
                  <a:gd name="connsiteY110" fmla="*/ 315851 h 605663"/>
                  <a:gd name="connsiteX111" fmla="*/ 140188 w 607561"/>
                  <a:gd name="connsiteY111" fmla="*/ 316917 h 605663"/>
                  <a:gd name="connsiteX112" fmla="*/ 188340 w 607561"/>
                  <a:gd name="connsiteY112" fmla="*/ 365265 h 605663"/>
                  <a:gd name="connsiteX113" fmla="*/ 191633 w 607561"/>
                  <a:gd name="connsiteY113" fmla="*/ 383840 h 605663"/>
                  <a:gd name="connsiteX114" fmla="*/ 189052 w 607561"/>
                  <a:gd name="connsiteY114" fmla="*/ 393705 h 605663"/>
                  <a:gd name="connsiteX115" fmla="*/ 179795 w 607561"/>
                  <a:gd name="connsiteY115" fmla="*/ 398060 h 605663"/>
                  <a:gd name="connsiteX116" fmla="*/ 12110 w 607561"/>
                  <a:gd name="connsiteY116" fmla="*/ 398060 h 605663"/>
                  <a:gd name="connsiteX117" fmla="*/ 2853 w 607561"/>
                  <a:gd name="connsiteY117" fmla="*/ 393705 h 605663"/>
                  <a:gd name="connsiteX118" fmla="*/ 183 w 607561"/>
                  <a:gd name="connsiteY118" fmla="*/ 383840 h 605663"/>
                  <a:gd name="connsiteX119" fmla="*/ 3565 w 607561"/>
                  <a:gd name="connsiteY119" fmla="*/ 365265 h 605663"/>
                  <a:gd name="connsiteX120" fmla="*/ 51628 w 607561"/>
                  <a:gd name="connsiteY120" fmla="*/ 316917 h 605663"/>
                  <a:gd name="connsiteX121" fmla="*/ 62842 w 607561"/>
                  <a:gd name="connsiteY121" fmla="*/ 315851 h 605663"/>
                  <a:gd name="connsiteX122" fmla="*/ 511653 w 607561"/>
                  <a:gd name="connsiteY122" fmla="*/ 231644 h 605663"/>
                  <a:gd name="connsiteX123" fmla="*/ 501150 w 607561"/>
                  <a:gd name="connsiteY123" fmla="*/ 236179 h 605663"/>
                  <a:gd name="connsiteX124" fmla="*/ 497323 w 607561"/>
                  <a:gd name="connsiteY124" fmla="*/ 246936 h 605663"/>
                  <a:gd name="connsiteX125" fmla="*/ 499281 w 607561"/>
                  <a:gd name="connsiteY125" fmla="*/ 276631 h 605663"/>
                  <a:gd name="connsiteX126" fmla="*/ 504888 w 607561"/>
                  <a:gd name="connsiteY126" fmla="*/ 286677 h 605663"/>
                  <a:gd name="connsiteX127" fmla="*/ 518418 w 607561"/>
                  <a:gd name="connsiteY127" fmla="*/ 286677 h 605663"/>
                  <a:gd name="connsiteX128" fmla="*/ 524025 w 607561"/>
                  <a:gd name="connsiteY128" fmla="*/ 276631 h 605663"/>
                  <a:gd name="connsiteX129" fmla="*/ 525984 w 607561"/>
                  <a:gd name="connsiteY129" fmla="*/ 246936 h 605663"/>
                  <a:gd name="connsiteX130" fmla="*/ 522156 w 607561"/>
                  <a:gd name="connsiteY130" fmla="*/ 236179 h 605663"/>
                  <a:gd name="connsiteX131" fmla="*/ 511653 w 607561"/>
                  <a:gd name="connsiteY131" fmla="*/ 231644 h 605663"/>
                  <a:gd name="connsiteX132" fmla="*/ 95952 w 607561"/>
                  <a:gd name="connsiteY132" fmla="*/ 231644 h 605663"/>
                  <a:gd name="connsiteX133" fmla="*/ 85449 w 607561"/>
                  <a:gd name="connsiteY133" fmla="*/ 236179 h 605663"/>
                  <a:gd name="connsiteX134" fmla="*/ 81621 w 607561"/>
                  <a:gd name="connsiteY134" fmla="*/ 246936 h 605663"/>
                  <a:gd name="connsiteX135" fmla="*/ 83580 w 607561"/>
                  <a:gd name="connsiteY135" fmla="*/ 276631 h 605663"/>
                  <a:gd name="connsiteX136" fmla="*/ 89187 w 607561"/>
                  <a:gd name="connsiteY136" fmla="*/ 286677 h 605663"/>
                  <a:gd name="connsiteX137" fmla="*/ 102717 w 607561"/>
                  <a:gd name="connsiteY137" fmla="*/ 286677 h 605663"/>
                  <a:gd name="connsiteX138" fmla="*/ 108324 w 607561"/>
                  <a:gd name="connsiteY138" fmla="*/ 276631 h 605663"/>
                  <a:gd name="connsiteX139" fmla="*/ 110282 w 607561"/>
                  <a:gd name="connsiteY139" fmla="*/ 246936 h 605663"/>
                  <a:gd name="connsiteX140" fmla="*/ 106366 w 607561"/>
                  <a:gd name="connsiteY140" fmla="*/ 236179 h 605663"/>
                  <a:gd name="connsiteX141" fmla="*/ 95952 w 607561"/>
                  <a:gd name="connsiteY141" fmla="*/ 231644 h 605663"/>
                  <a:gd name="connsiteX142" fmla="*/ 511653 w 607561"/>
                  <a:gd name="connsiteY142" fmla="*/ 207462 h 605663"/>
                  <a:gd name="connsiteX143" fmla="*/ 539780 w 607561"/>
                  <a:gd name="connsiteY143" fmla="*/ 219642 h 605663"/>
                  <a:gd name="connsiteX144" fmla="*/ 550105 w 607561"/>
                  <a:gd name="connsiteY144" fmla="*/ 248537 h 605663"/>
                  <a:gd name="connsiteX145" fmla="*/ 548147 w 607561"/>
                  <a:gd name="connsiteY145" fmla="*/ 278231 h 605663"/>
                  <a:gd name="connsiteX146" fmla="*/ 531591 w 607561"/>
                  <a:gd name="connsiteY146" fmla="*/ 306948 h 605663"/>
                  <a:gd name="connsiteX147" fmla="*/ 511653 w 607561"/>
                  <a:gd name="connsiteY147" fmla="*/ 312816 h 605663"/>
                  <a:gd name="connsiteX148" fmla="*/ 491715 w 607561"/>
                  <a:gd name="connsiteY148" fmla="*/ 306948 h 605663"/>
                  <a:gd name="connsiteX149" fmla="*/ 475070 w 607561"/>
                  <a:gd name="connsiteY149" fmla="*/ 278231 h 605663"/>
                  <a:gd name="connsiteX150" fmla="*/ 473201 w 607561"/>
                  <a:gd name="connsiteY150" fmla="*/ 248537 h 605663"/>
                  <a:gd name="connsiteX151" fmla="*/ 483526 w 607561"/>
                  <a:gd name="connsiteY151" fmla="*/ 219731 h 605663"/>
                  <a:gd name="connsiteX152" fmla="*/ 511653 w 607561"/>
                  <a:gd name="connsiteY152" fmla="*/ 207462 h 605663"/>
                  <a:gd name="connsiteX153" fmla="*/ 95952 w 607561"/>
                  <a:gd name="connsiteY153" fmla="*/ 207462 h 605663"/>
                  <a:gd name="connsiteX154" fmla="*/ 124079 w 607561"/>
                  <a:gd name="connsiteY154" fmla="*/ 219731 h 605663"/>
                  <a:gd name="connsiteX155" fmla="*/ 134404 w 607561"/>
                  <a:gd name="connsiteY155" fmla="*/ 248537 h 605663"/>
                  <a:gd name="connsiteX156" fmla="*/ 132446 w 607561"/>
                  <a:gd name="connsiteY156" fmla="*/ 278231 h 605663"/>
                  <a:gd name="connsiteX157" fmla="*/ 115890 w 607561"/>
                  <a:gd name="connsiteY157" fmla="*/ 306948 h 605663"/>
                  <a:gd name="connsiteX158" fmla="*/ 95952 w 607561"/>
                  <a:gd name="connsiteY158" fmla="*/ 312816 h 605663"/>
                  <a:gd name="connsiteX159" fmla="*/ 76014 w 607561"/>
                  <a:gd name="connsiteY159" fmla="*/ 306948 h 605663"/>
                  <a:gd name="connsiteX160" fmla="*/ 59369 w 607561"/>
                  <a:gd name="connsiteY160" fmla="*/ 278231 h 605663"/>
                  <a:gd name="connsiteX161" fmla="*/ 57411 w 607561"/>
                  <a:gd name="connsiteY161" fmla="*/ 248537 h 605663"/>
                  <a:gd name="connsiteX162" fmla="*/ 67825 w 607561"/>
                  <a:gd name="connsiteY162" fmla="*/ 219731 h 605663"/>
                  <a:gd name="connsiteX163" fmla="*/ 95952 w 607561"/>
                  <a:gd name="connsiteY163" fmla="*/ 207462 h 605663"/>
                  <a:gd name="connsiteX164" fmla="*/ 270734 w 607561"/>
                  <a:gd name="connsiteY164" fmla="*/ 132403 h 605663"/>
                  <a:gd name="connsiteX165" fmla="*/ 263969 w 607561"/>
                  <a:gd name="connsiteY165" fmla="*/ 133114 h 605663"/>
                  <a:gd name="connsiteX166" fmla="*/ 235218 w 607561"/>
                  <a:gd name="connsiteY166" fmla="*/ 161998 h 605663"/>
                  <a:gd name="connsiteX167" fmla="*/ 234417 w 607561"/>
                  <a:gd name="connsiteY167" fmla="*/ 166353 h 605663"/>
                  <a:gd name="connsiteX168" fmla="*/ 373100 w 607561"/>
                  <a:gd name="connsiteY168" fmla="*/ 166353 h 605663"/>
                  <a:gd name="connsiteX169" fmla="*/ 372388 w 607561"/>
                  <a:gd name="connsiteY169" fmla="*/ 161998 h 605663"/>
                  <a:gd name="connsiteX170" fmla="*/ 343547 w 607561"/>
                  <a:gd name="connsiteY170" fmla="*/ 133114 h 605663"/>
                  <a:gd name="connsiteX171" fmla="*/ 336871 w 607561"/>
                  <a:gd name="connsiteY171" fmla="*/ 132403 h 605663"/>
                  <a:gd name="connsiteX172" fmla="*/ 331353 w 607561"/>
                  <a:gd name="connsiteY172" fmla="*/ 132403 h 605663"/>
                  <a:gd name="connsiteX173" fmla="*/ 303758 w 607561"/>
                  <a:gd name="connsiteY173" fmla="*/ 141912 h 605663"/>
                  <a:gd name="connsiteX174" fmla="*/ 276253 w 607561"/>
                  <a:gd name="connsiteY174" fmla="*/ 132403 h 605663"/>
                  <a:gd name="connsiteX175" fmla="*/ 270734 w 607561"/>
                  <a:gd name="connsiteY175" fmla="*/ 108318 h 605663"/>
                  <a:gd name="connsiteX176" fmla="*/ 280793 w 607561"/>
                  <a:gd name="connsiteY176" fmla="*/ 108318 h 605663"/>
                  <a:gd name="connsiteX177" fmla="*/ 289427 w 607561"/>
                  <a:gd name="connsiteY177" fmla="*/ 111784 h 605663"/>
                  <a:gd name="connsiteX178" fmla="*/ 303758 w 607561"/>
                  <a:gd name="connsiteY178" fmla="*/ 117739 h 605663"/>
                  <a:gd name="connsiteX179" fmla="*/ 318179 w 607561"/>
                  <a:gd name="connsiteY179" fmla="*/ 111784 h 605663"/>
                  <a:gd name="connsiteX180" fmla="*/ 326724 w 607561"/>
                  <a:gd name="connsiteY180" fmla="*/ 108318 h 605663"/>
                  <a:gd name="connsiteX181" fmla="*/ 336871 w 607561"/>
                  <a:gd name="connsiteY181" fmla="*/ 108318 h 605663"/>
                  <a:gd name="connsiteX182" fmla="*/ 348087 w 607561"/>
                  <a:gd name="connsiteY182" fmla="*/ 109295 h 605663"/>
                  <a:gd name="connsiteX183" fmla="*/ 396155 w 607561"/>
                  <a:gd name="connsiteY183" fmla="*/ 157732 h 605663"/>
                  <a:gd name="connsiteX184" fmla="*/ 399537 w 607561"/>
                  <a:gd name="connsiteY184" fmla="*/ 176218 h 605663"/>
                  <a:gd name="connsiteX185" fmla="*/ 396867 w 607561"/>
                  <a:gd name="connsiteY185" fmla="*/ 186172 h 605663"/>
                  <a:gd name="connsiteX186" fmla="*/ 387609 w 607561"/>
                  <a:gd name="connsiteY186" fmla="*/ 190527 h 605663"/>
                  <a:gd name="connsiteX187" fmla="*/ 219997 w 607561"/>
                  <a:gd name="connsiteY187" fmla="*/ 190527 h 605663"/>
                  <a:gd name="connsiteX188" fmla="*/ 210650 w 607561"/>
                  <a:gd name="connsiteY188" fmla="*/ 186172 h 605663"/>
                  <a:gd name="connsiteX189" fmla="*/ 208069 w 607561"/>
                  <a:gd name="connsiteY189" fmla="*/ 176218 h 605663"/>
                  <a:gd name="connsiteX190" fmla="*/ 211451 w 607561"/>
                  <a:gd name="connsiteY190" fmla="*/ 157732 h 605663"/>
                  <a:gd name="connsiteX191" fmla="*/ 259519 w 607561"/>
                  <a:gd name="connsiteY191" fmla="*/ 109295 h 605663"/>
                  <a:gd name="connsiteX192" fmla="*/ 270734 w 607561"/>
                  <a:gd name="connsiteY192" fmla="*/ 108318 h 605663"/>
                  <a:gd name="connsiteX193" fmla="*/ 413861 w 607561"/>
                  <a:gd name="connsiteY193" fmla="*/ 87316 h 605663"/>
                  <a:gd name="connsiteX194" fmla="*/ 423096 w 607561"/>
                  <a:gd name="connsiteY194" fmla="*/ 88372 h 605663"/>
                  <a:gd name="connsiteX195" fmla="*/ 502586 w 607561"/>
                  <a:gd name="connsiteY195" fmla="*/ 159488 h 605663"/>
                  <a:gd name="connsiteX196" fmla="*/ 499826 w 607561"/>
                  <a:gd name="connsiteY196" fmla="*/ 176290 h 605663"/>
                  <a:gd name="connsiteX197" fmla="*/ 492794 w 607561"/>
                  <a:gd name="connsiteY197" fmla="*/ 178601 h 605663"/>
                  <a:gd name="connsiteX198" fmla="*/ 482913 w 607561"/>
                  <a:gd name="connsiteY198" fmla="*/ 173534 h 605663"/>
                  <a:gd name="connsiteX199" fmla="*/ 411257 w 607561"/>
                  <a:gd name="connsiteY199" fmla="*/ 109529 h 605663"/>
                  <a:gd name="connsiteX200" fmla="*/ 406629 w 607561"/>
                  <a:gd name="connsiteY200" fmla="*/ 92995 h 605663"/>
                  <a:gd name="connsiteX201" fmla="*/ 413861 w 607561"/>
                  <a:gd name="connsiteY201" fmla="*/ 87316 h 605663"/>
                  <a:gd name="connsiteX202" fmla="*/ 382342 w 607561"/>
                  <a:gd name="connsiteY202" fmla="*/ 70370 h 605663"/>
                  <a:gd name="connsiteX203" fmla="*/ 388579 w 607561"/>
                  <a:gd name="connsiteY203" fmla="*/ 72592 h 605663"/>
                  <a:gd name="connsiteX204" fmla="*/ 395796 w 607561"/>
                  <a:gd name="connsiteY204" fmla="*/ 88058 h 605663"/>
                  <a:gd name="connsiteX205" fmla="*/ 384391 w 607561"/>
                  <a:gd name="connsiteY205" fmla="*/ 95969 h 605663"/>
                  <a:gd name="connsiteX206" fmla="*/ 380203 w 607561"/>
                  <a:gd name="connsiteY206" fmla="*/ 95258 h 605663"/>
                  <a:gd name="connsiteX207" fmla="*/ 374590 w 607561"/>
                  <a:gd name="connsiteY207" fmla="*/ 93213 h 605663"/>
                  <a:gd name="connsiteX208" fmla="*/ 367016 w 607561"/>
                  <a:gd name="connsiteY208" fmla="*/ 77925 h 605663"/>
                  <a:gd name="connsiteX209" fmla="*/ 382342 w 607561"/>
                  <a:gd name="connsiteY209" fmla="*/ 70370 h 605663"/>
                  <a:gd name="connsiteX210" fmla="*/ 225634 w 607561"/>
                  <a:gd name="connsiteY210" fmla="*/ 70370 h 605663"/>
                  <a:gd name="connsiteX211" fmla="*/ 240944 w 607561"/>
                  <a:gd name="connsiteY211" fmla="*/ 77923 h 605663"/>
                  <a:gd name="connsiteX212" fmla="*/ 233378 w 607561"/>
                  <a:gd name="connsiteY212" fmla="*/ 93207 h 605663"/>
                  <a:gd name="connsiteX213" fmla="*/ 125045 w 607561"/>
                  <a:gd name="connsiteY213" fmla="*/ 173536 h 605663"/>
                  <a:gd name="connsiteX214" fmla="*/ 115164 w 607561"/>
                  <a:gd name="connsiteY214" fmla="*/ 178601 h 605663"/>
                  <a:gd name="connsiteX215" fmla="*/ 108132 w 607561"/>
                  <a:gd name="connsiteY215" fmla="*/ 176291 h 605663"/>
                  <a:gd name="connsiteX216" fmla="*/ 105373 w 607561"/>
                  <a:gd name="connsiteY216" fmla="*/ 159496 h 605663"/>
                  <a:gd name="connsiteX217" fmla="*/ 225634 w 607561"/>
                  <a:gd name="connsiteY217" fmla="*/ 70370 h 605663"/>
                  <a:gd name="connsiteX218" fmla="*/ 303767 w 607561"/>
                  <a:gd name="connsiteY218" fmla="*/ 24166 h 605663"/>
                  <a:gd name="connsiteX219" fmla="*/ 293353 w 607561"/>
                  <a:gd name="connsiteY219" fmla="*/ 28698 h 605663"/>
                  <a:gd name="connsiteX220" fmla="*/ 289436 w 607561"/>
                  <a:gd name="connsiteY220" fmla="*/ 39448 h 605663"/>
                  <a:gd name="connsiteX221" fmla="*/ 291395 w 607561"/>
                  <a:gd name="connsiteY221" fmla="*/ 69123 h 605663"/>
                  <a:gd name="connsiteX222" fmla="*/ 297002 w 607561"/>
                  <a:gd name="connsiteY222" fmla="*/ 79074 h 605663"/>
                  <a:gd name="connsiteX223" fmla="*/ 310532 w 607561"/>
                  <a:gd name="connsiteY223" fmla="*/ 79074 h 605663"/>
                  <a:gd name="connsiteX224" fmla="*/ 316139 w 607561"/>
                  <a:gd name="connsiteY224" fmla="*/ 69123 h 605663"/>
                  <a:gd name="connsiteX225" fmla="*/ 318097 w 607561"/>
                  <a:gd name="connsiteY225" fmla="*/ 39448 h 605663"/>
                  <a:gd name="connsiteX226" fmla="*/ 314270 w 607561"/>
                  <a:gd name="connsiteY226" fmla="*/ 28698 h 605663"/>
                  <a:gd name="connsiteX227" fmla="*/ 303767 w 607561"/>
                  <a:gd name="connsiteY227" fmla="*/ 24166 h 605663"/>
                  <a:gd name="connsiteX228" fmla="*/ 303767 w 607561"/>
                  <a:gd name="connsiteY228" fmla="*/ 0 h 605663"/>
                  <a:gd name="connsiteX229" fmla="*/ 331894 w 607561"/>
                  <a:gd name="connsiteY229" fmla="*/ 12172 h 605663"/>
                  <a:gd name="connsiteX230" fmla="*/ 342308 w 607561"/>
                  <a:gd name="connsiteY230" fmla="*/ 40958 h 605663"/>
                  <a:gd name="connsiteX231" fmla="*/ 340350 w 607561"/>
                  <a:gd name="connsiteY231" fmla="*/ 70633 h 605663"/>
                  <a:gd name="connsiteX232" fmla="*/ 323705 w 607561"/>
                  <a:gd name="connsiteY232" fmla="*/ 99331 h 605663"/>
                  <a:gd name="connsiteX233" fmla="*/ 303767 w 607561"/>
                  <a:gd name="connsiteY233" fmla="*/ 105284 h 605663"/>
                  <a:gd name="connsiteX234" fmla="*/ 283829 w 607561"/>
                  <a:gd name="connsiteY234" fmla="*/ 99331 h 605663"/>
                  <a:gd name="connsiteX235" fmla="*/ 267273 w 607561"/>
                  <a:gd name="connsiteY235" fmla="*/ 70633 h 605663"/>
                  <a:gd name="connsiteX236" fmla="*/ 265315 w 607561"/>
                  <a:gd name="connsiteY236" fmla="*/ 40958 h 605663"/>
                  <a:gd name="connsiteX237" fmla="*/ 275640 w 607561"/>
                  <a:gd name="connsiteY237" fmla="*/ 12172 h 605663"/>
                  <a:gd name="connsiteX238" fmla="*/ 303767 w 607561"/>
                  <a:gd name="connsiteY238" fmla="*/ 0 h 605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</a:cxnLst>
                <a:rect l="l" t="t" r="r" b="b"/>
                <a:pathLst>
                  <a:path w="607561" h="605663">
                    <a:moveTo>
                      <a:pt x="270734" y="547628"/>
                    </a:moveTo>
                    <a:cubicBezTo>
                      <a:pt x="268420" y="547628"/>
                      <a:pt x="266195" y="547806"/>
                      <a:pt x="263969" y="548250"/>
                    </a:cubicBezTo>
                    <a:cubicBezTo>
                      <a:pt x="249460" y="550916"/>
                      <a:pt x="237888" y="562559"/>
                      <a:pt x="235218" y="577134"/>
                    </a:cubicBezTo>
                    <a:lnTo>
                      <a:pt x="234417" y="581489"/>
                    </a:lnTo>
                    <a:lnTo>
                      <a:pt x="373100" y="581489"/>
                    </a:lnTo>
                    <a:lnTo>
                      <a:pt x="372388" y="577134"/>
                    </a:lnTo>
                    <a:cubicBezTo>
                      <a:pt x="369718" y="562559"/>
                      <a:pt x="358146" y="550916"/>
                      <a:pt x="343547" y="548250"/>
                    </a:cubicBezTo>
                    <a:cubicBezTo>
                      <a:pt x="341411" y="547806"/>
                      <a:pt x="339097" y="547628"/>
                      <a:pt x="336871" y="547628"/>
                    </a:cubicBezTo>
                    <a:lnTo>
                      <a:pt x="331353" y="547628"/>
                    </a:lnTo>
                    <a:cubicBezTo>
                      <a:pt x="315241" y="560248"/>
                      <a:pt x="292365" y="560248"/>
                      <a:pt x="276253" y="547628"/>
                    </a:cubicBezTo>
                    <a:close/>
                    <a:moveTo>
                      <a:pt x="270734" y="523454"/>
                    </a:moveTo>
                    <a:lnTo>
                      <a:pt x="280793" y="523454"/>
                    </a:lnTo>
                    <a:cubicBezTo>
                      <a:pt x="283997" y="523454"/>
                      <a:pt x="287113" y="524698"/>
                      <a:pt x="289427" y="526920"/>
                    </a:cubicBezTo>
                    <a:cubicBezTo>
                      <a:pt x="297349" y="534919"/>
                      <a:pt x="310256" y="534919"/>
                      <a:pt x="318179" y="526920"/>
                    </a:cubicBezTo>
                    <a:cubicBezTo>
                      <a:pt x="320493" y="524698"/>
                      <a:pt x="323519" y="523454"/>
                      <a:pt x="326724" y="523454"/>
                    </a:cubicBezTo>
                    <a:lnTo>
                      <a:pt x="336871" y="523454"/>
                    </a:lnTo>
                    <a:cubicBezTo>
                      <a:pt x="340610" y="523454"/>
                      <a:pt x="344348" y="523810"/>
                      <a:pt x="348087" y="524432"/>
                    </a:cubicBezTo>
                    <a:cubicBezTo>
                      <a:pt x="372388" y="529053"/>
                      <a:pt x="391704" y="548517"/>
                      <a:pt x="396155" y="572868"/>
                    </a:cubicBezTo>
                    <a:lnTo>
                      <a:pt x="399537" y="591354"/>
                    </a:lnTo>
                    <a:cubicBezTo>
                      <a:pt x="400160" y="594909"/>
                      <a:pt x="399181" y="598553"/>
                      <a:pt x="396867" y="601308"/>
                    </a:cubicBezTo>
                    <a:cubicBezTo>
                      <a:pt x="394641" y="604063"/>
                      <a:pt x="391170" y="605663"/>
                      <a:pt x="387609" y="605663"/>
                    </a:cubicBezTo>
                    <a:lnTo>
                      <a:pt x="219997" y="605663"/>
                    </a:lnTo>
                    <a:cubicBezTo>
                      <a:pt x="216347" y="605663"/>
                      <a:pt x="212965" y="604063"/>
                      <a:pt x="210650" y="601308"/>
                    </a:cubicBezTo>
                    <a:cubicBezTo>
                      <a:pt x="208336" y="598553"/>
                      <a:pt x="207446" y="594909"/>
                      <a:pt x="208069" y="591443"/>
                    </a:cubicBezTo>
                    <a:lnTo>
                      <a:pt x="211451" y="572868"/>
                    </a:lnTo>
                    <a:cubicBezTo>
                      <a:pt x="215813" y="548517"/>
                      <a:pt x="235129" y="529053"/>
                      <a:pt x="259519" y="524432"/>
                    </a:cubicBezTo>
                    <a:cubicBezTo>
                      <a:pt x="263168" y="523810"/>
                      <a:pt x="266996" y="523454"/>
                      <a:pt x="270734" y="523454"/>
                    </a:cubicBezTo>
                    <a:close/>
                    <a:moveTo>
                      <a:pt x="303767" y="439249"/>
                    </a:moveTo>
                    <a:cubicBezTo>
                      <a:pt x="299761" y="439249"/>
                      <a:pt x="296023" y="440849"/>
                      <a:pt x="293353" y="443783"/>
                    </a:cubicBezTo>
                    <a:cubicBezTo>
                      <a:pt x="290594" y="446717"/>
                      <a:pt x="289169" y="450540"/>
                      <a:pt x="289436" y="454541"/>
                    </a:cubicBezTo>
                    <a:lnTo>
                      <a:pt x="291395" y="484235"/>
                    </a:lnTo>
                    <a:cubicBezTo>
                      <a:pt x="291662" y="488414"/>
                      <a:pt x="293798" y="492148"/>
                      <a:pt x="297002" y="494193"/>
                    </a:cubicBezTo>
                    <a:cubicBezTo>
                      <a:pt x="301186" y="496860"/>
                      <a:pt x="306437" y="496860"/>
                      <a:pt x="310532" y="494193"/>
                    </a:cubicBezTo>
                    <a:cubicBezTo>
                      <a:pt x="313825" y="492148"/>
                      <a:pt x="315872" y="488414"/>
                      <a:pt x="316139" y="484235"/>
                    </a:cubicBezTo>
                    <a:lnTo>
                      <a:pt x="318097" y="454541"/>
                    </a:lnTo>
                    <a:cubicBezTo>
                      <a:pt x="318364" y="450540"/>
                      <a:pt x="317029" y="446717"/>
                      <a:pt x="314270" y="443783"/>
                    </a:cubicBezTo>
                    <a:cubicBezTo>
                      <a:pt x="311511" y="440849"/>
                      <a:pt x="307772" y="439249"/>
                      <a:pt x="303767" y="439249"/>
                    </a:cubicBezTo>
                    <a:close/>
                    <a:moveTo>
                      <a:pt x="303767" y="415066"/>
                    </a:moveTo>
                    <a:cubicBezTo>
                      <a:pt x="314448" y="415066"/>
                      <a:pt x="324684" y="419511"/>
                      <a:pt x="331894" y="427246"/>
                    </a:cubicBezTo>
                    <a:cubicBezTo>
                      <a:pt x="339192" y="434981"/>
                      <a:pt x="342931" y="445472"/>
                      <a:pt x="342308" y="456052"/>
                    </a:cubicBezTo>
                    <a:lnTo>
                      <a:pt x="340350" y="485747"/>
                    </a:lnTo>
                    <a:cubicBezTo>
                      <a:pt x="339549" y="497482"/>
                      <a:pt x="333407" y="508240"/>
                      <a:pt x="323705" y="514552"/>
                    </a:cubicBezTo>
                    <a:cubicBezTo>
                      <a:pt x="317652" y="518464"/>
                      <a:pt x="310710" y="520420"/>
                      <a:pt x="303767" y="520420"/>
                    </a:cubicBezTo>
                    <a:cubicBezTo>
                      <a:pt x="296824" y="520420"/>
                      <a:pt x="289881" y="518464"/>
                      <a:pt x="283829" y="514552"/>
                    </a:cubicBezTo>
                    <a:cubicBezTo>
                      <a:pt x="274216" y="508240"/>
                      <a:pt x="267985" y="497482"/>
                      <a:pt x="267273" y="485747"/>
                    </a:cubicBezTo>
                    <a:lnTo>
                      <a:pt x="265315" y="456052"/>
                    </a:lnTo>
                    <a:cubicBezTo>
                      <a:pt x="264603" y="445472"/>
                      <a:pt x="268430" y="434981"/>
                      <a:pt x="275640" y="427246"/>
                    </a:cubicBezTo>
                    <a:cubicBezTo>
                      <a:pt x="282939" y="419511"/>
                      <a:pt x="293175" y="415066"/>
                      <a:pt x="303767" y="415066"/>
                    </a:cubicBezTo>
                    <a:close/>
                    <a:moveTo>
                      <a:pt x="490802" y="414596"/>
                    </a:moveTo>
                    <a:cubicBezTo>
                      <a:pt x="493862" y="414096"/>
                      <a:pt x="497111" y="414763"/>
                      <a:pt x="499826" y="416717"/>
                    </a:cubicBezTo>
                    <a:cubicBezTo>
                      <a:pt x="505256" y="420538"/>
                      <a:pt x="506502" y="428090"/>
                      <a:pt x="502585" y="433509"/>
                    </a:cubicBezTo>
                    <a:cubicBezTo>
                      <a:pt x="472587" y="475355"/>
                      <a:pt x="431016" y="506185"/>
                      <a:pt x="382324" y="522621"/>
                    </a:cubicBezTo>
                    <a:cubicBezTo>
                      <a:pt x="381078" y="523065"/>
                      <a:pt x="379743" y="523243"/>
                      <a:pt x="378497" y="523243"/>
                    </a:cubicBezTo>
                    <a:cubicBezTo>
                      <a:pt x="373423" y="523243"/>
                      <a:pt x="368705" y="520134"/>
                      <a:pt x="367014" y="515069"/>
                    </a:cubicBezTo>
                    <a:cubicBezTo>
                      <a:pt x="364877" y="508761"/>
                      <a:pt x="368260" y="501831"/>
                      <a:pt x="374580" y="499699"/>
                    </a:cubicBezTo>
                    <a:cubicBezTo>
                      <a:pt x="417753" y="485128"/>
                      <a:pt x="456208" y="456609"/>
                      <a:pt x="482913" y="419472"/>
                    </a:cubicBezTo>
                    <a:cubicBezTo>
                      <a:pt x="484871" y="416762"/>
                      <a:pt x="487742" y="415096"/>
                      <a:pt x="490802" y="414596"/>
                    </a:cubicBezTo>
                    <a:close/>
                    <a:moveTo>
                      <a:pt x="117156" y="414585"/>
                    </a:moveTo>
                    <a:cubicBezTo>
                      <a:pt x="120216" y="415096"/>
                      <a:pt x="123087" y="416762"/>
                      <a:pt x="125045" y="419472"/>
                    </a:cubicBezTo>
                    <a:cubicBezTo>
                      <a:pt x="151661" y="456609"/>
                      <a:pt x="190205" y="485128"/>
                      <a:pt x="233378" y="499699"/>
                    </a:cubicBezTo>
                    <a:cubicBezTo>
                      <a:pt x="239698" y="501831"/>
                      <a:pt x="243081" y="508761"/>
                      <a:pt x="240944" y="515069"/>
                    </a:cubicBezTo>
                    <a:cubicBezTo>
                      <a:pt x="239253" y="520045"/>
                      <a:pt x="234535" y="523243"/>
                      <a:pt x="229461" y="523243"/>
                    </a:cubicBezTo>
                    <a:cubicBezTo>
                      <a:pt x="228215" y="523243"/>
                      <a:pt x="226880" y="523065"/>
                      <a:pt x="225634" y="522621"/>
                    </a:cubicBezTo>
                    <a:cubicBezTo>
                      <a:pt x="177654" y="506451"/>
                      <a:pt x="134926" y="474822"/>
                      <a:pt x="105373" y="433509"/>
                    </a:cubicBezTo>
                    <a:cubicBezTo>
                      <a:pt x="101456" y="428090"/>
                      <a:pt x="102702" y="420538"/>
                      <a:pt x="108132" y="416628"/>
                    </a:cubicBezTo>
                    <a:cubicBezTo>
                      <a:pt x="110847" y="414718"/>
                      <a:pt x="114096" y="414074"/>
                      <a:pt x="117156" y="414585"/>
                    </a:cubicBezTo>
                    <a:close/>
                    <a:moveTo>
                      <a:pt x="478543" y="340025"/>
                    </a:moveTo>
                    <a:cubicBezTo>
                      <a:pt x="476318" y="340025"/>
                      <a:pt x="474092" y="340203"/>
                      <a:pt x="471867" y="340647"/>
                    </a:cubicBezTo>
                    <a:cubicBezTo>
                      <a:pt x="457271" y="343402"/>
                      <a:pt x="445700" y="355045"/>
                      <a:pt x="443119" y="369620"/>
                    </a:cubicBezTo>
                    <a:lnTo>
                      <a:pt x="442318" y="373886"/>
                    </a:lnTo>
                    <a:lnTo>
                      <a:pt x="580988" y="373886"/>
                    </a:lnTo>
                    <a:lnTo>
                      <a:pt x="580187" y="369620"/>
                    </a:lnTo>
                    <a:cubicBezTo>
                      <a:pt x="577516" y="355045"/>
                      <a:pt x="565946" y="343402"/>
                      <a:pt x="551438" y="340647"/>
                    </a:cubicBezTo>
                    <a:cubicBezTo>
                      <a:pt x="549213" y="340203"/>
                      <a:pt x="546988" y="340025"/>
                      <a:pt x="544763" y="340025"/>
                    </a:cubicBezTo>
                    <a:lnTo>
                      <a:pt x="539155" y="340025"/>
                    </a:lnTo>
                    <a:cubicBezTo>
                      <a:pt x="531323" y="346157"/>
                      <a:pt x="521710" y="349534"/>
                      <a:pt x="511653" y="349534"/>
                    </a:cubicBezTo>
                    <a:cubicBezTo>
                      <a:pt x="501506" y="349534"/>
                      <a:pt x="491894" y="346157"/>
                      <a:pt x="484150" y="340025"/>
                    </a:cubicBezTo>
                    <a:close/>
                    <a:moveTo>
                      <a:pt x="62842" y="340025"/>
                    </a:moveTo>
                    <a:cubicBezTo>
                      <a:pt x="60617" y="340025"/>
                      <a:pt x="58392" y="340203"/>
                      <a:pt x="56167" y="340647"/>
                    </a:cubicBezTo>
                    <a:cubicBezTo>
                      <a:pt x="41570" y="343402"/>
                      <a:pt x="30000" y="355045"/>
                      <a:pt x="27418" y="369620"/>
                    </a:cubicBezTo>
                    <a:lnTo>
                      <a:pt x="26617" y="373886"/>
                    </a:lnTo>
                    <a:lnTo>
                      <a:pt x="165287" y="373886"/>
                    </a:lnTo>
                    <a:lnTo>
                      <a:pt x="164486" y="369620"/>
                    </a:lnTo>
                    <a:cubicBezTo>
                      <a:pt x="161816" y="355045"/>
                      <a:pt x="150245" y="343402"/>
                      <a:pt x="135738" y="340647"/>
                    </a:cubicBezTo>
                    <a:cubicBezTo>
                      <a:pt x="133513" y="340203"/>
                      <a:pt x="131287" y="340025"/>
                      <a:pt x="128973" y="340025"/>
                    </a:cubicBezTo>
                    <a:lnTo>
                      <a:pt x="123455" y="340025"/>
                    </a:lnTo>
                    <a:cubicBezTo>
                      <a:pt x="115622" y="346157"/>
                      <a:pt x="106010" y="349534"/>
                      <a:pt x="95952" y="349534"/>
                    </a:cubicBezTo>
                    <a:cubicBezTo>
                      <a:pt x="85806" y="349534"/>
                      <a:pt x="76193" y="346157"/>
                      <a:pt x="68450" y="340025"/>
                    </a:cubicBezTo>
                    <a:close/>
                    <a:moveTo>
                      <a:pt x="478543" y="315851"/>
                    </a:moveTo>
                    <a:lnTo>
                      <a:pt x="488689" y="315851"/>
                    </a:lnTo>
                    <a:cubicBezTo>
                      <a:pt x="491894" y="315851"/>
                      <a:pt x="495009" y="317095"/>
                      <a:pt x="497234" y="319406"/>
                    </a:cubicBezTo>
                    <a:cubicBezTo>
                      <a:pt x="505155" y="327316"/>
                      <a:pt x="518061" y="327316"/>
                      <a:pt x="526071" y="319406"/>
                    </a:cubicBezTo>
                    <a:cubicBezTo>
                      <a:pt x="528297" y="317095"/>
                      <a:pt x="531412" y="315851"/>
                      <a:pt x="534616" y="315851"/>
                    </a:cubicBezTo>
                    <a:lnTo>
                      <a:pt x="544763" y="315851"/>
                    </a:lnTo>
                    <a:cubicBezTo>
                      <a:pt x="548501" y="315851"/>
                      <a:pt x="552239" y="316206"/>
                      <a:pt x="555888" y="316917"/>
                    </a:cubicBezTo>
                    <a:cubicBezTo>
                      <a:pt x="580276" y="321450"/>
                      <a:pt x="599590" y="340914"/>
                      <a:pt x="604040" y="365265"/>
                    </a:cubicBezTo>
                    <a:lnTo>
                      <a:pt x="607333" y="383840"/>
                    </a:lnTo>
                    <a:cubicBezTo>
                      <a:pt x="608045" y="387395"/>
                      <a:pt x="607066" y="390950"/>
                      <a:pt x="604752" y="393705"/>
                    </a:cubicBezTo>
                    <a:cubicBezTo>
                      <a:pt x="602438" y="396460"/>
                      <a:pt x="599056" y="398060"/>
                      <a:pt x="595495" y="398060"/>
                    </a:cubicBezTo>
                    <a:lnTo>
                      <a:pt x="427810" y="398060"/>
                    </a:lnTo>
                    <a:cubicBezTo>
                      <a:pt x="424250" y="398060"/>
                      <a:pt x="420867" y="396460"/>
                      <a:pt x="418553" y="393705"/>
                    </a:cubicBezTo>
                    <a:cubicBezTo>
                      <a:pt x="416239" y="390950"/>
                      <a:pt x="415260" y="387395"/>
                      <a:pt x="415883" y="383840"/>
                    </a:cubicBezTo>
                    <a:lnTo>
                      <a:pt x="419265" y="365265"/>
                    </a:lnTo>
                    <a:cubicBezTo>
                      <a:pt x="423716" y="340914"/>
                      <a:pt x="443030" y="321450"/>
                      <a:pt x="467417" y="316917"/>
                    </a:cubicBezTo>
                    <a:cubicBezTo>
                      <a:pt x="471066" y="316206"/>
                      <a:pt x="474805" y="315851"/>
                      <a:pt x="478543" y="315851"/>
                    </a:cubicBezTo>
                    <a:close/>
                    <a:moveTo>
                      <a:pt x="62842" y="315851"/>
                    </a:moveTo>
                    <a:lnTo>
                      <a:pt x="72989" y="315851"/>
                    </a:lnTo>
                    <a:cubicBezTo>
                      <a:pt x="76193" y="315851"/>
                      <a:pt x="79219" y="317095"/>
                      <a:pt x="81534" y="319406"/>
                    </a:cubicBezTo>
                    <a:cubicBezTo>
                      <a:pt x="89455" y="327316"/>
                      <a:pt x="102361" y="327316"/>
                      <a:pt x="110282" y="319406"/>
                    </a:cubicBezTo>
                    <a:cubicBezTo>
                      <a:pt x="112596" y="317095"/>
                      <a:pt x="115711" y="315851"/>
                      <a:pt x="118916" y="315851"/>
                    </a:cubicBezTo>
                    <a:lnTo>
                      <a:pt x="128973" y="315851"/>
                    </a:lnTo>
                    <a:cubicBezTo>
                      <a:pt x="132711" y="315851"/>
                      <a:pt x="136539" y="316206"/>
                      <a:pt x="140188" y="316917"/>
                    </a:cubicBezTo>
                    <a:cubicBezTo>
                      <a:pt x="164575" y="321450"/>
                      <a:pt x="183889" y="340914"/>
                      <a:pt x="188340" y="365265"/>
                    </a:cubicBezTo>
                    <a:lnTo>
                      <a:pt x="191633" y="383840"/>
                    </a:lnTo>
                    <a:cubicBezTo>
                      <a:pt x="192345" y="387395"/>
                      <a:pt x="191366" y="390950"/>
                      <a:pt x="189052" y="393705"/>
                    </a:cubicBezTo>
                    <a:cubicBezTo>
                      <a:pt x="186738" y="396460"/>
                      <a:pt x="183355" y="398060"/>
                      <a:pt x="179795" y="398060"/>
                    </a:cubicBezTo>
                    <a:lnTo>
                      <a:pt x="12110" y="398060"/>
                    </a:lnTo>
                    <a:cubicBezTo>
                      <a:pt x="8549" y="398060"/>
                      <a:pt x="5078" y="396460"/>
                      <a:pt x="2853" y="393705"/>
                    </a:cubicBezTo>
                    <a:cubicBezTo>
                      <a:pt x="539" y="390950"/>
                      <a:pt x="-440" y="387395"/>
                      <a:pt x="183" y="383840"/>
                    </a:cubicBezTo>
                    <a:lnTo>
                      <a:pt x="3565" y="365265"/>
                    </a:lnTo>
                    <a:cubicBezTo>
                      <a:pt x="8015" y="340914"/>
                      <a:pt x="27329" y="321450"/>
                      <a:pt x="51628" y="316917"/>
                    </a:cubicBezTo>
                    <a:cubicBezTo>
                      <a:pt x="55366" y="316206"/>
                      <a:pt x="59104" y="315851"/>
                      <a:pt x="62842" y="315851"/>
                    </a:cubicBezTo>
                    <a:close/>
                    <a:moveTo>
                      <a:pt x="511653" y="231644"/>
                    </a:moveTo>
                    <a:cubicBezTo>
                      <a:pt x="507648" y="231644"/>
                      <a:pt x="503909" y="233334"/>
                      <a:pt x="501150" y="236179"/>
                    </a:cubicBezTo>
                    <a:cubicBezTo>
                      <a:pt x="498391" y="239113"/>
                      <a:pt x="497056" y="242935"/>
                      <a:pt x="497323" y="246936"/>
                    </a:cubicBezTo>
                    <a:lnTo>
                      <a:pt x="499281" y="276631"/>
                    </a:lnTo>
                    <a:cubicBezTo>
                      <a:pt x="499548" y="280810"/>
                      <a:pt x="501595" y="284544"/>
                      <a:pt x="504888" y="286677"/>
                    </a:cubicBezTo>
                    <a:cubicBezTo>
                      <a:pt x="508983" y="289345"/>
                      <a:pt x="514323" y="289345"/>
                      <a:pt x="518418" y="286677"/>
                    </a:cubicBezTo>
                    <a:cubicBezTo>
                      <a:pt x="521622" y="284544"/>
                      <a:pt x="523758" y="280810"/>
                      <a:pt x="524025" y="276631"/>
                    </a:cubicBezTo>
                    <a:lnTo>
                      <a:pt x="525984" y="246936"/>
                    </a:lnTo>
                    <a:cubicBezTo>
                      <a:pt x="526251" y="242935"/>
                      <a:pt x="524826" y="239113"/>
                      <a:pt x="522156" y="236179"/>
                    </a:cubicBezTo>
                    <a:cubicBezTo>
                      <a:pt x="519397" y="233334"/>
                      <a:pt x="515659" y="231644"/>
                      <a:pt x="511653" y="231644"/>
                    </a:cubicBezTo>
                    <a:close/>
                    <a:moveTo>
                      <a:pt x="95952" y="231644"/>
                    </a:moveTo>
                    <a:cubicBezTo>
                      <a:pt x="91946" y="231644"/>
                      <a:pt x="88208" y="233334"/>
                      <a:pt x="85449" y="236179"/>
                    </a:cubicBezTo>
                    <a:cubicBezTo>
                      <a:pt x="82690" y="239113"/>
                      <a:pt x="81354" y="242935"/>
                      <a:pt x="81621" y="246936"/>
                    </a:cubicBezTo>
                    <a:lnTo>
                      <a:pt x="83580" y="276631"/>
                    </a:lnTo>
                    <a:cubicBezTo>
                      <a:pt x="83847" y="280810"/>
                      <a:pt x="85894" y="284544"/>
                      <a:pt x="89187" y="286677"/>
                    </a:cubicBezTo>
                    <a:cubicBezTo>
                      <a:pt x="93282" y="289345"/>
                      <a:pt x="98622" y="289345"/>
                      <a:pt x="102717" y="286677"/>
                    </a:cubicBezTo>
                    <a:cubicBezTo>
                      <a:pt x="105921" y="284544"/>
                      <a:pt x="108057" y="280810"/>
                      <a:pt x="108324" y="276631"/>
                    </a:cubicBezTo>
                    <a:lnTo>
                      <a:pt x="110282" y="246936"/>
                    </a:lnTo>
                    <a:cubicBezTo>
                      <a:pt x="110549" y="242935"/>
                      <a:pt x="109125" y="239113"/>
                      <a:pt x="106366" y="236179"/>
                    </a:cubicBezTo>
                    <a:cubicBezTo>
                      <a:pt x="103696" y="233334"/>
                      <a:pt x="99957" y="231644"/>
                      <a:pt x="95952" y="231644"/>
                    </a:cubicBezTo>
                    <a:close/>
                    <a:moveTo>
                      <a:pt x="511653" y="207462"/>
                    </a:moveTo>
                    <a:cubicBezTo>
                      <a:pt x="522245" y="207462"/>
                      <a:pt x="532481" y="211907"/>
                      <a:pt x="539780" y="219642"/>
                    </a:cubicBezTo>
                    <a:cubicBezTo>
                      <a:pt x="547079" y="227466"/>
                      <a:pt x="550817" y="237957"/>
                      <a:pt x="550105" y="248537"/>
                    </a:cubicBezTo>
                    <a:lnTo>
                      <a:pt x="548147" y="278231"/>
                    </a:lnTo>
                    <a:cubicBezTo>
                      <a:pt x="547435" y="289967"/>
                      <a:pt x="541204" y="300725"/>
                      <a:pt x="531591" y="306948"/>
                    </a:cubicBezTo>
                    <a:cubicBezTo>
                      <a:pt x="525539" y="310860"/>
                      <a:pt x="518596" y="312816"/>
                      <a:pt x="511653" y="312816"/>
                    </a:cubicBezTo>
                    <a:cubicBezTo>
                      <a:pt x="504710" y="312816"/>
                      <a:pt x="497768" y="310860"/>
                      <a:pt x="491715" y="306948"/>
                    </a:cubicBezTo>
                    <a:cubicBezTo>
                      <a:pt x="482102" y="300725"/>
                      <a:pt x="475871" y="289967"/>
                      <a:pt x="475070" y="278231"/>
                    </a:cubicBezTo>
                    <a:lnTo>
                      <a:pt x="473201" y="248537"/>
                    </a:lnTo>
                    <a:cubicBezTo>
                      <a:pt x="472489" y="237957"/>
                      <a:pt x="476228" y="227466"/>
                      <a:pt x="483526" y="219731"/>
                    </a:cubicBezTo>
                    <a:cubicBezTo>
                      <a:pt x="490736" y="211907"/>
                      <a:pt x="501061" y="207462"/>
                      <a:pt x="511653" y="207462"/>
                    </a:cubicBezTo>
                    <a:close/>
                    <a:moveTo>
                      <a:pt x="95952" y="207462"/>
                    </a:moveTo>
                    <a:cubicBezTo>
                      <a:pt x="106544" y="207462"/>
                      <a:pt x="116780" y="211907"/>
                      <a:pt x="124079" y="219731"/>
                    </a:cubicBezTo>
                    <a:cubicBezTo>
                      <a:pt x="131288" y="227466"/>
                      <a:pt x="135116" y="237957"/>
                      <a:pt x="134404" y="248537"/>
                    </a:cubicBezTo>
                    <a:lnTo>
                      <a:pt x="132446" y="278231"/>
                    </a:lnTo>
                    <a:cubicBezTo>
                      <a:pt x="131734" y="289967"/>
                      <a:pt x="125503" y="300725"/>
                      <a:pt x="115890" y="306948"/>
                    </a:cubicBezTo>
                    <a:cubicBezTo>
                      <a:pt x="109837" y="310860"/>
                      <a:pt x="102895" y="312816"/>
                      <a:pt x="95952" y="312816"/>
                    </a:cubicBezTo>
                    <a:cubicBezTo>
                      <a:pt x="89009" y="312816"/>
                      <a:pt x="82066" y="310860"/>
                      <a:pt x="76014" y="306948"/>
                    </a:cubicBezTo>
                    <a:cubicBezTo>
                      <a:pt x="66401" y="300725"/>
                      <a:pt x="60170" y="289967"/>
                      <a:pt x="59369" y="278231"/>
                    </a:cubicBezTo>
                    <a:lnTo>
                      <a:pt x="57411" y="248537"/>
                    </a:lnTo>
                    <a:cubicBezTo>
                      <a:pt x="56788" y="237957"/>
                      <a:pt x="60526" y="227466"/>
                      <a:pt x="67825" y="219731"/>
                    </a:cubicBezTo>
                    <a:cubicBezTo>
                      <a:pt x="75035" y="211907"/>
                      <a:pt x="85271" y="207462"/>
                      <a:pt x="95952" y="207462"/>
                    </a:cubicBezTo>
                    <a:close/>
                    <a:moveTo>
                      <a:pt x="270734" y="132403"/>
                    </a:moveTo>
                    <a:cubicBezTo>
                      <a:pt x="268420" y="132403"/>
                      <a:pt x="266195" y="132670"/>
                      <a:pt x="263969" y="133114"/>
                    </a:cubicBezTo>
                    <a:cubicBezTo>
                      <a:pt x="249460" y="135780"/>
                      <a:pt x="237888" y="147423"/>
                      <a:pt x="235218" y="161998"/>
                    </a:cubicBezTo>
                    <a:lnTo>
                      <a:pt x="234417" y="166353"/>
                    </a:lnTo>
                    <a:lnTo>
                      <a:pt x="373100" y="166353"/>
                    </a:lnTo>
                    <a:lnTo>
                      <a:pt x="372388" y="161998"/>
                    </a:lnTo>
                    <a:cubicBezTo>
                      <a:pt x="369718" y="147423"/>
                      <a:pt x="358146" y="135780"/>
                      <a:pt x="343547" y="133114"/>
                    </a:cubicBezTo>
                    <a:cubicBezTo>
                      <a:pt x="341411" y="132670"/>
                      <a:pt x="339097" y="132403"/>
                      <a:pt x="336871" y="132403"/>
                    </a:cubicBezTo>
                    <a:lnTo>
                      <a:pt x="331353" y="132403"/>
                    </a:lnTo>
                    <a:cubicBezTo>
                      <a:pt x="323519" y="138624"/>
                      <a:pt x="313906" y="141912"/>
                      <a:pt x="303758" y="141912"/>
                    </a:cubicBezTo>
                    <a:cubicBezTo>
                      <a:pt x="293700" y="141912"/>
                      <a:pt x="284086" y="138624"/>
                      <a:pt x="276253" y="132403"/>
                    </a:cubicBezTo>
                    <a:close/>
                    <a:moveTo>
                      <a:pt x="270734" y="108318"/>
                    </a:moveTo>
                    <a:lnTo>
                      <a:pt x="280793" y="108318"/>
                    </a:lnTo>
                    <a:cubicBezTo>
                      <a:pt x="283997" y="108318"/>
                      <a:pt x="287113" y="109562"/>
                      <a:pt x="289427" y="111784"/>
                    </a:cubicBezTo>
                    <a:cubicBezTo>
                      <a:pt x="293255" y="115694"/>
                      <a:pt x="298329" y="117739"/>
                      <a:pt x="303758" y="117739"/>
                    </a:cubicBezTo>
                    <a:cubicBezTo>
                      <a:pt x="309188" y="117739"/>
                      <a:pt x="314351" y="115694"/>
                      <a:pt x="318179" y="111784"/>
                    </a:cubicBezTo>
                    <a:cubicBezTo>
                      <a:pt x="320493" y="109562"/>
                      <a:pt x="323519" y="108318"/>
                      <a:pt x="326724" y="108318"/>
                    </a:cubicBezTo>
                    <a:lnTo>
                      <a:pt x="336871" y="108318"/>
                    </a:lnTo>
                    <a:cubicBezTo>
                      <a:pt x="340610" y="108318"/>
                      <a:pt x="344348" y="108584"/>
                      <a:pt x="348087" y="109295"/>
                    </a:cubicBezTo>
                    <a:cubicBezTo>
                      <a:pt x="372388" y="113917"/>
                      <a:pt x="391704" y="133381"/>
                      <a:pt x="396155" y="157732"/>
                    </a:cubicBezTo>
                    <a:lnTo>
                      <a:pt x="399537" y="176218"/>
                    </a:lnTo>
                    <a:cubicBezTo>
                      <a:pt x="400160" y="179773"/>
                      <a:pt x="399181" y="183417"/>
                      <a:pt x="396867" y="186172"/>
                    </a:cubicBezTo>
                    <a:cubicBezTo>
                      <a:pt x="394641" y="188927"/>
                      <a:pt x="391170" y="190527"/>
                      <a:pt x="387609" y="190527"/>
                    </a:cubicBezTo>
                    <a:lnTo>
                      <a:pt x="219997" y="190527"/>
                    </a:lnTo>
                    <a:cubicBezTo>
                      <a:pt x="216347" y="190527"/>
                      <a:pt x="212965" y="188927"/>
                      <a:pt x="210650" y="186172"/>
                    </a:cubicBezTo>
                    <a:cubicBezTo>
                      <a:pt x="208336" y="183417"/>
                      <a:pt x="207446" y="179773"/>
                      <a:pt x="208069" y="176218"/>
                    </a:cubicBezTo>
                    <a:lnTo>
                      <a:pt x="211451" y="157732"/>
                    </a:lnTo>
                    <a:cubicBezTo>
                      <a:pt x="215813" y="133381"/>
                      <a:pt x="235129" y="113917"/>
                      <a:pt x="259519" y="109295"/>
                    </a:cubicBezTo>
                    <a:cubicBezTo>
                      <a:pt x="263168" y="108584"/>
                      <a:pt x="266996" y="108318"/>
                      <a:pt x="270734" y="108318"/>
                    </a:cubicBezTo>
                    <a:close/>
                    <a:moveTo>
                      <a:pt x="413861" y="87316"/>
                    </a:moveTo>
                    <a:cubicBezTo>
                      <a:pt x="416843" y="86483"/>
                      <a:pt x="420159" y="86772"/>
                      <a:pt x="423096" y="88372"/>
                    </a:cubicBezTo>
                    <a:cubicBezTo>
                      <a:pt x="454251" y="105796"/>
                      <a:pt x="481756" y="130420"/>
                      <a:pt x="502586" y="159488"/>
                    </a:cubicBezTo>
                    <a:cubicBezTo>
                      <a:pt x="506502" y="164911"/>
                      <a:pt x="505256" y="172467"/>
                      <a:pt x="499826" y="176290"/>
                    </a:cubicBezTo>
                    <a:cubicBezTo>
                      <a:pt x="497690" y="177890"/>
                      <a:pt x="495197" y="178601"/>
                      <a:pt x="492794" y="178601"/>
                    </a:cubicBezTo>
                    <a:cubicBezTo>
                      <a:pt x="488966" y="178601"/>
                      <a:pt x="485317" y="176823"/>
                      <a:pt x="482913" y="173534"/>
                    </a:cubicBezTo>
                    <a:cubicBezTo>
                      <a:pt x="464132" y="147310"/>
                      <a:pt x="439386" y="125175"/>
                      <a:pt x="411257" y="109529"/>
                    </a:cubicBezTo>
                    <a:cubicBezTo>
                      <a:pt x="405382" y="106240"/>
                      <a:pt x="403335" y="98862"/>
                      <a:pt x="406629" y="92995"/>
                    </a:cubicBezTo>
                    <a:cubicBezTo>
                      <a:pt x="408231" y="90106"/>
                      <a:pt x="410879" y="88150"/>
                      <a:pt x="413861" y="87316"/>
                    </a:cubicBezTo>
                    <a:close/>
                    <a:moveTo>
                      <a:pt x="382342" y="70370"/>
                    </a:moveTo>
                    <a:cubicBezTo>
                      <a:pt x="384480" y="71081"/>
                      <a:pt x="386530" y="71792"/>
                      <a:pt x="388579" y="72592"/>
                    </a:cubicBezTo>
                    <a:cubicBezTo>
                      <a:pt x="394905" y="74903"/>
                      <a:pt x="398113" y="81836"/>
                      <a:pt x="395796" y="88058"/>
                    </a:cubicBezTo>
                    <a:cubicBezTo>
                      <a:pt x="394014" y="92947"/>
                      <a:pt x="389381" y="95969"/>
                      <a:pt x="384391" y="95969"/>
                    </a:cubicBezTo>
                    <a:cubicBezTo>
                      <a:pt x="383054" y="95969"/>
                      <a:pt x="381629" y="95791"/>
                      <a:pt x="380203" y="95258"/>
                    </a:cubicBezTo>
                    <a:cubicBezTo>
                      <a:pt x="378332" y="94547"/>
                      <a:pt x="376461" y="93925"/>
                      <a:pt x="374590" y="93213"/>
                    </a:cubicBezTo>
                    <a:cubicBezTo>
                      <a:pt x="368263" y="91080"/>
                      <a:pt x="364877" y="84236"/>
                      <a:pt x="367016" y="77925"/>
                    </a:cubicBezTo>
                    <a:cubicBezTo>
                      <a:pt x="369154" y="71614"/>
                      <a:pt x="376015" y="68237"/>
                      <a:pt x="382342" y="70370"/>
                    </a:cubicBezTo>
                    <a:close/>
                    <a:moveTo>
                      <a:pt x="225634" y="70370"/>
                    </a:moveTo>
                    <a:cubicBezTo>
                      <a:pt x="231954" y="68237"/>
                      <a:pt x="238808" y="71614"/>
                      <a:pt x="240944" y="77923"/>
                    </a:cubicBezTo>
                    <a:cubicBezTo>
                      <a:pt x="243081" y="84232"/>
                      <a:pt x="239698" y="91074"/>
                      <a:pt x="233378" y="93207"/>
                    </a:cubicBezTo>
                    <a:cubicBezTo>
                      <a:pt x="190205" y="107868"/>
                      <a:pt x="151661" y="136304"/>
                      <a:pt x="125045" y="173536"/>
                    </a:cubicBezTo>
                    <a:cubicBezTo>
                      <a:pt x="122642" y="176824"/>
                      <a:pt x="118903" y="178601"/>
                      <a:pt x="115164" y="178601"/>
                    </a:cubicBezTo>
                    <a:cubicBezTo>
                      <a:pt x="112761" y="178601"/>
                      <a:pt x="110268" y="177890"/>
                      <a:pt x="108132" y="176291"/>
                    </a:cubicBezTo>
                    <a:cubicBezTo>
                      <a:pt x="102702" y="172470"/>
                      <a:pt x="101456" y="164916"/>
                      <a:pt x="105373" y="159496"/>
                    </a:cubicBezTo>
                    <a:cubicBezTo>
                      <a:pt x="134926" y="118176"/>
                      <a:pt x="177654" y="86542"/>
                      <a:pt x="225634" y="70370"/>
                    </a:cubicBezTo>
                    <a:close/>
                    <a:moveTo>
                      <a:pt x="303767" y="24166"/>
                    </a:moveTo>
                    <a:cubicBezTo>
                      <a:pt x="299761" y="24166"/>
                      <a:pt x="296023" y="25766"/>
                      <a:pt x="293353" y="28698"/>
                    </a:cubicBezTo>
                    <a:cubicBezTo>
                      <a:pt x="290594" y="31629"/>
                      <a:pt x="289169" y="35450"/>
                      <a:pt x="289436" y="39448"/>
                    </a:cubicBezTo>
                    <a:lnTo>
                      <a:pt x="291395" y="69123"/>
                    </a:lnTo>
                    <a:cubicBezTo>
                      <a:pt x="291662" y="73210"/>
                      <a:pt x="293798" y="77030"/>
                      <a:pt x="297002" y="79074"/>
                    </a:cubicBezTo>
                    <a:cubicBezTo>
                      <a:pt x="301186" y="81739"/>
                      <a:pt x="306437" y="81739"/>
                      <a:pt x="310532" y="79074"/>
                    </a:cubicBezTo>
                    <a:cubicBezTo>
                      <a:pt x="313825" y="77030"/>
                      <a:pt x="315872" y="73210"/>
                      <a:pt x="316139" y="69123"/>
                    </a:cubicBezTo>
                    <a:lnTo>
                      <a:pt x="318097" y="39448"/>
                    </a:lnTo>
                    <a:cubicBezTo>
                      <a:pt x="318364" y="35450"/>
                      <a:pt x="317029" y="31629"/>
                      <a:pt x="314270" y="28698"/>
                    </a:cubicBezTo>
                    <a:cubicBezTo>
                      <a:pt x="311511" y="25766"/>
                      <a:pt x="307772" y="24166"/>
                      <a:pt x="303767" y="24166"/>
                    </a:cubicBezTo>
                    <a:close/>
                    <a:moveTo>
                      <a:pt x="303767" y="0"/>
                    </a:moveTo>
                    <a:cubicBezTo>
                      <a:pt x="314448" y="0"/>
                      <a:pt x="324684" y="4442"/>
                      <a:pt x="331894" y="12172"/>
                    </a:cubicBezTo>
                    <a:cubicBezTo>
                      <a:pt x="339192" y="19902"/>
                      <a:pt x="342931" y="30386"/>
                      <a:pt x="342308" y="40958"/>
                    </a:cubicBezTo>
                    <a:lnTo>
                      <a:pt x="340350" y="70633"/>
                    </a:lnTo>
                    <a:cubicBezTo>
                      <a:pt x="339549" y="82361"/>
                      <a:pt x="333407" y="93112"/>
                      <a:pt x="323705" y="99331"/>
                    </a:cubicBezTo>
                    <a:cubicBezTo>
                      <a:pt x="317652" y="103329"/>
                      <a:pt x="310710" y="105284"/>
                      <a:pt x="303767" y="105284"/>
                    </a:cubicBezTo>
                    <a:cubicBezTo>
                      <a:pt x="296824" y="105284"/>
                      <a:pt x="289881" y="103329"/>
                      <a:pt x="283829" y="99331"/>
                    </a:cubicBezTo>
                    <a:cubicBezTo>
                      <a:pt x="274216" y="93112"/>
                      <a:pt x="267985" y="82361"/>
                      <a:pt x="267273" y="70633"/>
                    </a:cubicBezTo>
                    <a:lnTo>
                      <a:pt x="265315" y="40958"/>
                    </a:lnTo>
                    <a:cubicBezTo>
                      <a:pt x="264603" y="30386"/>
                      <a:pt x="268430" y="19902"/>
                      <a:pt x="275640" y="12172"/>
                    </a:cubicBezTo>
                    <a:cubicBezTo>
                      <a:pt x="282939" y="4442"/>
                      <a:pt x="293175" y="0"/>
                      <a:pt x="3037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dirty="0"/>
              </a:p>
            </p:txBody>
          </p:sp>
        </p:grpSp>
        <p:grpSp>
          <p:nvGrpSpPr>
            <p:cNvPr id="40" name="îṣḻíďé">
              <a:extLst>
                <a:ext uri="{FF2B5EF4-FFF2-40B4-BE49-F238E27FC236}">
                  <a16:creationId xmlns:a16="http://schemas.microsoft.com/office/drawing/2014/main" xmlns="" id="{DFEE2C2A-96C7-447E-8AB6-DD37992294BE}"/>
                </a:ext>
              </a:extLst>
            </p:cNvPr>
            <p:cNvGrpSpPr/>
            <p:nvPr/>
          </p:nvGrpSpPr>
          <p:grpSpPr>
            <a:xfrm>
              <a:off x="6676959" y="3312892"/>
              <a:ext cx="675000" cy="675005"/>
              <a:chOff x="6807918" y="3312892"/>
              <a:chExt cx="675000" cy="675005"/>
            </a:xfrm>
          </p:grpSpPr>
          <p:sp>
            <p:nvSpPr>
              <p:cNvPr id="49" name="iṥ1ïďe">
                <a:extLst>
                  <a:ext uri="{FF2B5EF4-FFF2-40B4-BE49-F238E27FC236}">
                    <a16:creationId xmlns:a16="http://schemas.microsoft.com/office/drawing/2014/main" xmlns="" id="{8D8D8654-C878-496D-A8A6-2DE7B11BE214}"/>
                  </a:ext>
                </a:extLst>
              </p:cNvPr>
              <p:cNvSpPr/>
              <p:nvPr/>
            </p:nvSpPr>
            <p:spPr>
              <a:xfrm>
                <a:off x="6807918" y="3312892"/>
                <a:ext cx="675000" cy="67500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50" name="íṩļiḓè">
                <a:extLst>
                  <a:ext uri="{FF2B5EF4-FFF2-40B4-BE49-F238E27FC236}">
                    <a16:creationId xmlns:a16="http://schemas.microsoft.com/office/drawing/2014/main" xmlns="" id="{A9074399-1A0D-48F5-9A40-B66FBF6B8163}"/>
                  </a:ext>
                </a:extLst>
              </p:cNvPr>
              <p:cNvSpPr/>
              <p:nvPr/>
            </p:nvSpPr>
            <p:spPr bwMode="auto">
              <a:xfrm>
                <a:off x="6973326" y="3499737"/>
                <a:ext cx="344185" cy="301315"/>
              </a:xfrm>
              <a:custGeom>
                <a:avLst/>
                <a:gdLst>
                  <a:gd name="T0" fmla="*/ 793 w 853"/>
                  <a:gd name="T1" fmla="*/ 481 h 748"/>
                  <a:gd name="T2" fmla="*/ 840 w 853"/>
                  <a:gd name="T3" fmla="*/ 71 h 748"/>
                  <a:gd name="T4" fmla="*/ 840 w 853"/>
                  <a:gd name="T5" fmla="*/ 45 h 748"/>
                  <a:gd name="T6" fmla="*/ 463 w 853"/>
                  <a:gd name="T7" fmla="*/ 45 h 748"/>
                  <a:gd name="T8" fmla="*/ 449 w 853"/>
                  <a:gd name="T9" fmla="*/ 0 h 748"/>
                  <a:gd name="T10" fmla="*/ 376 w 853"/>
                  <a:gd name="T11" fmla="*/ 13 h 748"/>
                  <a:gd name="T12" fmla="*/ 73 w 853"/>
                  <a:gd name="T13" fmla="*/ 45 h 748"/>
                  <a:gd name="T14" fmla="*/ 0 w 853"/>
                  <a:gd name="T15" fmla="*/ 58 h 748"/>
                  <a:gd name="T16" fmla="*/ 60 w 853"/>
                  <a:gd name="T17" fmla="*/ 71 h 748"/>
                  <a:gd name="T18" fmla="*/ 13 w 853"/>
                  <a:gd name="T19" fmla="*/ 481 h 748"/>
                  <a:gd name="T20" fmla="*/ 13 w 853"/>
                  <a:gd name="T21" fmla="*/ 507 h 748"/>
                  <a:gd name="T22" fmla="*/ 414 w 853"/>
                  <a:gd name="T23" fmla="*/ 507 h 748"/>
                  <a:gd name="T24" fmla="*/ 413 w 853"/>
                  <a:gd name="T25" fmla="*/ 565 h 748"/>
                  <a:gd name="T26" fmla="*/ 216 w 853"/>
                  <a:gd name="T27" fmla="*/ 721 h 748"/>
                  <a:gd name="T28" fmla="*/ 216 w 853"/>
                  <a:gd name="T29" fmla="*/ 747 h 748"/>
                  <a:gd name="T30" fmla="*/ 314 w 853"/>
                  <a:gd name="T31" fmla="*/ 748 h 748"/>
                  <a:gd name="T32" fmla="*/ 425 w 853"/>
                  <a:gd name="T33" fmla="*/ 747 h 748"/>
                  <a:gd name="T34" fmla="*/ 428 w 853"/>
                  <a:gd name="T35" fmla="*/ 747 h 748"/>
                  <a:gd name="T36" fmla="*/ 539 w 853"/>
                  <a:gd name="T37" fmla="*/ 748 h 748"/>
                  <a:gd name="T38" fmla="*/ 643 w 853"/>
                  <a:gd name="T39" fmla="*/ 747 h 748"/>
                  <a:gd name="T40" fmla="*/ 643 w 853"/>
                  <a:gd name="T41" fmla="*/ 721 h 748"/>
                  <a:gd name="T42" fmla="*/ 440 w 853"/>
                  <a:gd name="T43" fmla="*/ 565 h 748"/>
                  <a:gd name="T44" fmla="*/ 440 w 853"/>
                  <a:gd name="T45" fmla="*/ 507 h 748"/>
                  <a:gd name="T46" fmla="*/ 840 w 853"/>
                  <a:gd name="T47" fmla="*/ 507 h 748"/>
                  <a:gd name="T48" fmla="*/ 840 w 853"/>
                  <a:gd name="T49" fmla="*/ 481 h 748"/>
                  <a:gd name="T50" fmla="*/ 413 w 853"/>
                  <a:gd name="T51" fmla="*/ 721 h 748"/>
                  <a:gd name="T52" fmla="*/ 413 w 853"/>
                  <a:gd name="T53" fmla="*/ 612 h 748"/>
                  <a:gd name="T54" fmla="*/ 440 w 853"/>
                  <a:gd name="T55" fmla="*/ 721 h 748"/>
                  <a:gd name="T56" fmla="*/ 514 w 853"/>
                  <a:gd name="T57" fmla="*/ 721 h 748"/>
                  <a:gd name="T58" fmla="*/ 436 w 853"/>
                  <a:gd name="T59" fmla="*/ 26 h 748"/>
                  <a:gd name="T60" fmla="*/ 402 w 853"/>
                  <a:gd name="T61" fmla="*/ 45 h 748"/>
                  <a:gd name="T62" fmla="*/ 87 w 853"/>
                  <a:gd name="T63" fmla="*/ 481 h 748"/>
                  <a:gd name="T64" fmla="*/ 389 w 853"/>
                  <a:gd name="T65" fmla="*/ 71 h 748"/>
                  <a:gd name="T66" fmla="*/ 767 w 853"/>
                  <a:gd name="T67" fmla="*/ 71 h 748"/>
                  <a:gd name="T68" fmla="*/ 87 w 853"/>
                  <a:gd name="T69" fmla="*/ 481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53" h="748">
                    <a:moveTo>
                      <a:pt x="840" y="481"/>
                    </a:moveTo>
                    <a:lnTo>
                      <a:pt x="793" y="481"/>
                    </a:lnTo>
                    <a:lnTo>
                      <a:pt x="793" y="71"/>
                    </a:lnTo>
                    <a:lnTo>
                      <a:pt x="840" y="71"/>
                    </a:lnTo>
                    <a:cubicBezTo>
                      <a:pt x="847" y="71"/>
                      <a:pt x="853" y="65"/>
                      <a:pt x="853" y="58"/>
                    </a:cubicBezTo>
                    <a:cubicBezTo>
                      <a:pt x="853" y="51"/>
                      <a:pt x="847" y="45"/>
                      <a:pt x="840" y="45"/>
                    </a:cubicBezTo>
                    <a:lnTo>
                      <a:pt x="780" y="45"/>
                    </a:lnTo>
                    <a:lnTo>
                      <a:pt x="463" y="45"/>
                    </a:lnTo>
                    <a:lnTo>
                      <a:pt x="463" y="13"/>
                    </a:lnTo>
                    <a:cubicBezTo>
                      <a:pt x="463" y="6"/>
                      <a:pt x="457" y="0"/>
                      <a:pt x="449" y="0"/>
                    </a:cubicBezTo>
                    <a:lnTo>
                      <a:pt x="389" y="0"/>
                    </a:lnTo>
                    <a:cubicBezTo>
                      <a:pt x="382" y="0"/>
                      <a:pt x="376" y="6"/>
                      <a:pt x="376" y="13"/>
                    </a:cubicBezTo>
                    <a:lnTo>
                      <a:pt x="376" y="45"/>
                    </a:lnTo>
                    <a:lnTo>
                      <a:pt x="73" y="45"/>
                    </a:lnTo>
                    <a:lnTo>
                      <a:pt x="13" y="45"/>
                    </a:lnTo>
                    <a:cubicBezTo>
                      <a:pt x="6" y="45"/>
                      <a:pt x="0" y="51"/>
                      <a:pt x="0" y="58"/>
                    </a:cubicBezTo>
                    <a:cubicBezTo>
                      <a:pt x="0" y="65"/>
                      <a:pt x="6" y="71"/>
                      <a:pt x="13" y="71"/>
                    </a:cubicBezTo>
                    <a:lnTo>
                      <a:pt x="60" y="71"/>
                    </a:lnTo>
                    <a:lnTo>
                      <a:pt x="60" y="481"/>
                    </a:lnTo>
                    <a:lnTo>
                      <a:pt x="13" y="481"/>
                    </a:lnTo>
                    <a:cubicBezTo>
                      <a:pt x="6" y="481"/>
                      <a:pt x="0" y="487"/>
                      <a:pt x="0" y="494"/>
                    </a:cubicBezTo>
                    <a:cubicBezTo>
                      <a:pt x="0" y="501"/>
                      <a:pt x="6" y="507"/>
                      <a:pt x="13" y="507"/>
                    </a:cubicBezTo>
                    <a:lnTo>
                      <a:pt x="73" y="507"/>
                    </a:lnTo>
                    <a:lnTo>
                      <a:pt x="414" y="507"/>
                    </a:lnTo>
                    <a:cubicBezTo>
                      <a:pt x="414" y="508"/>
                      <a:pt x="413" y="508"/>
                      <a:pt x="413" y="509"/>
                    </a:cubicBezTo>
                    <a:lnTo>
                      <a:pt x="413" y="565"/>
                    </a:lnTo>
                    <a:lnTo>
                      <a:pt x="307" y="721"/>
                    </a:lnTo>
                    <a:lnTo>
                      <a:pt x="216" y="721"/>
                    </a:lnTo>
                    <a:cubicBezTo>
                      <a:pt x="209" y="721"/>
                      <a:pt x="203" y="727"/>
                      <a:pt x="203" y="734"/>
                    </a:cubicBezTo>
                    <a:cubicBezTo>
                      <a:pt x="203" y="741"/>
                      <a:pt x="209" y="747"/>
                      <a:pt x="216" y="747"/>
                    </a:cubicBezTo>
                    <a:lnTo>
                      <a:pt x="312" y="747"/>
                    </a:lnTo>
                    <a:cubicBezTo>
                      <a:pt x="312" y="748"/>
                      <a:pt x="313" y="748"/>
                      <a:pt x="314" y="748"/>
                    </a:cubicBezTo>
                    <a:cubicBezTo>
                      <a:pt x="315" y="748"/>
                      <a:pt x="316" y="748"/>
                      <a:pt x="317" y="747"/>
                    </a:cubicBezTo>
                    <a:lnTo>
                      <a:pt x="425" y="747"/>
                    </a:lnTo>
                    <a:cubicBezTo>
                      <a:pt x="426" y="747"/>
                      <a:pt x="426" y="748"/>
                      <a:pt x="427" y="748"/>
                    </a:cubicBezTo>
                    <a:cubicBezTo>
                      <a:pt x="427" y="748"/>
                      <a:pt x="428" y="747"/>
                      <a:pt x="428" y="747"/>
                    </a:cubicBezTo>
                    <a:lnTo>
                      <a:pt x="537" y="747"/>
                    </a:lnTo>
                    <a:cubicBezTo>
                      <a:pt x="537" y="748"/>
                      <a:pt x="538" y="748"/>
                      <a:pt x="539" y="748"/>
                    </a:cubicBezTo>
                    <a:cubicBezTo>
                      <a:pt x="540" y="748"/>
                      <a:pt x="541" y="748"/>
                      <a:pt x="542" y="747"/>
                    </a:cubicBezTo>
                    <a:lnTo>
                      <a:pt x="643" y="747"/>
                    </a:lnTo>
                    <a:cubicBezTo>
                      <a:pt x="650" y="747"/>
                      <a:pt x="656" y="741"/>
                      <a:pt x="656" y="734"/>
                    </a:cubicBezTo>
                    <a:cubicBezTo>
                      <a:pt x="656" y="727"/>
                      <a:pt x="650" y="721"/>
                      <a:pt x="643" y="721"/>
                    </a:cubicBezTo>
                    <a:lnTo>
                      <a:pt x="546" y="721"/>
                    </a:lnTo>
                    <a:lnTo>
                      <a:pt x="440" y="565"/>
                    </a:lnTo>
                    <a:lnTo>
                      <a:pt x="440" y="509"/>
                    </a:lnTo>
                    <a:cubicBezTo>
                      <a:pt x="440" y="508"/>
                      <a:pt x="440" y="508"/>
                      <a:pt x="440" y="507"/>
                    </a:cubicBezTo>
                    <a:lnTo>
                      <a:pt x="780" y="507"/>
                    </a:lnTo>
                    <a:lnTo>
                      <a:pt x="840" y="507"/>
                    </a:lnTo>
                    <a:cubicBezTo>
                      <a:pt x="847" y="507"/>
                      <a:pt x="853" y="501"/>
                      <a:pt x="853" y="494"/>
                    </a:cubicBezTo>
                    <a:cubicBezTo>
                      <a:pt x="853" y="487"/>
                      <a:pt x="847" y="481"/>
                      <a:pt x="840" y="481"/>
                    </a:cubicBezTo>
                    <a:close/>
                    <a:moveTo>
                      <a:pt x="413" y="612"/>
                    </a:moveTo>
                    <a:lnTo>
                      <a:pt x="413" y="721"/>
                    </a:lnTo>
                    <a:lnTo>
                      <a:pt x="339" y="721"/>
                    </a:lnTo>
                    <a:lnTo>
                      <a:pt x="413" y="612"/>
                    </a:lnTo>
                    <a:close/>
                    <a:moveTo>
                      <a:pt x="514" y="721"/>
                    </a:moveTo>
                    <a:lnTo>
                      <a:pt x="440" y="721"/>
                    </a:lnTo>
                    <a:lnTo>
                      <a:pt x="440" y="612"/>
                    </a:lnTo>
                    <a:lnTo>
                      <a:pt x="514" y="721"/>
                    </a:lnTo>
                    <a:close/>
                    <a:moveTo>
                      <a:pt x="402" y="26"/>
                    </a:moveTo>
                    <a:lnTo>
                      <a:pt x="436" y="26"/>
                    </a:lnTo>
                    <a:lnTo>
                      <a:pt x="436" y="45"/>
                    </a:lnTo>
                    <a:lnTo>
                      <a:pt x="402" y="45"/>
                    </a:lnTo>
                    <a:lnTo>
                      <a:pt x="402" y="26"/>
                    </a:lnTo>
                    <a:close/>
                    <a:moveTo>
                      <a:pt x="87" y="481"/>
                    </a:moveTo>
                    <a:lnTo>
                      <a:pt x="87" y="71"/>
                    </a:lnTo>
                    <a:lnTo>
                      <a:pt x="389" y="71"/>
                    </a:lnTo>
                    <a:lnTo>
                      <a:pt x="449" y="71"/>
                    </a:lnTo>
                    <a:lnTo>
                      <a:pt x="767" y="71"/>
                    </a:lnTo>
                    <a:lnTo>
                      <a:pt x="767" y="481"/>
                    </a:lnTo>
                    <a:lnTo>
                      <a:pt x="87" y="4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dirty="0"/>
              </a:p>
            </p:txBody>
          </p:sp>
        </p:grpSp>
        <p:grpSp>
          <p:nvGrpSpPr>
            <p:cNvPr id="41" name="îSľîḓê">
              <a:extLst>
                <a:ext uri="{FF2B5EF4-FFF2-40B4-BE49-F238E27FC236}">
                  <a16:creationId xmlns:a16="http://schemas.microsoft.com/office/drawing/2014/main" xmlns="" id="{2E02C3DC-2B15-465D-8E3A-8421BC308D20}"/>
                </a:ext>
              </a:extLst>
            </p:cNvPr>
            <p:cNvGrpSpPr/>
            <p:nvPr/>
          </p:nvGrpSpPr>
          <p:grpSpPr>
            <a:xfrm>
              <a:off x="8513877" y="3312892"/>
              <a:ext cx="675000" cy="675005"/>
              <a:chOff x="8618250" y="3312892"/>
              <a:chExt cx="675000" cy="675005"/>
            </a:xfrm>
          </p:grpSpPr>
          <p:sp>
            <p:nvSpPr>
              <p:cNvPr id="47" name="îṧľîḑè">
                <a:extLst>
                  <a:ext uri="{FF2B5EF4-FFF2-40B4-BE49-F238E27FC236}">
                    <a16:creationId xmlns:a16="http://schemas.microsoft.com/office/drawing/2014/main" xmlns="" id="{56F9782F-94F5-41AD-B0AD-6B61D055EE18}"/>
                  </a:ext>
                </a:extLst>
              </p:cNvPr>
              <p:cNvSpPr/>
              <p:nvPr/>
            </p:nvSpPr>
            <p:spPr>
              <a:xfrm>
                <a:off x="8618250" y="3312892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48" name="ïṣ1iḓe">
                <a:extLst>
                  <a:ext uri="{FF2B5EF4-FFF2-40B4-BE49-F238E27FC236}">
                    <a16:creationId xmlns:a16="http://schemas.microsoft.com/office/drawing/2014/main" xmlns="" id="{91B0332C-B607-47F9-92A1-0C244B8DF55D}"/>
                  </a:ext>
                </a:extLst>
              </p:cNvPr>
              <p:cNvSpPr/>
              <p:nvPr/>
            </p:nvSpPr>
            <p:spPr bwMode="auto">
              <a:xfrm>
                <a:off x="8783658" y="3478528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dirty="0"/>
              </a:p>
            </p:txBody>
          </p:sp>
        </p:grpSp>
        <p:grpSp>
          <p:nvGrpSpPr>
            <p:cNvPr id="42" name="íṣļiḍê">
              <a:extLst>
                <a:ext uri="{FF2B5EF4-FFF2-40B4-BE49-F238E27FC236}">
                  <a16:creationId xmlns:a16="http://schemas.microsoft.com/office/drawing/2014/main" xmlns="" id="{9D98D59D-4E51-47F1-BE74-2A868D4DC829}"/>
                </a:ext>
              </a:extLst>
            </p:cNvPr>
            <p:cNvGrpSpPr/>
            <p:nvPr/>
          </p:nvGrpSpPr>
          <p:grpSpPr>
            <a:xfrm>
              <a:off x="10350794" y="3312892"/>
              <a:ext cx="675000" cy="675005"/>
              <a:chOff x="10455168" y="3312892"/>
              <a:chExt cx="675000" cy="675005"/>
            </a:xfrm>
          </p:grpSpPr>
          <p:sp>
            <p:nvSpPr>
              <p:cNvPr id="45" name="îŝľîḓê">
                <a:extLst>
                  <a:ext uri="{FF2B5EF4-FFF2-40B4-BE49-F238E27FC236}">
                    <a16:creationId xmlns:a16="http://schemas.microsoft.com/office/drawing/2014/main" xmlns="" id="{ADF7C177-CC58-48C3-A3BD-9676359B2084}"/>
                  </a:ext>
                </a:extLst>
              </p:cNvPr>
              <p:cNvSpPr/>
              <p:nvPr/>
            </p:nvSpPr>
            <p:spPr>
              <a:xfrm>
                <a:off x="10455168" y="3312892"/>
                <a:ext cx="675000" cy="67500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46" name="ï$lîdè">
                <a:extLst>
                  <a:ext uri="{FF2B5EF4-FFF2-40B4-BE49-F238E27FC236}">
                    <a16:creationId xmlns:a16="http://schemas.microsoft.com/office/drawing/2014/main" xmlns="" id="{7172A828-206E-4C3A-8D17-51248381520C}"/>
                  </a:ext>
                </a:extLst>
              </p:cNvPr>
              <p:cNvSpPr/>
              <p:nvPr/>
            </p:nvSpPr>
            <p:spPr bwMode="auto">
              <a:xfrm>
                <a:off x="10640209" y="3478302"/>
                <a:ext cx="304918" cy="344185"/>
              </a:xfrm>
              <a:custGeom>
                <a:avLst/>
                <a:gdLst>
                  <a:gd name="connsiteX0" fmla="*/ 211268 w 536440"/>
                  <a:gd name="connsiteY0" fmla="*/ 520202 h 605522"/>
                  <a:gd name="connsiteX1" fmla="*/ 191678 w 536440"/>
                  <a:gd name="connsiteY1" fmla="*/ 539755 h 605522"/>
                  <a:gd name="connsiteX2" fmla="*/ 211268 w 536440"/>
                  <a:gd name="connsiteY2" fmla="*/ 559308 h 605522"/>
                  <a:gd name="connsiteX3" fmla="*/ 230858 w 536440"/>
                  <a:gd name="connsiteY3" fmla="*/ 539755 h 605522"/>
                  <a:gd name="connsiteX4" fmla="*/ 211268 w 536440"/>
                  <a:gd name="connsiteY4" fmla="*/ 520202 h 605522"/>
                  <a:gd name="connsiteX5" fmla="*/ 211268 w 536440"/>
                  <a:gd name="connsiteY5" fmla="*/ 502426 h 605522"/>
                  <a:gd name="connsiteX6" fmla="*/ 248668 w 536440"/>
                  <a:gd name="connsiteY6" fmla="*/ 539755 h 605522"/>
                  <a:gd name="connsiteX7" fmla="*/ 211268 w 536440"/>
                  <a:gd name="connsiteY7" fmla="*/ 577084 h 605522"/>
                  <a:gd name="connsiteX8" fmla="*/ 173869 w 536440"/>
                  <a:gd name="connsiteY8" fmla="*/ 539755 h 605522"/>
                  <a:gd name="connsiteX9" fmla="*/ 211268 w 536440"/>
                  <a:gd name="connsiteY9" fmla="*/ 502426 h 605522"/>
                  <a:gd name="connsiteX10" fmla="*/ 347548 w 536440"/>
                  <a:gd name="connsiteY10" fmla="*/ 464751 h 605522"/>
                  <a:gd name="connsiteX11" fmla="*/ 354225 w 536440"/>
                  <a:gd name="connsiteY11" fmla="*/ 475416 h 605522"/>
                  <a:gd name="connsiteX12" fmla="*/ 319951 w 536440"/>
                  <a:gd name="connsiteY12" fmla="*/ 567663 h 605522"/>
                  <a:gd name="connsiteX13" fmla="*/ 268228 w 536440"/>
                  <a:gd name="connsiteY13" fmla="*/ 605522 h 605522"/>
                  <a:gd name="connsiteX14" fmla="*/ 238583 w 536440"/>
                  <a:gd name="connsiteY14" fmla="*/ 594147 h 605522"/>
                  <a:gd name="connsiteX15" fmla="*/ 237248 w 536440"/>
                  <a:gd name="connsiteY15" fmla="*/ 581616 h 605522"/>
                  <a:gd name="connsiteX16" fmla="*/ 249800 w 536440"/>
                  <a:gd name="connsiteY16" fmla="*/ 580283 h 605522"/>
                  <a:gd name="connsiteX17" fmla="*/ 268228 w 536440"/>
                  <a:gd name="connsiteY17" fmla="*/ 587748 h 605522"/>
                  <a:gd name="connsiteX18" fmla="*/ 336865 w 536440"/>
                  <a:gd name="connsiteY18" fmla="*/ 471417 h 605522"/>
                  <a:gd name="connsiteX19" fmla="*/ 347548 w 536440"/>
                  <a:gd name="connsiteY19" fmla="*/ 464751 h 605522"/>
                  <a:gd name="connsiteX20" fmla="*/ 184951 w 536440"/>
                  <a:gd name="connsiteY20" fmla="*/ 373636 h 605522"/>
                  <a:gd name="connsiteX21" fmla="*/ 192250 w 536440"/>
                  <a:gd name="connsiteY21" fmla="*/ 434160 h 605522"/>
                  <a:gd name="connsiteX22" fmla="*/ 248322 w 536440"/>
                  <a:gd name="connsiteY22" fmla="*/ 410253 h 605522"/>
                  <a:gd name="connsiteX23" fmla="*/ 216281 w 536440"/>
                  <a:gd name="connsiteY23" fmla="*/ 392566 h 605522"/>
                  <a:gd name="connsiteX24" fmla="*/ 184951 w 536440"/>
                  <a:gd name="connsiteY24" fmla="*/ 373636 h 605522"/>
                  <a:gd name="connsiteX25" fmla="*/ 102445 w 536440"/>
                  <a:gd name="connsiteY25" fmla="*/ 314355 h 605522"/>
                  <a:gd name="connsiteX26" fmla="*/ 21095 w 536440"/>
                  <a:gd name="connsiteY26" fmla="*/ 445270 h 605522"/>
                  <a:gd name="connsiteX27" fmla="*/ 119711 w 536440"/>
                  <a:gd name="connsiteY27" fmla="*/ 456024 h 605522"/>
                  <a:gd name="connsiteX28" fmla="*/ 175250 w 536440"/>
                  <a:gd name="connsiteY28" fmla="*/ 440293 h 605522"/>
                  <a:gd name="connsiteX29" fmla="*/ 166261 w 536440"/>
                  <a:gd name="connsiteY29" fmla="*/ 361548 h 605522"/>
                  <a:gd name="connsiteX30" fmla="*/ 102445 w 536440"/>
                  <a:gd name="connsiteY30" fmla="*/ 314355 h 605522"/>
                  <a:gd name="connsiteX31" fmla="*/ 268226 w 536440"/>
                  <a:gd name="connsiteY31" fmla="*/ 284379 h 605522"/>
                  <a:gd name="connsiteX32" fmla="*/ 286562 w 536440"/>
                  <a:gd name="connsiteY32" fmla="*/ 302793 h 605522"/>
                  <a:gd name="connsiteX33" fmla="*/ 277661 w 536440"/>
                  <a:gd name="connsiteY33" fmla="*/ 311688 h 605522"/>
                  <a:gd name="connsiteX34" fmla="*/ 268760 w 536440"/>
                  <a:gd name="connsiteY34" fmla="*/ 302793 h 605522"/>
                  <a:gd name="connsiteX35" fmla="*/ 268226 w 536440"/>
                  <a:gd name="connsiteY35" fmla="*/ 302170 h 605522"/>
                  <a:gd name="connsiteX36" fmla="*/ 259324 w 536440"/>
                  <a:gd name="connsiteY36" fmla="*/ 293274 h 605522"/>
                  <a:gd name="connsiteX37" fmla="*/ 268226 w 536440"/>
                  <a:gd name="connsiteY37" fmla="*/ 284379 h 605522"/>
                  <a:gd name="connsiteX38" fmla="*/ 268259 w 536440"/>
                  <a:gd name="connsiteY38" fmla="*/ 264192 h 605522"/>
                  <a:gd name="connsiteX39" fmla="*/ 229633 w 536440"/>
                  <a:gd name="connsiteY39" fmla="*/ 302769 h 605522"/>
                  <a:gd name="connsiteX40" fmla="*/ 268259 w 536440"/>
                  <a:gd name="connsiteY40" fmla="*/ 341258 h 605522"/>
                  <a:gd name="connsiteX41" fmla="*/ 306796 w 536440"/>
                  <a:gd name="connsiteY41" fmla="*/ 302769 h 605522"/>
                  <a:gd name="connsiteX42" fmla="*/ 268259 w 536440"/>
                  <a:gd name="connsiteY42" fmla="*/ 264192 h 605522"/>
                  <a:gd name="connsiteX43" fmla="*/ 268259 w 536440"/>
                  <a:gd name="connsiteY43" fmla="*/ 246414 h 605522"/>
                  <a:gd name="connsiteX44" fmla="*/ 324596 w 536440"/>
                  <a:gd name="connsiteY44" fmla="*/ 302769 h 605522"/>
                  <a:gd name="connsiteX45" fmla="*/ 268259 w 536440"/>
                  <a:gd name="connsiteY45" fmla="*/ 359036 h 605522"/>
                  <a:gd name="connsiteX46" fmla="*/ 211833 w 536440"/>
                  <a:gd name="connsiteY46" fmla="*/ 302769 h 605522"/>
                  <a:gd name="connsiteX47" fmla="*/ 268259 w 536440"/>
                  <a:gd name="connsiteY47" fmla="*/ 246414 h 605522"/>
                  <a:gd name="connsiteX48" fmla="*/ 40394 w 536440"/>
                  <a:gd name="connsiteY48" fmla="*/ 216841 h 605522"/>
                  <a:gd name="connsiteX49" fmla="*/ 20822 w 536440"/>
                  <a:gd name="connsiteY49" fmla="*/ 236394 h 605522"/>
                  <a:gd name="connsiteX50" fmla="*/ 40394 w 536440"/>
                  <a:gd name="connsiteY50" fmla="*/ 255947 h 605522"/>
                  <a:gd name="connsiteX51" fmla="*/ 59966 w 536440"/>
                  <a:gd name="connsiteY51" fmla="*/ 236394 h 605522"/>
                  <a:gd name="connsiteX52" fmla="*/ 40394 w 536440"/>
                  <a:gd name="connsiteY52" fmla="*/ 216841 h 605522"/>
                  <a:gd name="connsiteX53" fmla="*/ 40394 w 536440"/>
                  <a:gd name="connsiteY53" fmla="*/ 199065 h 605522"/>
                  <a:gd name="connsiteX54" fmla="*/ 77759 w 536440"/>
                  <a:gd name="connsiteY54" fmla="*/ 236394 h 605522"/>
                  <a:gd name="connsiteX55" fmla="*/ 40394 w 536440"/>
                  <a:gd name="connsiteY55" fmla="*/ 273723 h 605522"/>
                  <a:gd name="connsiteX56" fmla="*/ 3030 w 536440"/>
                  <a:gd name="connsiteY56" fmla="*/ 236394 h 605522"/>
                  <a:gd name="connsiteX57" fmla="*/ 40394 w 536440"/>
                  <a:gd name="connsiteY57" fmla="*/ 199065 h 605522"/>
                  <a:gd name="connsiteX58" fmla="*/ 344180 w 536440"/>
                  <a:gd name="connsiteY58" fmla="*/ 171442 h 605522"/>
                  <a:gd name="connsiteX59" fmla="*/ 288108 w 536440"/>
                  <a:gd name="connsiteY59" fmla="*/ 195350 h 605522"/>
                  <a:gd name="connsiteX60" fmla="*/ 320149 w 536440"/>
                  <a:gd name="connsiteY60" fmla="*/ 212947 h 605522"/>
                  <a:gd name="connsiteX61" fmla="*/ 351479 w 536440"/>
                  <a:gd name="connsiteY61" fmla="*/ 231878 h 605522"/>
                  <a:gd name="connsiteX62" fmla="*/ 344180 w 536440"/>
                  <a:gd name="connsiteY62" fmla="*/ 171442 h 605522"/>
                  <a:gd name="connsiteX63" fmla="*/ 429598 w 536440"/>
                  <a:gd name="connsiteY63" fmla="*/ 122001 h 605522"/>
                  <a:gd name="connsiteX64" fmla="*/ 410008 w 536440"/>
                  <a:gd name="connsiteY64" fmla="*/ 141554 h 605522"/>
                  <a:gd name="connsiteX65" fmla="*/ 429598 w 536440"/>
                  <a:gd name="connsiteY65" fmla="*/ 161107 h 605522"/>
                  <a:gd name="connsiteX66" fmla="*/ 449188 w 536440"/>
                  <a:gd name="connsiteY66" fmla="*/ 141554 h 605522"/>
                  <a:gd name="connsiteX67" fmla="*/ 429598 w 536440"/>
                  <a:gd name="connsiteY67" fmla="*/ 122001 h 605522"/>
                  <a:gd name="connsiteX68" fmla="*/ 429598 w 536440"/>
                  <a:gd name="connsiteY68" fmla="*/ 104225 h 605522"/>
                  <a:gd name="connsiteX69" fmla="*/ 466997 w 536440"/>
                  <a:gd name="connsiteY69" fmla="*/ 141554 h 605522"/>
                  <a:gd name="connsiteX70" fmla="*/ 429598 w 536440"/>
                  <a:gd name="connsiteY70" fmla="*/ 178883 h 605522"/>
                  <a:gd name="connsiteX71" fmla="*/ 392198 w 536440"/>
                  <a:gd name="connsiteY71" fmla="*/ 141554 h 605522"/>
                  <a:gd name="connsiteX72" fmla="*/ 429598 w 536440"/>
                  <a:gd name="connsiteY72" fmla="*/ 104225 h 605522"/>
                  <a:gd name="connsiteX73" fmla="*/ 268260 w 536440"/>
                  <a:gd name="connsiteY73" fmla="*/ 0 h 605522"/>
                  <a:gd name="connsiteX74" fmla="*/ 312228 w 536440"/>
                  <a:gd name="connsiteY74" fmla="*/ 26574 h 605522"/>
                  <a:gd name="connsiteX75" fmla="*/ 343824 w 536440"/>
                  <a:gd name="connsiteY75" fmla="*/ 92254 h 605522"/>
                  <a:gd name="connsiteX76" fmla="*/ 357976 w 536440"/>
                  <a:gd name="connsiteY76" fmla="*/ 147623 h 605522"/>
                  <a:gd name="connsiteX77" fmla="*/ 373374 w 536440"/>
                  <a:gd name="connsiteY77" fmla="*/ 142557 h 605522"/>
                  <a:gd name="connsiteX78" fmla="*/ 384499 w 536440"/>
                  <a:gd name="connsiteY78" fmla="*/ 148423 h 605522"/>
                  <a:gd name="connsiteX79" fmla="*/ 378625 w 536440"/>
                  <a:gd name="connsiteY79" fmla="*/ 159622 h 605522"/>
                  <a:gd name="connsiteX80" fmla="*/ 361180 w 536440"/>
                  <a:gd name="connsiteY80" fmla="*/ 165310 h 605522"/>
                  <a:gd name="connsiteX81" fmla="*/ 370169 w 536440"/>
                  <a:gd name="connsiteY81" fmla="*/ 243965 h 605522"/>
                  <a:gd name="connsiteX82" fmla="*/ 433985 w 536440"/>
                  <a:gd name="connsiteY82" fmla="*/ 291159 h 605522"/>
                  <a:gd name="connsiteX83" fmla="*/ 515424 w 536440"/>
                  <a:gd name="connsiteY83" fmla="*/ 160244 h 605522"/>
                  <a:gd name="connsiteX84" fmla="*/ 485252 w 536440"/>
                  <a:gd name="connsiteY84" fmla="*/ 144513 h 605522"/>
                  <a:gd name="connsiteX85" fmla="*/ 477775 w 536440"/>
                  <a:gd name="connsiteY85" fmla="*/ 134381 h 605522"/>
                  <a:gd name="connsiteX86" fmla="*/ 487922 w 536440"/>
                  <a:gd name="connsiteY86" fmla="*/ 126915 h 605522"/>
                  <a:gd name="connsiteX87" fmla="*/ 530822 w 536440"/>
                  <a:gd name="connsiteY87" fmla="*/ 151356 h 605522"/>
                  <a:gd name="connsiteX88" fmla="*/ 508571 w 536440"/>
                  <a:gd name="connsiteY88" fmla="*/ 238633 h 605522"/>
                  <a:gd name="connsiteX89" fmla="*/ 447692 w 536440"/>
                  <a:gd name="connsiteY89" fmla="*/ 302801 h 605522"/>
                  <a:gd name="connsiteX90" fmla="*/ 488634 w 536440"/>
                  <a:gd name="connsiteY90" fmla="*/ 342618 h 605522"/>
                  <a:gd name="connsiteX91" fmla="*/ 529754 w 536440"/>
                  <a:gd name="connsiteY91" fmla="*/ 402787 h 605522"/>
                  <a:gd name="connsiteX92" fmla="*/ 530822 w 536440"/>
                  <a:gd name="connsiteY92" fmla="*/ 454157 h 605522"/>
                  <a:gd name="connsiteX93" fmla="*/ 485697 w 536440"/>
                  <a:gd name="connsiteY93" fmla="*/ 478954 h 605522"/>
                  <a:gd name="connsiteX94" fmla="*/ 467718 w 536440"/>
                  <a:gd name="connsiteY94" fmla="*/ 480020 h 605522"/>
                  <a:gd name="connsiteX95" fmla="*/ 412980 w 536440"/>
                  <a:gd name="connsiteY95" fmla="*/ 473444 h 605522"/>
                  <a:gd name="connsiteX96" fmla="*/ 268260 w 536440"/>
                  <a:gd name="connsiteY96" fmla="*/ 420385 h 605522"/>
                  <a:gd name="connsiteX97" fmla="*/ 195454 w 536440"/>
                  <a:gd name="connsiteY97" fmla="*/ 451936 h 605522"/>
                  <a:gd name="connsiteX98" fmla="*/ 201862 w 536440"/>
                  <a:gd name="connsiteY98" fmla="*/ 480731 h 605522"/>
                  <a:gd name="connsiteX99" fmla="*/ 195365 w 536440"/>
                  <a:gd name="connsiteY99" fmla="*/ 491485 h 605522"/>
                  <a:gd name="connsiteX100" fmla="*/ 193229 w 536440"/>
                  <a:gd name="connsiteY100" fmla="*/ 491841 h 605522"/>
                  <a:gd name="connsiteX101" fmla="*/ 184595 w 536440"/>
                  <a:gd name="connsiteY101" fmla="*/ 485086 h 605522"/>
                  <a:gd name="connsiteX102" fmla="*/ 178543 w 536440"/>
                  <a:gd name="connsiteY102" fmla="*/ 457979 h 605522"/>
                  <a:gd name="connsiteX103" fmla="*/ 123450 w 536440"/>
                  <a:gd name="connsiteY103" fmla="*/ 473444 h 605522"/>
                  <a:gd name="connsiteX104" fmla="*/ 68712 w 536440"/>
                  <a:gd name="connsiteY104" fmla="*/ 480020 h 605522"/>
                  <a:gd name="connsiteX105" fmla="*/ 50733 w 536440"/>
                  <a:gd name="connsiteY105" fmla="*/ 478954 h 605522"/>
                  <a:gd name="connsiteX106" fmla="*/ 5608 w 536440"/>
                  <a:gd name="connsiteY106" fmla="*/ 454157 h 605522"/>
                  <a:gd name="connsiteX107" fmla="*/ 27859 w 536440"/>
                  <a:gd name="connsiteY107" fmla="*/ 366881 h 605522"/>
                  <a:gd name="connsiteX108" fmla="*/ 88738 w 536440"/>
                  <a:gd name="connsiteY108" fmla="*/ 302712 h 605522"/>
                  <a:gd name="connsiteX109" fmla="*/ 72183 w 536440"/>
                  <a:gd name="connsiteY109" fmla="*/ 287692 h 605522"/>
                  <a:gd name="connsiteX110" fmla="*/ 71916 w 536440"/>
                  <a:gd name="connsiteY110" fmla="*/ 275161 h 605522"/>
                  <a:gd name="connsiteX111" fmla="*/ 84466 w 536440"/>
                  <a:gd name="connsiteY111" fmla="*/ 274805 h 605522"/>
                  <a:gd name="connsiteX112" fmla="*/ 102534 w 536440"/>
                  <a:gd name="connsiteY112" fmla="*/ 291070 h 605522"/>
                  <a:gd name="connsiteX113" fmla="*/ 139559 w 536440"/>
                  <a:gd name="connsiteY113" fmla="*/ 262540 h 605522"/>
                  <a:gd name="connsiteX114" fmla="*/ 152020 w 536440"/>
                  <a:gd name="connsiteY114" fmla="*/ 264496 h 605522"/>
                  <a:gd name="connsiteX115" fmla="*/ 150062 w 536440"/>
                  <a:gd name="connsiteY115" fmla="*/ 276938 h 605522"/>
                  <a:gd name="connsiteX116" fmla="*/ 116329 w 536440"/>
                  <a:gd name="connsiteY116" fmla="*/ 302712 h 605522"/>
                  <a:gd name="connsiteX117" fmla="*/ 165104 w 536440"/>
                  <a:gd name="connsiteY117" fmla="*/ 339329 h 605522"/>
                  <a:gd name="connsiteX118" fmla="*/ 164392 w 536440"/>
                  <a:gd name="connsiteY118" fmla="*/ 302801 h 605522"/>
                  <a:gd name="connsiteX119" fmla="*/ 171868 w 536440"/>
                  <a:gd name="connsiteY119" fmla="*/ 187795 h 605522"/>
                  <a:gd name="connsiteX120" fmla="*/ 181836 w 536440"/>
                  <a:gd name="connsiteY120" fmla="*/ 180241 h 605522"/>
                  <a:gd name="connsiteX121" fmla="*/ 189491 w 536440"/>
                  <a:gd name="connsiteY121" fmla="*/ 190195 h 605522"/>
                  <a:gd name="connsiteX122" fmla="*/ 182192 w 536440"/>
                  <a:gd name="connsiteY122" fmla="*/ 302801 h 605522"/>
                  <a:gd name="connsiteX123" fmla="*/ 183527 w 536440"/>
                  <a:gd name="connsiteY123" fmla="*/ 351594 h 605522"/>
                  <a:gd name="connsiteX124" fmla="*/ 225181 w 536440"/>
                  <a:gd name="connsiteY124" fmla="*/ 377191 h 605522"/>
                  <a:gd name="connsiteX125" fmla="*/ 268260 w 536440"/>
                  <a:gd name="connsiteY125" fmla="*/ 400476 h 605522"/>
                  <a:gd name="connsiteX126" fmla="*/ 311249 w 536440"/>
                  <a:gd name="connsiteY126" fmla="*/ 377191 h 605522"/>
                  <a:gd name="connsiteX127" fmla="*/ 321840 w 536440"/>
                  <a:gd name="connsiteY127" fmla="*/ 370969 h 605522"/>
                  <a:gd name="connsiteX128" fmla="*/ 334034 w 536440"/>
                  <a:gd name="connsiteY128" fmla="*/ 374080 h 605522"/>
                  <a:gd name="connsiteX129" fmla="*/ 330919 w 536440"/>
                  <a:gd name="connsiteY129" fmla="*/ 386256 h 605522"/>
                  <a:gd name="connsiteX130" fmla="*/ 320149 w 536440"/>
                  <a:gd name="connsiteY130" fmla="*/ 392566 h 605522"/>
                  <a:gd name="connsiteX131" fmla="*/ 288108 w 536440"/>
                  <a:gd name="connsiteY131" fmla="*/ 410253 h 605522"/>
                  <a:gd name="connsiteX132" fmla="*/ 416718 w 536440"/>
                  <a:gd name="connsiteY132" fmla="*/ 456024 h 605522"/>
                  <a:gd name="connsiteX133" fmla="*/ 515424 w 536440"/>
                  <a:gd name="connsiteY133" fmla="*/ 445270 h 605522"/>
                  <a:gd name="connsiteX134" fmla="*/ 475372 w 536440"/>
                  <a:gd name="connsiteY134" fmla="*/ 354616 h 605522"/>
                  <a:gd name="connsiteX135" fmla="*/ 433985 w 536440"/>
                  <a:gd name="connsiteY135" fmla="*/ 314444 h 605522"/>
                  <a:gd name="connsiteX136" fmla="*/ 396871 w 536440"/>
                  <a:gd name="connsiteY136" fmla="*/ 343062 h 605522"/>
                  <a:gd name="connsiteX137" fmla="*/ 391619 w 536440"/>
                  <a:gd name="connsiteY137" fmla="*/ 344751 h 605522"/>
                  <a:gd name="connsiteX138" fmla="*/ 384410 w 536440"/>
                  <a:gd name="connsiteY138" fmla="*/ 341018 h 605522"/>
                  <a:gd name="connsiteX139" fmla="*/ 386457 w 536440"/>
                  <a:gd name="connsiteY139" fmla="*/ 328664 h 605522"/>
                  <a:gd name="connsiteX140" fmla="*/ 420101 w 536440"/>
                  <a:gd name="connsiteY140" fmla="*/ 302801 h 605522"/>
                  <a:gd name="connsiteX141" fmla="*/ 371326 w 536440"/>
                  <a:gd name="connsiteY141" fmla="*/ 266273 h 605522"/>
                  <a:gd name="connsiteX142" fmla="*/ 372038 w 536440"/>
                  <a:gd name="connsiteY142" fmla="*/ 302801 h 605522"/>
                  <a:gd name="connsiteX143" fmla="*/ 364562 w 536440"/>
                  <a:gd name="connsiteY143" fmla="*/ 417718 h 605522"/>
                  <a:gd name="connsiteX144" fmla="*/ 355840 w 536440"/>
                  <a:gd name="connsiteY144" fmla="*/ 425450 h 605522"/>
                  <a:gd name="connsiteX145" fmla="*/ 354594 w 536440"/>
                  <a:gd name="connsiteY145" fmla="*/ 425362 h 605522"/>
                  <a:gd name="connsiteX146" fmla="*/ 346939 w 536440"/>
                  <a:gd name="connsiteY146" fmla="*/ 415319 h 605522"/>
                  <a:gd name="connsiteX147" fmla="*/ 354238 w 536440"/>
                  <a:gd name="connsiteY147" fmla="*/ 302801 h 605522"/>
                  <a:gd name="connsiteX148" fmla="*/ 352903 w 536440"/>
                  <a:gd name="connsiteY148" fmla="*/ 253919 h 605522"/>
                  <a:gd name="connsiteX149" fmla="*/ 311249 w 536440"/>
                  <a:gd name="connsiteY149" fmla="*/ 228412 h 605522"/>
                  <a:gd name="connsiteX150" fmla="*/ 268260 w 536440"/>
                  <a:gd name="connsiteY150" fmla="*/ 205126 h 605522"/>
                  <a:gd name="connsiteX151" fmla="*/ 225181 w 536440"/>
                  <a:gd name="connsiteY151" fmla="*/ 228412 h 605522"/>
                  <a:gd name="connsiteX152" fmla="*/ 206401 w 536440"/>
                  <a:gd name="connsiteY152" fmla="*/ 239521 h 605522"/>
                  <a:gd name="connsiteX153" fmla="*/ 201773 w 536440"/>
                  <a:gd name="connsiteY153" fmla="*/ 240855 h 605522"/>
                  <a:gd name="connsiteX154" fmla="*/ 194119 w 536440"/>
                  <a:gd name="connsiteY154" fmla="*/ 236589 h 605522"/>
                  <a:gd name="connsiteX155" fmla="*/ 197145 w 536440"/>
                  <a:gd name="connsiteY155" fmla="*/ 224324 h 605522"/>
                  <a:gd name="connsiteX156" fmla="*/ 216281 w 536440"/>
                  <a:gd name="connsiteY156" fmla="*/ 212947 h 605522"/>
                  <a:gd name="connsiteX157" fmla="*/ 248322 w 536440"/>
                  <a:gd name="connsiteY157" fmla="*/ 195350 h 605522"/>
                  <a:gd name="connsiteX158" fmla="*/ 119711 w 536440"/>
                  <a:gd name="connsiteY158" fmla="*/ 149490 h 605522"/>
                  <a:gd name="connsiteX159" fmla="*/ 21095 w 536440"/>
                  <a:gd name="connsiteY159" fmla="*/ 160244 h 605522"/>
                  <a:gd name="connsiteX160" fmla="*/ 19849 w 536440"/>
                  <a:gd name="connsiteY160" fmla="*/ 186640 h 605522"/>
                  <a:gd name="connsiteX161" fmla="*/ 13708 w 536440"/>
                  <a:gd name="connsiteY161" fmla="*/ 197572 h 605522"/>
                  <a:gd name="connsiteX162" fmla="*/ 2671 w 536440"/>
                  <a:gd name="connsiteY162" fmla="*/ 191439 h 605522"/>
                  <a:gd name="connsiteX163" fmla="*/ 5608 w 536440"/>
                  <a:gd name="connsiteY163" fmla="*/ 151356 h 605522"/>
                  <a:gd name="connsiteX164" fmla="*/ 50733 w 536440"/>
                  <a:gd name="connsiteY164" fmla="*/ 126649 h 605522"/>
                  <a:gd name="connsiteX165" fmla="*/ 123450 w 536440"/>
                  <a:gd name="connsiteY165" fmla="*/ 132159 h 605522"/>
                  <a:gd name="connsiteX166" fmla="*/ 268260 w 536440"/>
                  <a:gd name="connsiteY166" fmla="*/ 185218 h 605522"/>
                  <a:gd name="connsiteX167" fmla="*/ 340976 w 536440"/>
                  <a:gd name="connsiteY167" fmla="*/ 153667 h 605522"/>
                  <a:gd name="connsiteX168" fmla="*/ 326913 w 536440"/>
                  <a:gd name="connsiteY168" fmla="*/ 97675 h 605522"/>
                  <a:gd name="connsiteX169" fmla="*/ 268260 w 536440"/>
                  <a:gd name="connsiteY169" fmla="*/ 17775 h 605522"/>
                  <a:gd name="connsiteX170" fmla="*/ 200883 w 536440"/>
                  <a:gd name="connsiteY170" fmla="*/ 128515 h 605522"/>
                  <a:gd name="connsiteX171" fmla="*/ 190203 w 536440"/>
                  <a:gd name="connsiteY171" fmla="*/ 135092 h 605522"/>
                  <a:gd name="connsiteX172" fmla="*/ 183616 w 536440"/>
                  <a:gd name="connsiteY172" fmla="*/ 124338 h 605522"/>
                  <a:gd name="connsiteX173" fmla="*/ 217527 w 536440"/>
                  <a:gd name="connsiteY173" fmla="*/ 36173 h 605522"/>
                  <a:gd name="connsiteX174" fmla="*/ 268260 w 536440"/>
                  <a:gd name="connsiteY174" fmla="*/ 0 h 60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36440" h="605522">
                    <a:moveTo>
                      <a:pt x="211268" y="520202"/>
                    </a:moveTo>
                    <a:cubicBezTo>
                      <a:pt x="200405" y="520202"/>
                      <a:pt x="191678" y="529001"/>
                      <a:pt x="191678" y="539755"/>
                    </a:cubicBezTo>
                    <a:cubicBezTo>
                      <a:pt x="191678" y="550598"/>
                      <a:pt x="200405" y="559308"/>
                      <a:pt x="211268" y="559308"/>
                    </a:cubicBezTo>
                    <a:cubicBezTo>
                      <a:pt x="222043" y="559308"/>
                      <a:pt x="230858" y="550598"/>
                      <a:pt x="230858" y="539755"/>
                    </a:cubicBezTo>
                    <a:cubicBezTo>
                      <a:pt x="230858" y="529001"/>
                      <a:pt x="222043" y="520202"/>
                      <a:pt x="211268" y="520202"/>
                    </a:cubicBezTo>
                    <a:close/>
                    <a:moveTo>
                      <a:pt x="211268" y="502426"/>
                    </a:moveTo>
                    <a:cubicBezTo>
                      <a:pt x="231838" y="502426"/>
                      <a:pt x="248668" y="519224"/>
                      <a:pt x="248668" y="539755"/>
                    </a:cubicBezTo>
                    <a:cubicBezTo>
                      <a:pt x="248668" y="560375"/>
                      <a:pt x="231838" y="577084"/>
                      <a:pt x="211268" y="577084"/>
                    </a:cubicBezTo>
                    <a:cubicBezTo>
                      <a:pt x="190609" y="577084"/>
                      <a:pt x="173869" y="560375"/>
                      <a:pt x="173869" y="539755"/>
                    </a:cubicBezTo>
                    <a:cubicBezTo>
                      <a:pt x="173869" y="519224"/>
                      <a:pt x="190609" y="502426"/>
                      <a:pt x="211268" y="502426"/>
                    </a:cubicBezTo>
                    <a:close/>
                    <a:moveTo>
                      <a:pt x="347548" y="464751"/>
                    </a:moveTo>
                    <a:cubicBezTo>
                      <a:pt x="352266" y="465907"/>
                      <a:pt x="355293" y="470617"/>
                      <a:pt x="354225" y="475416"/>
                    </a:cubicBezTo>
                    <a:cubicBezTo>
                      <a:pt x="345323" y="513630"/>
                      <a:pt x="333482" y="545535"/>
                      <a:pt x="319951" y="567663"/>
                    </a:cubicBezTo>
                    <a:cubicBezTo>
                      <a:pt x="304461" y="592814"/>
                      <a:pt x="287101" y="605522"/>
                      <a:pt x="268228" y="605522"/>
                    </a:cubicBezTo>
                    <a:cubicBezTo>
                      <a:pt x="257990" y="605522"/>
                      <a:pt x="248019" y="601701"/>
                      <a:pt x="238583" y="594147"/>
                    </a:cubicBezTo>
                    <a:cubicBezTo>
                      <a:pt x="234755" y="591036"/>
                      <a:pt x="234132" y="585437"/>
                      <a:pt x="237248" y="581616"/>
                    </a:cubicBezTo>
                    <a:cubicBezTo>
                      <a:pt x="240363" y="577794"/>
                      <a:pt x="245972" y="577172"/>
                      <a:pt x="249800" y="580283"/>
                    </a:cubicBezTo>
                    <a:cubicBezTo>
                      <a:pt x="255943" y="585260"/>
                      <a:pt x="262175" y="587748"/>
                      <a:pt x="268228" y="587748"/>
                    </a:cubicBezTo>
                    <a:cubicBezTo>
                      <a:pt x="293956" y="587748"/>
                      <a:pt x="320307" y="543224"/>
                      <a:pt x="336865" y="471417"/>
                    </a:cubicBezTo>
                    <a:cubicBezTo>
                      <a:pt x="337934" y="466618"/>
                      <a:pt x="342741" y="463685"/>
                      <a:pt x="347548" y="464751"/>
                    </a:cubicBezTo>
                    <a:close/>
                    <a:moveTo>
                      <a:pt x="184951" y="373636"/>
                    </a:moveTo>
                    <a:cubicBezTo>
                      <a:pt x="186643" y="394610"/>
                      <a:pt x="189135" y="414874"/>
                      <a:pt x="192250" y="434160"/>
                    </a:cubicBezTo>
                    <a:cubicBezTo>
                      <a:pt x="210496" y="427228"/>
                      <a:pt x="229275" y="419229"/>
                      <a:pt x="248322" y="410253"/>
                    </a:cubicBezTo>
                    <a:cubicBezTo>
                      <a:pt x="237642" y="404653"/>
                      <a:pt x="226961" y="398699"/>
                      <a:pt x="216281" y="392566"/>
                    </a:cubicBezTo>
                    <a:cubicBezTo>
                      <a:pt x="205600" y="386434"/>
                      <a:pt x="195187" y="380124"/>
                      <a:pt x="184951" y="373636"/>
                    </a:cubicBezTo>
                    <a:close/>
                    <a:moveTo>
                      <a:pt x="102445" y="314355"/>
                    </a:moveTo>
                    <a:cubicBezTo>
                      <a:pt x="33556" y="373991"/>
                      <a:pt x="8456" y="423406"/>
                      <a:pt x="21095" y="445270"/>
                    </a:cubicBezTo>
                    <a:cubicBezTo>
                      <a:pt x="31330" y="463045"/>
                      <a:pt x="68178" y="467045"/>
                      <a:pt x="119711" y="456024"/>
                    </a:cubicBezTo>
                    <a:cubicBezTo>
                      <a:pt x="137156" y="452291"/>
                      <a:pt x="155847" y="446959"/>
                      <a:pt x="175250" y="440293"/>
                    </a:cubicBezTo>
                    <a:cubicBezTo>
                      <a:pt x="171067" y="415407"/>
                      <a:pt x="168041" y="389011"/>
                      <a:pt x="166261" y="361548"/>
                    </a:cubicBezTo>
                    <a:cubicBezTo>
                      <a:pt x="143298" y="346262"/>
                      <a:pt x="121937" y="330442"/>
                      <a:pt x="102445" y="314355"/>
                    </a:cubicBezTo>
                    <a:close/>
                    <a:moveTo>
                      <a:pt x="268226" y="284379"/>
                    </a:moveTo>
                    <a:cubicBezTo>
                      <a:pt x="278373" y="284379"/>
                      <a:pt x="286562" y="292652"/>
                      <a:pt x="286562" y="302793"/>
                    </a:cubicBezTo>
                    <a:cubicBezTo>
                      <a:pt x="286562" y="307685"/>
                      <a:pt x="282557" y="311688"/>
                      <a:pt x="277661" y="311688"/>
                    </a:cubicBezTo>
                    <a:cubicBezTo>
                      <a:pt x="272765" y="311688"/>
                      <a:pt x="268760" y="307685"/>
                      <a:pt x="268760" y="302793"/>
                    </a:cubicBezTo>
                    <a:cubicBezTo>
                      <a:pt x="268760" y="302437"/>
                      <a:pt x="268493" y="302170"/>
                      <a:pt x="268226" y="302170"/>
                    </a:cubicBezTo>
                    <a:cubicBezTo>
                      <a:pt x="263241" y="302170"/>
                      <a:pt x="259324" y="298167"/>
                      <a:pt x="259324" y="293274"/>
                    </a:cubicBezTo>
                    <a:cubicBezTo>
                      <a:pt x="259324" y="288382"/>
                      <a:pt x="263241" y="284379"/>
                      <a:pt x="268226" y="284379"/>
                    </a:cubicBezTo>
                    <a:close/>
                    <a:moveTo>
                      <a:pt x="268259" y="264192"/>
                    </a:moveTo>
                    <a:cubicBezTo>
                      <a:pt x="246988" y="264192"/>
                      <a:pt x="229633" y="281525"/>
                      <a:pt x="229633" y="302769"/>
                    </a:cubicBezTo>
                    <a:cubicBezTo>
                      <a:pt x="229633" y="324014"/>
                      <a:pt x="246988" y="341258"/>
                      <a:pt x="268259" y="341258"/>
                    </a:cubicBezTo>
                    <a:cubicBezTo>
                      <a:pt x="289441" y="341258"/>
                      <a:pt x="306796" y="324014"/>
                      <a:pt x="306796" y="302769"/>
                    </a:cubicBezTo>
                    <a:cubicBezTo>
                      <a:pt x="306796" y="281525"/>
                      <a:pt x="289441" y="264192"/>
                      <a:pt x="268259" y="264192"/>
                    </a:cubicBezTo>
                    <a:close/>
                    <a:moveTo>
                      <a:pt x="268259" y="246414"/>
                    </a:moveTo>
                    <a:cubicBezTo>
                      <a:pt x="299320" y="246414"/>
                      <a:pt x="324596" y="271658"/>
                      <a:pt x="324596" y="302769"/>
                    </a:cubicBezTo>
                    <a:cubicBezTo>
                      <a:pt x="324596" y="333792"/>
                      <a:pt x="299320" y="359036"/>
                      <a:pt x="268259" y="359036"/>
                    </a:cubicBezTo>
                    <a:cubicBezTo>
                      <a:pt x="237109" y="359036"/>
                      <a:pt x="211833" y="333792"/>
                      <a:pt x="211833" y="302769"/>
                    </a:cubicBezTo>
                    <a:cubicBezTo>
                      <a:pt x="211833" y="271658"/>
                      <a:pt x="237109" y="246414"/>
                      <a:pt x="268259" y="246414"/>
                    </a:cubicBezTo>
                    <a:close/>
                    <a:moveTo>
                      <a:pt x="40394" y="216841"/>
                    </a:moveTo>
                    <a:cubicBezTo>
                      <a:pt x="29541" y="216841"/>
                      <a:pt x="20822" y="225640"/>
                      <a:pt x="20822" y="236394"/>
                    </a:cubicBezTo>
                    <a:cubicBezTo>
                      <a:pt x="20822" y="247148"/>
                      <a:pt x="29541" y="255947"/>
                      <a:pt x="40394" y="255947"/>
                    </a:cubicBezTo>
                    <a:cubicBezTo>
                      <a:pt x="51159" y="255947"/>
                      <a:pt x="59966" y="247148"/>
                      <a:pt x="59966" y="236394"/>
                    </a:cubicBezTo>
                    <a:cubicBezTo>
                      <a:pt x="59966" y="225640"/>
                      <a:pt x="51159" y="216841"/>
                      <a:pt x="40394" y="216841"/>
                    </a:cubicBezTo>
                    <a:close/>
                    <a:moveTo>
                      <a:pt x="40394" y="199065"/>
                    </a:moveTo>
                    <a:cubicBezTo>
                      <a:pt x="60945" y="199065"/>
                      <a:pt x="77759" y="215774"/>
                      <a:pt x="77759" y="236394"/>
                    </a:cubicBezTo>
                    <a:cubicBezTo>
                      <a:pt x="77759" y="257014"/>
                      <a:pt x="60945" y="273723"/>
                      <a:pt x="40394" y="273723"/>
                    </a:cubicBezTo>
                    <a:cubicBezTo>
                      <a:pt x="19755" y="273723"/>
                      <a:pt x="3030" y="257014"/>
                      <a:pt x="3030" y="236394"/>
                    </a:cubicBezTo>
                    <a:cubicBezTo>
                      <a:pt x="3030" y="215774"/>
                      <a:pt x="19755" y="199065"/>
                      <a:pt x="40394" y="199065"/>
                    </a:cubicBezTo>
                    <a:close/>
                    <a:moveTo>
                      <a:pt x="344180" y="171442"/>
                    </a:moveTo>
                    <a:cubicBezTo>
                      <a:pt x="325934" y="178375"/>
                      <a:pt x="307155" y="186373"/>
                      <a:pt x="288108" y="195350"/>
                    </a:cubicBezTo>
                    <a:cubicBezTo>
                      <a:pt x="298788" y="200949"/>
                      <a:pt x="309469" y="206815"/>
                      <a:pt x="320149" y="212947"/>
                    </a:cubicBezTo>
                    <a:cubicBezTo>
                      <a:pt x="330830" y="219169"/>
                      <a:pt x="341243" y="225390"/>
                      <a:pt x="351479" y="231878"/>
                    </a:cubicBezTo>
                    <a:cubicBezTo>
                      <a:pt x="349787" y="210903"/>
                      <a:pt x="347295" y="190639"/>
                      <a:pt x="344180" y="171442"/>
                    </a:cubicBezTo>
                    <a:close/>
                    <a:moveTo>
                      <a:pt x="429598" y="122001"/>
                    </a:moveTo>
                    <a:cubicBezTo>
                      <a:pt x="418823" y="122001"/>
                      <a:pt x="410008" y="130800"/>
                      <a:pt x="410008" y="141554"/>
                    </a:cubicBezTo>
                    <a:cubicBezTo>
                      <a:pt x="410008" y="152397"/>
                      <a:pt x="418823" y="161107"/>
                      <a:pt x="429598" y="161107"/>
                    </a:cubicBezTo>
                    <a:cubicBezTo>
                      <a:pt x="440372" y="161107"/>
                      <a:pt x="449188" y="152397"/>
                      <a:pt x="449188" y="141554"/>
                    </a:cubicBezTo>
                    <a:cubicBezTo>
                      <a:pt x="449188" y="130800"/>
                      <a:pt x="440372" y="122001"/>
                      <a:pt x="429598" y="122001"/>
                    </a:cubicBezTo>
                    <a:close/>
                    <a:moveTo>
                      <a:pt x="429598" y="104225"/>
                    </a:moveTo>
                    <a:cubicBezTo>
                      <a:pt x="450167" y="104225"/>
                      <a:pt x="466997" y="121023"/>
                      <a:pt x="466997" y="141554"/>
                    </a:cubicBezTo>
                    <a:cubicBezTo>
                      <a:pt x="466997" y="162174"/>
                      <a:pt x="450167" y="178883"/>
                      <a:pt x="429598" y="178883"/>
                    </a:cubicBezTo>
                    <a:cubicBezTo>
                      <a:pt x="408939" y="178883"/>
                      <a:pt x="392198" y="162174"/>
                      <a:pt x="392198" y="141554"/>
                    </a:cubicBezTo>
                    <a:cubicBezTo>
                      <a:pt x="392198" y="121023"/>
                      <a:pt x="408939" y="104225"/>
                      <a:pt x="429598" y="104225"/>
                    </a:cubicBezTo>
                    <a:close/>
                    <a:moveTo>
                      <a:pt x="268260" y="0"/>
                    </a:moveTo>
                    <a:cubicBezTo>
                      <a:pt x="283924" y="0"/>
                      <a:pt x="298788" y="8976"/>
                      <a:pt x="312228" y="26574"/>
                    </a:cubicBezTo>
                    <a:cubicBezTo>
                      <a:pt x="324154" y="42216"/>
                      <a:pt x="334835" y="64258"/>
                      <a:pt x="343824" y="92254"/>
                    </a:cubicBezTo>
                    <a:cubicBezTo>
                      <a:pt x="349253" y="109140"/>
                      <a:pt x="353971" y="127715"/>
                      <a:pt x="357976" y="147623"/>
                    </a:cubicBezTo>
                    <a:cubicBezTo>
                      <a:pt x="363138" y="145846"/>
                      <a:pt x="368300" y="144157"/>
                      <a:pt x="373374" y="142557"/>
                    </a:cubicBezTo>
                    <a:cubicBezTo>
                      <a:pt x="378002" y="141135"/>
                      <a:pt x="382986" y="143802"/>
                      <a:pt x="384499" y="148423"/>
                    </a:cubicBezTo>
                    <a:cubicBezTo>
                      <a:pt x="385923" y="153134"/>
                      <a:pt x="383342" y="158111"/>
                      <a:pt x="378625" y="159622"/>
                    </a:cubicBezTo>
                    <a:cubicBezTo>
                      <a:pt x="372839" y="161310"/>
                      <a:pt x="367054" y="163266"/>
                      <a:pt x="361180" y="165310"/>
                    </a:cubicBezTo>
                    <a:cubicBezTo>
                      <a:pt x="365363" y="190017"/>
                      <a:pt x="368389" y="216502"/>
                      <a:pt x="370169" y="243965"/>
                    </a:cubicBezTo>
                    <a:cubicBezTo>
                      <a:pt x="393132" y="259252"/>
                      <a:pt x="414582" y="275161"/>
                      <a:pt x="433985" y="291159"/>
                    </a:cubicBezTo>
                    <a:cubicBezTo>
                      <a:pt x="502963" y="231523"/>
                      <a:pt x="528063" y="182107"/>
                      <a:pt x="515424" y="160244"/>
                    </a:cubicBezTo>
                    <a:cubicBezTo>
                      <a:pt x="510618" y="152067"/>
                      <a:pt x="500471" y="146735"/>
                      <a:pt x="485252" y="144513"/>
                    </a:cubicBezTo>
                    <a:cubicBezTo>
                      <a:pt x="480445" y="143802"/>
                      <a:pt x="477063" y="139269"/>
                      <a:pt x="477775" y="134381"/>
                    </a:cubicBezTo>
                    <a:cubicBezTo>
                      <a:pt x="478487" y="129493"/>
                      <a:pt x="483027" y="126204"/>
                      <a:pt x="487922" y="126915"/>
                    </a:cubicBezTo>
                    <a:cubicBezTo>
                      <a:pt x="508749" y="130026"/>
                      <a:pt x="523167" y="138203"/>
                      <a:pt x="530822" y="151356"/>
                    </a:cubicBezTo>
                    <a:cubicBezTo>
                      <a:pt x="542926" y="172420"/>
                      <a:pt x="535272" y="202549"/>
                      <a:pt x="508571" y="238633"/>
                    </a:cubicBezTo>
                    <a:cubicBezTo>
                      <a:pt x="493440" y="259163"/>
                      <a:pt x="472791" y="280849"/>
                      <a:pt x="447692" y="302801"/>
                    </a:cubicBezTo>
                    <a:cubicBezTo>
                      <a:pt x="462912" y="316133"/>
                      <a:pt x="476707" y="329464"/>
                      <a:pt x="488634" y="342618"/>
                    </a:cubicBezTo>
                    <a:cubicBezTo>
                      <a:pt x="508304" y="364481"/>
                      <a:pt x="522188" y="384656"/>
                      <a:pt x="529754" y="402787"/>
                    </a:cubicBezTo>
                    <a:cubicBezTo>
                      <a:pt x="538298" y="423229"/>
                      <a:pt x="538654" y="440559"/>
                      <a:pt x="530822" y="454157"/>
                    </a:cubicBezTo>
                    <a:cubicBezTo>
                      <a:pt x="522900" y="467756"/>
                      <a:pt x="507770" y="476110"/>
                      <a:pt x="485697" y="478954"/>
                    </a:cubicBezTo>
                    <a:cubicBezTo>
                      <a:pt x="480089" y="479665"/>
                      <a:pt x="474126" y="480020"/>
                      <a:pt x="467718" y="480020"/>
                    </a:cubicBezTo>
                    <a:cubicBezTo>
                      <a:pt x="451786" y="480020"/>
                      <a:pt x="433540" y="477799"/>
                      <a:pt x="412980" y="473444"/>
                    </a:cubicBezTo>
                    <a:cubicBezTo>
                      <a:pt x="369635" y="464112"/>
                      <a:pt x="319526" y="445714"/>
                      <a:pt x="268260" y="420385"/>
                    </a:cubicBezTo>
                    <a:cubicBezTo>
                      <a:pt x="243427" y="432561"/>
                      <a:pt x="219040" y="443137"/>
                      <a:pt x="195454" y="451936"/>
                    </a:cubicBezTo>
                    <a:cubicBezTo>
                      <a:pt x="197412" y="461801"/>
                      <a:pt x="199548" y="471488"/>
                      <a:pt x="201862" y="480731"/>
                    </a:cubicBezTo>
                    <a:cubicBezTo>
                      <a:pt x="203019" y="485531"/>
                      <a:pt x="200171" y="490330"/>
                      <a:pt x="195365" y="491485"/>
                    </a:cubicBezTo>
                    <a:cubicBezTo>
                      <a:pt x="194653" y="491752"/>
                      <a:pt x="193941" y="491841"/>
                      <a:pt x="193229" y="491841"/>
                    </a:cubicBezTo>
                    <a:cubicBezTo>
                      <a:pt x="189224" y="491841"/>
                      <a:pt x="185574" y="489086"/>
                      <a:pt x="184595" y="485086"/>
                    </a:cubicBezTo>
                    <a:cubicBezTo>
                      <a:pt x="182370" y="476288"/>
                      <a:pt x="180323" y="467222"/>
                      <a:pt x="178543" y="457979"/>
                    </a:cubicBezTo>
                    <a:cubicBezTo>
                      <a:pt x="159318" y="464467"/>
                      <a:pt x="140805" y="469711"/>
                      <a:pt x="123450" y="473444"/>
                    </a:cubicBezTo>
                    <a:cubicBezTo>
                      <a:pt x="102979" y="477799"/>
                      <a:pt x="84644" y="480020"/>
                      <a:pt x="68712" y="480020"/>
                    </a:cubicBezTo>
                    <a:cubicBezTo>
                      <a:pt x="62304" y="480020"/>
                      <a:pt x="56341" y="479665"/>
                      <a:pt x="50733" y="478954"/>
                    </a:cubicBezTo>
                    <a:cubicBezTo>
                      <a:pt x="28660" y="476110"/>
                      <a:pt x="13530" y="467756"/>
                      <a:pt x="5608" y="454157"/>
                    </a:cubicBezTo>
                    <a:cubicBezTo>
                      <a:pt x="-6496" y="433094"/>
                      <a:pt x="1158" y="402965"/>
                      <a:pt x="27859" y="366881"/>
                    </a:cubicBezTo>
                    <a:cubicBezTo>
                      <a:pt x="43079" y="346351"/>
                      <a:pt x="63728" y="324665"/>
                      <a:pt x="88738" y="302712"/>
                    </a:cubicBezTo>
                    <a:cubicBezTo>
                      <a:pt x="83042" y="297735"/>
                      <a:pt x="77524" y="292758"/>
                      <a:pt x="72183" y="287692"/>
                    </a:cubicBezTo>
                    <a:cubicBezTo>
                      <a:pt x="68623" y="284315"/>
                      <a:pt x="68534" y="278716"/>
                      <a:pt x="71916" y="275161"/>
                    </a:cubicBezTo>
                    <a:cubicBezTo>
                      <a:pt x="75298" y="271606"/>
                      <a:pt x="80906" y="271428"/>
                      <a:pt x="84466" y="274805"/>
                    </a:cubicBezTo>
                    <a:cubicBezTo>
                      <a:pt x="90251" y="280227"/>
                      <a:pt x="96214" y="285648"/>
                      <a:pt x="102534" y="291070"/>
                    </a:cubicBezTo>
                    <a:cubicBezTo>
                      <a:pt x="114104" y="281560"/>
                      <a:pt x="126476" y="272050"/>
                      <a:pt x="139559" y="262540"/>
                    </a:cubicBezTo>
                    <a:cubicBezTo>
                      <a:pt x="143565" y="259607"/>
                      <a:pt x="149083" y="260496"/>
                      <a:pt x="152020" y="264496"/>
                    </a:cubicBezTo>
                    <a:cubicBezTo>
                      <a:pt x="154868" y="268495"/>
                      <a:pt x="153978" y="274005"/>
                      <a:pt x="150062" y="276938"/>
                    </a:cubicBezTo>
                    <a:cubicBezTo>
                      <a:pt x="137957" y="285648"/>
                      <a:pt x="126743" y="294269"/>
                      <a:pt x="116329" y="302712"/>
                    </a:cubicBezTo>
                    <a:cubicBezTo>
                      <a:pt x="131460" y="315155"/>
                      <a:pt x="147748" y="327331"/>
                      <a:pt x="165104" y="339329"/>
                    </a:cubicBezTo>
                    <a:cubicBezTo>
                      <a:pt x="164659" y="327242"/>
                      <a:pt x="164392" y="315066"/>
                      <a:pt x="164392" y="302801"/>
                    </a:cubicBezTo>
                    <a:cubicBezTo>
                      <a:pt x="164392" y="262896"/>
                      <a:pt x="166884" y="224235"/>
                      <a:pt x="171868" y="187795"/>
                    </a:cubicBezTo>
                    <a:cubicBezTo>
                      <a:pt x="172491" y="182996"/>
                      <a:pt x="176941" y="179530"/>
                      <a:pt x="181836" y="180241"/>
                    </a:cubicBezTo>
                    <a:cubicBezTo>
                      <a:pt x="186732" y="180863"/>
                      <a:pt x="190114" y="185307"/>
                      <a:pt x="189491" y="190195"/>
                    </a:cubicBezTo>
                    <a:cubicBezTo>
                      <a:pt x="184595" y="225834"/>
                      <a:pt x="182192" y="263696"/>
                      <a:pt x="182192" y="302801"/>
                    </a:cubicBezTo>
                    <a:cubicBezTo>
                      <a:pt x="182192" y="319332"/>
                      <a:pt x="182637" y="335597"/>
                      <a:pt x="183527" y="351594"/>
                    </a:cubicBezTo>
                    <a:cubicBezTo>
                      <a:pt x="196967" y="360393"/>
                      <a:pt x="210852" y="368925"/>
                      <a:pt x="225181" y="377191"/>
                    </a:cubicBezTo>
                    <a:cubicBezTo>
                      <a:pt x="239511" y="385456"/>
                      <a:pt x="253930" y="393188"/>
                      <a:pt x="268260" y="400476"/>
                    </a:cubicBezTo>
                    <a:cubicBezTo>
                      <a:pt x="282500" y="393188"/>
                      <a:pt x="296919" y="385456"/>
                      <a:pt x="311249" y="377191"/>
                    </a:cubicBezTo>
                    <a:cubicBezTo>
                      <a:pt x="314720" y="375147"/>
                      <a:pt x="318280" y="373102"/>
                      <a:pt x="321840" y="370969"/>
                    </a:cubicBezTo>
                    <a:cubicBezTo>
                      <a:pt x="326023" y="368481"/>
                      <a:pt x="331542" y="369814"/>
                      <a:pt x="334034" y="374080"/>
                    </a:cubicBezTo>
                    <a:cubicBezTo>
                      <a:pt x="336526" y="378257"/>
                      <a:pt x="335191" y="383768"/>
                      <a:pt x="330919" y="386256"/>
                    </a:cubicBezTo>
                    <a:cubicBezTo>
                      <a:pt x="327358" y="388389"/>
                      <a:pt x="323709" y="390522"/>
                      <a:pt x="320149" y="392566"/>
                    </a:cubicBezTo>
                    <a:cubicBezTo>
                      <a:pt x="309469" y="398699"/>
                      <a:pt x="298788" y="404653"/>
                      <a:pt x="288108" y="410253"/>
                    </a:cubicBezTo>
                    <a:cubicBezTo>
                      <a:pt x="333856" y="431938"/>
                      <a:pt x="378091" y="447758"/>
                      <a:pt x="416718" y="456024"/>
                    </a:cubicBezTo>
                    <a:cubicBezTo>
                      <a:pt x="468252" y="467045"/>
                      <a:pt x="505100" y="463045"/>
                      <a:pt x="515424" y="445270"/>
                    </a:cubicBezTo>
                    <a:cubicBezTo>
                      <a:pt x="525659" y="427495"/>
                      <a:pt x="510707" y="393544"/>
                      <a:pt x="475372" y="354616"/>
                    </a:cubicBezTo>
                    <a:cubicBezTo>
                      <a:pt x="463446" y="341285"/>
                      <a:pt x="449472" y="327864"/>
                      <a:pt x="433985" y="314444"/>
                    </a:cubicBezTo>
                    <a:cubicBezTo>
                      <a:pt x="422415" y="323954"/>
                      <a:pt x="409954" y="333552"/>
                      <a:pt x="396871" y="343062"/>
                    </a:cubicBezTo>
                    <a:cubicBezTo>
                      <a:pt x="395269" y="344129"/>
                      <a:pt x="393488" y="344751"/>
                      <a:pt x="391619" y="344751"/>
                    </a:cubicBezTo>
                    <a:cubicBezTo>
                      <a:pt x="388860" y="344751"/>
                      <a:pt x="386190" y="343418"/>
                      <a:pt x="384410" y="341018"/>
                    </a:cubicBezTo>
                    <a:cubicBezTo>
                      <a:pt x="381562" y="337107"/>
                      <a:pt x="382452" y="331508"/>
                      <a:pt x="386457" y="328664"/>
                    </a:cubicBezTo>
                    <a:cubicBezTo>
                      <a:pt x="398562" y="319865"/>
                      <a:pt x="409776" y="311245"/>
                      <a:pt x="420101" y="302801"/>
                    </a:cubicBezTo>
                    <a:cubicBezTo>
                      <a:pt x="405059" y="290447"/>
                      <a:pt x="388682" y="278183"/>
                      <a:pt x="371326" y="266273"/>
                    </a:cubicBezTo>
                    <a:cubicBezTo>
                      <a:pt x="371860" y="278271"/>
                      <a:pt x="372038" y="290447"/>
                      <a:pt x="372038" y="302801"/>
                    </a:cubicBezTo>
                    <a:cubicBezTo>
                      <a:pt x="372038" y="342618"/>
                      <a:pt x="369546" y="381279"/>
                      <a:pt x="364562" y="417718"/>
                    </a:cubicBezTo>
                    <a:cubicBezTo>
                      <a:pt x="364028" y="422162"/>
                      <a:pt x="360201" y="425450"/>
                      <a:pt x="355840" y="425450"/>
                    </a:cubicBezTo>
                    <a:cubicBezTo>
                      <a:pt x="355395" y="425450"/>
                      <a:pt x="355039" y="425362"/>
                      <a:pt x="354594" y="425362"/>
                    </a:cubicBezTo>
                    <a:cubicBezTo>
                      <a:pt x="349698" y="424651"/>
                      <a:pt x="346316" y="420207"/>
                      <a:pt x="346939" y="415319"/>
                    </a:cubicBezTo>
                    <a:cubicBezTo>
                      <a:pt x="351835" y="379679"/>
                      <a:pt x="354238" y="341818"/>
                      <a:pt x="354238" y="302801"/>
                    </a:cubicBezTo>
                    <a:cubicBezTo>
                      <a:pt x="354238" y="286270"/>
                      <a:pt x="353793" y="269917"/>
                      <a:pt x="352903" y="253919"/>
                    </a:cubicBezTo>
                    <a:cubicBezTo>
                      <a:pt x="339552" y="245209"/>
                      <a:pt x="325578" y="236677"/>
                      <a:pt x="311249" y="228412"/>
                    </a:cubicBezTo>
                    <a:cubicBezTo>
                      <a:pt x="296919" y="220146"/>
                      <a:pt x="282500" y="212325"/>
                      <a:pt x="268260" y="205126"/>
                    </a:cubicBezTo>
                    <a:cubicBezTo>
                      <a:pt x="253930" y="212325"/>
                      <a:pt x="239511" y="220146"/>
                      <a:pt x="225181" y="228412"/>
                    </a:cubicBezTo>
                    <a:cubicBezTo>
                      <a:pt x="218862" y="231967"/>
                      <a:pt x="212543" y="235789"/>
                      <a:pt x="206401" y="239521"/>
                    </a:cubicBezTo>
                    <a:cubicBezTo>
                      <a:pt x="204977" y="240410"/>
                      <a:pt x="203375" y="240855"/>
                      <a:pt x="201773" y="240855"/>
                    </a:cubicBezTo>
                    <a:cubicBezTo>
                      <a:pt x="198747" y="240855"/>
                      <a:pt x="195810" y="239255"/>
                      <a:pt x="194119" y="236589"/>
                    </a:cubicBezTo>
                    <a:cubicBezTo>
                      <a:pt x="191627" y="232322"/>
                      <a:pt x="192962" y="226901"/>
                      <a:pt x="197145" y="224324"/>
                    </a:cubicBezTo>
                    <a:cubicBezTo>
                      <a:pt x="203464" y="220502"/>
                      <a:pt x="209873" y="216680"/>
                      <a:pt x="216281" y="212947"/>
                    </a:cubicBezTo>
                    <a:cubicBezTo>
                      <a:pt x="226961" y="206815"/>
                      <a:pt x="237642" y="200949"/>
                      <a:pt x="248322" y="195350"/>
                    </a:cubicBezTo>
                    <a:cubicBezTo>
                      <a:pt x="202574" y="173664"/>
                      <a:pt x="158339" y="157755"/>
                      <a:pt x="119711" y="149490"/>
                    </a:cubicBezTo>
                    <a:cubicBezTo>
                      <a:pt x="68178" y="138469"/>
                      <a:pt x="31330" y="142469"/>
                      <a:pt x="21095" y="160244"/>
                    </a:cubicBezTo>
                    <a:cubicBezTo>
                      <a:pt x="17179" y="166910"/>
                      <a:pt x="16823" y="175797"/>
                      <a:pt x="19849" y="186640"/>
                    </a:cubicBezTo>
                    <a:cubicBezTo>
                      <a:pt x="21184" y="191351"/>
                      <a:pt x="18425" y="196239"/>
                      <a:pt x="13708" y="197572"/>
                    </a:cubicBezTo>
                    <a:cubicBezTo>
                      <a:pt x="8990" y="198905"/>
                      <a:pt x="4006" y="196150"/>
                      <a:pt x="2671" y="191439"/>
                    </a:cubicBezTo>
                    <a:cubicBezTo>
                      <a:pt x="-1690" y="175886"/>
                      <a:pt x="-711" y="162377"/>
                      <a:pt x="5608" y="151356"/>
                    </a:cubicBezTo>
                    <a:cubicBezTo>
                      <a:pt x="13530" y="137758"/>
                      <a:pt x="28660" y="129404"/>
                      <a:pt x="50733" y="126649"/>
                    </a:cubicBezTo>
                    <a:cubicBezTo>
                      <a:pt x="70225" y="124071"/>
                      <a:pt x="94701" y="125938"/>
                      <a:pt x="123450" y="132159"/>
                    </a:cubicBezTo>
                    <a:cubicBezTo>
                      <a:pt x="166884" y="141402"/>
                      <a:pt x="216904" y="159888"/>
                      <a:pt x="268260" y="185218"/>
                    </a:cubicBezTo>
                    <a:cubicBezTo>
                      <a:pt x="292914" y="173042"/>
                      <a:pt x="317390" y="162466"/>
                      <a:pt x="340976" y="153667"/>
                    </a:cubicBezTo>
                    <a:cubicBezTo>
                      <a:pt x="337149" y="133492"/>
                      <a:pt x="332343" y="114739"/>
                      <a:pt x="326913" y="97675"/>
                    </a:cubicBezTo>
                    <a:cubicBezTo>
                      <a:pt x="310715" y="47638"/>
                      <a:pt x="288820" y="17775"/>
                      <a:pt x="268260" y="17775"/>
                    </a:cubicBezTo>
                    <a:cubicBezTo>
                      <a:pt x="243249" y="17775"/>
                      <a:pt x="217527" y="60169"/>
                      <a:pt x="200883" y="128515"/>
                    </a:cubicBezTo>
                    <a:cubicBezTo>
                      <a:pt x="199726" y="133314"/>
                      <a:pt x="194920" y="136247"/>
                      <a:pt x="190203" y="135092"/>
                    </a:cubicBezTo>
                    <a:cubicBezTo>
                      <a:pt x="185396" y="133936"/>
                      <a:pt x="182459" y="129137"/>
                      <a:pt x="183616" y="124338"/>
                    </a:cubicBezTo>
                    <a:cubicBezTo>
                      <a:pt x="192517" y="87721"/>
                      <a:pt x="204265" y="57236"/>
                      <a:pt x="217527" y="36173"/>
                    </a:cubicBezTo>
                    <a:cubicBezTo>
                      <a:pt x="232747" y="12176"/>
                      <a:pt x="249746" y="0"/>
                      <a:pt x="2682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dirty="0"/>
              </a:p>
            </p:txBody>
          </p:sp>
        </p:grpSp>
        <p:sp>
          <p:nvSpPr>
            <p:cNvPr id="43" name="í$ḷîḍe">
              <a:extLst>
                <a:ext uri="{FF2B5EF4-FFF2-40B4-BE49-F238E27FC236}">
                  <a16:creationId xmlns:a16="http://schemas.microsoft.com/office/drawing/2014/main" xmlns="" id="{FFE8F420-B6F1-4C03-82C9-DBD2AEE2D3BD}"/>
                </a:ext>
              </a:extLst>
            </p:cNvPr>
            <p:cNvSpPr txBox="1"/>
            <p:nvPr/>
          </p:nvSpPr>
          <p:spPr>
            <a:xfrm>
              <a:off x="666750" y="1465599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/>
                <a:t>Unified fonts make reading more fluent.</a:t>
              </a:r>
            </a:p>
          </p:txBody>
        </p:sp>
        <p:sp>
          <p:nvSpPr>
            <p:cNvPr id="44" name="íṩḷíďè">
              <a:extLst>
                <a:ext uri="{FF2B5EF4-FFF2-40B4-BE49-F238E27FC236}">
                  <a16:creationId xmlns:a16="http://schemas.microsoft.com/office/drawing/2014/main" xmlns="" id="{ADC0A16B-E5A5-40EE-BC81-978C30ECF717}"/>
                </a:ext>
              </a:extLst>
            </p:cNvPr>
            <p:cNvSpPr txBox="1"/>
            <p:nvPr/>
          </p:nvSpPr>
          <p:spPr>
            <a:xfrm>
              <a:off x="666751" y="2047525"/>
              <a:ext cx="10858495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7246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843CA2-2D4C-4A7B-AF04-DB7997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F28F25-C1C7-4A9D-95E3-08976AC04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310D1E-59EB-46CD-8BC7-FD217758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6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E6C9CF-FA5C-4F33-914D-76461CFE756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8650" y="7937"/>
            <a:ext cx="10815639" cy="6843713"/>
            <a:chOff x="628650" y="7937"/>
            <a:chExt cx="10815639" cy="6843713"/>
          </a:xfrm>
        </p:grpSpPr>
        <p:sp>
          <p:nvSpPr>
            <p:cNvPr id="6" name="í$ļíḍé">
              <a:extLst>
                <a:ext uri="{FF2B5EF4-FFF2-40B4-BE49-F238E27FC236}">
                  <a16:creationId xmlns:a16="http://schemas.microsoft.com/office/drawing/2014/main" xmlns="" id="{4571DC54-D52E-474D-BFBE-2015F6D89906}"/>
                </a:ext>
              </a:extLst>
            </p:cNvPr>
            <p:cNvSpPr/>
            <p:nvPr/>
          </p:nvSpPr>
          <p:spPr bwMode="auto">
            <a:xfrm>
              <a:off x="4408488" y="3429000"/>
              <a:ext cx="4649788" cy="1825625"/>
            </a:xfrm>
            <a:custGeom>
              <a:avLst/>
              <a:gdLst>
                <a:gd name="T0" fmla="*/ 661 w 692"/>
                <a:gd name="T1" fmla="*/ 0 h 272"/>
                <a:gd name="T2" fmla="*/ 190 w 692"/>
                <a:gd name="T3" fmla="*/ 121 h 272"/>
                <a:gd name="T4" fmla="*/ 3 w 692"/>
                <a:gd name="T5" fmla="*/ 169 h 272"/>
                <a:gd name="T6" fmla="*/ 0 w 692"/>
                <a:gd name="T7" fmla="*/ 174 h 272"/>
                <a:gd name="T8" fmla="*/ 98 w 692"/>
                <a:gd name="T9" fmla="*/ 272 h 272"/>
                <a:gd name="T10" fmla="*/ 692 w 692"/>
                <a:gd name="T11" fmla="*/ 120 h 272"/>
                <a:gd name="T12" fmla="*/ 661 w 692"/>
                <a:gd name="T1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2" h="272">
                  <a:moveTo>
                    <a:pt x="661" y="0"/>
                  </a:moveTo>
                  <a:cubicBezTo>
                    <a:pt x="190" y="121"/>
                    <a:pt x="190" y="121"/>
                    <a:pt x="190" y="121"/>
                  </a:cubicBezTo>
                  <a:cubicBezTo>
                    <a:pt x="3" y="169"/>
                    <a:pt x="3" y="169"/>
                    <a:pt x="3" y="16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7" y="182"/>
                    <a:pt x="90" y="265"/>
                    <a:pt x="98" y="272"/>
                  </a:cubicBezTo>
                  <a:cubicBezTo>
                    <a:pt x="296" y="222"/>
                    <a:pt x="494" y="171"/>
                    <a:pt x="692" y="120"/>
                  </a:cubicBezTo>
                  <a:lnTo>
                    <a:pt x="661" y="0"/>
                  </a:lnTo>
                  <a:close/>
                </a:path>
              </a:pathLst>
            </a:custGeom>
            <a:solidFill>
              <a:schemeClr val="accent4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ḻíḋè">
              <a:extLst>
                <a:ext uri="{FF2B5EF4-FFF2-40B4-BE49-F238E27FC236}">
                  <a16:creationId xmlns:a16="http://schemas.microsoft.com/office/drawing/2014/main" xmlns="" id="{1EF953C7-1C59-42EA-B71E-AEBB89E038FD}"/>
                </a:ext>
              </a:extLst>
            </p:cNvPr>
            <p:cNvSpPr/>
            <p:nvPr/>
          </p:nvSpPr>
          <p:spPr bwMode="auto">
            <a:xfrm>
              <a:off x="2668588" y="1176337"/>
              <a:ext cx="4387850" cy="1751013"/>
            </a:xfrm>
            <a:custGeom>
              <a:avLst/>
              <a:gdLst>
                <a:gd name="T0" fmla="*/ 2633 w 2764"/>
                <a:gd name="T1" fmla="*/ 0 h 1103"/>
                <a:gd name="T2" fmla="*/ 774 w 2764"/>
                <a:gd name="T3" fmla="*/ 473 h 1103"/>
                <a:gd name="T4" fmla="*/ 0 w 2764"/>
                <a:gd name="T5" fmla="*/ 672 h 1103"/>
                <a:gd name="T6" fmla="*/ 372 w 2764"/>
                <a:gd name="T7" fmla="*/ 1043 h 1103"/>
                <a:gd name="T8" fmla="*/ 432 w 2764"/>
                <a:gd name="T9" fmla="*/ 1103 h 1103"/>
                <a:gd name="T10" fmla="*/ 2764 w 2764"/>
                <a:gd name="T11" fmla="*/ 507 h 1103"/>
                <a:gd name="T12" fmla="*/ 2633 w 2764"/>
                <a:gd name="T13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4" h="1103">
                  <a:moveTo>
                    <a:pt x="2633" y="0"/>
                  </a:moveTo>
                  <a:lnTo>
                    <a:pt x="774" y="473"/>
                  </a:lnTo>
                  <a:lnTo>
                    <a:pt x="0" y="672"/>
                  </a:lnTo>
                  <a:lnTo>
                    <a:pt x="372" y="1043"/>
                  </a:lnTo>
                  <a:lnTo>
                    <a:pt x="432" y="1103"/>
                  </a:lnTo>
                  <a:lnTo>
                    <a:pt x="2764" y="507"/>
                  </a:lnTo>
                  <a:lnTo>
                    <a:pt x="2633" y="0"/>
                  </a:lnTo>
                  <a:close/>
                </a:path>
              </a:pathLst>
            </a:custGeom>
            <a:solidFill>
              <a:schemeClr val="accent2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s1îďè">
              <a:extLst>
                <a:ext uri="{FF2B5EF4-FFF2-40B4-BE49-F238E27FC236}">
                  <a16:creationId xmlns:a16="http://schemas.microsoft.com/office/drawing/2014/main" xmlns="" id="{C6F5FD58-12DE-4ABC-BD59-DEC7248A27DB}"/>
                </a:ext>
              </a:extLst>
            </p:cNvPr>
            <p:cNvSpPr/>
            <p:nvPr/>
          </p:nvSpPr>
          <p:spPr bwMode="auto">
            <a:xfrm>
              <a:off x="2662238" y="7937"/>
              <a:ext cx="2606675" cy="2235200"/>
            </a:xfrm>
            <a:custGeom>
              <a:avLst/>
              <a:gdLst>
                <a:gd name="T0" fmla="*/ 4 w 1642"/>
                <a:gd name="T1" fmla="*/ 1408 h 1408"/>
                <a:gd name="T2" fmla="*/ 778 w 1642"/>
                <a:gd name="T3" fmla="*/ 1209 h 1408"/>
                <a:gd name="T4" fmla="*/ 1642 w 1642"/>
                <a:gd name="T5" fmla="*/ 0 h 1408"/>
                <a:gd name="T6" fmla="*/ 999 w 1642"/>
                <a:gd name="T7" fmla="*/ 0 h 1408"/>
                <a:gd name="T8" fmla="*/ 0 w 1642"/>
                <a:gd name="T9" fmla="*/ 1403 h 1408"/>
                <a:gd name="T10" fmla="*/ 4 w 1642"/>
                <a:gd name="T11" fmla="*/ 1408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1408">
                  <a:moveTo>
                    <a:pt x="4" y="1408"/>
                  </a:moveTo>
                  <a:lnTo>
                    <a:pt x="778" y="1209"/>
                  </a:lnTo>
                  <a:lnTo>
                    <a:pt x="1642" y="0"/>
                  </a:lnTo>
                  <a:lnTo>
                    <a:pt x="999" y="0"/>
                  </a:lnTo>
                  <a:lnTo>
                    <a:pt x="0" y="1403"/>
                  </a:lnTo>
                  <a:lnTo>
                    <a:pt x="4" y="1408"/>
                  </a:lnTo>
                  <a:close/>
                </a:path>
              </a:pathLst>
            </a:custGeom>
            <a:solidFill>
              <a:schemeClr val="accent1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ṥļiḓê">
              <a:extLst>
                <a:ext uri="{FF2B5EF4-FFF2-40B4-BE49-F238E27FC236}">
                  <a16:creationId xmlns:a16="http://schemas.microsoft.com/office/drawing/2014/main" xmlns="" id="{E3EC6A68-5F40-43FA-8442-679F1EC250FA}"/>
                </a:ext>
              </a:extLst>
            </p:cNvPr>
            <p:cNvSpPr/>
            <p:nvPr/>
          </p:nvSpPr>
          <p:spPr bwMode="auto">
            <a:xfrm>
              <a:off x="6418263" y="3429000"/>
              <a:ext cx="3036888" cy="3422650"/>
            </a:xfrm>
            <a:custGeom>
              <a:avLst/>
              <a:gdLst>
                <a:gd name="T0" fmla="*/ 1545 w 1913"/>
                <a:gd name="T1" fmla="*/ 9 h 2156"/>
                <a:gd name="T2" fmla="*/ 1536 w 1913"/>
                <a:gd name="T3" fmla="*/ 0 h 2156"/>
                <a:gd name="T4" fmla="*/ 0 w 1913"/>
                <a:gd name="T5" fmla="*/ 2156 h 2156"/>
                <a:gd name="T6" fmla="*/ 643 w 1913"/>
                <a:gd name="T7" fmla="*/ 2156 h 2156"/>
                <a:gd name="T8" fmla="*/ 1913 w 1913"/>
                <a:gd name="T9" fmla="*/ 377 h 2156"/>
                <a:gd name="T10" fmla="*/ 1545 w 1913"/>
                <a:gd name="T11" fmla="*/ 9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3" h="2156">
                  <a:moveTo>
                    <a:pt x="1545" y="9"/>
                  </a:moveTo>
                  <a:lnTo>
                    <a:pt x="1536" y="0"/>
                  </a:lnTo>
                  <a:lnTo>
                    <a:pt x="0" y="2156"/>
                  </a:lnTo>
                  <a:lnTo>
                    <a:pt x="643" y="2156"/>
                  </a:lnTo>
                  <a:lnTo>
                    <a:pt x="1913" y="377"/>
                  </a:lnTo>
                  <a:lnTo>
                    <a:pt x="1545" y="9"/>
                  </a:lnTo>
                  <a:close/>
                </a:path>
              </a:pathLst>
            </a:custGeom>
            <a:solidFill>
              <a:schemeClr val="accent6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ṧľiḋè">
              <a:extLst>
                <a:ext uri="{FF2B5EF4-FFF2-40B4-BE49-F238E27FC236}">
                  <a16:creationId xmlns:a16="http://schemas.microsoft.com/office/drawing/2014/main" xmlns="" id="{A24D55EB-1B2C-4C17-989C-1C4367009FDB}"/>
                </a:ext>
              </a:extLst>
            </p:cNvPr>
            <p:cNvSpPr/>
            <p:nvPr/>
          </p:nvSpPr>
          <p:spPr bwMode="auto">
            <a:xfrm>
              <a:off x="4429125" y="1176337"/>
              <a:ext cx="3016250" cy="3387725"/>
            </a:xfrm>
            <a:custGeom>
              <a:avLst/>
              <a:gdLst>
                <a:gd name="T0" fmla="*/ 1900 w 1900"/>
                <a:gd name="T1" fmla="*/ 376 h 2134"/>
                <a:gd name="T2" fmla="*/ 1532 w 1900"/>
                <a:gd name="T3" fmla="*/ 8 h 2134"/>
                <a:gd name="T4" fmla="*/ 1519 w 1900"/>
                <a:gd name="T5" fmla="*/ 0 h 2134"/>
                <a:gd name="T6" fmla="*/ 0 w 1900"/>
                <a:gd name="T7" fmla="*/ 2134 h 2134"/>
                <a:gd name="T8" fmla="*/ 791 w 1900"/>
                <a:gd name="T9" fmla="*/ 1931 h 2134"/>
                <a:gd name="T10" fmla="*/ 1900 w 1900"/>
                <a:gd name="T11" fmla="*/ 376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0" h="2134">
                  <a:moveTo>
                    <a:pt x="1900" y="376"/>
                  </a:moveTo>
                  <a:lnTo>
                    <a:pt x="1532" y="8"/>
                  </a:lnTo>
                  <a:lnTo>
                    <a:pt x="1519" y="0"/>
                  </a:lnTo>
                  <a:lnTo>
                    <a:pt x="0" y="2134"/>
                  </a:lnTo>
                  <a:lnTo>
                    <a:pt x="791" y="1931"/>
                  </a:lnTo>
                  <a:lnTo>
                    <a:pt x="1900" y="376"/>
                  </a:lnTo>
                  <a:close/>
                </a:path>
              </a:pathLst>
            </a:custGeom>
            <a:solidFill>
              <a:schemeClr val="accent3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ïṩľíḑe">
              <a:extLst>
                <a:ext uri="{FF2B5EF4-FFF2-40B4-BE49-F238E27FC236}">
                  <a16:creationId xmlns:a16="http://schemas.microsoft.com/office/drawing/2014/main" xmlns="" id="{61A3B71B-5A43-4ABC-B379-D06A5BA1412C}"/>
                </a:ext>
              </a:extLst>
            </p:cNvPr>
            <p:cNvGrpSpPr/>
            <p:nvPr/>
          </p:nvGrpSpPr>
          <p:grpSpPr>
            <a:xfrm>
              <a:off x="8986960" y="5223033"/>
              <a:ext cx="2457329" cy="932615"/>
              <a:chOff x="8958505" y="2768758"/>
              <a:chExt cx="2457329" cy="932615"/>
            </a:xfrm>
          </p:grpSpPr>
          <p:sp>
            <p:nvSpPr>
              <p:cNvPr id="24" name="ïṥľïdè">
                <a:extLst>
                  <a:ext uri="{FF2B5EF4-FFF2-40B4-BE49-F238E27FC236}">
                    <a16:creationId xmlns:a16="http://schemas.microsoft.com/office/drawing/2014/main" xmlns="" id="{093FFDC2-F42C-474B-84A3-48F3E155E821}"/>
                  </a:ext>
                </a:extLst>
              </p:cNvPr>
              <p:cNvSpPr txBox="1"/>
              <p:nvPr/>
            </p:nvSpPr>
            <p:spPr>
              <a:xfrm>
                <a:off x="8958505" y="31118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5" name="iṧ1îḋe">
                <a:extLst>
                  <a:ext uri="{FF2B5EF4-FFF2-40B4-BE49-F238E27FC236}">
                    <a16:creationId xmlns:a16="http://schemas.microsoft.com/office/drawing/2014/main" xmlns="" id="{F1FE606D-83A7-4113-B995-42D131BDF9BF}"/>
                  </a:ext>
                </a:extLst>
              </p:cNvPr>
              <p:cNvSpPr/>
              <p:nvPr/>
            </p:nvSpPr>
            <p:spPr>
              <a:xfrm>
                <a:off x="8958505" y="2768758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2" name="iṥḷíḍè">
              <a:extLst>
                <a:ext uri="{FF2B5EF4-FFF2-40B4-BE49-F238E27FC236}">
                  <a16:creationId xmlns:a16="http://schemas.microsoft.com/office/drawing/2014/main" xmlns="" id="{0CA2C81A-D096-4E24-920D-3BB800FCEC8A}"/>
                </a:ext>
              </a:extLst>
            </p:cNvPr>
            <p:cNvGrpSpPr/>
            <p:nvPr/>
          </p:nvGrpSpPr>
          <p:grpSpPr>
            <a:xfrm>
              <a:off x="628650" y="1093118"/>
              <a:ext cx="2092350" cy="932615"/>
              <a:chOff x="609600" y="3758531"/>
              <a:chExt cx="2092350" cy="932615"/>
            </a:xfrm>
          </p:grpSpPr>
          <p:sp>
            <p:nvSpPr>
              <p:cNvPr id="22" name="iś1íḑê">
                <a:extLst>
                  <a:ext uri="{FF2B5EF4-FFF2-40B4-BE49-F238E27FC236}">
                    <a16:creationId xmlns:a16="http://schemas.microsoft.com/office/drawing/2014/main" xmlns="" id="{6E909932-AFA1-4B01-B356-8760359E775C}"/>
                  </a:ext>
                </a:extLst>
              </p:cNvPr>
              <p:cNvSpPr txBox="1"/>
              <p:nvPr/>
            </p:nvSpPr>
            <p:spPr>
              <a:xfrm>
                <a:off x="650875" y="4101590"/>
                <a:ext cx="205107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3" name="íSḷíḋe">
                <a:extLst>
                  <a:ext uri="{FF2B5EF4-FFF2-40B4-BE49-F238E27FC236}">
                    <a16:creationId xmlns:a16="http://schemas.microsoft.com/office/drawing/2014/main" xmlns="" id="{1CF5DBFF-10C6-4EDA-A359-ADCA9F5E489E}"/>
                  </a:ext>
                </a:extLst>
              </p:cNvPr>
              <p:cNvSpPr/>
              <p:nvPr/>
            </p:nvSpPr>
            <p:spPr>
              <a:xfrm>
                <a:off x="609600" y="3758531"/>
                <a:ext cx="2086852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3" name="ïṣľîde">
              <a:extLst>
                <a:ext uri="{FF2B5EF4-FFF2-40B4-BE49-F238E27FC236}">
                  <a16:creationId xmlns:a16="http://schemas.microsoft.com/office/drawing/2014/main" xmlns="" id="{84E98D6A-F8F7-4E07-88DE-99873759B5D8}"/>
                </a:ext>
              </a:extLst>
            </p:cNvPr>
            <p:cNvGrpSpPr/>
            <p:nvPr/>
          </p:nvGrpSpPr>
          <p:grpSpPr>
            <a:xfrm>
              <a:off x="3531000" y="5223033"/>
              <a:ext cx="2407615" cy="932615"/>
              <a:chOff x="610964" y="2768758"/>
              <a:chExt cx="2407615" cy="932615"/>
            </a:xfrm>
          </p:grpSpPr>
          <p:sp>
            <p:nvSpPr>
              <p:cNvPr id="20" name="ísľîḍé">
                <a:extLst>
                  <a:ext uri="{FF2B5EF4-FFF2-40B4-BE49-F238E27FC236}">
                    <a16:creationId xmlns:a16="http://schemas.microsoft.com/office/drawing/2014/main" xmlns="" id="{4E74CB40-97CB-45C4-AB96-33FC45C4862E}"/>
                  </a:ext>
                </a:extLst>
              </p:cNvPr>
              <p:cNvSpPr txBox="1"/>
              <p:nvPr/>
            </p:nvSpPr>
            <p:spPr>
              <a:xfrm>
                <a:off x="610964" y="3111817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1" name="iSḻîḑé">
                <a:extLst>
                  <a:ext uri="{FF2B5EF4-FFF2-40B4-BE49-F238E27FC236}">
                    <a16:creationId xmlns:a16="http://schemas.microsoft.com/office/drawing/2014/main" xmlns="" id="{59A8549D-D4CC-4BE6-9AA4-A122195A0FF0}"/>
                  </a:ext>
                </a:extLst>
              </p:cNvPr>
              <p:cNvSpPr/>
              <p:nvPr/>
            </p:nvSpPr>
            <p:spPr>
              <a:xfrm>
                <a:off x="610964" y="2768758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ïšḻïďê">
              <a:extLst>
                <a:ext uri="{FF2B5EF4-FFF2-40B4-BE49-F238E27FC236}">
                  <a16:creationId xmlns:a16="http://schemas.microsoft.com/office/drawing/2014/main" xmlns="" id="{4A46086E-A058-4934-8183-BD1E185E36B5}"/>
                </a:ext>
              </a:extLst>
            </p:cNvPr>
            <p:cNvGrpSpPr/>
            <p:nvPr/>
          </p:nvGrpSpPr>
          <p:grpSpPr>
            <a:xfrm>
              <a:off x="7658101" y="2025733"/>
              <a:ext cx="2457329" cy="932615"/>
              <a:chOff x="9029821" y="3042485"/>
              <a:chExt cx="2457329" cy="932615"/>
            </a:xfrm>
          </p:grpSpPr>
          <p:sp>
            <p:nvSpPr>
              <p:cNvPr id="18" name="isḻïḑe">
                <a:extLst>
                  <a:ext uri="{FF2B5EF4-FFF2-40B4-BE49-F238E27FC236}">
                    <a16:creationId xmlns:a16="http://schemas.microsoft.com/office/drawing/2014/main" xmlns="" id="{19559885-EF95-4FB4-B6A3-9E36AEDA90FB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i$lîdè">
                <a:extLst>
                  <a:ext uri="{FF2B5EF4-FFF2-40B4-BE49-F238E27FC236}">
                    <a16:creationId xmlns:a16="http://schemas.microsoft.com/office/drawing/2014/main" xmlns="" id="{B90E284B-64E4-4C86-97A7-BC6BAF3A05AE}"/>
                  </a:ext>
                </a:extLst>
              </p:cNvPr>
              <p:cNvSpPr/>
              <p:nvPr/>
            </p:nvSpPr>
            <p:spPr>
              <a:xfrm>
                <a:off x="9029821" y="3042485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íṣľîḓê">
              <a:extLst>
                <a:ext uri="{FF2B5EF4-FFF2-40B4-BE49-F238E27FC236}">
                  <a16:creationId xmlns:a16="http://schemas.microsoft.com/office/drawing/2014/main" xmlns="" id="{1EFFDF88-6B5E-485C-BF93-FF14E1A63889}"/>
                </a:ext>
              </a:extLst>
            </p:cNvPr>
            <p:cNvGrpSpPr/>
            <p:nvPr/>
          </p:nvGrpSpPr>
          <p:grpSpPr>
            <a:xfrm>
              <a:off x="1612416" y="3170478"/>
              <a:ext cx="2407615" cy="932615"/>
              <a:chOff x="609599" y="3042485"/>
              <a:chExt cx="2407615" cy="932615"/>
            </a:xfrm>
          </p:grpSpPr>
          <p:sp>
            <p:nvSpPr>
              <p:cNvPr id="16" name="îṥlîḑè">
                <a:extLst>
                  <a:ext uri="{FF2B5EF4-FFF2-40B4-BE49-F238E27FC236}">
                    <a16:creationId xmlns:a16="http://schemas.microsoft.com/office/drawing/2014/main" xmlns="" id="{3D478663-4F3F-4566-939C-203EE8A7BBD2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ïṥliḍe">
                <a:extLst>
                  <a:ext uri="{FF2B5EF4-FFF2-40B4-BE49-F238E27FC236}">
                    <a16:creationId xmlns:a16="http://schemas.microsoft.com/office/drawing/2014/main" xmlns="" id="{C7666FEC-4AA3-432A-B712-DAE453935957}"/>
                  </a:ext>
                </a:extLst>
              </p:cNvPr>
              <p:cNvSpPr/>
              <p:nvPr/>
            </p:nvSpPr>
            <p:spPr>
              <a:xfrm>
                <a:off x="609599" y="3042485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05084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367f61f1-c81f-4f63-baa8-ec5a5004bb5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298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5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2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9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3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8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9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3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3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6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46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6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5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5BEC3"/>
      </a:accent1>
      <a:accent2>
        <a:srgbClr val="0D3D69"/>
      </a:accent2>
      <a:accent3>
        <a:srgbClr val="EB7490"/>
      </a:accent3>
      <a:accent4>
        <a:srgbClr val="434D56"/>
      </a:accent4>
      <a:accent5>
        <a:srgbClr val="828D95"/>
      </a:accent5>
      <a:accent6>
        <a:srgbClr val="5253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BEC3"/>
    </a:accent1>
    <a:accent2>
      <a:srgbClr val="0D3D69"/>
    </a:accent2>
    <a:accent3>
      <a:srgbClr val="EB7490"/>
    </a:accent3>
    <a:accent4>
      <a:srgbClr val="434D56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BEC3"/>
    </a:accent1>
    <a:accent2>
      <a:srgbClr val="0D3D69"/>
    </a:accent2>
    <a:accent3>
      <a:srgbClr val="EB7490"/>
    </a:accent3>
    <a:accent4>
      <a:srgbClr val="434D56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5BEC3"/>
    </a:accent1>
    <a:accent2>
      <a:srgbClr val="0D3D69"/>
    </a:accent2>
    <a:accent3>
      <a:srgbClr val="EB7490"/>
    </a:accent3>
    <a:accent4>
      <a:srgbClr val="434D56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73</TotalTime>
  <Words>3351</Words>
  <Application>Microsoft Office PowerPoint</Application>
  <PresentationFormat>宽屏</PresentationFormat>
  <Paragraphs>578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深蓝粉色荷花插画通用 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11</cp:revision>
  <cp:lastPrinted>2018-04-22T16:00:00Z</cp:lastPrinted>
  <dcterms:created xsi:type="dcterms:W3CDTF">2018-04-22T16:00:00Z</dcterms:created>
  <dcterms:modified xsi:type="dcterms:W3CDTF">2018-09-27T15:21:26Z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