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9" r:id="rId3"/>
    <p:sldId id="258" r:id="rId4"/>
    <p:sldId id="299" r:id="rId5"/>
    <p:sldId id="274" r:id="rId6"/>
    <p:sldId id="275" r:id="rId7"/>
    <p:sldId id="276" r:id="rId8"/>
    <p:sldId id="278" r:id="rId9"/>
    <p:sldId id="270" r:id="rId10"/>
    <p:sldId id="289" r:id="rId11"/>
    <p:sldId id="293" r:id="rId12"/>
    <p:sldId id="290" r:id="rId13"/>
    <p:sldId id="291" r:id="rId14"/>
    <p:sldId id="292" r:id="rId15"/>
    <p:sldId id="271" r:id="rId16"/>
    <p:sldId id="294" r:id="rId17"/>
    <p:sldId id="295" r:id="rId18"/>
    <p:sldId id="297" r:id="rId19"/>
    <p:sldId id="298" r:id="rId20"/>
    <p:sldId id="272" r:id="rId21"/>
    <p:sldId id="279" r:id="rId22"/>
    <p:sldId id="280" r:id="rId23"/>
    <p:sldId id="288" r:id="rId24"/>
    <p:sldId id="282" r:id="rId25"/>
    <p:sldId id="283" r:id="rId26"/>
    <p:sldId id="273" r:id="rId27"/>
    <p:sldId id="284" r:id="rId28"/>
    <p:sldId id="285" r:id="rId29"/>
    <p:sldId id="286" r:id="rId30"/>
    <p:sldId id="287" r:id="rId31"/>
    <p:sldId id="281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30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600"/>
    <a:srgbClr val="FF9802"/>
    <a:srgbClr val="001636"/>
    <a:srgbClr val="012549"/>
    <a:srgbClr val="7340E8"/>
    <a:srgbClr val="8B41BF"/>
    <a:srgbClr val="B84275"/>
    <a:srgbClr val="E74228"/>
    <a:srgbClr val="4276AA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Rectangle 69">
            <a:extLst>
              <a:ext uri="{FF2B5EF4-FFF2-40B4-BE49-F238E27FC236}">
                <a16:creationId xmlns:a16="http://schemas.microsoft.com/office/drawing/2014/main" xmlns="" id="{09F8693D-6B4A-4E22-BB29-F8F15A4A77B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51"/>
            <a:ext cx="12192000" cy="6848475"/>
          </a:xfrm>
          <a:prstGeom prst="rect">
            <a:avLst/>
          </a:prstGeom>
          <a:solidFill>
            <a:srgbClr val="FF98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017" name="组合 10016">
            <a:extLst>
              <a:ext uri="{FF2B5EF4-FFF2-40B4-BE49-F238E27FC236}">
                <a16:creationId xmlns:a16="http://schemas.microsoft.com/office/drawing/2014/main" xmlns="" id="{C1BEAAF8-B00D-48A5-8927-7A0DFE0211B3}"/>
              </a:ext>
            </a:extLst>
          </p:cNvPr>
          <p:cNvGrpSpPr/>
          <p:nvPr userDrawn="1"/>
        </p:nvGrpSpPr>
        <p:grpSpPr>
          <a:xfrm>
            <a:off x="5780088" y="195264"/>
            <a:ext cx="5822950" cy="6659562"/>
            <a:chOff x="5780088" y="195264"/>
            <a:chExt cx="5822950" cy="6659562"/>
          </a:xfrm>
        </p:grpSpPr>
        <p:sp>
          <p:nvSpPr>
            <p:cNvPr id="3098" name="Freeform 70">
              <a:extLst>
                <a:ext uri="{FF2B5EF4-FFF2-40B4-BE49-F238E27FC236}">
                  <a16:creationId xmlns:a16="http://schemas.microsoft.com/office/drawing/2014/main" xmlns="" id="{48046AEA-C1B8-416D-9564-A3720484BC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195264"/>
              <a:ext cx="2924175" cy="4492625"/>
            </a:xfrm>
            <a:custGeom>
              <a:avLst/>
              <a:gdLst>
                <a:gd name="T0" fmla="*/ 0 w 1842"/>
                <a:gd name="T1" fmla="*/ 1771 h 2830"/>
                <a:gd name="T2" fmla="*/ 6 w 1842"/>
                <a:gd name="T3" fmla="*/ 0 h 2830"/>
                <a:gd name="T4" fmla="*/ 1842 w 1842"/>
                <a:gd name="T5" fmla="*/ 1059 h 2830"/>
                <a:gd name="T6" fmla="*/ 1836 w 1842"/>
                <a:gd name="T7" fmla="*/ 2830 h 2830"/>
                <a:gd name="T8" fmla="*/ 0 w 1842"/>
                <a:gd name="T9" fmla="*/ 1771 h 2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830">
                  <a:moveTo>
                    <a:pt x="0" y="1771"/>
                  </a:moveTo>
                  <a:lnTo>
                    <a:pt x="6" y="0"/>
                  </a:lnTo>
                  <a:lnTo>
                    <a:pt x="1842" y="1059"/>
                  </a:lnTo>
                  <a:lnTo>
                    <a:pt x="1836" y="2830"/>
                  </a:lnTo>
                  <a:lnTo>
                    <a:pt x="0" y="1771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9" name="Freeform 71">
              <a:extLst>
                <a:ext uri="{FF2B5EF4-FFF2-40B4-BE49-F238E27FC236}">
                  <a16:creationId xmlns:a16="http://schemas.microsoft.com/office/drawing/2014/main" xmlns="" id="{08016E32-25C8-45C5-9340-6C9994379D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274639"/>
              <a:ext cx="2924175" cy="4413250"/>
            </a:xfrm>
            <a:custGeom>
              <a:avLst/>
              <a:gdLst>
                <a:gd name="T0" fmla="*/ 0 w 1842"/>
                <a:gd name="T1" fmla="*/ 1721 h 2780"/>
                <a:gd name="T2" fmla="*/ 6 w 1842"/>
                <a:gd name="T3" fmla="*/ 0 h 2780"/>
                <a:gd name="T4" fmla="*/ 1842 w 1842"/>
                <a:gd name="T5" fmla="*/ 1059 h 2780"/>
                <a:gd name="T6" fmla="*/ 1836 w 1842"/>
                <a:gd name="T7" fmla="*/ 2780 h 2780"/>
                <a:gd name="T8" fmla="*/ 0 w 1842"/>
                <a:gd name="T9" fmla="*/ 1721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80">
                  <a:moveTo>
                    <a:pt x="0" y="1721"/>
                  </a:moveTo>
                  <a:lnTo>
                    <a:pt x="6" y="0"/>
                  </a:lnTo>
                  <a:lnTo>
                    <a:pt x="1842" y="1059"/>
                  </a:lnTo>
                  <a:lnTo>
                    <a:pt x="1836" y="2780"/>
                  </a:lnTo>
                  <a:lnTo>
                    <a:pt x="0" y="1721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0" name="Freeform 72">
              <a:extLst>
                <a:ext uri="{FF2B5EF4-FFF2-40B4-BE49-F238E27FC236}">
                  <a16:creationId xmlns:a16="http://schemas.microsoft.com/office/drawing/2014/main" xmlns="" id="{D930EFEC-C4D4-482C-BBB3-9B91821F38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358776"/>
              <a:ext cx="2924175" cy="4329113"/>
            </a:xfrm>
            <a:custGeom>
              <a:avLst/>
              <a:gdLst>
                <a:gd name="T0" fmla="*/ 1836 w 1842"/>
                <a:gd name="T1" fmla="*/ 2727 h 2727"/>
                <a:gd name="T2" fmla="*/ 0 w 1842"/>
                <a:gd name="T3" fmla="*/ 1668 h 2727"/>
                <a:gd name="T4" fmla="*/ 6 w 1842"/>
                <a:gd name="T5" fmla="*/ 0 h 2727"/>
                <a:gd name="T6" fmla="*/ 1842 w 1842"/>
                <a:gd name="T7" fmla="*/ 1058 h 2727"/>
                <a:gd name="T8" fmla="*/ 1836 w 1842"/>
                <a:gd name="T9" fmla="*/ 2727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27">
                  <a:moveTo>
                    <a:pt x="1836" y="2727"/>
                  </a:moveTo>
                  <a:lnTo>
                    <a:pt x="0" y="1668"/>
                  </a:lnTo>
                  <a:lnTo>
                    <a:pt x="6" y="0"/>
                  </a:lnTo>
                  <a:lnTo>
                    <a:pt x="1842" y="1058"/>
                  </a:lnTo>
                  <a:lnTo>
                    <a:pt x="1836" y="2727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1" name="Freeform 73">
              <a:extLst>
                <a:ext uri="{FF2B5EF4-FFF2-40B4-BE49-F238E27FC236}">
                  <a16:creationId xmlns:a16="http://schemas.microsoft.com/office/drawing/2014/main" xmlns="" id="{204092CB-5444-46C6-89B3-758FA07F8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358776"/>
              <a:ext cx="2924175" cy="4329113"/>
            </a:xfrm>
            <a:custGeom>
              <a:avLst/>
              <a:gdLst>
                <a:gd name="T0" fmla="*/ 1836 w 1842"/>
                <a:gd name="T1" fmla="*/ 2727 h 2727"/>
                <a:gd name="T2" fmla="*/ 0 w 1842"/>
                <a:gd name="T3" fmla="*/ 1668 h 2727"/>
                <a:gd name="T4" fmla="*/ 6 w 1842"/>
                <a:gd name="T5" fmla="*/ 0 h 2727"/>
                <a:gd name="T6" fmla="*/ 1842 w 1842"/>
                <a:gd name="T7" fmla="*/ 1058 h 2727"/>
                <a:gd name="T8" fmla="*/ 1836 w 1842"/>
                <a:gd name="T9" fmla="*/ 2727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27">
                  <a:moveTo>
                    <a:pt x="1836" y="2727"/>
                  </a:moveTo>
                  <a:lnTo>
                    <a:pt x="0" y="1668"/>
                  </a:lnTo>
                  <a:lnTo>
                    <a:pt x="6" y="0"/>
                  </a:lnTo>
                  <a:lnTo>
                    <a:pt x="1842" y="1058"/>
                  </a:lnTo>
                  <a:lnTo>
                    <a:pt x="1836" y="27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2" name="Freeform 74">
              <a:extLst>
                <a:ext uri="{FF2B5EF4-FFF2-40B4-BE49-F238E27FC236}">
                  <a16:creationId xmlns:a16="http://schemas.microsoft.com/office/drawing/2014/main" xmlns="" id="{46A0FE06-DBDF-470E-B2C6-9F2082021F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0088" y="4683126"/>
              <a:ext cx="2922588" cy="2171700"/>
            </a:xfrm>
            <a:custGeom>
              <a:avLst/>
              <a:gdLst>
                <a:gd name="T0" fmla="*/ 0 w 1841"/>
                <a:gd name="T1" fmla="*/ 1368 h 1368"/>
                <a:gd name="T2" fmla="*/ 1840 w 1841"/>
                <a:gd name="T3" fmla="*/ 1368 h 1368"/>
                <a:gd name="T4" fmla="*/ 1841 w 1841"/>
                <a:gd name="T5" fmla="*/ 1060 h 1368"/>
                <a:gd name="T6" fmla="*/ 4 w 1841"/>
                <a:gd name="T7" fmla="*/ 0 h 1368"/>
                <a:gd name="T8" fmla="*/ 0 w 1841"/>
                <a:gd name="T9" fmla="*/ 1368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1" h="1368">
                  <a:moveTo>
                    <a:pt x="0" y="1368"/>
                  </a:moveTo>
                  <a:lnTo>
                    <a:pt x="1840" y="1368"/>
                  </a:lnTo>
                  <a:lnTo>
                    <a:pt x="1841" y="1060"/>
                  </a:lnTo>
                  <a:lnTo>
                    <a:pt x="4" y="0"/>
                  </a:lnTo>
                  <a:lnTo>
                    <a:pt x="0" y="1368"/>
                  </a:ln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3" name="Freeform 75">
              <a:extLst>
                <a:ext uri="{FF2B5EF4-FFF2-40B4-BE49-F238E27FC236}">
                  <a16:creationId xmlns:a16="http://schemas.microsoft.com/office/drawing/2014/main" xmlns="" id="{235EF81B-D8DB-47D7-BFE5-B72D5625CC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6438" y="3005139"/>
              <a:ext cx="5807075" cy="3360738"/>
            </a:xfrm>
            <a:custGeom>
              <a:avLst/>
              <a:gdLst>
                <a:gd name="T0" fmla="*/ 0 w 3658"/>
                <a:gd name="T1" fmla="*/ 1057 h 2117"/>
                <a:gd name="T2" fmla="*/ 1822 w 3658"/>
                <a:gd name="T3" fmla="*/ 0 h 2117"/>
                <a:gd name="T4" fmla="*/ 3658 w 3658"/>
                <a:gd name="T5" fmla="*/ 1059 h 2117"/>
                <a:gd name="T6" fmla="*/ 1837 w 3658"/>
                <a:gd name="T7" fmla="*/ 2117 h 2117"/>
                <a:gd name="T8" fmla="*/ 0 w 3658"/>
                <a:gd name="T9" fmla="*/ 1057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8" h="2117">
                  <a:moveTo>
                    <a:pt x="0" y="1057"/>
                  </a:moveTo>
                  <a:lnTo>
                    <a:pt x="1822" y="0"/>
                  </a:lnTo>
                  <a:lnTo>
                    <a:pt x="3658" y="1059"/>
                  </a:lnTo>
                  <a:lnTo>
                    <a:pt x="1837" y="2117"/>
                  </a:lnTo>
                  <a:lnTo>
                    <a:pt x="0" y="1057"/>
                  </a:lnTo>
                  <a:close/>
                </a:path>
              </a:pathLst>
            </a:custGeom>
            <a:solidFill>
              <a:srgbClr val="FF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4" name="Freeform 76">
              <a:extLst>
                <a:ext uri="{FF2B5EF4-FFF2-40B4-BE49-F238E27FC236}">
                  <a16:creationId xmlns:a16="http://schemas.microsoft.com/office/drawing/2014/main" xmlns="" id="{BD31CDFB-B5C9-4756-A222-596FD96065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01088" y="4686301"/>
              <a:ext cx="2892425" cy="2168525"/>
            </a:xfrm>
            <a:custGeom>
              <a:avLst/>
              <a:gdLst>
                <a:gd name="T0" fmla="*/ 0 w 1822"/>
                <a:gd name="T1" fmla="*/ 1366 h 1366"/>
                <a:gd name="T2" fmla="*/ 1819 w 1822"/>
                <a:gd name="T3" fmla="*/ 1366 h 1366"/>
                <a:gd name="T4" fmla="*/ 1822 w 1822"/>
                <a:gd name="T5" fmla="*/ 0 h 1366"/>
                <a:gd name="T6" fmla="*/ 1 w 1822"/>
                <a:gd name="T7" fmla="*/ 1058 h 1366"/>
                <a:gd name="T8" fmla="*/ 0 w 1822"/>
                <a:gd name="T9" fmla="*/ 136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2" h="1366">
                  <a:moveTo>
                    <a:pt x="0" y="1366"/>
                  </a:moveTo>
                  <a:lnTo>
                    <a:pt x="1819" y="1366"/>
                  </a:lnTo>
                  <a:lnTo>
                    <a:pt x="1822" y="0"/>
                  </a:lnTo>
                  <a:lnTo>
                    <a:pt x="1" y="1058"/>
                  </a:lnTo>
                  <a:lnTo>
                    <a:pt x="0" y="1366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5" name="Freeform 77">
              <a:extLst>
                <a:ext uri="{FF2B5EF4-FFF2-40B4-BE49-F238E27FC236}">
                  <a16:creationId xmlns:a16="http://schemas.microsoft.com/office/drawing/2014/main" xmlns="" id="{0679EBF8-B0E2-4153-8EE7-169ABA2A5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7625" y="3194051"/>
              <a:ext cx="112713" cy="917575"/>
            </a:xfrm>
            <a:custGeom>
              <a:avLst/>
              <a:gdLst>
                <a:gd name="T0" fmla="*/ 39 w 71"/>
                <a:gd name="T1" fmla="*/ 579 h 579"/>
                <a:gd name="T2" fmla="*/ 32 w 71"/>
                <a:gd name="T3" fmla="*/ 579 h 579"/>
                <a:gd name="T4" fmla="*/ 0 w 71"/>
                <a:gd name="T5" fmla="*/ 548 h 579"/>
                <a:gd name="T6" fmla="*/ 0 w 71"/>
                <a:gd name="T7" fmla="*/ 32 h 579"/>
                <a:gd name="T8" fmla="*/ 32 w 71"/>
                <a:gd name="T9" fmla="*/ 0 h 579"/>
                <a:gd name="T10" fmla="*/ 39 w 71"/>
                <a:gd name="T11" fmla="*/ 0 h 579"/>
                <a:gd name="T12" fmla="*/ 71 w 71"/>
                <a:gd name="T13" fmla="*/ 32 h 579"/>
                <a:gd name="T14" fmla="*/ 71 w 71"/>
                <a:gd name="T15" fmla="*/ 548 h 579"/>
                <a:gd name="T16" fmla="*/ 39 w 71"/>
                <a:gd name="T17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79">
                  <a:moveTo>
                    <a:pt x="39" y="579"/>
                  </a:moveTo>
                  <a:cubicBezTo>
                    <a:pt x="32" y="579"/>
                    <a:pt x="32" y="579"/>
                    <a:pt x="32" y="579"/>
                  </a:cubicBezTo>
                  <a:cubicBezTo>
                    <a:pt x="15" y="579"/>
                    <a:pt x="0" y="565"/>
                    <a:pt x="0" y="5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7" y="0"/>
                    <a:pt x="71" y="14"/>
                    <a:pt x="71" y="32"/>
                  </a:cubicBezTo>
                  <a:cubicBezTo>
                    <a:pt x="71" y="548"/>
                    <a:pt x="71" y="548"/>
                    <a:pt x="71" y="548"/>
                  </a:cubicBezTo>
                  <a:cubicBezTo>
                    <a:pt x="71" y="565"/>
                    <a:pt x="57" y="579"/>
                    <a:pt x="39" y="579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Freeform 78">
              <a:extLst>
                <a:ext uri="{FF2B5EF4-FFF2-40B4-BE49-F238E27FC236}">
                  <a16:creationId xmlns:a16="http://schemas.microsoft.com/office/drawing/2014/main" xmlns="" id="{2138AFC6-47C7-4485-A972-6B28123B3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9500" y="4510089"/>
              <a:ext cx="111125" cy="917575"/>
            </a:xfrm>
            <a:custGeom>
              <a:avLst/>
              <a:gdLst>
                <a:gd name="T0" fmla="*/ 39 w 70"/>
                <a:gd name="T1" fmla="*/ 579 h 579"/>
                <a:gd name="T2" fmla="*/ 32 w 70"/>
                <a:gd name="T3" fmla="*/ 579 h 579"/>
                <a:gd name="T4" fmla="*/ 0 w 70"/>
                <a:gd name="T5" fmla="*/ 547 h 579"/>
                <a:gd name="T6" fmla="*/ 0 w 70"/>
                <a:gd name="T7" fmla="*/ 31 h 579"/>
                <a:gd name="T8" fmla="*/ 32 w 70"/>
                <a:gd name="T9" fmla="*/ 0 h 579"/>
                <a:gd name="T10" fmla="*/ 39 w 70"/>
                <a:gd name="T11" fmla="*/ 0 h 579"/>
                <a:gd name="T12" fmla="*/ 70 w 70"/>
                <a:gd name="T13" fmla="*/ 31 h 579"/>
                <a:gd name="T14" fmla="*/ 70 w 70"/>
                <a:gd name="T15" fmla="*/ 547 h 579"/>
                <a:gd name="T16" fmla="*/ 39 w 70"/>
                <a:gd name="T17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579">
                  <a:moveTo>
                    <a:pt x="39" y="579"/>
                  </a:moveTo>
                  <a:cubicBezTo>
                    <a:pt x="32" y="579"/>
                    <a:pt x="32" y="579"/>
                    <a:pt x="32" y="579"/>
                  </a:cubicBezTo>
                  <a:cubicBezTo>
                    <a:pt x="14" y="579"/>
                    <a:pt x="0" y="565"/>
                    <a:pt x="0" y="54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6" y="0"/>
                    <a:pt x="70" y="14"/>
                    <a:pt x="70" y="31"/>
                  </a:cubicBezTo>
                  <a:cubicBezTo>
                    <a:pt x="70" y="547"/>
                    <a:pt x="70" y="547"/>
                    <a:pt x="70" y="547"/>
                  </a:cubicBezTo>
                  <a:cubicBezTo>
                    <a:pt x="70" y="565"/>
                    <a:pt x="56" y="579"/>
                    <a:pt x="39" y="579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Freeform 79">
              <a:extLst>
                <a:ext uri="{FF2B5EF4-FFF2-40B4-BE49-F238E27FC236}">
                  <a16:creationId xmlns:a16="http://schemas.microsoft.com/office/drawing/2014/main" xmlns="" id="{677E1FD3-9D5F-4B5F-8DBD-44220C762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75988" y="3883026"/>
              <a:ext cx="112713" cy="919163"/>
            </a:xfrm>
            <a:custGeom>
              <a:avLst/>
              <a:gdLst>
                <a:gd name="T0" fmla="*/ 39 w 71"/>
                <a:gd name="T1" fmla="*/ 580 h 580"/>
                <a:gd name="T2" fmla="*/ 32 w 71"/>
                <a:gd name="T3" fmla="*/ 580 h 580"/>
                <a:gd name="T4" fmla="*/ 0 w 71"/>
                <a:gd name="T5" fmla="*/ 548 h 580"/>
                <a:gd name="T6" fmla="*/ 0 w 71"/>
                <a:gd name="T7" fmla="*/ 32 h 580"/>
                <a:gd name="T8" fmla="*/ 32 w 71"/>
                <a:gd name="T9" fmla="*/ 0 h 580"/>
                <a:gd name="T10" fmla="*/ 39 w 71"/>
                <a:gd name="T11" fmla="*/ 0 h 580"/>
                <a:gd name="T12" fmla="*/ 71 w 71"/>
                <a:gd name="T13" fmla="*/ 32 h 580"/>
                <a:gd name="T14" fmla="*/ 71 w 71"/>
                <a:gd name="T15" fmla="*/ 548 h 580"/>
                <a:gd name="T16" fmla="*/ 39 w 71"/>
                <a:gd name="T17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80">
                  <a:moveTo>
                    <a:pt x="39" y="580"/>
                  </a:moveTo>
                  <a:cubicBezTo>
                    <a:pt x="32" y="580"/>
                    <a:pt x="32" y="580"/>
                    <a:pt x="32" y="580"/>
                  </a:cubicBezTo>
                  <a:cubicBezTo>
                    <a:pt x="15" y="580"/>
                    <a:pt x="0" y="565"/>
                    <a:pt x="0" y="5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7" y="0"/>
                    <a:pt x="71" y="15"/>
                    <a:pt x="71" y="32"/>
                  </a:cubicBezTo>
                  <a:cubicBezTo>
                    <a:pt x="71" y="548"/>
                    <a:pt x="71" y="548"/>
                    <a:pt x="71" y="548"/>
                  </a:cubicBezTo>
                  <a:cubicBezTo>
                    <a:pt x="71" y="565"/>
                    <a:pt x="57" y="580"/>
                    <a:pt x="39" y="580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80">
              <a:extLst>
                <a:ext uri="{FF2B5EF4-FFF2-40B4-BE49-F238E27FC236}">
                  <a16:creationId xmlns:a16="http://schemas.microsoft.com/office/drawing/2014/main" xmlns="" id="{EE478074-E328-43D7-A44B-3DBFD854D4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3175" y="3149601"/>
              <a:ext cx="2405063" cy="1454150"/>
            </a:xfrm>
            <a:custGeom>
              <a:avLst/>
              <a:gdLst>
                <a:gd name="T0" fmla="*/ 1515 w 1515"/>
                <a:gd name="T1" fmla="*/ 873 h 916"/>
                <a:gd name="T2" fmla="*/ 1515 w 1515"/>
                <a:gd name="T3" fmla="*/ 916 h 916"/>
                <a:gd name="T4" fmla="*/ 0 w 1515"/>
                <a:gd name="T5" fmla="*/ 43 h 916"/>
                <a:gd name="T6" fmla="*/ 1 w 1515"/>
                <a:gd name="T7" fmla="*/ 0 h 916"/>
                <a:gd name="T8" fmla="*/ 1515 w 1515"/>
                <a:gd name="T9" fmla="*/ 873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916">
                  <a:moveTo>
                    <a:pt x="1515" y="873"/>
                  </a:moveTo>
                  <a:lnTo>
                    <a:pt x="1515" y="916"/>
                  </a:lnTo>
                  <a:lnTo>
                    <a:pt x="0" y="43"/>
                  </a:lnTo>
                  <a:lnTo>
                    <a:pt x="1" y="0"/>
                  </a:lnTo>
                  <a:lnTo>
                    <a:pt x="1515" y="873"/>
                  </a:lnTo>
                  <a:close/>
                </a:path>
              </a:pathLst>
            </a:custGeom>
            <a:solidFill>
              <a:srgbClr val="CC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Freeform 81">
              <a:extLst>
                <a:ext uri="{FF2B5EF4-FFF2-40B4-BE49-F238E27FC236}">
                  <a16:creationId xmlns:a16="http://schemas.microsoft.com/office/drawing/2014/main" xmlns="" id="{1458E1C1-EC3E-4701-BEF0-02CDB186D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8238" y="3836989"/>
              <a:ext cx="1203325" cy="766763"/>
            </a:xfrm>
            <a:custGeom>
              <a:avLst/>
              <a:gdLst>
                <a:gd name="T0" fmla="*/ 0 w 758"/>
                <a:gd name="T1" fmla="*/ 440 h 483"/>
                <a:gd name="T2" fmla="*/ 758 w 758"/>
                <a:gd name="T3" fmla="*/ 0 h 483"/>
                <a:gd name="T4" fmla="*/ 758 w 758"/>
                <a:gd name="T5" fmla="*/ 43 h 483"/>
                <a:gd name="T6" fmla="*/ 0 w 758"/>
                <a:gd name="T7" fmla="*/ 483 h 483"/>
                <a:gd name="T8" fmla="*/ 0 w 758"/>
                <a:gd name="T9" fmla="*/ 4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8" h="483">
                  <a:moveTo>
                    <a:pt x="0" y="440"/>
                  </a:moveTo>
                  <a:lnTo>
                    <a:pt x="758" y="0"/>
                  </a:lnTo>
                  <a:lnTo>
                    <a:pt x="758" y="43"/>
                  </a:lnTo>
                  <a:lnTo>
                    <a:pt x="0" y="483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F2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0" name="Freeform 82">
              <a:extLst>
                <a:ext uri="{FF2B5EF4-FFF2-40B4-BE49-F238E27FC236}">
                  <a16:creationId xmlns:a16="http://schemas.microsoft.com/office/drawing/2014/main" xmlns="" id="{3D7445DE-3D48-4690-A5D6-9066F05FBD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4763" y="2451101"/>
              <a:ext cx="3606800" cy="2084388"/>
            </a:xfrm>
            <a:custGeom>
              <a:avLst/>
              <a:gdLst>
                <a:gd name="T0" fmla="*/ 0 w 2272"/>
                <a:gd name="T1" fmla="*/ 440 h 1313"/>
                <a:gd name="T2" fmla="*/ 758 w 2272"/>
                <a:gd name="T3" fmla="*/ 0 h 1313"/>
                <a:gd name="T4" fmla="*/ 2272 w 2272"/>
                <a:gd name="T5" fmla="*/ 873 h 1313"/>
                <a:gd name="T6" fmla="*/ 1514 w 2272"/>
                <a:gd name="T7" fmla="*/ 1313 h 1313"/>
                <a:gd name="T8" fmla="*/ 0 w 2272"/>
                <a:gd name="T9" fmla="*/ 44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2" h="1313">
                  <a:moveTo>
                    <a:pt x="0" y="440"/>
                  </a:moveTo>
                  <a:lnTo>
                    <a:pt x="758" y="0"/>
                  </a:lnTo>
                  <a:lnTo>
                    <a:pt x="2272" y="873"/>
                  </a:lnTo>
                  <a:lnTo>
                    <a:pt x="1514" y="1313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1" name="Freeform 83">
              <a:extLst>
                <a:ext uri="{FF2B5EF4-FFF2-40B4-BE49-F238E27FC236}">
                  <a16:creationId xmlns:a16="http://schemas.microsoft.com/office/drawing/2014/main" xmlns="" id="{9059DA56-9763-41DF-ACA6-C45E577067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85225" y="854076"/>
              <a:ext cx="1917700" cy="2933700"/>
            </a:xfrm>
            <a:custGeom>
              <a:avLst/>
              <a:gdLst>
                <a:gd name="T0" fmla="*/ 1208 w 1208"/>
                <a:gd name="T1" fmla="*/ 695 h 1848"/>
                <a:gd name="T2" fmla="*/ 1205 w 1208"/>
                <a:gd name="T3" fmla="*/ 1848 h 1848"/>
                <a:gd name="T4" fmla="*/ 0 w 1208"/>
                <a:gd name="T5" fmla="*/ 1153 h 1848"/>
                <a:gd name="T6" fmla="*/ 3 w 1208"/>
                <a:gd name="T7" fmla="*/ 0 h 1848"/>
                <a:gd name="T8" fmla="*/ 1208 w 1208"/>
                <a:gd name="T9" fmla="*/ 695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8" h="1848">
                  <a:moveTo>
                    <a:pt x="1208" y="695"/>
                  </a:moveTo>
                  <a:lnTo>
                    <a:pt x="1205" y="1848"/>
                  </a:lnTo>
                  <a:lnTo>
                    <a:pt x="0" y="1153"/>
                  </a:lnTo>
                  <a:lnTo>
                    <a:pt x="3" y="0"/>
                  </a:lnTo>
                  <a:lnTo>
                    <a:pt x="1208" y="695"/>
                  </a:lnTo>
                  <a:close/>
                </a:path>
              </a:pathLst>
            </a:custGeom>
            <a:solidFill>
              <a:srgbClr val="CC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2" name="Freeform 84">
              <a:extLst>
                <a:ext uri="{FF2B5EF4-FFF2-40B4-BE49-F238E27FC236}">
                  <a16:creationId xmlns:a16="http://schemas.microsoft.com/office/drawing/2014/main" xmlns="" id="{44516D96-7ABC-4ABE-B56B-6B3A496F14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5238" y="1008064"/>
              <a:ext cx="1717675" cy="2625725"/>
            </a:xfrm>
            <a:custGeom>
              <a:avLst/>
              <a:gdLst>
                <a:gd name="T0" fmla="*/ 1082 w 1082"/>
                <a:gd name="T1" fmla="*/ 622 h 1654"/>
                <a:gd name="T2" fmla="*/ 1079 w 1082"/>
                <a:gd name="T3" fmla="*/ 1654 h 1654"/>
                <a:gd name="T4" fmla="*/ 0 w 1082"/>
                <a:gd name="T5" fmla="*/ 1032 h 1654"/>
                <a:gd name="T6" fmla="*/ 3 w 1082"/>
                <a:gd name="T7" fmla="*/ 0 h 1654"/>
                <a:gd name="T8" fmla="*/ 1082 w 1082"/>
                <a:gd name="T9" fmla="*/ 622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2" h="1654">
                  <a:moveTo>
                    <a:pt x="1082" y="622"/>
                  </a:moveTo>
                  <a:lnTo>
                    <a:pt x="1079" y="1654"/>
                  </a:lnTo>
                  <a:lnTo>
                    <a:pt x="0" y="1032"/>
                  </a:lnTo>
                  <a:lnTo>
                    <a:pt x="3" y="0"/>
                  </a:lnTo>
                  <a:lnTo>
                    <a:pt x="1082" y="622"/>
                  </a:ln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3" name="Freeform 85">
              <a:extLst>
                <a:ext uri="{FF2B5EF4-FFF2-40B4-BE49-F238E27FC236}">
                  <a16:creationId xmlns:a16="http://schemas.microsoft.com/office/drawing/2014/main" xmlns="" id="{9069C13F-2A48-4F6C-9F1A-58B5F7C9A6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8163" y="1911351"/>
              <a:ext cx="85725" cy="1876425"/>
            </a:xfrm>
            <a:custGeom>
              <a:avLst/>
              <a:gdLst>
                <a:gd name="T0" fmla="*/ 3 w 54"/>
                <a:gd name="T1" fmla="*/ 29 h 1182"/>
                <a:gd name="T2" fmla="*/ 54 w 54"/>
                <a:gd name="T3" fmla="*/ 0 h 1182"/>
                <a:gd name="T4" fmla="*/ 50 w 54"/>
                <a:gd name="T5" fmla="*/ 1152 h 1182"/>
                <a:gd name="T6" fmla="*/ 0 w 54"/>
                <a:gd name="T7" fmla="*/ 1182 h 1182"/>
                <a:gd name="T8" fmla="*/ 3 w 54"/>
                <a:gd name="T9" fmla="*/ 2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182">
                  <a:moveTo>
                    <a:pt x="3" y="29"/>
                  </a:moveTo>
                  <a:lnTo>
                    <a:pt x="54" y="0"/>
                  </a:lnTo>
                  <a:lnTo>
                    <a:pt x="50" y="1152"/>
                  </a:lnTo>
                  <a:lnTo>
                    <a:pt x="0" y="1182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4" name="Freeform 86">
              <a:extLst>
                <a:ext uri="{FF2B5EF4-FFF2-40B4-BE49-F238E27FC236}">
                  <a16:creationId xmlns:a16="http://schemas.microsoft.com/office/drawing/2014/main" xmlns="" id="{275C003E-FAEA-49A1-A570-7B7D08A51E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89988" y="808039"/>
              <a:ext cx="1993900" cy="1149350"/>
            </a:xfrm>
            <a:custGeom>
              <a:avLst/>
              <a:gdLst>
                <a:gd name="T0" fmla="*/ 0 w 1256"/>
                <a:gd name="T1" fmla="*/ 29 h 724"/>
                <a:gd name="T2" fmla="*/ 51 w 1256"/>
                <a:gd name="T3" fmla="*/ 0 h 724"/>
                <a:gd name="T4" fmla="*/ 1256 w 1256"/>
                <a:gd name="T5" fmla="*/ 695 h 724"/>
                <a:gd name="T6" fmla="*/ 1205 w 1256"/>
                <a:gd name="T7" fmla="*/ 724 h 724"/>
                <a:gd name="T8" fmla="*/ 0 w 1256"/>
                <a:gd name="T9" fmla="*/ 29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6" h="724">
                  <a:moveTo>
                    <a:pt x="0" y="29"/>
                  </a:moveTo>
                  <a:lnTo>
                    <a:pt x="51" y="0"/>
                  </a:lnTo>
                  <a:lnTo>
                    <a:pt x="1256" y="695"/>
                  </a:lnTo>
                  <a:lnTo>
                    <a:pt x="1205" y="72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2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5" name="Freeform 87">
              <a:extLst>
                <a:ext uri="{FF2B5EF4-FFF2-40B4-BE49-F238E27FC236}">
                  <a16:creationId xmlns:a16="http://schemas.microsoft.com/office/drawing/2014/main" xmlns="" id="{FA394F98-6D68-42C0-8742-3AB2087CA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5238" y="1719264"/>
              <a:ext cx="542925" cy="1089025"/>
            </a:xfrm>
            <a:custGeom>
              <a:avLst/>
              <a:gdLst>
                <a:gd name="T0" fmla="*/ 270 w 342"/>
                <a:gd name="T1" fmla="*/ 230 h 687"/>
                <a:gd name="T2" fmla="*/ 84 w 342"/>
                <a:gd name="T3" fmla="*/ 32 h 687"/>
                <a:gd name="T4" fmla="*/ 2 w 342"/>
                <a:gd name="T5" fmla="*/ 0 h 687"/>
                <a:gd name="T6" fmla="*/ 0 w 342"/>
                <a:gd name="T7" fmla="*/ 564 h 687"/>
                <a:gd name="T8" fmla="*/ 82 w 342"/>
                <a:gd name="T9" fmla="*/ 627 h 687"/>
                <a:gd name="T10" fmla="*/ 146 w 342"/>
                <a:gd name="T11" fmla="*/ 655 h 687"/>
                <a:gd name="T12" fmla="*/ 146 w 342"/>
                <a:gd name="T13" fmla="*/ 655 h 687"/>
                <a:gd name="T14" fmla="*/ 342 w 342"/>
                <a:gd name="T15" fmla="*/ 479 h 687"/>
                <a:gd name="T16" fmla="*/ 269 w 342"/>
                <a:gd name="T17" fmla="*/ 230 h 687"/>
                <a:gd name="T18" fmla="*/ 270 w 342"/>
                <a:gd name="T19" fmla="*/ 23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687">
                  <a:moveTo>
                    <a:pt x="270" y="230"/>
                  </a:moveTo>
                  <a:cubicBezTo>
                    <a:pt x="223" y="147"/>
                    <a:pt x="157" y="74"/>
                    <a:pt x="84" y="32"/>
                  </a:cubicBezTo>
                  <a:cubicBezTo>
                    <a:pt x="55" y="15"/>
                    <a:pt x="28" y="5"/>
                    <a:pt x="2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6" y="589"/>
                    <a:pt x="54" y="611"/>
                    <a:pt x="82" y="627"/>
                  </a:cubicBezTo>
                  <a:cubicBezTo>
                    <a:pt x="104" y="640"/>
                    <a:pt x="126" y="649"/>
                    <a:pt x="146" y="655"/>
                  </a:cubicBezTo>
                  <a:cubicBezTo>
                    <a:pt x="146" y="655"/>
                    <a:pt x="146" y="655"/>
                    <a:pt x="146" y="655"/>
                  </a:cubicBezTo>
                  <a:cubicBezTo>
                    <a:pt x="258" y="687"/>
                    <a:pt x="342" y="618"/>
                    <a:pt x="342" y="479"/>
                  </a:cubicBezTo>
                  <a:cubicBezTo>
                    <a:pt x="342" y="398"/>
                    <a:pt x="315" y="309"/>
                    <a:pt x="269" y="230"/>
                  </a:cubicBezTo>
                  <a:lnTo>
                    <a:pt x="270" y="230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6" name="Freeform 88">
              <a:extLst>
                <a:ext uri="{FF2B5EF4-FFF2-40B4-BE49-F238E27FC236}">
                  <a16:creationId xmlns:a16="http://schemas.microsoft.com/office/drawing/2014/main" xmlns="" id="{305B2221-084E-48EF-A3F8-E2890F534C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0250" y="2825751"/>
              <a:ext cx="222250" cy="371475"/>
            </a:xfrm>
            <a:custGeom>
              <a:avLst/>
              <a:gdLst>
                <a:gd name="T0" fmla="*/ 0 w 140"/>
                <a:gd name="T1" fmla="*/ 153 h 234"/>
                <a:gd name="T2" fmla="*/ 139 w 140"/>
                <a:gd name="T3" fmla="*/ 234 h 234"/>
                <a:gd name="T4" fmla="*/ 140 w 140"/>
                <a:gd name="T5" fmla="*/ 80 h 234"/>
                <a:gd name="T6" fmla="*/ 1 w 140"/>
                <a:gd name="T7" fmla="*/ 0 h 234"/>
                <a:gd name="T8" fmla="*/ 0 w 140"/>
                <a:gd name="T9" fmla="*/ 15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34">
                  <a:moveTo>
                    <a:pt x="0" y="153"/>
                  </a:moveTo>
                  <a:lnTo>
                    <a:pt x="139" y="234"/>
                  </a:lnTo>
                  <a:lnTo>
                    <a:pt x="140" y="80"/>
                  </a:lnTo>
                  <a:lnTo>
                    <a:pt x="1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7" name="Freeform 89">
              <a:extLst>
                <a:ext uri="{FF2B5EF4-FFF2-40B4-BE49-F238E27FC236}">
                  <a16:creationId xmlns:a16="http://schemas.microsoft.com/office/drawing/2014/main" xmlns="" id="{7F1B5580-CB68-4739-927A-AF254993D6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2675" y="2681289"/>
              <a:ext cx="222250" cy="719138"/>
            </a:xfrm>
            <a:custGeom>
              <a:avLst/>
              <a:gdLst>
                <a:gd name="T0" fmla="*/ 0 w 140"/>
                <a:gd name="T1" fmla="*/ 372 h 453"/>
                <a:gd name="T2" fmla="*/ 139 w 140"/>
                <a:gd name="T3" fmla="*/ 453 h 453"/>
                <a:gd name="T4" fmla="*/ 140 w 140"/>
                <a:gd name="T5" fmla="*/ 81 h 453"/>
                <a:gd name="T6" fmla="*/ 1 w 140"/>
                <a:gd name="T7" fmla="*/ 0 h 453"/>
                <a:gd name="T8" fmla="*/ 0 w 140"/>
                <a:gd name="T9" fmla="*/ 37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53">
                  <a:moveTo>
                    <a:pt x="0" y="372"/>
                  </a:moveTo>
                  <a:lnTo>
                    <a:pt x="139" y="453"/>
                  </a:lnTo>
                  <a:lnTo>
                    <a:pt x="140" y="81"/>
                  </a:lnTo>
                  <a:lnTo>
                    <a:pt x="1" y="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8" name="Freeform 90">
              <a:extLst>
                <a:ext uri="{FF2B5EF4-FFF2-40B4-BE49-F238E27FC236}">
                  <a16:creationId xmlns:a16="http://schemas.microsoft.com/office/drawing/2014/main" xmlns="" id="{8556DEA4-F61A-48D9-95C8-C00B3CF5DC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1450" y="2560639"/>
              <a:ext cx="223838" cy="1046163"/>
            </a:xfrm>
            <a:custGeom>
              <a:avLst/>
              <a:gdLst>
                <a:gd name="T0" fmla="*/ 0 w 141"/>
                <a:gd name="T1" fmla="*/ 579 h 659"/>
                <a:gd name="T2" fmla="*/ 139 w 141"/>
                <a:gd name="T3" fmla="*/ 659 h 659"/>
                <a:gd name="T4" fmla="*/ 141 w 141"/>
                <a:gd name="T5" fmla="*/ 81 h 659"/>
                <a:gd name="T6" fmla="*/ 2 w 141"/>
                <a:gd name="T7" fmla="*/ 0 h 659"/>
                <a:gd name="T8" fmla="*/ 0 w 141"/>
                <a:gd name="T9" fmla="*/ 57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659">
                  <a:moveTo>
                    <a:pt x="0" y="579"/>
                  </a:moveTo>
                  <a:lnTo>
                    <a:pt x="139" y="659"/>
                  </a:lnTo>
                  <a:lnTo>
                    <a:pt x="141" y="81"/>
                  </a:lnTo>
                  <a:lnTo>
                    <a:pt x="2" y="0"/>
                  </a:lnTo>
                  <a:lnTo>
                    <a:pt x="0" y="579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9" name="Freeform 91">
              <a:extLst>
                <a:ext uri="{FF2B5EF4-FFF2-40B4-BE49-F238E27FC236}">
                  <a16:creationId xmlns:a16="http://schemas.microsoft.com/office/drawing/2014/main" xmlns="" id="{76D88FB2-00BF-4316-9ED7-A95276F01C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2925" y="1322389"/>
              <a:ext cx="877888" cy="1128713"/>
            </a:xfrm>
            <a:custGeom>
              <a:avLst/>
              <a:gdLst>
                <a:gd name="T0" fmla="*/ 1 w 553"/>
                <a:gd name="T1" fmla="*/ 0 h 711"/>
                <a:gd name="T2" fmla="*/ 0 w 553"/>
                <a:gd name="T3" fmla="*/ 392 h 711"/>
                <a:gd name="T4" fmla="*/ 552 w 553"/>
                <a:gd name="T5" fmla="*/ 711 h 711"/>
                <a:gd name="T6" fmla="*/ 553 w 553"/>
                <a:gd name="T7" fmla="*/ 318 h 711"/>
                <a:gd name="T8" fmla="*/ 1 w 553"/>
                <a:gd name="T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11">
                  <a:moveTo>
                    <a:pt x="1" y="0"/>
                  </a:moveTo>
                  <a:lnTo>
                    <a:pt x="0" y="392"/>
                  </a:lnTo>
                  <a:lnTo>
                    <a:pt x="552" y="711"/>
                  </a:lnTo>
                  <a:lnTo>
                    <a:pt x="553" y="3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0" name="Freeform 92">
              <a:extLst>
                <a:ext uri="{FF2B5EF4-FFF2-40B4-BE49-F238E27FC236}">
                  <a16:creationId xmlns:a16="http://schemas.microsoft.com/office/drawing/2014/main" xmlns="" id="{A8477613-1851-4D0F-B080-D3B4B80B44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8325" y="2933701"/>
              <a:ext cx="220663" cy="469900"/>
            </a:xfrm>
            <a:custGeom>
              <a:avLst/>
              <a:gdLst>
                <a:gd name="T0" fmla="*/ 139 w 139"/>
                <a:gd name="T1" fmla="*/ 79 h 296"/>
                <a:gd name="T2" fmla="*/ 139 w 139"/>
                <a:gd name="T3" fmla="*/ 296 h 296"/>
                <a:gd name="T4" fmla="*/ 0 w 139"/>
                <a:gd name="T5" fmla="*/ 216 h 296"/>
                <a:gd name="T6" fmla="*/ 0 w 139"/>
                <a:gd name="T7" fmla="*/ 0 h 296"/>
                <a:gd name="T8" fmla="*/ 139 w 139"/>
                <a:gd name="T9" fmla="*/ 7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96">
                  <a:moveTo>
                    <a:pt x="139" y="79"/>
                  </a:moveTo>
                  <a:lnTo>
                    <a:pt x="139" y="296"/>
                  </a:lnTo>
                  <a:lnTo>
                    <a:pt x="0" y="216"/>
                  </a:lnTo>
                  <a:lnTo>
                    <a:pt x="0" y="0"/>
                  </a:lnTo>
                  <a:lnTo>
                    <a:pt x="139" y="79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1" name="Freeform 93">
              <a:extLst>
                <a:ext uri="{FF2B5EF4-FFF2-40B4-BE49-F238E27FC236}">
                  <a16:creationId xmlns:a16="http://schemas.microsoft.com/office/drawing/2014/main" xmlns="" id="{98EEE734-3971-4E0A-8DDD-5206412DFA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8988" y="3013076"/>
              <a:ext cx="80963" cy="390525"/>
            </a:xfrm>
            <a:custGeom>
              <a:avLst/>
              <a:gdLst>
                <a:gd name="T0" fmla="*/ 0 w 51"/>
                <a:gd name="T1" fmla="*/ 29 h 246"/>
                <a:gd name="T2" fmla="*/ 51 w 51"/>
                <a:gd name="T3" fmla="*/ 0 h 246"/>
                <a:gd name="T4" fmla="*/ 50 w 51"/>
                <a:gd name="T5" fmla="*/ 217 h 246"/>
                <a:gd name="T6" fmla="*/ 0 w 51"/>
                <a:gd name="T7" fmla="*/ 246 h 246"/>
                <a:gd name="T8" fmla="*/ 0 w 51"/>
                <a:gd name="T9" fmla="*/ 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6">
                  <a:moveTo>
                    <a:pt x="0" y="29"/>
                  </a:moveTo>
                  <a:lnTo>
                    <a:pt x="51" y="0"/>
                  </a:lnTo>
                  <a:lnTo>
                    <a:pt x="50" y="217"/>
                  </a:lnTo>
                  <a:lnTo>
                    <a:pt x="0" y="246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2" name="Freeform 94">
              <a:extLst>
                <a:ext uri="{FF2B5EF4-FFF2-40B4-BE49-F238E27FC236}">
                  <a16:creationId xmlns:a16="http://schemas.microsoft.com/office/drawing/2014/main" xmlns="" id="{7032449A-94AF-4C63-ADEF-E6339DA3F5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8325" y="2887664"/>
              <a:ext cx="301625" cy="171450"/>
            </a:xfrm>
            <a:custGeom>
              <a:avLst/>
              <a:gdLst>
                <a:gd name="T0" fmla="*/ 0 w 190"/>
                <a:gd name="T1" fmla="*/ 29 h 108"/>
                <a:gd name="T2" fmla="*/ 51 w 190"/>
                <a:gd name="T3" fmla="*/ 0 h 108"/>
                <a:gd name="T4" fmla="*/ 190 w 190"/>
                <a:gd name="T5" fmla="*/ 79 h 108"/>
                <a:gd name="T6" fmla="*/ 139 w 190"/>
                <a:gd name="T7" fmla="*/ 108 h 108"/>
                <a:gd name="T8" fmla="*/ 0 w 190"/>
                <a:gd name="T9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08">
                  <a:moveTo>
                    <a:pt x="0" y="29"/>
                  </a:moveTo>
                  <a:lnTo>
                    <a:pt x="51" y="0"/>
                  </a:lnTo>
                  <a:lnTo>
                    <a:pt x="190" y="79"/>
                  </a:lnTo>
                  <a:lnTo>
                    <a:pt x="139" y="10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D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3" name="Freeform 95">
              <a:extLst>
                <a:ext uri="{FF2B5EF4-FFF2-40B4-BE49-F238E27FC236}">
                  <a16:creationId xmlns:a16="http://schemas.microsoft.com/office/drawing/2014/main" xmlns="" id="{A4AC7B91-31A8-401A-B24C-C7BEA0231A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9163" y="2789239"/>
              <a:ext cx="223838" cy="815975"/>
            </a:xfrm>
            <a:custGeom>
              <a:avLst/>
              <a:gdLst>
                <a:gd name="T0" fmla="*/ 141 w 141"/>
                <a:gd name="T1" fmla="*/ 80 h 514"/>
                <a:gd name="T2" fmla="*/ 139 w 141"/>
                <a:gd name="T3" fmla="*/ 514 h 514"/>
                <a:gd name="T4" fmla="*/ 0 w 141"/>
                <a:gd name="T5" fmla="*/ 434 h 514"/>
                <a:gd name="T6" fmla="*/ 2 w 141"/>
                <a:gd name="T7" fmla="*/ 0 h 514"/>
                <a:gd name="T8" fmla="*/ 141 w 141"/>
                <a:gd name="T9" fmla="*/ 8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514">
                  <a:moveTo>
                    <a:pt x="141" y="80"/>
                  </a:moveTo>
                  <a:lnTo>
                    <a:pt x="139" y="514"/>
                  </a:lnTo>
                  <a:lnTo>
                    <a:pt x="0" y="434"/>
                  </a:lnTo>
                  <a:lnTo>
                    <a:pt x="2" y="0"/>
                  </a:lnTo>
                  <a:lnTo>
                    <a:pt x="141" y="80"/>
                  </a:lnTo>
                  <a:close/>
                </a:path>
              </a:pathLst>
            </a:custGeom>
            <a:solidFill>
              <a:srgbClr val="FE97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4" name="Freeform 96">
              <a:extLst>
                <a:ext uri="{FF2B5EF4-FFF2-40B4-BE49-F238E27FC236}">
                  <a16:creationId xmlns:a16="http://schemas.microsoft.com/office/drawing/2014/main" xmlns="" id="{DA11DC6F-ADE2-4C9A-AD4F-F279CAD25D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9825" y="2870201"/>
              <a:ext cx="82550" cy="735013"/>
            </a:xfrm>
            <a:custGeom>
              <a:avLst/>
              <a:gdLst>
                <a:gd name="T0" fmla="*/ 2 w 52"/>
                <a:gd name="T1" fmla="*/ 29 h 463"/>
                <a:gd name="T2" fmla="*/ 52 w 52"/>
                <a:gd name="T3" fmla="*/ 0 h 463"/>
                <a:gd name="T4" fmla="*/ 51 w 52"/>
                <a:gd name="T5" fmla="*/ 433 h 463"/>
                <a:gd name="T6" fmla="*/ 0 w 52"/>
                <a:gd name="T7" fmla="*/ 463 h 463"/>
                <a:gd name="T8" fmla="*/ 2 w 52"/>
                <a:gd name="T9" fmla="*/ 2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3">
                  <a:moveTo>
                    <a:pt x="2" y="29"/>
                  </a:moveTo>
                  <a:lnTo>
                    <a:pt x="52" y="0"/>
                  </a:lnTo>
                  <a:lnTo>
                    <a:pt x="51" y="433"/>
                  </a:lnTo>
                  <a:lnTo>
                    <a:pt x="0" y="463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FD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5" name="Freeform 97">
              <a:extLst>
                <a:ext uri="{FF2B5EF4-FFF2-40B4-BE49-F238E27FC236}">
                  <a16:creationId xmlns:a16="http://schemas.microsoft.com/office/drawing/2014/main" xmlns="" id="{8E33FA0C-98F8-43D8-A1FC-A233CE9F7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2338" y="2743201"/>
              <a:ext cx="300038" cy="173038"/>
            </a:xfrm>
            <a:custGeom>
              <a:avLst/>
              <a:gdLst>
                <a:gd name="T0" fmla="*/ 0 w 189"/>
                <a:gd name="T1" fmla="*/ 29 h 109"/>
                <a:gd name="T2" fmla="*/ 50 w 189"/>
                <a:gd name="T3" fmla="*/ 0 h 109"/>
                <a:gd name="T4" fmla="*/ 189 w 189"/>
                <a:gd name="T5" fmla="*/ 80 h 109"/>
                <a:gd name="T6" fmla="*/ 139 w 189"/>
                <a:gd name="T7" fmla="*/ 109 h 109"/>
                <a:gd name="T8" fmla="*/ 0 w 189"/>
                <a:gd name="T9" fmla="*/ 2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09">
                  <a:moveTo>
                    <a:pt x="0" y="29"/>
                  </a:moveTo>
                  <a:lnTo>
                    <a:pt x="50" y="0"/>
                  </a:lnTo>
                  <a:lnTo>
                    <a:pt x="189" y="80"/>
                  </a:lnTo>
                  <a:lnTo>
                    <a:pt x="139" y="10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E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6" name="Freeform 98">
              <a:extLst>
                <a:ext uri="{FF2B5EF4-FFF2-40B4-BE49-F238E27FC236}">
                  <a16:creationId xmlns:a16="http://schemas.microsoft.com/office/drawing/2014/main" xmlns="" id="{60E3C18F-2410-4D40-8557-AA9D22135B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67938" y="2668589"/>
              <a:ext cx="223838" cy="1141413"/>
            </a:xfrm>
            <a:custGeom>
              <a:avLst/>
              <a:gdLst>
                <a:gd name="T0" fmla="*/ 141 w 141"/>
                <a:gd name="T1" fmla="*/ 80 h 719"/>
                <a:gd name="T2" fmla="*/ 139 w 141"/>
                <a:gd name="T3" fmla="*/ 719 h 719"/>
                <a:gd name="T4" fmla="*/ 0 w 141"/>
                <a:gd name="T5" fmla="*/ 639 h 719"/>
                <a:gd name="T6" fmla="*/ 2 w 141"/>
                <a:gd name="T7" fmla="*/ 0 h 719"/>
                <a:gd name="T8" fmla="*/ 141 w 141"/>
                <a:gd name="T9" fmla="*/ 8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719">
                  <a:moveTo>
                    <a:pt x="141" y="80"/>
                  </a:moveTo>
                  <a:lnTo>
                    <a:pt x="139" y="719"/>
                  </a:lnTo>
                  <a:lnTo>
                    <a:pt x="0" y="639"/>
                  </a:lnTo>
                  <a:lnTo>
                    <a:pt x="2" y="0"/>
                  </a:lnTo>
                  <a:lnTo>
                    <a:pt x="141" y="80"/>
                  </a:lnTo>
                  <a:close/>
                </a:path>
              </a:pathLst>
            </a:custGeom>
            <a:solidFill>
              <a:srgbClr val="FF7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7" name="Freeform 99">
              <a:extLst>
                <a:ext uri="{FF2B5EF4-FFF2-40B4-BE49-F238E27FC236}">
                  <a16:creationId xmlns:a16="http://schemas.microsoft.com/office/drawing/2014/main" xmlns="" id="{F1536718-5477-4758-8959-5B005864B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8600" y="2749551"/>
              <a:ext cx="84138" cy="1060450"/>
            </a:xfrm>
            <a:custGeom>
              <a:avLst/>
              <a:gdLst>
                <a:gd name="T0" fmla="*/ 2 w 53"/>
                <a:gd name="T1" fmla="*/ 29 h 668"/>
                <a:gd name="T2" fmla="*/ 53 w 53"/>
                <a:gd name="T3" fmla="*/ 0 h 668"/>
                <a:gd name="T4" fmla="*/ 51 w 53"/>
                <a:gd name="T5" fmla="*/ 639 h 668"/>
                <a:gd name="T6" fmla="*/ 0 w 53"/>
                <a:gd name="T7" fmla="*/ 668 h 668"/>
                <a:gd name="T8" fmla="*/ 2 w 53"/>
                <a:gd name="T9" fmla="*/ 2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8">
                  <a:moveTo>
                    <a:pt x="2" y="29"/>
                  </a:moveTo>
                  <a:lnTo>
                    <a:pt x="53" y="0"/>
                  </a:lnTo>
                  <a:lnTo>
                    <a:pt x="51" y="639"/>
                  </a:lnTo>
                  <a:lnTo>
                    <a:pt x="0" y="668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E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8" name="Freeform 100">
              <a:extLst>
                <a:ext uri="{FF2B5EF4-FFF2-40B4-BE49-F238E27FC236}">
                  <a16:creationId xmlns:a16="http://schemas.microsoft.com/office/drawing/2014/main" xmlns="" id="{FC7B202A-0433-4D60-B5B1-1F61FAB857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1113" y="2620964"/>
              <a:ext cx="301625" cy="174625"/>
            </a:xfrm>
            <a:custGeom>
              <a:avLst/>
              <a:gdLst>
                <a:gd name="T0" fmla="*/ 0 w 190"/>
                <a:gd name="T1" fmla="*/ 30 h 110"/>
                <a:gd name="T2" fmla="*/ 51 w 190"/>
                <a:gd name="T3" fmla="*/ 0 h 110"/>
                <a:gd name="T4" fmla="*/ 190 w 190"/>
                <a:gd name="T5" fmla="*/ 81 h 110"/>
                <a:gd name="T6" fmla="*/ 139 w 190"/>
                <a:gd name="T7" fmla="*/ 110 h 110"/>
                <a:gd name="T8" fmla="*/ 0 w 190"/>
                <a:gd name="T9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10">
                  <a:moveTo>
                    <a:pt x="0" y="30"/>
                  </a:moveTo>
                  <a:lnTo>
                    <a:pt x="51" y="0"/>
                  </a:lnTo>
                  <a:lnTo>
                    <a:pt x="190" y="81"/>
                  </a:lnTo>
                  <a:lnTo>
                    <a:pt x="139" y="11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9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9" name="Freeform 101">
              <a:extLst>
                <a:ext uri="{FF2B5EF4-FFF2-40B4-BE49-F238E27FC236}">
                  <a16:creationId xmlns:a16="http://schemas.microsoft.com/office/drawing/2014/main" xmlns="" id="{145498EF-58FC-4F5D-9462-4D5398302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2113" y="998539"/>
              <a:ext cx="879475" cy="1490663"/>
            </a:xfrm>
            <a:custGeom>
              <a:avLst/>
              <a:gdLst>
                <a:gd name="T0" fmla="*/ 554 w 554"/>
                <a:gd name="T1" fmla="*/ 319 h 939"/>
                <a:gd name="T2" fmla="*/ 552 w 554"/>
                <a:gd name="T3" fmla="*/ 939 h 939"/>
                <a:gd name="T4" fmla="*/ 0 w 554"/>
                <a:gd name="T5" fmla="*/ 620 h 939"/>
                <a:gd name="T6" fmla="*/ 2 w 554"/>
                <a:gd name="T7" fmla="*/ 0 h 939"/>
                <a:gd name="T8" fmla="*/ 554 w 554"/>
                <a:gd name="T9" fmla="*/ 31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39">
                  <a:moveTo>
                    <a:pt x="554" y="319"/>
                  </a:moveTo>
                  <a:lnTo>
                    <a:pt x="552" y="939"/>
                  </a:lnTo>
                  <a:lnTo>
                    <a:pt x="0" y="620"/>
                  </a:lnTo>
                  <a:lnTo>
                    <a:pt x="2" y="0"/>
                  </a:lnTo>
                  <a:lnTo>
                    <a:pt x="554" y="319"/>
                  </a:lnTo>
                  <a:close/>
                </a:path>
              </a:pathLst>
            </a:custGeom>
            <a:solidFill>
              <a:srgbClr val="FF7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0" name="Freeform 102">
              <a:extLst>
                <a:ext uri="{FF2B5EF4-FFF2-40B4-BE49-F238E27FC236}">
                  <a16:creationId xmlns:a16="http://schemas.microsoft.com/office/drawing/2014/main" xmlns="" id="{63D6292B-2CCA-4987-9BF5-78CCDA95DA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58413" y="1485901"/>
              <a:ext cx="34925" cy="1003300"/>
            </a:xfrm>
            <a:custGeom>
              <a:avLst/>
              <a:gdLst>
                <a:gd name="T0" fmla="*/ 2 w 22"/>
                <a:gd name="T1" fmla="*/ 12 h 632"/>
                <a:gd name="T2" fmla="*/ 22 w 22"/>
                <a:gd name="T3" fmla="*/ 0 h 632"/>
                <a:gd name="T4" fmla="*/ 21 w 22"/>
                <a:gd name="T5" fmla="*/ 620 h 632"/>
                <a:gd name="T6" fmla="*/ 0 w 22"/>
                <a:gd name="T7" fmla="*/ 632 h 632"/>
                <a:gd name="T8" fmla="*/ 2 w 22"/>
                <a:gd name="T9" fmla="*/ 1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32">
                  <a:moveTo>
                    <a:pt x="2" y="12"/>
                  </a:moveTo>
                  <a:lnTo>
                    <a:pt x="22" y="0"/>
                  </a:lnTo>
                  <a:lnTo>
                    <a:pt x="21" y="620"/>
                  </a:lnTo>
                  <a:lnTo>
                    <a:pt x="0" y="63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B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1" name="Freeform 103">
              <a:extLst>
                <a:ext uri="{FF2B5EF4-FFF2-40B4-BE49-F238E27FC236}">
                  <a16:creationId xmlns:a16="http://schemas.microsoft.com/office/drawing/2014/main" xmlns="" id="{0344244B-4028-409C-9327-85B2AFC0FB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5288" y="981076"/>
              <a:ext cx="908050" cy="523875"/>
            </a:xfrm>
            <a:custGeom>
              <a:avLst/>
              <a:gdLst>
                <a:gd name="T0" fmla="*/ 0 w 572"/>
                <a:gd name="T1" fmla="*/ 11 h 330"/>
                <a:gd name="T2" fmla="*/ 20 w 572"/>
                <a:gd name="T3" fmla="*/ 0 h 330"/>
                <a:gd name="T4" fmla="*/ 572 w 572"/>
                <a:gd name="T5" fmla="*/ 318 h 330"/>
                <a:gd name="T6" fmla="*/ 552 w 572"/>
                <a:gd name="T7" fmla="*/ 330 h 330"/>
                <a:gd name="T8" fmla="*/ 0 w 572"/>
                <a:gd name="T9" fmla="*/ 1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330">
                  <a:moveTo>
                    <a:pt x="0" y="11"/>
                  </a:moveTo>
                  <a:lnTo>
                    <a:pt x="20" y="0"/>
                  </a:lnTo>
                  <a:lnTo>
                    <a:pt x="572" y="318"/>
                  </a:lnTo>
                  <a:lnTo>
                    <a:pt x="552" y="33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A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2" name="Freeform 104">
              <a:extLst>
                <a:ext uri="{FF2B5EF4-FFF2-40B4-BE49-F238E27FC236}">
                  <a16:creationId xmlns:a16="http://schemas.microsoft.com/office/drawing/2014/main" xmlns="" id="{542F7899-3F78-4A44-9552-27B748714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63063" y="1641476"/>
              <a:ext cx="830263" cy="893763"/>
            </a:xfrm>
            <a:custGeom>
              <a:avLst/>
              <a:gdLst>
                <a:gd name="T0" fmla="*/ 0 w 523"/>
                <a:gd name="T1" fmla="*/ 48 h 563"/>
                <a:gd name="T2" fmla="*/ 0 w 523"/>
                <a:gd name="T3" fmla="*/ 268 h 563"/>
                <a:gd name="T4" fmla="*/ 523 w 523"/>
                <a:gd name="T5" fmla="*/ 563 h 563"/>
                <a:gd name="T6" fmla="*/ 523 w 523"/>
                <a:gd name="T7" fmla="*/ 35 h 563"/>
                <a:gd name="T8" fmla="*/ 448 w 523"/>
                <a:gd name="T9" fmla="*/ 134 h 563"/>
                <a:gd name="T10" fmla="*/ 378 w 523"/>
                <a:gd name="T11" fmla="*/ 50 h 563"/>
                <a:gd name="T12" fmla="*/ 225 w 523"/>
                <a:gd name="T13" fmla="*/ 174 h 563"/>
                <a:gd name="T14" fmla="*/ 122 w 523"/>
                <a:gd name="T15" fmla="*/ 0 h 563"/>
                <a:gd name="T16" fmla="*/ 0 w 523"/>
                <a:gd name="T17" fmla="*/ 48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3" h="563">
                  <a:moveTo>
                    <a:pt x="0" y="48"/>
                  </a:moveTo>
                  <a:lnTo>
                    <a:pt x="0" y="268"/>
                  </a:lnTo>
                  <a:lnTo>
                    <a:pt x="523" y="563"/>
                  </a:lnTo>
                  <a:lnTo>
                    <a:pt x="523" y="35"/>
                  </a:lnTo>
                  <a:lnTo>
                    <a:pt x="448" y="134"/>
                  </a:lnTo>
                  <a:lnTo>
                    <a:pt x="378" y="50"/>
                  </a:lnTo>
                  <a:lnTo>
                    <a:pt x="225" y="174"/>
                  </a:lnTo>
                  <a:lnTo>
                    <a:pt x="12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9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3" name="Freeform 105">
              <a:extLst>
                <a:ext uri="{FF2B5EF4-FFF2-40B4-BE49-F238E27FC236}">
                  <a16:creationId xmlns:a16="http://schemas.microsoft.com/office/drawing/2014/main" xmlns="" id="{254E04D5-EE79-4C6F-A78C-7815AB55A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63138" y="1666876"/>
              <a:ext cx="174625" cy="187325"/>
            </a:xfrm>
            <a:custGeom>
              <a:avLst/>
              <a:gdLst>
                <a:gd name="T0" fmla="*/ 52 w 110"/>
                <a:gd name="T1" fmla="*/ 0 h 118"/>
                <a:gd name="T2" fmla="*/ 0 w 110"/>
                <a:gd name="T3" fmla="*/ 34 h 118"/>
                <a:gd name="T4" fmla="*/ 70 w 110"/>
                <a:gd name="T5" fmla="*/ 118 h 118"/>
                <a:gd name="T6" fmla="*/ 110 w 110"/>
                <a:gd name="T7" fmla="*/ 68 h 118"/>
                <a:gd name="T8" fmla="*/ 52 w 11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8">
                  <a:moveTo>
                    <a:pt x="52" y="0"/>
                  </a:moveTo>
                  <a:lnTo>
                    <a:pt x="0" y="34"/>
                  </a:lnTo>
                  <a:lnTo>
                    <a:pt x="70" y="118"/>
                  </a:lnTo>
                  <a:lnTo>
                    <a:pt x="110" y="6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4" name="Freeform 106">
              <a:extLst>
                <a:ext uri="{FF2B5EF4-FFF2-40B4-BE49-F238E27FC236}">
                  <a16:creationId xmlns:a16="http://schemas.microsoft.com/office/drawing/2014/main" xmlns="" id="{28E105EE-A67E-4D90-B43F-6057A5874D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6738" y="1600201"/>
              <a:ext cx="244475" cy="317500"/>
            </a:xfrm>
            <a:custGeom>
              <a:avLst/>
              <a:gdLst>
                <a:gd name="T0" fmla="*/ 154 w 154"/>
                <a:gd name="T1" fmla="*/ 158 h 200"/>
                <a:gd name="T2" fmla="*/ 50 w 154"/>
                <a:gd name="T3" fmla="*/ 0 h 200"/>
                <a:gd name="T4" fmla="*/ 0 w 154"/>
                <a:gd name="T5" fmla="*/ 26 h 200"/>
                <a:gd name="T6" fmla="*/ 103 w 154"/>
                <a:gd name="T7" fmla="*/ 200 h 200"/>
                <a:gd name="T8" fmla="*/ 154 w 154"/>
                <a:gd name="T9" fmla="*/ 1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00">
                  <a:moveTo>
                    <a:pt x="154" y="158"/>
                  </a:moveTo>
                  <a:lnTo>
                    <a:pt x="50" y="0"/>
                  </a:lnTo>
                  <a:lnTo>
                    <a:pt x="0" y="26"/>
                  </a:lnTo>
                  <a:lnTo>
                    <a:pt x="103" y="200"/>
                  </a:lnTo>
                  <a:lnTo>
                    <a:pt x="154" y="158"/>
                  </a:lnTo>
                  <a:close/>
                </a:path>
              </a:pathLst>
            </a:custGeom>
            <a:solidFill>
              <a:srgbClr val="FF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5" name="Freeform 107">
              <a:extLst>
                <a:ext uri="{FF2B5EF4-FFF2-40B4-BE49-F238E27FC236}">
                  <a16:creationId xmlns:a16="http://schemas.microsoft.com/office/drawing/2014/main" xmlns="" id="{2E0154FD-EA8A-4DE4-8C6E-DFD072F564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63063" y="1600201"/>
              <a:ext cx="273050" cy="117475"/>
            </a:xfrm>
            <a:custGeom>
              <a:avLst/>
              <a:gdLst>
                <a:gd name="T0" fmla="*/ 122 w 172"/>
                <a:gd name="T1" fmla="*/ 26 h 74"/>
                <a:gd name="T2" fmla="*/ 172 w 172"/>
                <a:gd name="T3" fmla="*/ 0 h 74"/>
                <a:gd name="T4" fmla="*/ 36 w 172"/>
                <a:gd name="T5" fmla="*/ 47 h 74"/>
                <a:gd name="T6" fmla="*/ 0 w 172"/>
                <a:gd name="T7" fmla="*/ 74 h 74"/>
                <a:gd name="T8" fmla="*/ 122 w 172"/>
                <a:gd name="T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74">
                  <a:moveTo>
                    <a:pt x="122" y="26"/>
                  </a:moveTo>
                  <a:lnTo>
                    <a:pt x="172" y="0"/>
                  </a:lnTo>
                  <a:lnTo>
                    <a:pt x="36" y="47"/>
                  </a:lnTo>
                  <a:lnTo>
                    <a:pt x="0" y="74"/>
                  </a:lnTo>
                  <a:lnTo>
                    <a:pt x="122" y="26"/>
                  </a:lnTo>
                  <a:close/>
                </a:path>
              </a:pathLst>
            </a:custGeom>
            <a:solidFill>
              <a:srgbClr val="FEE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6" name="Freeform 108">
              <a:extLst>
                <a:ext uri="{FF2B5EF4-FFF2-40B4-BE49-F238E27FC236}">
                  <a16:creationId xmlns:a16="http://schemas.microsoft.com/office/drawing/2014/main" xmlns="" id="{35A88288-08B2-493E-A149-3D4C45F982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3325" y="1658939"/>
              <a:ext cx="65088" cy="876300"/>
            </a:xfrm>
            <a:custGeom>
              <a:avLst/>
              <a:gdLst>
                <a:gd name="T0" fmla="*/ 0 w 41"/>
                <a:gd name="T1" fmla="*/ 24 h 552"/>
                <a:gd name="T2" fmla="*/ 41 w 41"/>
                <a:gd name="T3" fmla="*/ 0 h 552"/>
                <a:gd name="T4" fmla="*/ 41 w 41"/>
                <a:gd name="T5" fmla="*/ 523 h 552"/>
                <a:gd name="T6" fmla="*/ 0 w 41"/>
                <a:gd name="T7" fmla="*/ 552 h 552"/>
                <a:gd name="T8" fmla="*/ 0 w 41"/>
                <a:gd name="T9" fmla="*/ 24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52">
                  <a:moveTo>
                    <a:pt x="0" y="24"/>
                  </a:moveTo>
                  <a:lnTo>
                    <a:pt x="41" y="0"/>
                  </a:lnTo>
                  <a:lnTo>
                    <a:pt x="41" y="523"/>
                  </a:lnTo>
                  <a:lnTo>
                    <a:pt x="0" y="55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7" name="Freeform 109">
              <a:extLst>
                <a:ext uri="{FF2B5EF4-FFF2-40B4-BE49-F238E27FC236}">
                  <a16:creationId xmlns:a16="http://schemas.microsoft.com/office/drawing/2014/main" xmlns="" id="{07D1B611-9B7B-4FD1-A282-53A3968CC6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8700" y="2103439"/>
              <a:ext cx="176213" cy="611188"/>
            </a:xfrm>
            <a:custGeom>
              <a:avLst/>
              <a:gdLst>
                <a:gd name="T0" fmla="*/ 0 w 111"/>
                <a:gd name="T1" fmla="*/ 24 h 385"/>
                <a:gd name="T2" fmla="*/ 41 w 111"/>
                <a:gd name="T3" fmla="*/ 0 h 385"/>
                <a:gd name="T4" fmla="*/ 111 w 111"/>
                <a:gd name="T5" fmla="*/ 360 h 385"/>
                <a:gd name="T6" fmla="*/ 70 w 111"/>
                <a:gd name="T7" fmla="*/ 385 h 385"/>
                <a:gd name="T8" fmla="*/ 0 w 111"/>
                <a:gd name="T9" fmla="*/ 2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85">
                  <a:moveTo>
                    <a:pt x="0" y="24"/>
                  </a:moveTo>
                  <a:lnTo>
                    <a:pt x="41" y="0"/>
                  </a:lnTo>
                  <a:lnTo>
                    <a:pt x="111" y="360"/>
                  </a:lnTo>
                  <a:lnTo>
                    <a:pt x="70" y="38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B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8" name="Freeform 110">
              <a:extLst>
                <a:ext uri="{FF2B5EF4-FFF2-40B4-BE49-F238E27FC236}">
                  <a16:creationId xmlns:a16="http://schemas.microsoft.com/office/drawing/2014/main" xmlns="" id="{5F17810A-388F-4B4D-9A5D-39108CD75E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4850" y="1501776"/>
              <a:ext cx="390525" cy="117475"/>
            </a:xfrm>
            <a:custGeom>
              <a:avLst/>
              <a:gdLst>
                <a:gd name="T0" fmla="*/ 0 w 246"/>
                <a:gd name="T1" fmla="*/ 54 h 74"/>
                <a:gd name="T2" fmla="*/ 42 w 246"/>
                <a:gd name="T3" fmla="*/ 30 h 74"/>
                <a:gd name="T4" fmla="*/ 246 w 246"/>
                <a:gd name="T5" fmla="*/ 50 h 74"/>
                <a:gd name="T6" fmla="*/ 204 w 246"/>
                <a:gd name="T7" fmla="*/ 74 h 74"/>
                <a:gd name="T8" fmla="*/ 0 w 246"/>
                <a:gd name="T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4">
                  <a:moveTo>
                    <a:pt x="0" y="54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94" y="0"/>
                    <a:pt x="167" y="4"/>
                    <a:pt x="246" y="50"/>
                  </a:cubicBezTo>
                  <a:cubicBezTo>
                    <a:pt x="204" y="74"/>
                    <a:pt x="204" y="74"/>
                    <a:pt x="204" y="74"/>
                  </a:cubicBezTo>
                  <a:cubicBezTo>
                    <a:pt x="125" y="28"/>
                    <a:pt x="52" y="24"/>
                    <a:pt x="0" y="54"/>
                  </a:cubicBezTo>
                  <a:close/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9" name="Freeform 111">
              <a:extLst>
                <a:ext uri="{FF2B5EF4-FFF2-40B4-BE49-F238E27FC236}">
                  <a16:creationId xmlns:a16="http://schemas.microsoft.com/office/drawing/2014/main" xmlns="" id="{AD2BE9A2-E2F3-402B-8CED-C6DD6C6396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4850" y="1531939"/>
              <a:ext cx="103188" cy="55563"/>
            </a:xfrm>
            <a:custGeom>
              <a:avLst/>
              <a:gdLst>
                <a:gd name="T0" fmla="*/ 0 w 65"/>
                <a:gd name="T1" fmla="*/ 35 h 35"/>
                <a:gd name="T2" fmla="*/ 42 w 65"/>
                <a:gd name="T3" fmla="*/ 11 h 35"/>
                <a:gd name="T4" fmla="*/ 65 w 65"/>
                <a:gd name="T5" fmla="*/ 0 h 35"/>
                <a:gd name="T6" fmla="*/ 23 w 65"/>
                <a:gd name="T7" fmla="*/ 25 h 35"/>
                <a:gd name="T8" fmla="*/ 0 w 6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5">
                  <a:moveTo>
                    <a:pt x="0" y="35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9" y="7"/>
                    <a:pt x="57" y="3"/>
                    <a:pt x="6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7"/>
                    <a:pt x="8" y="31"/>
                    <a:pt x="0" y="3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0" name="Freeform 112">
              <a:extLst>
                <a:ext uri="{FF2B5EF4-FFF2-40B4-BE49-F238E27FC236}">
                  <a16:creationId xmlns:a16="http://schemas.microsoft.com/office/drawing/2014/main" xmlns="" id="{E24347F1-0072-49B5-9862-3866E7F119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3" y="1524001"/>
              <a:ext cx="98425" cy="47625"/>
            </a:xfrm>
            <a:custGeom>
              <a:avLst/>
              <a:gdLst>
                <a:gd name="T0" fmla="*/ 0 w 62"/>
                <a:gd name="T1" fmla="*/ 30 h 30"/>
                <a:gd name="T2" fmla="*/ 42 w 62"/>
                <a:gd name="T3" fmla="*/ 5 h 30"/>
                <a:gd name="T4" fmla="*/ 62 w 62"/>
                <a:gd name="T5" fmla="*/ 0 h 30"/>
                <a:gd name="T6" fmla="*/ 21 w 62"/>
                <a:gd name="T7" fmla="*/ 24 h 30"/>
                <a:gd name="T8" fmla="*/ 0 w 6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0">
                  <a:moveTo>
                    <a:pt x="0" y="30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9" y="3"/>
                    <a:pt x="55" y="1"/>
                    <a:pt x="62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4" y="25"/>
                    <a:pt x="7" y="27"/>
                    <a:pt x="0" y="30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1" name="Freeform 113">
              <a:extLst>
                <a:ext uri="{FF2B5EF4-FFF2-40B4-BE49-F238E27FC236}">
                  <a16:creationId xmlns:a16="http://schemas.microsoft.com/office/drawing/2014/main" xmlns="" id="{50F5D00B-296A-48D4-8975-C44BBE5913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94700" y="1519239"/>
              <a:ext cx="92075" cy="42863"/>
            </a:xfrm>
            <a:custGeom>
              <a:avLst/>
              <a:gdLst>
                <a:gd name="T0" fmla="*/ 0 w 58"/>
                <a:gd name="T1" fmla="*/ 27 h 27"/>
                <a:gd name="T2" fmla="*/ 41 w 58"/>
                <a:gd name="T3" fmla="*/ 3 h 27"/>
                <a:gd name="T4" fmla="*/ 58 w 58"/>
                <a:gd name="T5" fmla="*/ 0 h 27"/>
                <a:gd name="T6" fmla="*/ 16 w 58"/>
                <a:gd name="T7" fmla="*/ 25 h 27"/>
                <a:gd name="T8" fmla="*/ 0 w 58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7">
                  <a:moveTo>
                    <a:pt x="0" y="27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7" y="2"/>
                    <a:pt x="52" y="1"/>
                    <a:pt x="58" y="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0" y="25"/>
                    <a:pt x="5" y="26"/>
                    <a:pt x="0" y="27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2" name="Freeform 114">
              <a:extLst>
                <a:ext uri="{FF2B5EF4-FFF2-40B4-BE49-F238E27FC236}">
                  <a16:creationId xmlns:a16="http://schemas.microsoft.com/office/drawing/2014/main" xmlns="" id="{0ACAFC90-1A36-43B7-B381-D6CAE942BF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20100" y="1519239"/>
              <a:ext cx="90488" cy="39688"/>
            </a:xfrm>
            <a:custGeom>
              <a:avLst/>
              <a:gdLst>
                <a:gd name="T0" fmla="*/ 0 w 57"/>
                <a:gd name="T1" fmla="*/ 25 h 25"/>
                <a:gd name="T2" fmla="*/ 42 w 57"/>
                <a:gd name="T3" fmla="*/ 0 h 25"/>
                <a:gd name="T4" fmla="*/ 57 w 57"/>
                <a:gd name="T5" fmla="*/ 0 h 25"/>
                <a:gd name="T6" fmla="*/ 15 w 57"/>
                <a:gd name="T7" fmla="*/ 24 h 25"/>
                <a:gd name="T8" fmla="*/ 0 w 5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5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0"/>
                    <a:pt x="57" y="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24"/>
                    <a:pt x="5" y="24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3" name="Freeform 115">
              <a:extLst>
                <a:ext uri="{FF2B5EF4-FFF2-40B4-BE49-F238E27FC236}">
                  <a16:creationId xmlns:a16="http://schemas.microsoft.com/office/drawing/2014/main" xmlns="" id="{C7BCD652-247F-40E8-B6F1-B77FC872E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43913" y="1519239"/>
              <a:ext cx="87313" cy="38100"/>
            </a:xfrm>
            <a:custGeom>
              <a:avLst/>
              <a:gdLst>
                <a:gd name="T0" fmla="*/ 0 w 55"/>
                <a:gd name="T1" fmla="*/ 24 h 24"/>
                <a:gd name="T2" fmla="*/ 42 w 55"/>
                <a:gd name="T3" fmla="*/ 0 h 24"/>
                <a:gd name="T4" fmla="*/ 55 w 55"/>
                <a:gd name="T5" fmla="*/ 0 h 24"/>
                <a:gd name="T6" fmla="*/ 13 w 55"/>
                <a:gd name="T7" fmla="*/ 24 h 24"/>
                <a:gd name="T8" fmla="*/ 0 w 5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4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51" y="0"/>
                    <a:pt x="55" y="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4"/>
                    <a:pt x="4" y="24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4" name="Freeform 116">
              <a:extLst>
                <a:ext uri="{FF2B5EF4-FFF2-40B4-BE49-F238E27FC236}">
                  <a16:creationId xmlns:a16="http://schemas.microsoft.com/office/drawing/2014/main" xmlns="" id="{BDC84859-5314-405E-A2E2-E3529FD07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64550" y="1519239"/>
              <a:ext cx="87313" cy="41275"/>
            </a:xfrm>
            <a:custGeom>
              <a:avLst/>
              <a:gdLst>
                <a:gd name="T0" fmla="*/ 0 w 55"/>
                <a:gd name="T1" fmla="*/ 24 h 26"/>
                <a:gd name="T2" fmla="*/ 42 w 55"/>
                <a:gd name="T3" fmla="*/ 0 h 26"/>
                <a:gd name="T4" fmla="*/ 55 w 55"/>
                <a:gd name="T5" fmla="*/ 1 h 26"/>
                <a:gd name="T6" fmla="*/ 13 w 55"/>
                <a:gd name="T7" fmla="*/ 26 h 26"/>
                <a:gd name="T8" fmla="*/ 0 w 55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51" y="1"/>
                    <a:pt x="55" y="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9" y="25"/>
                    <a:pt x="5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5" name="Freeform 117">
              <a:extLst>
                <a:ext uri="{FF2B5EF4-FFF2-40B4-BE49-F238E27FC236}">
                  <a16:creationId xmlns:a16="http://schemas.microsoft.com/office/drawing/2014/main" xmlns="" id="{39E0A8CB-4DCF-4B81-B138-64A3ABBB96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5188" y="1520826"/>
              <a:ext cx="87313" cy="42863"/>
            </a:xfrm>
            <a:custGeom>
              <a:avLst/>
              <a:gdLst>
                <a:gd name="T0" fmla="*/ 0 w 55"/>
                <a:gd name="T1" fmla="*/ 25 h 27"/>
                <a:gd name="T2" fmla="*/ 42 w 55"/>
                <a:gd name="T3" fmla="*/ 0 h 27"/>
                <a:gd name="T4" fmla="*/ 55 w 55"/>
                <a:gd name="T5" fmla="*/ 2 h 27"/>
                <a:gd name="T6" fmla="*/ 13 w 55"/>
                <a:gd name="T7" fmla="*/ 27 h 27"/>
                <a:gd name="T8" fmla="*/ 0 w 55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7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50" y="2"/>
                    <a:pt x="55" y="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9" y="26"/>
                    <a:pt x="4" y="25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6" name="Freeform 118">
              <a:extLst>
                <a:ext uri="{FF2B5EF4-FFF2-40B4-BE49-F238E27FC236}">
                  <a16:creationId xmlns:a16="http://schemas.microsoft.com/office/drawing/2014/main" xmlns="" id="{ECF0C2E5-DCD4-4D8B-BEEA-0A98777475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5825" y="1524001"/>
              <a:ext cx="84138" cy="42863"/>
            </a:xfrm>
            <a:custGeom>
              <a:avLst/>
              <a:gdLst>
                <a:gd name="T0" fmla="*/ 0 w 53"/>
                <a:gd name="T1" fmla="*/ 25 h 27"/>
                <a:gd name="T2" fmla="*/ 42 w 53"/>
                <a:gd name="T3" fmla="*/ 0 h 27"/>
                <a:gd name="T4" fmla="*/ 53 w 53"/>
                <a:gd name="T5" fmla="*/ 3 h 27"/>
                <a:gd name="T6" fmla="*/ 12 w 53"/>
                <a:gd name="T7" fmla="*/ 27 h 27"/>
                <a:gd name="T8" fmla="*/ 0 w 53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1"/>
                    <a:pt x="49" y="2"/>
                    <a:pt x="53" y="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8" y="26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7" name="Freeform 119">
              <a:extLst>
                <a:ext uri="{FF2B5EF4-FFF2-40B4-BE49-F238E27FC236}">
                  <a16:creationId xmlns:a16="http://schemas.microsoft.com/office/drawing/2014/main" xmlns="" id="{4CA763D9-CE25-410F-94E6-6CE1FAC238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24875" y="1528764"/>
              <a:ext cx="84138" cy="44450"/>
            </a:xfrm>
            <a:custGeom>
              <a:avLst/>
              <a:gdLst>
                <a:gd name="T0" fmla="*/ 0 w 53"/>
                <a:gd name="T1" fmla="*/ 24 h 28"/>
                <a:gd name="T2" fmla="*/ 41 w 53"/>
                <a:gd name="T3" fmla="*/ 0 h 28"/>
                <a:gd name="T4" fmla="*/ 53 w 53"/>
                <a:gd name="T5" fmla="*/ 3 h 28"/>
                <a:gd name="T6" fmla="*/ 11 w 53"/>
                <a:gd name="T7" fmla="*/ 28 h 28"/>
                <a:gd name="T8" fmla="*/ 0 w 53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1"/>
                    <a:pt x="49" y="2"/>
                    <a:pt x="53" y="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6"/>
                    <a:pt x="3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8" name="Freeform 120">
              <a:extLst>
                <a:ext uri="{FF2B5EF4-FFF2-40B4-BE49-F238E27FC236}">
                  <a16:creationId xmlns:a16="http://schemas.microsoft.com/office/drawing/2014/main" xmlns="" id="{637B9AA1-CE85-4373-BBDC-8577D719AE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2338" y="1533526"/>
              <a:ext cx="85725" cy="44450"/>
            </a:xfrm>
            <a:custGeom>
              <a:avLst/>
              <a:gdLst>
                <a:gd name="T0" fmla="*/ 0 w 54"/>
                <a:gd name="T1" fmla="*/ 25 h 28"/>
                <a:gd name="T2" fmla="*/ 42 w 54"/>
                <a:gd name="T3" fmla="*/ 0 h 28"/>
                <a:gd name="T4" fmla="*/ 54 w 54"/>
                <a:gd name="T5" fmla="*/ 4 h 28"/>
                <a:gd name="T6" fmla="*/ 12 w 54"/>
                <a:gd name="T7" fmla="*/ 28 h 28"/>
                <a:gd name="T8" fmla="*/ 0 w 54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50" y="3"/>
                    <a:pt x="54" y="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8" y="27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9" name="Freeform 121">
              <a:extLst>
                <a:ext uri="{FF2B5EF4-FFF2-40B4-BE49-F238E27FC236}">
                  <a16:creationId xmlns:a16="http://schemas.microsoft.com/office/drawing/2014/main" xmlns="" id="{6C67A496-F3EB-4792-ADB9-70C3C607E9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61388" y="1539876"/>
              <a:ext cx="84138" cy="46038"/>
            </a:xfrm>
            <a:custGeom>
              <a:avLst/>
              <a:gdLst>
                <a:gd name="T0" fmla="*/ 0 w 53"/>
                <a:gd name="T1" fmla="*/ 24 h 29"/>
                <a:gd name="T2" fmla="*/ 42 w 53"/>
                <a:gd name="T3" fmla="*/ 0 h 29"/>
                <a:gd name="T4" fmla="*/ 53 w 53"/>
                <a:gd name="T5" fmla="*/ 4 h 29"/>
                <a:gd name="T6" fmla="*/ 11 w 53"/>
                <a:gd name="T7" fmla="*/ 29 h 29"/>
                <a:gd name="T8" fmla="*/ 0 w 53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49" y="3"/>
                    <a:pt x="53" y="4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4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0" name="Freeform 122">
              <a:extLst>
                <a:ext uri="{FF2B5EF4-FFF2-40B4-BE49-F238E27FC236}">
                  <a16:creationId xmlns:a16="http://schemas.microsoft.com/office/drawing/2014/main" xmlns="" id="{E4339FAE-2C39-4771-ADE5-1283372E3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8850" y="1546226"/>
              <a:ext cx="85725" cy="47625"/>
            </a:xfrm>
            <a:custGeom>
              <a:avLst/>
              <a:gdLst>
                <a:gd name="T0" fmla="*/ 0 w 54"/>
                <a:gd name="T1" fmla="*/ 25 h 30"/>
                <a:gd name="T2" fmla="*/ 42 w 54"/>
                <a:gd name="T3" fmla="*/ 0 h 30"/>
                <a:gd name="T4" fmla="*/ 54 w 54"/>
                <a:gd name="T5" fmla="*/ 5 h 30"/>
                <a:gd name="T6" fmla="*/ 12 w 54"/>
                <a:gd name="T7" fmla="*/ 30 h 30"/>
                <a:gd name="T8" fmla="*/ 0 w 54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4" y="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8" y="28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1" name="Freeform 123">
              <a:extLst>
                <a:ext uri="{FF2B5EF4-FFF2-40B4-BE49-F238E27FC236}">
                  <a16:creationId xmlns:a16="http://schemas.microsoft.com/office/drawing/2014/main" xmlns="" id="{90362FDD-A998-4354-9023-78F349ED6E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7900" y="1554164"/>
              <a:ext cx="84138" cy="47625"/>
            </a:xfrm>
            <a:custGeom>
              <a:avLst/>
              <a:gdLst>
                <a:gd name="T0" fmla="*/ 0 w 53"/>
                <a:gd name="T1" fmla="*/ 25 h 30"/>
                <a:gd name="T2" fmla="*/ 42 w 53"/>
                <a:gd name="T3" fmla="*/ 0 h 30"/>
                <a:gd name="T4" fmla="*/ 53 w 53"/>
                <a:gd name="T5" fmla="*/ 6 h 30"/>
                <a:gd name="T6" fmla="*/ 12 w 53"/>
                <a:gd name="T7" fmla="*/ 30 h 30"/>
                <a:gd name="T8" fmla="*/ 0 w 53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3" y="6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8" y="28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2" name="Freeform 124">
              <a:extLst>
                <a:ext uri="{FF2B5EF4-FFF2-40B4-BE49-F238E27FC236}">
                  <a16:creationId xmlns:a16="http://schemas.microsoft.com/office/drawing/2014/main" xmlns="" id="{1673C228-6E71-4438-B5B6-C7C571B8D9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6950" y="1563689"/>
              <a:ext cx="84138" cy="47625"/>
            </a:xfrm>
            <a:custGeom>
              <a:avLst/>
              <a:gdLst>
                <a:gd name="T0" fmla="*/ 0 w 53"/>
                <a:gd name="T1" fmla="*/ 24 h 30"/>
                <a:gd name="T2" fmla="*/ 41 w 53"/>
                <a:gd name="T3" fmla="*/ 0 h 30"/>
                <a:gd name="T4" fmla="*/ 53 w 53"/>
                <a:gd name="T5" fmla="*/ 6 h 30"/>
                <a:gd name="T6" fmla="*/ 11 w 53"/>
                <a:gd name="T7" fmla="*/ 30 h 30"/>
                <a:gd name="T8" fmla="*/ 0 w 53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2"/>
                    <a:pt x="49" y="4"/>
                    <a:pt x="53" y="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7" y="28"/>
                    <a:pt x="3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3" name="Freeform 125">
              <a:extLst>
                <a:ext uri="{FF2B5EF4-FFF2-40B4-BE49-F238E27FC236}">
                  <a16:creationId xmlns:a16="http://schemas.microsoft.com/office/drawing/2014/main" xmlns="" id="{141B5E6D-2C47-4411-97F1-2260A822EF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1573214"/>
              <a:ext cx="80963" cy="46038"/>
            </a:xfrm>
            <a:custGeom>
              <a:avLst/>
              <a:gdLst>
                <a:gd name="T0" fmla="*/ 0 w 51"/>
                <a:gd name="T1" fmla="*/ 24 h 29"/>
                <a:gd name="T2" fmla="*/ 42 w 51"/>
                <a:gd name="T3" fmla="*/ 0 h 29"/>
                <a:gd name="T4" fmla="*/ 51 w 51"/>
                <a:gd name="T5" fmla="*/ 5 h 29"/>
                <a:gd name="T6" fmla="*/ 9 w 51"/>
                <a:gd name="T7" fmla="*/ 29 h 29"/>
                <a:gd name="T8" fmla="*/ 0 w 51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2"/>
                    <a:pt x="48" y="3"/>
                    <a:pt x="51" y="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6" y="28"/>
                    <a:pt x="3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4" name="Freeform 126">
              <a:extLst>
                <a:ext uri="{FF2B5EF4-FFF2-40B4-BE49-F238E27FC236}">
                  <a16:creationId xmlns:a16="http://schemas.microsoft.com/office/drawing/2014/main" xmlns="" id="{37D8E90D-6C24-482E-A966-28405B1309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1500" y="1474789"/>
              <a:ext cx="784225" cy="1239838"/>
            </a:xfrm>
            <a:custGeom>
              <a:avLst/>
              <a:gdLst>
                <a:gd name="T0" fmla="*/ 288 w 494"/>
                <a:gd name="T1" fmla="*/ 91 h 782"/>
                <a:gd name="T2" fmla="*/ 494 w 494"/>
                <a:gd name="T3" fmla="*/ 310 h 782"/>
                <a:gd name="T4" fmla="*/ 288 w 494"/>
                <a:gd name="T5" fmla="*/ 421 h 782"/>
                <a:gd name="T6" fmla="*/ 358 w 494"/>
                <a:gd name="T7" fmla="*/ 782 h 782"/>
                <a:gd name="T8" fmla="*/ 287 w 494"/>
                <a:gd name="T9" fmla="*/ 751 h 782"/>
                <a:gd name="T10" fmla="*/ 1 w 494"/>
                <a:gd name="T11" fmla="*/ 255 h 782"/>
                <a:gd name="T12" fmla="*/ 288 w 494"/>
                <a:gd name="T13" fmla="*/ 9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82">
                  <a:moveTo>
                    <a:pt x="288" y="91"/>
                  </a:moveTo>
                  <a:cubicBezTo>
                    <a:pt x="369" y="138"/>
                    <a:pt x="442" y="218"/>
                    <a:pt x="494" y="310"/>
                  </a:cubicBezTo>
                  <a:cubicBezTo>
                    <a:pt x="288" y="421"/>
                    <a:pt x="288" y="421"/>
                    <a:pt x="288" y="421"/>
                  </a:cubicBezTo>
                  <a:cubicBezTo>
                    <a:pt x="358" y="782"/>
                    <a:pt x="358" y="782"/>
                    <a:pt x="358" y="782"/>
                  </a:cubicBezTo>
                  <a:cubicBezTo>
                    <a:pt x="335" y="775"/>
                    <a:pt x="311" y="765"/>
                    <a:pt x="287" y="751"/>
                  </a:cubicBezTo>
                  <a:cubicBezTo>
                    <a:pt x="128" y="659"/>
                    <a:pt x="0" y="438"/>
                    <a:pt x="1" y="255"/>
                  </a:cubicBezTo>
                  <a:cubicBezTo>
                    <a:pt x="1" y="73"/>
                    <a:pt x="130" y="0"/>
                    <a:pt x="288" y="91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5" name="Freeform 127">
              <a:extLst>
                <a:ext uri="{FF2B5EF4-FFF2-40B4-BE49-F238E27FC236}">
                  <a16:creationId xmlns:a16="http://schemas.microsoft.com/office/drawing/2014/main" xmlns="" id="{4559F2E2-232F-40AB-BFB8-E404F75AE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8700" y="1581151"/>
              <a:ext cx="393700" cy="384175"/>
            </a:xfrm>
            <a:custGeom>
              <a:avLst/>
              <a:gdLst>
                <a:gd name="T0" fmla="*/ 0 w 248"/>
                <a:gd name="T1" fmla="*/ 24 h 243"/>
                <a:gd name="T2" fmla="*/ 42 w 248"/>
                <a:gd name="T3" fmla="*/ 0 h 243"/>
                <a:gd name="T4" fmla="*/ 248 w 248"/>
                <a:gd name="T5" fmla="*/ 219 h 243"/>
                <a:gd name="T6" fmla="*/ 206 w 248"/>
                <a:gd name="T7" fmla="*/ 243 h 243"/>
                <a:gd name="T8" fmla="*/ 0 w 248"/>
                <a:gd name="T9" fmla="*/ 2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3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23" y="47"/>
                    <a:pt x="196" y="127"/>
                    <a:pt x="248" y="219"/>
                  </a:cubicBezTo>
                  <a:cubicBezTo>
                    <a:pt x="206" y="243"/>
                    <a:pt x="206" y="243"/>
                    <a:pt x="206" y="243"/>
                  </a:cubicBezTo>
                  <a:cubicBezTo>
                    <a:pt x="154" y="151"/>
                    <a:pt x="81" y="71"/>
                    <a:pt x="0" y="24"/>
                  </a:cubicBezTo>
                  <a:close/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6" name="Freeform 128">
              <a:extLst>
                <a:ext uri="{FF2B5EF4-FFF2-40B4-BE49-F238E27FC236}">
                  <a16:creationId xmlns:a16="http://schemas.microsoft.com/office/drawing/2014/main" xmlns="" id="{620F5ADD-A819-4EF9-B6A3-6328477907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8700" y="1581151"/>
              <a:ext cx="71438" cy="41275"/>
            </a:xfrm>
            <a:custGeom>
              <a:avLst/>
              <a:gdLst>
                <a:gd name="T0" fmla="*/ 0 w 45"/>
                <a:gd name="T1" fmla="*/ 24 h 26"/>
                <a:gd name="T2" fmla="*/ 42 w 45"/>
                <a:gd name="T3" fmla="*/ 0 h 26"/>
                <a:gd name="T4" fmla="*/ 45 w 45"/>
                <a:gd name="T5" fmla="*/ 2 h 26"/>
                <a:gd name="T6" fmla="*/ 3 w 45"/>
                <a:gd name="T7" fmla="*/ 26 h 26"/>
                <a:gd name="T8" fmla="*/ 0 w 45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1"/>
                    <a:pt x="44" y="1"/>
                    <a:pt x="45" y="2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5"/>
                    <a:pt x="1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7" name="Freeform 129">
              <a:extLst>
                <a:ext uri="{FF2B5EF4-FFF2-40B4-BE49-F238E27FC236}">
                  <a16:creationId xmlns:a16="http://schemas.microsoft.com/office/drawing/2014/main" xmlns="" id="{3656ECAE-ECCF-460E-8393-8F8302399E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3463" y="1584326"/>
              <a:ext cx="85725" cy="49213"/>
            </a:xfrm>
            <a:custGeom>
              <a:avLst/>
              <a:gdLst>
                <a:gd name="T0" fmla="*/ 0 w 54"/>
                <a:gd name="T1" fmla="*/ 24 h 31"/>
                <a:gd name="T2" fmla="*/ 42 w 54"/>
                <a:gd name="T3" fmla="*/ 0 h 31"/>
                <a:gd name="T4" fmla="*/ 54 w 54"/>
                <a:gd name="T5" fmla="*/ 7 h 31"/>
                <a:gd name="T6" fmla="*/ 12 w 54"/>
                <a:gd name="T7" fmla="*/ 31 h 31"/>
                <a:gd name="T8" fmla="*/ 0 w 54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1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4" y="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8" y="29"/>
                    <a:pt x="4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8" name="Freeform 130">
              <a:extLst>
                <a:ext uri="{FF2B5EF4-FFF2-40B4-BE49-F238E27FC236}">
                  <a16:creationId xmlns:a16="http://schemas.microsoft.com/office/drawing/2014/main" xmlns="" id="{9FA7AA6F-8345-4992-B93A-72632A068B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2513" y="1595439"/>
              <a:ext cx="85725" cy="50800"/>
            </a:xfrm>
            <a:custGeom>
              <a:avLst/>
              <a:gdLst>
                <a:gd name="T0" fmla="*/ 0 w 54"/>
                <a:gd name="T1" fmla="*/ 24 h 32"/>
                <a:gd name="T2" fmla="*/ 42 w 54"/>
                <a:gd name="T3" fmla="*/ 0 h 32"/>
                <a:gd name="T4" fmla="*/ 54 w 54"/>
                <a:gd name="T5" fmla="*/ 8 h 32"/>
                <a:gd name="T6" fmla="*/ 13 w 54"/>
                <a:gd name="T7" fmla="*/ 32 h 32"/>
                <a:gd name="T8" fmla="*/ 0 w 54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3"/>
                    <a:pt x="50" y="5"/>
                    <a:pt x="54" y="8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" y="30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9" name="Freeform 131">
              <a:extLst>
                <a:ext uri="{FF2B5EF4-FFF2-40B4-BE49-F238E27FC236}">
                  <a16:creationId xmlns:a16="http://schemas.microsoft.com/office/drawing/2014/main" xmlns="" id="{E6F1686A-04FC-419C-A210-113817A9E9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608139"/>
              <a:ext cx="85725" cy="52388"/>
            </a:xfrm>
            <a:custGeom>
              <a:avLst/>
              <a:gdLst>
                <a:gd name="T0" fmla="*/ 0 w 54"/>
                <a:gd name="T1" fmla="*/ 24 h 33"/>
                <a:gd name="T2" fmla="*/ 41 w 54"/>
                <a:gd name="T3" fmla="*/ 0 h 33"/>
                <a:gd name="T4" fmla="*/ 54 w 54"/>
                <a:gd name="T5" fmla="*/ 9 h 33"/>
                <a:gd name="T6" fmla="*/ 12 w 54"/>
                <a:gd name="T7" fmla="*/ 33 h 33"/>
                <a:gd name="T8" fmla="*/ 0 w 54"/>
                <a:gd name="T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6" y="3"/>
                    <a:pt x="50" y="6"/>
                    <a:pt x="54" y="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0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0" name="Freeform 132">
              <a:extLst>
                <a:ext uri="{FF2B5EF4-FFF2-40B4-BE49-F238E27FC236}">
                  <a16:creationId xmlns:a16="http://schemas.microsoft.com/office/drawing/2014/main" xmlns="" id="{99037EF0-28E9-438E-8FE5-AFF52153B9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2200" y="1622426"/>
              <a:ext cx="85725" cy="53975"/>
            </a:xfrm>
            <a:custGeom>
              <a:avLst/>
              <a:gdLst>
                <a:gd name="T0" fmla="*/ 0 w 54"/>
                <a:gd name="T1" fmla="*/ 24 h 34"/>
                <a:gd name="T2" fmla="*/ 42 w 54"/>
                <a:gd name="T3" fmla="*/ 0 h 34"/>
                <a:gd name="T4" fmla="*/ 54 w 54"/>
                <a:gd name="T5" fmla="*/ 10 h 34"/>
                <a:gd name="T6" fmla="*/ 13 w 54"/>
                <a:gd name="T7" fmla="*/ 34 h 34"/>
                <a:gd name="T8" fmla="*/ 0 w 5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3"/>
                    <a:pt x="50" y="6"/>
                    <a:pt x="54" y="1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8" y="31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1" name="Freeform 133">
              <a:extLst>
                <a:ext uri="{FF2B5EF4-FFF2-40B4-BE49-F238E27FC236}">
                  <a16:creationId xmlns:a16="http://schemas.microsoft.com/office/drawing/2014/main" xmlns="" id="{F97CE0FC-0734-4BEC-A142-4B2723206D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1638301"/>
              <a:ext cx="85725" cy="53975"/>
            </a:xfrm>
            <a:custGeom>
              <a:avLst/>
              <a:gdLst>
                <a:gd name="T0" fmla="*/ 0 w 54"/>
                <a:gd name="T1" fmla="*/ 24 h 34"/>
                <a:gd name="T2" fmla="*/ 41 w 54"/>
                <a:gd name="T3" fmla="*/ 0 h 34"/>
                <a:gd name="T4" fmla="*/ 54 w 54"/>
                <a:gd name="T5" fmla="*/ 10 h 34"/>
                <a:gd name="T6" fmla="*/ 12 w 54"/>
                <a:gd name="T7" fmla="*/ 34 h 34"/>
                <a:gd name="T8" fmla="*/ 0 w 5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6" y="3"/>
                    <a:pt x="50" y="6"/>
                    <a:pt x="54" y="1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31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2" name="Freeform 134">
              <a:extLst>
                <a:ext uri="{FF2B5EF4-FFF2-40B4-BE49-F238E27FC236}">
                  <a16:creationId xmlns:a16="http://schemas.microsoft.com/office/drawing/2014/main" xmlns="" id="{751D1CF4-7D95-4EA5-ACA8-6B9F1A976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1888" y="1654176"/>
              <a:ext cx="87313" cy="55563"/>
            </a:xfrm>
            <a:custGeom>
              <a:avLst/>
              <a:gdLst>
                <a:gd name="T0" fmla="*/ 0 w 55"/>
                <a:gd name="T1" fmla="*/ 24 h 35"/>
                <a:gd name="T2" fmla="*/ 42 w 55"/>
                <a:gd name="T3" fmla="*/ 0 h 35"/>
                <a:gd name="T4" fmla="*/ 55 w 55"/>
                <a:gd name="T5" fmla="*/ 11 h 35"/>
                <a:gd name="T6" fmla="*/ 13 w 55"/>
                <a:gd name="T7" fmla="*/ 35 h 35"/>
                <a:gd name="T8" fmla="*/ 0 w 55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5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4"/>
                    <a:pt x="51" y="7"/>
                    <a:pt x="55" y="1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2"/>
                    <a:pt x="5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3" name="Freeform 135">
              <a:extLst>
                <a:ext uri="{FF2B5EF4-FFF2-40B4-BE49-F238E27FC236}">
                  <a16:creationId xmlns:a16="http://schemas.microsoft.com/office/drawing/2014/main" xmlns="" id="{A40EFF74-34EA-4796-891F-0184E641CE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2525" y="1671639"/>
              <a:ext cx="87313" cy="57150"/>
            </a:xfrm>
            <a:custGeom>
              <a:avLst/>
              <a:gdLst>
                <a:gd name="T0" fmla="*/ 0 w 55"/>
                <a:gd name="T1" fmla="*/ 24 h 36"/>
                <a:gd name="T2" fmla="*/ 42 w 55"/>
                <a:gd name="T3" fmla="*/ 0 h 36"/>
                <a:gd name="T4" fmla="*/ 55 w 55"/>
                <a:gd name="T5" fmla="*/ 12 h 36"/>
                <a:gd name="T6" fmla="*/ 13 w 55"/>
                <a:gd name="T7" fmla="*/ 36 h 36"/>
                <a:gd name="T8" fmla="*/ 0 w 55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5" y="12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9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4" name="Freeform 136">
              <a:extLst>
                <a:ext uri="{FF2B5EF4-FFF2-40B4-BE49-F238E27FC236}">
                  <a16:creationId xmlns:a16="http://schemas.microsoft.com/office/drawing/2014/main" xmlns="" id="{50B09D9E-820D-47C6-A713-B96B5CCFE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3163" y="1690689"/>
              <a:ext cx="85725" cy="57150"/>
            </a:xfrm>
            <a:custGeom>
              <a:avLst/>
              <a:gdLst>
                <a:gd name="T0" fmla="*/ 0 w 54"/>
                <a:gd name="T1" fmla="*/ 24 h 36"/>
                <a:gd name="T2" fmla="*/ 42 w 54"/>
                <a:gd name="T3" fmla="*/ 0 h 36"/>
                <a:gd name="T4" fmla="*/ 54 w 54"/>
                <a:gd name="T5" fmla="*/ 12 h 36"/>
                <a:gd name="T6" fmla="*/ 12 w 54"/>
                <a:gd name="T7" fmla="*/ 36 h 36"/>
                <a:gd name="T8" fmla="*/ 0 w 54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4" y="1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5" name="Freeform 137">
              <a:extLst>
                <a:ext uri="{FF2B5EF4-FFF2-40B4-BE49-F238E27FC236}">
                  <a16:creationId xmlns:a16="http://schemas.microsoft.com/office/drawing/2014/main" xmlns="" id="{85D9E77A-D21F-475E-B9C2-663A4A6CAE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12213" y="1709739"/>
              <a:ext cx="84138" cy="57150"/>
            </a:xfrm>
            <a:custGeom>
              <a:avLst/>
              <a:gdLst>
                <a:gd name="T0" fmla="*/ 0 w 53"/>
                <a:gd name="T1" fmla="*/ 24 h 36"/>
                <a:gd name="T2" fmla="*/ 42 w 53"/>
                <a:gd name="T3" fmla="*/ 0 h 36"/>
                <a:gd name="T4" fmla="*/ 53 w 53"/>
                <a:gd name="T5" fmla="*/ 12 h 36"/>
                <a:gd name="T6" fmla="*/ 12 w 53"/>
                <a:gd name="T7" fmla="*/ 36 h 36"/>
                <a:gd name="T8" fmla="*/ 0 w 53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3" y="1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6" name="Freeform 138">
              <a:extLst>
                <a:ext uri="{FF2B5EF4-FFF2-40B4-BE49-F238E27FC236}">
                  <a16:creationId xmlns:a16="http://schemas.microsoft.com/office/drawing/2014/main" xmlns="" id="{DD2778B4-B61B-4C10-A447-F13346D841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31263" y="1728789"/>
              <a:ext cx="84138" cy="58738"/>
            </a:xfrm>
            <a:custGeom>
              <a:avLst/>
              <a:gdLst>
                <a:gd name="T0" fmla="*/ 0 w 53"/>
                <a:gd name="T1" fmla="*/ 24 h 37"/>
                <a:gd name="T2" fmla="*/ 41 w 53"/>
                <a:gd name="T3" fmla="*/ 0 h 37"/>
                <a:gd name="T4" fmla="*/ 53 w 53"/>
                <a:gd name="T5" fmla="*/ 12 h 37"/>
                <a:gd name="T6" fmla="*/ 11 w 53"/>
                <a:gd name="T7" fmla="*/ 37 h 37"/>
                <a:gd name="T8" fmla="*/ 0 w 53"/>
                <a:gd name="T9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4"/>
                    <a:pt x="49" y="8"/>
                    <a:pt x="53" y="12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7" y="33"/>
                    <a:pt x="3" y="29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7" name="Freeform 139">
              <a:extLst>
                <a:ext uri="{FF2B5EF4-FFF2-40B4-BE49-F238E27FC236}">
                  <a16:creationId xmlns:a16="http://schemas.microsoft.com/office/drawing/2014/main" xmlns="" id="{71DF72D4-66D4-46A6-8249-2CC7363931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1747839"/>
              <a:ext cx="84138" cy="58738"/>
            </a:xfrm>
            <a:custGeom>
              <a:avLst/>
              <a:gdLst>
                <a:gd name="T0" fmla="*/ 0 w 53"/>
                <a:gd name="T1" fmla="*/ 25 h 38"/>
                <a:gd name="T2" fmla="*/ 42 w 53"/>
                <a:gd name="T3" fmla="*/ 0 h 38"/>
                <a:gd name="T4" fmla="*/ 53 w 53"/>
                <a:gd name="T5" fmla="*/ 13 h 38"/>
                <a:gd name="T6" fmla="*/ 11 w 53"/>
                <a:gd name="T7" fmla="*/ 38 h 38"/>
                <a:gd name="T8" fmla="*/ 0 w 53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9" y="9"/>
                    <a:pt x="53" y="13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7" y="33"/>
                    <a:pt x="3" y="29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8" name="Freeform 140">
              <a:extLst>
                <a:ext uri="{FF2B5EF4-FFF2-40B4-BE49-F238E27FC236}">
                  <a16:creationId xmlns:a16="http://schemas.microsoft.com/office/drawing/2014/main" xmlns="" id="{1EDC8FC1-6F0C-4353-A820-76E22F014E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66188" y="1768476"/>
              <a:ext cx="84138" cy="58738"/>
            </a:xfrm>
            <a:custGeom>
              <a:avLst/>
              <a:gdLst>
                <a:gd name="T0" fmla="*/ 0 w 53"/>
                <a:gd name="T1" fmla="*/ 25 h 38"/>
                <a:gd name="T2" fmla="*/ 42 w 53"/>
                <a:gd name="T3" fmla="*/ 0 h 38"/>
                <a:gd name="T4" fmla="*/ 53 w 53"/>
                <a:gd name="T5" fmla="*/ 14 h 38"/>
                <a:gd name="T6" fmla="*/ 11 w 53"/>
                <a:gd name="T7" fmla="*/ 38 h 38"/>
                <a:gd name="T8" fmla="*/ 0 w 53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9" y="9"/>
                    <a:pt x="53" y="14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7" y="34"/>
                    <a:pt x="3" y="29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9" name="Freeform 141">
              <a:extLst>
                <a:ext uri="{FF2B5EF4-FFF2-40B4-BE49-F238E27FC236}">
                  <a16:creationId xmlns:a16="http://schemas.microsoft.com/office/drawing/2014/main" xmlns="" id="{E9985C75-ABAF-40A6-AA02-D780E89482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3650" y="1790701"/>
              <a:ext cx="85725" cy="61913"/>
            </a:xfrm>
            <a:custGeom>
              <a:avLst/>
              <a:gdLst>
                <a:gd name="T0" fmla="*/ 0 w 54"/>
                <a:gd name="T1" fmla="*/ 24 h 40"/>
                <a:gd name="T2" fmla="*/ 42 w 54"/>
                <a:gd name="T3" fmla="*/ 0 h 40"/>
                <a:gd name="T4" fmla="*/ 54 w 54"/>
                <a:gd name="T5" fmla="*/ 16 h 40"/>
                <a:gd name="T6" fmla="*/ 12 w 54"/>
                <a:gd name="T7" fmla="*/ 40 h 40"/>
                <a:gd name="T8" fmla="*/ 0 w 54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0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5"/>
                    <a:pt x="50" y="10"/>
                    <a:pt x="54" y="1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8" y="35"/>
                    <a:pt x="4" y="29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0" name="Freeform 142">
              <a:extLst>
                <a:ext uri="{FF2B5EF4-FFF2-40B4-BE49-F238E27FC236}">
                  <a16:creationId xmlns:a16="http://schemas.microsoft.com/office/drawing/2014/main" xmlns="" id="{17B4BE6B-95B8-4526-9810-93F5B27F1C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2700" y="1814514"/>
              <a:ext cx="92075" cy="76200"/>
            </a:xfrm>
            <a:custGeom>
              <a:avLst/>
              <a:gdLst>
                <a:gd name="T0" fmla="*/ 0 w 58"/>
                <a:gd name="T1" fmla="*/ 24 h 48"/>
                <a:gd name="T2" fmla="*/ 42 w 58"/>
                <a:gd name="T3" fmla="*/ 0 h 48"/>
                <a:gd name="T4" fmla="*/ 58 w 58"/>
                <a:gd name="T5" fmla="*/ 23 h 48"/>
                <a:gd name="T6" fmla="*/ 16 w 58"/>
                <a:gd name="T7" fmla="*/ 48 h 48"/>
                <a:gd name="T8" fmla="*/ 0 w 58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7"/>
                    <a:pt x="53" y="15"/>
                    <a:pt x="58" y="23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1" y="40"/>
                    <a:pt x="6" y="32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1" name="Freeform 143">
              <a:extLst>
                <a:ext uri="{FF2B5EF4-FFF2-40B4-BE49-F238E27FC236}">
                  <a16:creationId xmlns:a16="http://schemas.microsoft.com/office/drawing/2014/main" xmlns="" id="{F5A18AA6-E1D5-4D8F-916B-B8F1A015F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28100" y="1851026"/>
              <a:ext cx="106363" cy="101600"/>
            </a:xfrm>
            <a:custGeom>
              <a:avLst/>
              <a:gdLst>
                <a:gd name="T0" fmla="*/ 0 w 67"/>
                <a:gd name="T1" fmla="*/ 25 h 64"/>
                <a:gd name="T2" fmla="*/ 42 w 67"/>
                <a:gd name="T3" fmla="*/ 0 h 64"/>
                <a:gd name="T4" fmla="*/ 67 w 67"/>
                <a:gd name="T5" fmla="*/ 40 h 64"/>
                <a:gd name="T6" fmla="*/ 25 w 67"/>
                <a:gd name="T7" fmla="*/ 64 h 64"/>
                <a:gd name="T8" fmla="*/ 0 w 67"/>
                <a:gd name="T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4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51" y="13"/>
                    <a:pt x="59" y="26"/>
                    <a:pt x="67" y="4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7" y="51"/>
                    <a:pt x="9" y="37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2" name="Freeform 144">
              <a:extLst>
                <a:ext uri="{FF2B5EF4-FFF2-40B4-BE49-F238E27FC236}">
                  <a16:creationId xmlns:a16="http://schemas.microsoft.com/office/drawing/2014/main" xmlns="" id="{0A22D179-8926-4BEE-8F97-C9C2554A02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7788" y="1914526"/>
              <a:ext cx="74613" cy="50800"/>
            </a:xfrm>
            <a:custGeom>
              <a:avLst/>
              <a:gdLst>
                <a:gd name="T0" fmla="*/ 0 w 47"/>
                <a:gd name="T1" fmla="*/ 24 h 32"/>
                <a:gd name="T2" fmla="*/ 42 w 47"/>
                <a:gd name="T3" fmla="*/ 0 h 32"/>
                <a:gd name="T4" fmla="*/ 47 w 47"/>
                <a:gd name="T5" fmla="*/ 8 h 32"/>
                <a:gd name="T6" fmla="*/ 5 w 47"/>
                <a:gd name="T7" fmla="*/ 32 h 32"/>
                <a:gd name="T8" fmla="*/ 0 w 47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2"/>
                    <a:pt x="45" y="5"/>
                    <a:pt x="47" y="8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29"/>
                    <a:pt x="2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3" name="Freeform 145">
              <a:extLst>
                <a:ext uri="{FF2B5EF4-FFF2-40B4-BE49-F238E27FC236}">
                  <a16:creationId xmlns:a16="http://schemas.microsoft.com/office/drawing/2014/main" xmlns="" id="{6400E1E1-E691-4D88-924E-BE24586D25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7113" y="1965326"/>
              <a:ext cx="457200" cy="804863"/>
            </a:xfrm>
            <a:custGeom>
              <a:avLst/>
              <a:gdLst>
                <a:gd name="T0" fmla="*/ 207 w 288"/>
                <a:gd name="T1" fmla="*/ 0 h 507"/>
                <a:gd name="T2" fmla="*/ 287 w 288"/>
                <a:gd name="T3" fmla="*/ 277 h 507"/>
                <a:gd name="T4" fmla="*/ 70 w 288"/>
                <a:gd name="T5" fmla="*/ 472 h 507"/>
                <a:gd name="T6" fmla="*/ 0 w 288"/>
                <a:gd name="T7" fmla="*/ 111 h 507"/>
                <a:gd name="T8" fmla="*/ 207 w 288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07">
                  <a:moveTo>
                    <a:pt x="207" y="0"/>
                  </a:moveTo>
                  <a:cubicBezTo>
                    <a:pt x="257" y="89"/>
                    <a:pt x="288" y="187"/>
                    <a:pt x="287" y="277"/>
                  </a:cubicBezTo>
                  <a:cubicBezTo>
                    <a:pt x="287" y="431"/>
                    <a:pt x="195" y="507"/>
                    <a:pt x="70" y="472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207" y="0"/>
                  </a:lnTo>
                  <a:close/>
                </a:path>
              </a:pathLst>
            </a:custGeom>
            <a:solidFill>
              <a:srgbClr val="5B2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4" name="Freeform 146">
              <a:extLst>
                <a:ext uri="{FF2B5EF4-FFF2-40B4-BE49-F238E27FC236}">
                  <a16:creationId xmlns:a16="http://schemas.microsoft.com/office/drawing/2014/main" xmlns="" id="{4D95E9CC-1866-43F9-B4A8-175E908A1D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1927226"/>
              <a:ext cx="198438" cy="769938"/>
            </a:xfrm>
            <a:custGeom>
              <a:avLst/>
              <a:gdLst>
                <a:gd name="T0" fmla="*/ 42 w 125"/>
                <a:gd name="T1" fmla="*/ 461 h 485"/>
                <a:gd name="T2" fmla="*/ 0 w 125"/>
                <a:gd name="T3" fmla="*/ 485 h 485"/>
                <a:gd name="T4" fmla="*/ 83 w 125"/>
                <a:gd name="T5" fmla="*/ 301 h 485"/>
                <a:gd name="T6" fmla="*/ 3 w 125"/>
                <a:gd name="T7" fmla="*/ 24 h 485"/>
                <a:gd name="T8" fmla="*/ 45 w 125"/>
                <a:gd name="T9" fmla="*/ 0 h 485"/>
                <a:gd name="T10" fmla="*/ 125 w 125"/>
                <a:gd name="T11" fmla="*/ 276 h 485"/>
                <a:gd name="T12" fmla="*/ 42 w 125"/>
                <a:gd name="T13" fmla="*/ 46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85">
                  <a:moveTo>
                    <a:pt x="42" y="461"/>
                  </a:moveTo>
                  <a:cubicBezTo>
                    <a:pt x="0" y="485"/>
                    <a:pt x="0" y="485"/>
                    <a:pt x="0" y="485"/>
                  </a:cubicBezTo>
                  <a:cubicBezTo>
                    <a:pt x="51" y="455"/>
                    <a:pt x="83" y="391"/>
                    <a:pt x="83" y="301"/>
                  </a:cubicBezTo>
                  <a:cubicBezTo>
                    <a:pt x="84" y="211"/>
                    <a:pt x="53" y="113"/>
                    <a:pt x="3" y="2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5" y="88"/>
                    <a:pt x="125" y="187"/>
                    <a:pt x="125" y="276"/>
                  </a:cubicBezTo>
                  <a:cubicBezTo>
                    <a:pt x="125" y="367"/>
                    <a:pt x="93" y="431"/>
                    <a:pt x="42" y="461"/>
                  </a:cubicBezTo>
                  <a:close/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5" name="Freeform 147">
              <a:extLst>
                <a:ext uri="{FF2B5EF4-FFF2-40B4-BE49-F238E27FC236}">
                  <a16:creationId xmlns:a16="http://schemas.microsoft.com/office/drawing/2014/main" xmlns="" id="{5D05DC92-4572-4A74-B66A-D3E80FD490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5725" y="1927226"/>
              <a:ext cx="80963" cy="65088"/>
            </a:xfrm>
            <a:custGeom>
              <a:avLst/>
              <a:gdLst>
                <a:gd name="T0" fmla="*/ 0 w 51"/>
                <a:gd name="T1" fmla="*/ 24 h 41"/>
                <a:gd name="T2" fmla="*/ 42 w 51"/>
                <a:gd name="T3" fmla="*/ 0 h 41"/>
                <a:gd name="T4" fmla="*/ 51 w 51"/>
                <a:gd name="T5" fmla="*/ 16 h 41"/>
                <a:gd name="T6" fmla="*/ 9 w 51"/>
                <a:gd name="T7" fmla="*/ 41 h 41"/>
                <a:gd name="T8" fmla="*/ 0 w 51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1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8" y="11"/>
                    <a:pt x="51" y="16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35"/>
                    <a:pt x="3" y="30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6" name="Freeform 148">
              <a:extLst>
                <a:ext uri="{FF2B5EF4-FFF2-40B4-BE49-F238E27FC236}">
                  <a16:creationId xmlns:a16="http://schemas.microsoft.com/office/drawing/2014/main" xmlns="" id="{97A5758D-9DA7-445A-B9CD-481CE18B29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0013" y="1952626"/>
              <a:ext cx="79375" cy="65088"/>
            </a:xfrm>
            <a:custGeom>
              <a:avLst/>
              <a:gdLst>
                <a:gd name="T0" fmla="*/ 0 w 50"/>
                <a:gd name="T1" fmla="*/ 25 h 41"/>
                <a:gd name="T2" fmla="*/ 42 w 50"/>
                <a:gd name="T3" fmla="*/ 0 h 41"/>
                <a:gd name="T4" fmla="*/ 50 w 50"/>
                <a:gd name="T5" fmla="*/ 17 h 41"/>
                <a:gd name="T6" fmla="*/ 8 w 50"/>
                <a:gd name="T7" fmla="*/ 41 h 41"/>
                <a:gd name="T8" fmla="*/ 0 w 50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1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6"/>
                    <a:pt x="47" y="11"/>
                    <a:pt x="50" y="17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36"/>
                    <a:pt x="3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7" name="Freeform 149">
              <a:extLst>
                <a:ext uri="{FF2B5EF4-FFF2-40B4-BE49-F238E27FC236}">
                  <a16:creationId xmlns:a16="http://schemas.microsoft.com/office/drawing/2014/main" xmlns="" id="{988657E9-B1F6-407D-9DA1-6F26E34F0A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1979614"/>
              <a:ext cx="77788" cy="61913"/>
            </a:xfrm>
            <a:custGeom>
              <a:avLst/>
              <a:gdLst>
                <a:gd name="T0" fmla="*/ 0 w 49"/>
                <a:gd name="T1" fmla="*/ 24 h 39"/>
                <a:gd name="T2" fmla="*/ 42 w 49"/>
                <a:gd name="T3" fmla="*/ 0 h 39"/>
                <a:gd name="T4" fmla="*/ 49 w 49"/>
                <a:gd name="T5" fmla="*/ 15 h 39"/>
                <a:gd name="T6" fmla="*/ 7 w 49"/>
                <a:gd name="T7" fmla="*/ 39 h 39"/>
                <a:gd name="T8" fmla="*/ 0 w 49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7" y="10"/>
                    <a:pt x="49" y="1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5" y="34"/>
                    <a:pt x="3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8" name="Freeform 150">
              <a:extLst>
                <a:ext uri="{FF2B5EF4-FFF2-40B4-BE49-F238E27FC236}">
                  <a16:creationId xmlns:a16="http://schemas.microsoft.com/office/drawing/2014/main" xmlns="" id="{4E9C52D8-D5A5-4E76-B660-0916D669A9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13825" y="2003426"/>
              <a:ext cx="77788" cy="60325"/>
            </a:xfrm>
            <a:custGeom>
              <a:avLst/>
              <a:gdLst>
                <a:gd name="T0" fmla="*/ 0 w 49"/>
                <a:gd name="T1" fmla="*/ 24 h 38"/>
                <a:gd name="T2" fmla="*/ 42 w 49"/>
                <a:gd name="T3" fmla="*/ 0 h 38"/>
                <a:gd name="T4" fmla="*/ 49 w 49"/>
                <a:gd name="T5" fmla="*/ 13 h 38"/>
                <a:gd name="T6" fmla="*/ 7 w 49"/>
                <a:gd name="T7" fmla="*/ 38 h 38"/>
                <a:gd name="T8" fmla="*/ 0 w 49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4"/>
                    <a:pt x="47" y="9"/>
                    <a:pt x="49" y="1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3"/>
                    <a:pt x="3" y="28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9" name="Freeform 151">
              <a:extLst>
                <a:ext uri="{FF2B5EF4-FFF2-40B4-BE49-F238E27FC236}">
                  <a16:creationId xmlns:a16="http://schemas.microsoft.com/office/drawing/2014/main" xmlns="" id="{89DA9137-8A58-486C-80F4-A4EF6B720D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4938" y="2024064"/>
              <a:ext cx="76200" cy="60325"/>
            </a:xfrm>
            <a:custGeom>
              <a:avLst/>
              <a:gdLst>
                <a:gd name="T0" fmla="*/ 0 w 48"/>
                <a:gd name="T1" fmla="*/ 25 h 38"/>
                <a:gd name="T2" fmla="*/ 42 w 48"/>
                <a:gd name="T3" fmla="*/ 0 h 38"/>
                <a:gd name="T4" fmla="*/ 48 w 48"/>
                <a:gd name="T5" fmla="*/ 14 h 38"/>
                <a:gd name="T6" fmla="*/ 6 w 48"/>
                <a:gd name="T7" fmla="*/ 38 h 38"/>
                <a:gd name="T8" fmla="*/ 0 w 48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5"/>
                    <a:pt x="46" y="9"/>
                    <a:pt x="48" y="1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4"/>
                    <a:pt x="2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0" name="Freeform 152">
              <a:extLst>
                <a:ext uri="{FF2B5EF4-FFF2-40B4-BE49-F238E27FC236}">
                  <a16:creationId xmlns:a16="http://schemas.microsoft.com/office/drawing/2014/main" xmlns="" id="{2AFA2584-DFF0-45D9-B5DE-5AA66AE75F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4463" y="2046289"/>
              <a:ext cx="74613" cy="60325"/>
            </a:xfrm>
            <a:custGeom>
              <a:avLst/>
              <a:gdLst>
                <a:gd name="T0" fmla="*/ 0 w 47"/>
                <a:gd name="T1" fmla="*/ 24 h 38"/>
                <a:gd name="T2" fmla="*/ 42 w 47"/>
                <a:gd name="T3" fmla="*/ 0 h 38"/>
                <a:gd name="T4" fmla="*/ 47 w 47"/>
                <a:gd name="T5" fmla="*/ 14 h 38"/>
                <a:gd name="T6" fmla="*/ 5 w 47"/>
                <a:gd name="T7" fmla="*/ 38 h 38"/>
                <a:gd name="T8" fmla="*/ 0 w 47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5" y="9"/>
                    <a:pt x="47" y="1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3" y="34"/>
                    <a:pt x="2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1" name="Freeform 153">
              <a:extLst>
                <a:ext uri="{FF2B5EF4-FFF2-40B4-BE49-F238E27FC236}">
                  <a16:creationId xmlns:a16="http://schemas.microsoft.com/office/drawing/2014/main" xmlns="" id="{4166F015-CB40-490F-B8FC-5BCFB97E0F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2400" y="2068514"/>
              <a:ext cx="74613" cy="60325"/>
            </a:xfrm>
            <a:custGeom>
              <a:avLst/>
              <a:gdLst>
                <a:gd name="T0" fmla="*/ 0 w 47"/>
                <a:gd name="T1" fmla="*/ 24 h 38"/>
                <a:gd name="T2" fmla="*/ 42 w 47"/>
                <a:gd name="T3" fmla="*/ 0 h 38"/>
                <a:gd name="T4" fmla="*/ 47 w 47"/>
                <a:gd name="T5" fmla="*/ 14 h 38"/>
                <a:gd name="T6" fmla="*/ 6 w 47"/>
                <a:gd name="T7" fmla="*/ 38 h 38"/>
                <a:gd name="T8" fmla="*/ 0 w 47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5"/>
                    <a:pt x="46" y="9"/>
                    <a:pt x="47" y="1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4"/>
                    <a:pt x="2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2" name="Freeform 154">
              <a:extLst>
                <a:ext uri="{FF2B5EF4-FFF2-40B4-BE49-F238E27FC236}">
                  <a16:creationId xmlns:a16="http://schemas.microsoft.com/office/drawing/2014/main" xmlns="" id="{21E7B97E-5672-4E85-B977-894D52DF44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51925" y="2090739"/>
              <a:ext cx="73025" cy="61913"/>
            </a:xfrm>
            <a:custGeom>
              <a:avLst/>
              <a:gdLst>
                <a:gd name="T0" fmla="*/ 0 w 46"/>
                <a:gd name="T1" fmla="*/ 24 h 39"/>
                <a:gd name="T2" fmla="*/ 41 w 46"/>
                <a:gd name="T3" fmla="*/ 0 h 39"/>
                <a:gd name="T4" fmla="*/ 46 w 46"/>
                <a:gd name="T5" fmla="*/ 15 h 39"/>
                <a:gd name="T6" fmla="*/ 5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5"/>
                    <a:pt x="45" y="10"/>
                    <a:pt x="46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3" name="Freeform 155">
              <a:extLst>
                <a:ext uri="{FF2B5EF4-FFF2-40B4-BE49-F238E27FC236}">
                  <a16:creationId xmlns:a16="http://schemas.microsoft.com/office/drawing/2014/main" xmlns="" id="{706B1C11-2462-46FC-A5AF-D4E8E2907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59863" y="2114551"/>
              <a:ext cx="73025" cy="61913"/>
            </a:xfrm>
            <a:custGeom>
              <a:avLst/>
              <a:gdLst>
                <a:gd name="T0" fmla="*/ 0 w 46"/>
                <a:gd name="T1" fmla="*/ 24 h 39"/>
                <a:gd name="T2" fmla="*/ 41 w 46"/>
                <a:gd name="T3" fmla="*/ 0 h 39"/>
                <a:gd name="T4" fmla="*/ 46 w 46"/>
                <a:gd name="T5" fmla="*/ 14 h 39"/>
                <a:gd name="T6" fmla="*/ 4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4"/>
                    <a:pt x="45" y="9"/>
                    <a:pt x="46" y="14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4" name="Freeform 156">
              <a:extLst>
                <a:ext uri="{FF2B5EF4-FFF2-40B4-BE49-F238E27FC236}">
                  <a16:creationId xmlns:a16="http://schemas.microsoft.com/office/drawing/2014/main" xmlns="" id="{43709C04-4299-4C04-9B71-0C7B09698B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66213" y="2136776"/>
              <a:ext cx="74613" cy="63500"/>
            </a:xfrm>
            <a:custGeom>
              <a:avLst/>
              <a:gdLst>
                <a:gd name="T0" fmla="*/ 0 w 47"/>
                <a:gd name="T1" fmla="*/ 25 h 40"/>
                <a:gd name="T2" fmla="*/ 42 w 47"/>
                <a:gd name="T3" fmla="*/ 0 h 40"/>
                <a:gd name="T4" fmla="*/ 47 w 47"/>
                <a:gd name="T5" fmla="*/ 16 h 40"/>
                <a:gd name="T6" fmla="*/ 5 w 47"/>
                <a:gd name="T7" fmla="*/ 40 h 40"/>
                <a:gd name="T8" fmla="*/ 0 w 47"/>
                <a:gd name="T9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6"/>
                    <a:pt x="45" y="11"/>
                    <a:pt x="47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5"/>
                    <a:pt x="2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5" name="Freeform 157">
              <a:extLst>
                <a:ext uri="{FF2B5EF4-FFF2-40B4-BE49-F238E27FC236}">
                  <a16:creationId xmlns:a16="http://schemas.microsoft.com/office/drawing/2014/main" xmlns="" id="{8B9C2DD2-C48B-45F1-AC6D-8AC3B9FE67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4150" y="2162176"/>
              <a:ext cx="73025" cy="61913"/>
            </a:xfrm>
            <a:custGeom>
              <a:avLst/>
              <a:gdLst>
                <a:gd name="T0" fmla="*/ 0 w 46"/>
                <a:gd name="T1" fmla="*/ 24 h 39"/>
                <a:gd name="T2" fmla="*/ 42 w 46"/>
                <a:gd name="T3" fmla="*/ 0 h 39"/>
                <a:gd name="T4" fmla="*/ 46 w 46"/>
                <a:gd name="T5" fmla="*/ 15 h 39"/>
                <a:gd name="T6" fmla="*/ 4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6" y="1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6" name="Freeform 158">
              <a:extLst>
                <a:ext uri="{FF2B5EF4-FFF2-40B4-BE49-F238E27FC236}">
                  <a16:creationId xmlns:a16="http://schemas.microsoft.com/office/drawing/2014/main" xmlns="" id="{7AB48EF5-4000-4F61-A016-7A501E65D4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0500" y="2185989"/>
              <a:ext cx="71438" cy="61913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5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7" name="Freeform 159">
              <a:extLst>
                <a:ext uri="{FF2B5EF4-FFF2-40B4-BE49-F238E27FC236}">
                  <a16:creationId xmlns:a16="http://schemas.microsoft.com/office/drawing/2014/main" xmlns="" id="{EA94D588-78E8-489D-A68B-2CE13D5D96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5263" y="2209801"/>
              <a:ext cx="71438" cy="61913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5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8" name="Freeform 160">
              <a:extLst>
                <a:ext uri="{FF2B5EF4-FFF2-40B4-BE49-F238E27FC236}">
                  <a16:creationId xmlns:a16="http://schemas.microsoft.com/office/drawing/2014/main" xmlns="" id="{BA1BFDA3-A2EF-4E31-A2E8-F8115869F0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0025" y="2233614"/>
              <a:ext cx="71438" cy="61913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4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4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9" name="Freeform 161">
              <a:extLst>
                <a:ext uri="{FF2B5EF4-FFF2-40B4-BE49-F238E27FC236}">
                  <a16:creationId xmlns:a16="http://schemas.microsoft.com/office/drawing/2014/main" xmlns="" id="{710368E7-3630-4B61-AD89-22B8769CE7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4788" y="2255839"/>
              <a:ext cx="69850" cy="61913"/>
            </a:xfrm>
            <a:custGeom>
              <a:avLst/>
              <a:gdLst>
                <a:gd name="T0" fmla="*/ 0 w 44"/>
                <a:gd name="T1" fmla="*/ 25 h 39"/>
                <a:gd name="T2" fmla="*/ 42 w 44"/>
                <a:gd name="T3" fmla="*/ 0 h 39"/>
                <a:gd name="T4" fmla="*/ 44 w 44"/>
                <a:gd name="T5" fmla="*/ 15 h 39"/>
                <a:gd name="T6" fmla="*/ 2 w 44"/>
                <a:gd name="T7" fmla="*/ 39 h 39"/>
                <a:gd name="T8" fmla="*/ 0 w 44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3" y="10"/>
                    <a:pt x="44" y="1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4"/>
                    <a:pt x="1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0" name="Freeform 162">
              <a:extLst>
                <a:ext uri="{FF2B5EF4-FFF2-40B4-BE49-F238E27FC236}">
                  <a16:creationId xmlns:a16="http://schemas.microsoft.com/office/drawing/2014/main" xmlns="" id="{8A6D9133-6149-47EA-8BA2-400BC47CC2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7963" y="2279651"/>
              <a:ext cx="68263" cy="60325"/>
            </a:xfrm>
            <a:custGeom>
              <a:avLst/>
              <a:gdLst>
                <a:gd name="T0" fmla="*/ 0 w 43"/>
                <a:gd name="T1" fmla="*/ 24 h 38"/>
                <a:gd name="T2" fmla="*/ 42 w 43"/>
                <a:gd name="T3" fmla="*/ 0 h 38"/>
                <a:gd name="T4" fmla="*/ 43 w 43"/>
                <a:gd name="T5" fmla="*/ 14 h 38"/>
                <a:gd name="T6" fmla="*/ 1 w 43"/>
                <a:gd name="T7" fmla="*/ 38 h 38"/>
                <a:gd name="T8" fmla="*/ 0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4"/>
                    <a:pt x="43" y="9"/>
                    <a:pt x="43" y="14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3"/>
                    <a:pt x="0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1" name="Freeform 163">
              <a:extLst>
                <a:ext uri="{FF2B5EF4-FFF2-40B4-BE49-F238E27FC236}">
                  <a16:creationId xmlns:a16="http://schemas.microsoft.com/office/drawing/2014/main" xmlns="" id="{EC4CC51E-6830-4CA5-97CC-6CBD81482D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2301876"/>
              <a:ext cx="68263" cy="60325"/>
            </a:xfrm>
            <a:custGeom>
              <a:avLst/>
              <a:gdLst>
                <a:gd name="T0" fmla="*/ 0 w 43"/>
                <a:gd name="T1" fmla="*/ 24 h 38"/>
                <a:gd name="T2" fmla="*/ 42 w 43"/>
                <a:gd name="T3" fmla="*/ 0 h 38"/>
                <a:gd name="T4" fmla="*/ 43 w 43"/>
                <a:gd name="T5" fmla="*/ 14 h 38"/>
                <a:gd name="T6" fmla="*/ 2 w 43"/>
                <a:gd name="T7" fmla="*/ 38 h 38"/>
                <a:gd name="T8" fmla="*/ 0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4"/>
                    <a:pt x="43" y="9"/>
                    <a:pt x="43" y="14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3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2" name="Freeform 164">
              <a:extLst>
                <a:ext uri="{FF2B5EF4-FFF2-40B4-BE49-F238E27FC236}">
                  <a16:creationId xmlns:a16="http://schemas.microsoft.com/office/drawing/2014/main" xmlns="" id="{7E83029B-7FBC-4B66-847D-BF25F6EE0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2725" y="2324101"/>
              <a:ext cx="66675" cy="60325"/>
            </a:xfrm>
            <a:custGeom>
              <a:avLst/>
              <a:gdLst>
                <a:gd name="T0" fmla="*/ 0 w 42"/>
                <a:gd name="T1" fmla="*/ 24 h 38"/>
                <a:gd name="T2" fmla="*/ 41 w 42"/>
                <a:gd name="T3" fmla="*/ 0 h 38"/>
                <a:gd name="T4" fmla="*/ 42 w 42"/>
                <a:gd name="T5" fmla="*/ 13 h 38"/>
                <a:gd name="T6" fmla="*/ 0 w 42"/>
                <a:gd name="T7" fmla="*/ 38 h 38"/>
                <a:gd name="T8" fmla="*/ 0 w 42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4"/>
                    <a:pt x="42" y="9"/>
                    <a:pt x="4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3" name="Freeform 165">
              <a:extLst>
                <a:ext uri="{FF2B5EF4-FFF2-40B4-BE49-F238E27FC236}">
                  <a16:creationId xmlns:a16="http://schemas.microsoft.com/office/drawing/2014/main" xmlns="" id="{357F4F1B-B841-4A23-9948-BB27A8F26A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2725" y="2344739"/>
              <a:ext cx="66675" cy="61913"/>
            </a:xfrm>
            <a:custGeom>
              <a:avLst/>
              <a:gdLst>
                <a:gd name="T0" fmla="*/ 0 w 42"/>
                <a:gd name="T1" fmla="*/ 25 h 39"/>
                <a:gd name="T2" fmla="*/ 42 w 42"/>
                <a:gd name="T3" fmla="*/ 0 h 39"/>
                <a:gd name="T4" fmla="*/ 42 w 42"/>
                <a:gd name="T5" fmla="*/ 13 h 39"/>
                <a:gd name="T6" fmla="*/ 42 w 42"/>
                <a:gd name="T7" fmla="*/ 14 h 39"/>
                <a:gd name="T8" fmla="*/ 0 w 42"/>
                <a:gd name="T9" fmla="*/ 39 h 39"/>
                <a:gd name="T10" fmla="*/ 0 w 42"/>
                <a:gd name="T11" fmla="*/ 38 h 39"/>
                <a:gd name="T12" fmla="*/ 0 w 42"/>
                <a:gd name="T1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9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2" y="9"/>
                    <a:pt x="42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4" name="Freeform 166">
              <a:extLst>
                <a:ext uri="{FF2B5EF4-FFF2-40B4-BE49-F238E27FC236}">
                  <a16:creationId xmlns:a16="http://schemas.microsoft.com/office/drawing/2014/main" xmlns="" id="{056F4447-B04F-40C1-8427-CF27F6ACD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2725" y="2366964"/>
              <a:ext cx="66675" cy="60325"/>
            </a:xfrm>
            <a:custGeom>
              <a:avLst/>
              <a:gdLst>
                <a:gd name="T0" fmla="*/ 0 w 42"/>
                <a:gd name="T1" fmla="*/ 25 h 38"/>
                <a:gd name="T2" fmla="*/ 42 w 42"/>
                <a:gd name="T3" fmla="*/ 0 h 38"/>
                <a:gd name="T4" fmla="*/ 42 w 42"/>
                <a:gd name="T5" fmla="*/ 14 h 38"/>
                <a:gd name="T6" fmla="*/ 0 w 42"/>
                <a:gd name="T7" fmla="*/ 38 h 38"/>
                <a:gd name="T8" fmla="*/ 0 w 42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2" y="10"/>
                    <a:pt x="4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4"/>
                    <a:pt x="0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5" name="Freeform 167">
              <a:extLst>
                <a:ext uri="{FF2B5EF4-FFF2-40B4-BE49-F238E27FC236}">
                  <a16:creationId xmlns:a16="http://schemas.microsoft.com/office/drawing/2014/main" xmlns="" id="{AA07B81A-71FF-45DF-B7A8-BBC1D61F24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1138" y="2389189"/>
              <a:ext cx="68263" cy="60325"/>
            </a:xfrm>
            <a:custGeom>
              <a:avLst/>
              <a:gdLst>
                <a:gd name="T0" fmla="*/ 1 w 43"/>
                <a:gd name="T1" fmla="*/ 24 h 38"/>
                <a:gd name="T2" fmla="*/ 43 w 43"/>
                <a:gd name="T3" fmla="*/ 0 h 38"/>
                <a:gd name="T4" fmla="*/ 42 w 43"/>
                <a:gd name="T5" fmla="*/ 14 h 38"/>
                <a:gd name="T6" fmla="*/ 0 w 43"/>
                <a:gd name="T7" fmla="*/ 38 h 38"/>
                <a:gd name="T8" fmla="*/ 1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1" y="2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5"/>
                    <a:pt x="42" y="9"/>
                    <a:pt x="4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4"/>
                    <a:pt x="1" y="29"/>
                    <a:pt x="1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6" name="Freeform 168">
              <a:extLst>
                <a:ext uri="{FF2B5EF4-FFF2-40B4-BE49-F238E27FC236}">
                  <a16:creationId xmlns:a16="http://schemas.microsoft.com/office/drawing/2014/main" xmlns="" id="{AD42C895-9009-4D7E-A812-258D7DFF9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2411414"/>
              <a:ext cx="68263" cy="60325"/>
            </a:xfrm>
            <a:custGeom>
              <a:avLst/>
              <a:gdLst>
                <a:gd name="T0" fmla="*/ 1 w 43"/>
                <a:gd name="T1" fmla="*/ 24 h 38"/>
                <a:gd name="T2" fmla="*/ 43 w 43"/>
                <a:gd name="T3" fmla="*/ 0 h 38"/>
                <a:gd name="T4" fmla="*/ 42 w 43"/>
                <a:gd name="T5" fmla="*/ 13 h 38"/>
                <a:gd name="T6" fmla="*/ 0 w 43"/>
                <a:gd name="T7" fmla="*/ 38 h 38"/>
                <a:gd name="T8" fmla="*/ 1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1" y="2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4"/>
                    <a:pt x="42" y="9"/>
                    <a:pt x="4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1" y="29"/>
                    <a:pt x="1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7" name="Freeform 169">
              <a:extLst>
                <a:ext uri="{FF2B5EF4-FFF2-40B4-BE49-F238E27FC236}">
                  <a16:creationId xmlns:a16="http://schemas.microsoft.com/office/drawing/2014/main" xmlns="" id="{606C494A-CC6A-4B6F-B787-DAE15AA3F9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6375" y="2432051"/>
              <a:ext cx="69850" cy="61913"/>
            </a:xfrm>
            <a:custGeom>
              <a:avLst/>
              <a:gdLst>
                <a:gd name="T0" fmla="*/ 2 w 44"/>
                <a:gd name="T1" fmla="*/ 25 h 39"/>
                <a:gd name="T2" fmla="*/ 44 w 44"/>
                <a:gd name="T3" fmla="*/ 0 h 39"/>
                <a:gd name="T4" fmla="*/ 42 w 44"/>
                <a:gd name="T5" fmla="*/ 14 h 39"/>
                <a:gd name="T6" fmla="*/ 0 w 44"/>
                <a:gd name="T7" fmla="*/ 39 h 39"/>
                <a:gd name="T8" fmla="*/ 2 w 44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2" y="2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3" y="5"/>
                    <a:pt x="42" y="10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4"/>
                    <a:pt x="1" y="29"/>
                    <a:pt x="2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8" name="Freeform 170">
              <a:extLst>
                <a:ext uri="{FF2B5EF4-FFF2-40B4-BE49-F238E27FC236}">
                  <a16:creationId xmlns:a16="http://schemas.microsoft.com/office/drawing/2014/main" xmlns="" id="{B9771E0B-56D7-4672-BBFD-416138FBEE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1613" y="2454276"/>
              <a:ext cx="71438" cy="61913"/>
            </a:xfrm>
            <a:custGeom>
              <a:avLst/>
              <a:gdLst>
                <a:gd name="T0" fmla="*/ 3 w 45"/>
                <a:gd name="T1" fmla="*/ 25 h 39"/>
                <a:gd name="T2" fmla="*/ 45 w 45"/>
                <a:gd name="T3" fmla="*/ 0 h 39"/>
                <a:gd name="T4" fmla="*/ 42 w 45"/>
                <a:gd name="T5" fmla="*/ 14 h 39"/>
                <a:gd name="T6" fmla="*/ 0 w 45"/>
                <a:gd name="T7" fmla="*/ 39 h 39"/>
                <a:gd name="T8" fmla="*/ 3 w 45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3" y="2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3" y="10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4"/>
                    <a:pt x="2" y="29"/>
                    <a:pt x="3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9" name="Freeform 171">
              <a:extLst>
                <a:ext uri="{FF2B5EF4-FFF2-40B4-BE49-F238E27FC236}">
                  <a16:creationId xmlns:a16="http://schemas.microsoft.com/office/drawing/2014/main" xmlns="" id="{413C870C-436D-496A-B764-53CF6FBB27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5263" y="2476501"/>
              <a:ext cx="73025" cy="61913"/>
            </a:xfrm>
            <a:custGeom>
              <a:avLst/>
              <a:gdLst>
                <a:gd name="T0" fmla="*/ 4 w 46"/>
                <a:gd name="T1" fmla="*/ 25 h 39"/>
                <a:gd name="T2" fmla="*/ 46 w 46"/>
                <a:gd name="T3" fmla="*/ 0 h 39"/>
                <a:gd name="T4" fmla="*/ 42 w 46"/>
                <a:gd name="T5" fmla="*/ 15 h 39"/>
                <a:gd name="T6" fmla="*/ 0 w 46"/>
                <a:gd name="T7" fmla="*/ 39 h 39"/>
                <a:gd name="T8" fmla="*/ 4 w 46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" y="25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5"/>
                    <a:pt x="43" y="10"/>
                    <a:pt x="42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4"/>
                    <a:pt x="3" y="30"/>
                    <a:pt x="4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0" name="Freeform 172">
              <a:extLst>
                <a:ext uri="{FF2B5EF4-FFF2-40B4-BE49-F238E27FC236}">
                  <a16:creationId xmlns:a16="http://schemas.microsoft.com/office/drawing/2014/main" xmlns="" id="{F9A7FE62-11C8-443A-BB61-FD26286A22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7325" y="2500314"/>
              <a:ext cx="74613" cy="61913"/>
            </a:xfrm>
            <a:custGeom>
              <a:avLst/>
              <a:gdLst>
                <a:gd name="T0" fmla="*/ 5 w 47"/>
                <a:gd name="T1" fmla="*/ 24 h 39"/>
                <a:gd name="T2" fmla="*/ 47 w 47"/>
                <a:gd name="T3" fmla="*/ 0 h 39"/>
                <a:gd name="T4" fmla="*/ 42 w 47"/>
                <a:gd name="T5" fmla="*/ 15 h 39"/>
                <a:gd name="T6" fmla="*/ 0 w 47"/>
                <a:gd name="T7" fmla="*/ 39 h 39"/>
                <a:gd name="T8" fmla="*/ 5 w 47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9">
                  <a:moveTo>
                    <a:pt x="5" y="2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5"/>
                    <a:pt x="44" y="10"/>
                    <a:pt x="42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4"/>
                    <a:pt x="4" y="29"/>
                    <a:pt x="5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1" name="Freeform 173">
              <a:extLst>
                <a:ext uri="{FF2B5EF4-FFF2-40B4-BE49-F238E27FC236}">
                  <a16:creationId xmlns:a16="http://schemas.microsoft.com/office/drawing/2014/main" xmlns="" id="{7DBE9FC3-4A3C-450F-B18A-636BF6C6C3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66213" y="2524126"/>
              <a:ext cx="77788" cy="65088"/>
            </a:xfrm>
            <a:custGeom>
              <a:avLst/>
              <a:gdLst>
                <a:gd name="T0" fmla="*/ 7 w 49"/>
                <a:gd name="T1" fmla="*/ 24 h 41"/>
                <a:gd name="T2" fmla="*/ 49 w 49"/>
                <a:gd name="T3" fmla="*/ 0 h 41"/>
                <a:gd name="T4" fmla="*/ 42 w 49"/>
                <a:gd name="T5" fmla="*/ 16 h 41"/>
                <a:gd name="T6" fmla="*/ 0 w 49"/>
                <a:gd name="T7" fmla="*/ 41 h 41"/>
                <a:gd name="T8" fmla="*/ 7 w 49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7" y="24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7" y="6"/>
                    <a:pt x="45" y="11"/>
                    <a:pt x="42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35"/>
                    <a:pt x="5" y="30"/>
                    <a:pt x="7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2" name="Freeform 174">
              <a:extLst>
                <a:ext uri="{FF2B5EF4-FFF2-40B4-BE49-F238E27FC236}">
                  <a16:creationId xmlns:a16="http://schemas.microsoft.com/office/drawing/2014/main" xmlns="" id="{65DB0C4D-89F7-4DA2-B179-7C9B4E760C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8750" y="2549526"/>
              <a:ext cx="84138" cy="69850"/>
            </a:xfrm>
            <a:custGeom>
              <a:avLst/>
              <a:gdLst>
                <a:gd name="T0" fmla="*/ 11 w 53"/>
                <a:gd name="T1" fmla="*/ 25 h 44"/>
                <a:gd name="T2" fmla="*/ 53 w 53"/>
                <a:gd name="T3" fmla="*/ 0 h 44"/>
                <a:gd name="T4" fmla="*/ 42 w 53"/>
                <a:gd name="T5" fmla="*/ 20 h 44"/>
                <a:gd name="T6" fmla="*/ 0 w 53"/>
                <a:gd name="T7" fmla="*/ 44 h 44"/>
                <a:gd name="T8" fmla="*/ 11 w 53"/>
                <a:gd name="T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4">
                  <a:moveTo>
                    <a:pt x="11" y="25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0" y="7"/>
                    <a:pt x="46" y="14"/>
                    <a:pt x="42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38"/>
                    <a:pt x="8" y="32"/>
                    <a:pt x="11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3" name="Freeform 175">
              <a:extLst>
                <a:ext uri="{FF2B5EF4-FFF2-40B4-BE49-F238E27FC236}">
                  <a16:creationId xmlns:a16="http://schemas.microsoft.com/office/drawing/2014/main" xmlns="" id="{EA4EC704-69C1-4F61-A579-52DF5B5E26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2581276"/>
              <a:ext cx="144463" cy="115888"/>
            </a:xfrm>
            <a:custGeom>
              <a:avLst/>
              <a:gdLst>
                <a:gd name="T0" fmla="*/ 49 w 91"/>
                <a:gd name="T1" fmla="*/ 24 h 73"/>
                <a:gd name="T2" fmla="*/ 91 w 91"/>
                <a:gd name="T3" fmla="*/ 0 h 73"/>
                <a:gd name="T4" fmla="*/ 42 w 91"/>
                <a:gd name="T5" fmla="*/ 49 h 73"/>
                <a:gd name="T6" fmla="*/ 0 w 91"/>
                <a:gd name="T7" fmla="*/ 73 h 73"/>
                <a:gd name="T8" fmla="*/ 49 w 91"/>
                <a:gd name="T9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3">
                  <a:moveTo>
                    <a:pt x="49" y="24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78" y="21"/>
                    <a:pt x="61" y="37"/>
                    <a:pt x="42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61"/>
                    <a:pt x="36" y="45"/>
                    <a:pt x="49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4" name="Freeform 176">
              <a:extLst>
                <a:ext uri="{FF2B5EF4-FFF2-40B4-BE49-F238E27FC236}">
                  <a16:creationId xmlns:a16="http://schemas.microsoft.com/office/drawing/2014/main" xmlns="" id="{DD44D127-0770-4464-AFCC-3030EC4FE4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7113" y="1928814"/>
              <a:ext cx="393700" cy="215900"/>
            </a:xfrm>
            <a:custGeom>
              <a:avLst/>
              <a:gdLst>
                <a:gd name="T0" fmla="*/ 0 w 248"/>
                <a:gd name="T1" fmla="*/ 136 h 136"/>
                <a:gd name="T2" fmla="*/ 41 w 248"/>
                <a:gd name="T3" fmla="*/ 111 h 136"/>
                <a:gd name="T4" fmla="*/ 248 w 248"/>
                <a:gd name="T5" fmla="*/ 0 h 136"/>
                <a:gd name="T6" fmla="*/ 206 w 248"/>
                <a:gd name="T7" fmla="*/ 25 h 136"/>
                <a:gd name="T8" fmla="*/ 0 w 248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36">
                  <a:moveTo>
                    <a:pt x="0" y="136"/>
                  </a:moveTo>
                  <a:lnTo>
                    <a:pt x="41" y="111"/>
                  </a:lnTo>
                  <a:lnTo>
                    <a:pt x="248" y="0"/>
                  </a:lnTo>
                  <a:lnTo>
                    <a:pt x="206" y="25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753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5" name="Freeform 177">
              <a:extLst>
                <a:ext uri="{FF2B5EF4-FFF2-40B4-BE49-F238E27FC236}">
                  <a16:creationId xmlns:a16="http://schemas.microsoft.com/office/drawing/2014/main" xmlns="" id="{A1845551-71A3-400D-AEBA-B07DEFC6F7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7850" y="3779839"/>
              <a:ext cx="274638" cy="179388"/>
            </a:xfrm>
            <a:custGeom>
              <a:avLst/>
              <a:gdLst>
                <a:gd name="T0" fmla="*/ 41 w 173"/>
                <a:gd name="T1" fmla="*/ 95 h 113"/>
                <a:gd name="T2" fmla="*/ 127 w 173"/>
                <a:gd name="T3" fmla="*/ 90 h 113"/>
                <a:gd name="T4" fmla="*/ 162 w 173"/>
                <a:gd name="T5" fmla="*/ 33 h 113"/>
                <a:gd name="T6" fmla="*/ 80 w 173"/>
                <a:gd name="T7" fmla="*/ 13 h 113"/>
                <a:gd name="T8" fmla="*/ 41 w 173"/>
                <a:gd name="T9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3">
                  <a:moveTo>
                    <a:pt x="41" y="95"/>
                  </a:moveTo>
                  <a:cubicBezTo>
                    <a:pt x="41" y="95"/>
                    <a:pt x="80" y="113"/>
                    <a:pt x="127" y="90"/>
                  </a:cubicBezTo>
                  <a:cubicBezTo>
                    <a:pt x="173" y="67"/>
                    <a:pt x="170" y="45"/>
                    <a:pt x="162" y="33"/>
                  </a:cubicBezTo>
                  <a:cubicBezTo>
                    <a:pt x="153" y="22"/>
                    <a:pt x="127" y="0"/>
                    <a:pt x="80" y="13"/>
                  </a:cubicBezTo>
                  <a:cubicBezTo>
                    <a:pt x="33" y="25"/>
                    <a:pt x="0" y="64"/>
                    <a:pt x="41" y="95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6" name="Freeform 178">
              <a:extLst>
                <a:ext uri="{FF2B5EF4-FFF2-40B4-BE49-F238E27FC236}">
                  <a16:creationId xmlns:a16="http://schemas.microsoft.com/office/drawing/2014/main" xmlns="" id="{8EDC8EF0-A399-4D43-A3CB-59AA3A6BAC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6263" y="3765551"/>
              <a:ext cx="274638" cy="179388"/>
            </a:xfrm>
            <a:custGeom>
              <a:avLst/>
              <a:gdLst>
                <a:gd name="T0" fmla="*/ 41 w 173"/>
                <a:gd name="T1" fmla="*/ 95 h 113"/>
                <a:gd name="T2" fmla="*/ 126 w 173"/>
                <a:gd name="T3" fmla="*/ 90 h 113"/>
                <a:gd name="T4" fmla="*/ 161 w 173"/>
                <a:gd name="T5" fmla="*/ 33 h 113"/>
                <a:gd name="T6" fmla="*/ 80 w 173"/>
                <a:gd name="T7" fmla="*/ 12 h 113"/>
                <a:gd name="T8" fmla="*/ 41 w 173"/>
                <a:gd name="T9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3">
                  <a:moveTo>
                    <a:pt x="41" y="95"/>
                  </a:moveTo>
                  <a:cubicBezTo>
                    <a:pt x="41" y="95"/>
                    <a:pt x="80" y="113"/>
                    <a:pt x="126" y="90"/>
                  </a:cubicBezTo>
                  <a:cubicBezTo>
                    <a:pt x="173" y="67"/>
                    <a:pt x="169" y="44"/>
                    <a:pt x="161" y="33"/>
                  </a:cubicBezTo>
                  <a:cubicBezTo>
                    <a:pt x="153" y="22"/>
                    <a:pt x="126" y="0"/>
                    <a:pt x="80" y="12"/>
                  </a:cubicBezTo>
                  <a:cubicBezTo>
                    <a:pt x="33" y="25"/>
                    <a:pt x="0" y="64"/>
                    <a:pt x="41" y="9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7" name="Freeform 179">
              <a:extLst>
                <a:ext uri="{FF2B5EF4-FFF2-40B4-BE49-F238E27FC236}">
                  <a16:creationId xmlns:a16="http://schemas.microsoft.com/office/drawing/2014/main" xmlns="" id="{C34CC5D2-7815-479F-9BF4-71FB88A4BA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8538" y="3400426"/>
              <a:ext cx="679450" cy="409575"/>
            </a:xfrm>
            <a:custGeom>
              <a:avLst/>
              <a:gdLst>
                <a:gd name="T0" fmla="*/ 428 w 428"/>
                <a:gd name="T1" fmla="*/ 248 h 258"/>
                <a:gd name="T2" fmla="*/ 428 w 428"/>
                <a:gd name="T3" fmla="*/ 258 h 258"/>
                <a:gd name="T4" fmla="*/ 0 w 428"/>
                <a:gd name="T5" fmla="*/ 11 h 258"/>
                <a:gd name="T6" fmla="*/ 0 w 428"/>
                <a:gd name="T7" fmla="*/ 0 h 258"/>
                <a:gd name="T8" fmla="*/ 428 w 428"/>
                <a:gd name="T9" fmla="*/ 2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258">
                  <a:moveTo>
                    <a:pt x="428" y="248"/>
                  </a:moveTo>
                  <a:lnTo>
                    <a:pt x="428" y="258"/>
                  </a:lnTo>
                  <a:lnTo>
                    <a:pt x="0" y="11"/>
                  </a:lnTo>
                  <a:lnTo>
                    <a:pt x="0" y="0"/>
                  </a:lnTo>
                  <a:lnTo>
                    <a:pt x="428" y="248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8" name="Freeform 180">
              <a:extLst>
                <a:ext uri="{FF2B5EF4-FFF2-40B4-BE49-F238E27FC236}">
                  <a16:creationId xmlns:a16="http://schemas.microsoft.com/office/drawing/2014/main" xmlns="" id="{7BA0E3DB-96A8-4498-ACE6-F9CE158AAC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7988" y="3630614"/>
              <a:ext cx="280988" cy="179388"/>
            </a:xfrm>
            <a:custGeom>
              <a:avLst/>
              <a:gdLst>
                <a:gd name="T0" fmla="*/ 0 w 177"/>
                <a:gd name="T1" fmla="*/ 103 h 113"/>
                <a:gd name="T2" fmla="*/ 177 w 177"/>
                <a:gd name="T3" fmla="*/ 0 h 113"/>
                <a:gd name="T4" fmla="*/ 177 w 177"/>
                <a:gd name="T5" fmla="*/ 10 h 113"/>
                <a:gd name="T6" fmla="*/ 0 w 177"/>
                <a:gd name="T7" fmla="*/ 113 h 113"/>
                <a:gd name="T8" fmla="*/ 0 w 177"/>
                <a:gd name="T9" fmla="*/ 10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3">
                  <a:moveTo>
                    <a:pt x="0" y="103"/>
                  </a:moveTo>
                  <a:lnTo>
                    <a:pt x="177" y="0"/>
                  </a:lnTo>
                  <a:lnTo>
                    <a:pt x="177" y="10"/>
                  </a:lnTo>
                  <a:lnTo>
                    <a:pt x="0" y="11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9" name="Freeform 181">
              <a:extLst>
                <a:ext uri="{FF2B5EF4-FFF2-40B4-BE49-F238E27FC236}">
                  <a16:creationId xmlns:a16="http://schemas.microsoft.com/office/drawing/2014/main" xmlns="" id="{731623AB-77BB-4181-9BE0-9F82CFE62A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8538" y="3238501"/>
              <a:ext cx="960438" cy="555625"/>
            </a:xfrm>
            <a:custGeom>
              <a:avLst/>
              <a:gdLst>
                <a:gd name="T0" fmla="*/ 0 w 605"/>
                <a:gd name="T1" fmla="*/ 102 h 350"/>
                <a:gd name="T2" fmla="*/ 177 w 605"/>
                <a:gd name="T3" fmla="*/ 0 h 350"/>
                <a:gd name="T4" fmla="*/ 605 w 605"/>
                <a:gd name="T5" fmla="*/ 247 h 350"/>
                <a:gd name="T6" fmla="*/ 428 w 605"/>
                <a:gd name="T7" fmla="*/ 350 h 350"/>
                <a:gd name="T8" fmla="*/ 0 w 605"/>
                <a:gd name="T9" fmla="*/ 10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350">
                  <a:moveTo>
                    <a:pt x="0" y="102"/>
                  </a:moveTo>
                  <a:lnTo>
                    <a:pt x="177" y="0"/>
                  </a:lnTo>
                  <a:lnTo>
                    <a:pt x="605" y="247"/>
                  </a:lnTo>
                  <a:lnTo>
                    <a:pt x="428" y="35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0" name="Freeform 182">
              <a:extLst>
                <a:ext uri="{FF2B5EF4-FFF2-40B4-BE49-F238E27FC236}">
                  <a16:creationId xmlns:a16="http://schemas.microsoft.com/office/drawing/2014/main" xmlns="" id="{02D08EB6-32D2-445E-9BEF-DBD19193DE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3650" y="3263901"/>
              <a:ext cx="652463" cy="377825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1" name="Freeform 183">
              <a:extLst>
                <a:ext uri="{FF2B5EF4-FFF2-40B4-BE49-F238E27FC236}">
                  <a16:creationId xmlns:a16="http://schemas.microsoft.com/office/drawing/2014/main" xmlns="" id="{441BEB94-B951-4FFB-9142-0BBAFE5C47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0788" y="3289301"/>
              <a:ext cx="652463" cy="376238"/>
            </a:xfrm>
            <a:custGeom>
              <a:avLst/>
              <a:gdLst>
                <a:gd name="T0" fmla="*/ 0 w 411"/>
                <a:gd name="T1" fmla="*/ 9 h 237"/>
                <a:gd name="T2" fmla="*/ 15 w 411"/>
                <a:gd name="T3" fmla="*/ 0 h 237"/>
                <a:gd name="T4" fmla="*/ 411 w 411"/>
                <a:gd name="T5" fmla="*/ 228 h 237"/>
                <a:gd name="T6" fmla="*/ 396 w 411"/>
                <a:gd name="T7" fmla="*/ 237 h 237"/>
                <a:gd name="T8" fmla="*/ 0 w 411"/>
                <a:gd name="T9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7">
                  <a:moveTo>
                    <a:pt x="0" y="9"/>
                  </a:moveTo>
                  <a:lnTo>
                    <a:pt x="15" y="0"/>
                  </a:lnTo>
                  <a:lnTo>
                    <a:pt x="411" y="228"/>
                  </a:lnTo>
                  <a:lnTo>
                    <a:pt x="396" y="23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2" name="Freeform 184">
              <a:extLst>
                <a:ext uri="{FF2B5EF4-FFF2-40B4-BE49-F238E27FC236}">
                  <a16:creationId xmlns:a16="http://schemas.microsoft.com/office/drawing/2014/main" xmlns="" id="{D8A50F03-A661-4AFB-891F-E03BD80B6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3163" y="3314701"/>
              <a:ext cx="652463" cy="377825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3" name="Freeform 185">
              <a:extLst>
                <a:ext uri="{FF2B5EF4-FFF2-40B4-BE49-F238E27FC236}">
                  <a16:creationId xmlns:a16="http://schemas.microsoft.com/office/drawing/2014/main" xmlns="" id="{C2F9C5F0-58DF-480C-907C-DC49ED7365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45538" y="3340101"/>
              <a:ext cx="654050" cy="377825"/>
            </a:xfrm>
            <a:custGeom>
              <a:avLst/>
              <a:gdLst>
                <a:gd name="T0" fmla="*/ 0 w 412"/>
                <a:gd name="T1" fmla="*/ 9 h 238"/>
                <a:gd name="T2" fmla="*/ 15 w 412"/>
                <a:gd name="T3" fmla="*/ 0 h 238"/>
                <a:gd name="T4" fmla="*/ 412 w 412"/>
                <a:gd name="T5" fmla="*/ 229 h 238"/>
                <a:gd name="T6" fmla="*/ 397 w 412"/>
                <a:gd name="T7" fmla="*/ 238 h 238"/>
                <a:gd name="T8" fmla="*/ 0 w 412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38">
                  <a:moveTo>
                    <a:pt x="0" y="9"/>
                  </a:moveTo>
                  <a:lnTo>
                    <a:pt x="15" y="0"/>
                  </a:lnTo>
                  <a:lnTo>
                    <a:pt x="412" y="229"/>
                  </a:lnTo>
                  <a:lnTo>
                    <a:pt x="397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4" name="Freeform 186">
              <a:extLst>
                <a:ext uri="{FF2B5EF4-FFF2-40B4-BE49-F238E27FC236}">
                  <a16:creationId xmlns:a16="http://schemas.microsoft.com/office/drawing/2014/main" xmlns="" id="{01227587-2282-4063-A6C9-7C8A05D004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02675" y="3363914"/>
              <a:ext cx="654050" cy="377825"/>
            </a:xfrm>
            <a:custGeom>
              <a:avLst/>
              <a:gdLst>
                <a:gd name="T0" fmla="*/ 0 w 412"/>
                <a:gd name="T1" fmla="*/ 9 h 238"/>
                <a:gd name="T2" fmla="*/ 15 w 412"/>
                <a:gd name="T3" fmla="*/ 0 h 238"/>
                <a:gd name="T4" fmla="*/ 412 w 412"/>
                <a:gd name="T5" fmla="*/ 229 h 238"/>
                <a:gd name="T6" fmla="*/ 397 w 412"/>
                <a:gd name="T7" fmla="*/ 238 h 238"/>
                <a:gd name="T8" fmla="*/ 0 w 412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38">
                  <a:moveTo>
                    <a:pt x="0" y="9"/>
                  </a:moveTo>
                  <a:lnTo>
                    <a:pt x="15" y="0"/>
                  </a:lnTo>
                  <a:lnTo>
                    <a:pt x="412" y="229"/>
                  </a:lnTo>
                  <a:lnTo>
                    <a:pt x="397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5" name="Freeform 187">
              <a:extLst>
                <a:ext uri="{FF2B5EF4-FFF2-40B4-BE49-F238E27FC236}">
                  <a16:creationId xmlns:a16="http://schemas.microsoft.com/office/drawing/2014/main" xmlns="" id="{45ACF859-B0C8-49F9-AC16-A75BE6AAC6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67750" y="3387726"/>
              <a:ext cx="652463" cy="377825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6" name="Freeform 188">
              <a:extLst>
                <a:ext uri="{FF2B5EF4-FFF2-40B4-BE49-F238E27FC236}">
                  <a16:creationId xmlns:a16="http://schemas.microsoft.com/office/drawing/2014/main" xmlns="" id="{14E3C92E-651F-48D5-97CD-B283BF6929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0375" y="4491039"/>
              <a:ext cx="1184275" cy="463550"/>
            </a:xfrm>
            <a:custGeom>
              <a:avLst/>
              <a:gdLst>
                <a:gd name="T0" fmla="*/ 62 w 746"/>
                <a:gd name="T1" fmla="*/ 0 h 292"/>
                <a:gd name="T2" fmla="*/ 1 w 746"/>
                <a:gd name="T3" fmla="*/ 70 h 292"/>
                <a:gd name="T4" fmla="*/ 70 w 746"/>
                <a:gd name="T5" fmla="*/ 175 h 292"/>
                <a:gd name="T6" fmla="*/ 281 w 746"/>
                <a:gd name="T7" fmla="*/ 284 h 292"/>
                <a:gd name="T8" fmla="*/ 453 w 746"/>
                <a:gd name="T9" fmla="*/ 242 h 292"/>
                <a:gd name="T10" fmla="*/ 736 w 746"/>
                <a:gd name="T11" fmla="*/ 79 h 292"/>
                <a:gd name="T12" fmla="*/ 719 w 746"/>
                <a:gd name="T13" fmla="*/ 39 h 292"/>
                <a:gd name="T14" fmla="*/ 62 w 746"/>
                <a:gd name="T1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6" h="292">
                  <a:moveTo>
                    <a:pt x="62" y="0"/>
                  </a:moveTo>
                  <a:cubicBezTo>
                    <a:pt x="54" y="3"/>
                    <a:pt x="2" y="24"/>
                    <a:pt x="1" y="70"/>
                  </a:cubicBezTo>
                  <a:cubicBezTo>
                    <a:pt x="0" y="115"/>
                    <a:pt x="28" y="142"/>
                    <a:pt x="70" y="175"/>
                  </a:cubicBezTo>
                  <a:cubicBezTo>
                    <a:pt x="111" y="207"/>
                    <a:pt x="230" y="277"/>
                    <a:pt x="281" y="284"/>
                  </a:cubicBezTo>
                  <a:cubicBezTo>
                    <a:pt x="332" y="292"/>
                    <a:pt x="366" y="279"/>
                    <a:pt x="453" y="242"/>
                  </a:cubicBezTo>
                  <a:cubicBezTo>
                    <a:pt x="540" y="206"/>
                    <a:pt x="736" y="79"/>
                    <a:pt x="736" y="79"/>
                  </a:cubicBezTo>
                  <a:cubicBezTo>
                    <a:pt x="736" y="79"/>
                    <a:pt x="746" y="33"/>
                    <a:pt x="719" y="39"/>
                  </a:cubicBezTo>
                  <a:cubicBezTo>
                    <a:pt x="692" y="44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7" name="Freeform 189">
              <a:extLst>
                <a:ext uri="{FF2B5EF4-FFF2-40B4-BE49-F238E27FC236}">
                  <a16:creationId xmlns:a16="http://schemas.microsoft.com/office/drawing/2014/main" xmlns="" id="{C5B8580D-1EDD-4A77-A6C3-EE2317D0E2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4943476"/>
              <a:ext cx="409575" cy="268288"/>
            </a:xfrm>
            <a:custGeom>
              <a:avLst/>
              <a:gdLst>
                <a:gd name="T0" fmla="*/ 80 w 258"/>
                <a:gd name="T1" fmla="*/ 164 h 169"/>
                <a:gd name="T2" fmla="*/ 241 w 258"/>
                <a:gd name="T3" fmla="*/ 55 h 169"/>
                <a:gd name="T4" fmla="*/ 223 w 258"/>
                <a:gd name="T5" fmla="*/ 11 h 169"/>
                <a:gd name="T6" fmla="*/ 122 w 258"/>
                <a:gd name="T7" fmla="*/ 20 h 169"/>
                <a:gd name="T8" fmla="*/ 11 w 258"/>
                <a:gd name="T9" fmla="*/ 85 h 169"/>
                <a:gd name="T10" fmla="*/ 24 w 258"/>
                <a:gd name="T11" fmla="*/ 151 h 169"/>
                <a:gd name="T12" fmla="*/ 80 w 258"/>
                <a:gd name="T13" fmla="*/ 1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69">
                  <a:moveTo>
                    <a:pt x="80" y="164"/>
                  </a:moveTo>
                  <a:cubicBezTo>
                    <a:pt x="241" y="55"/>
                    <a:pt x="241" y="55"/>
                    <a:pt x="241" y="55"/>
                  </a:cubicBezTo>
                  <a:cubicBezTo>
                    <a:pt x="241" y="55"/>
                    <a:pt x="258" y="22"/>
                    <a:pt x="223" y="11"/>
                  </a:cubicBezTo>
                  <a:cubicBezTo>
                    <a:pt x="189" y="0"/>
                    <a:pt x="122" y="20"/>
                    <a:pt x="122" y="20"/>
                  </a:cubicBezTo>
                  <a:cubicBezTo>
                    <a:pt x="122" y="20"/>
                    <a:pt x="13" y="66"/>
                    <a:pt x="11" y="85"/>
                  </a:cubicBezTo>
                  <a:cubicBezTo>
                    <a:pt x="9" y="104"/>
                    <a:pt x="0" y="137"/>
                    <a:pt x="24" y="151"/>
                  </a:cubicBezTo>
                  <a:cubicBezTo>
                    <a:pt x="47" y="166"/>
                    <a:pt x="64" y="169"/>
                    <a:pt x="80" y="164"/>
                  </a:cubicBez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8" name="Freeform 190">
              <a:extLst>
                <a:ext uri="{FF2B5EF4-FFF2-40B4-BE49-F238E27FC236}">
                  <a16:creationId xmlns:a16="http://schemas.microsoft.com/office/drawing/2014/main" xmlns="" id="{8E8F911E-5E5B-429D-BAF7-A469A8D2F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3000" y="4906964"/>
              <a:ext cx="388938" cy="233363"/>
            </a:xfrm>
            <a:custGeom>
              <a:avLst/>
              <a:gdLst>
                <a:gd name="T0" fmla="*/ 0 w 245"/>
                <a:gd name="T1" fmla="*/ 64 h 147"/>
                <a:gd name="T2" fmla="*/ 42 w 245"/>
                <a:gd name="T3" fmla="*/ 141 h 147"/>
                <a:gd name="T4" fmla="*/ 243 w 245"/>
                <a:gd name="T5" fmla="*/ 31 h 147"/>
                <a:gd name="T6" fmla="*/ 218 w 245"/>
                <a:gd name="T7" fmla="*/ 0 h 147"/>
                <a:gd name="T8" fmla="*/ 83 w 245"/>
                <a:gd name="T9" fmla="*/ 12 h 147"/>
                <a:gd name="T10" fmla="*/ 0 w 245"/>
                <a:gd name="T11" fmla="*/ 6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47">
                  <a:moveTo>
                    <a:pt x="0" y="64"/>
                  </a:moveTo>
                  <a:cubicBezTo>
                    <a:pt x="0" y="64"/>
                    <a:pt x="6" y="137"/>
                    <a:pt x="42" y="141"/>
                  </a:cubicBezTo>
                  <a:cubicBezTo>
                    <a:pt x="104" y="147"/>
                    <a:pt x="243" y="31"/>
                    <a:pt x="243" y="31"/>
                  </a:cubicBezTo>
                  <a:cubicBezTo>
                    <a:pt x="243" y="31"/>
                    <a:pt x="245" y="0"/>
                    <a:pt x="218" y="0"/>
                  </a:cubicBezTo>
                  <a:cubicBezTo>
                    <a:pt x="191" y="0"/>
                    <a:pt x="83" y="12"/>
                    <a:pt x="83" y="12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9" name="Freeform 191">
              <a:extLst>
                <a:ext uri="{FF2B5EF4-FFF2-40B4-BE49-F238E27FC236}">
                  <a16:creationId xmlns:a16="http://schemas.microsoft.com/office/drawing/2014/main" xmlns="" id="{0FA724B9-368E-4296-AADB-F996FC7F47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4588" y="4714876"/>
              <a:ext cx="233363" cy="350838"/>
            </a:xfrm>
            <a:custGeom>
              <a:avLst/>
              <a:gdLst>
                <a:gd name="T0" fmla="*/ 18 w 147"/>
                <a:gd name="T1" fmla="*/ 35 h 221"/>
                <a:gd name="T2" fmla="*/ 0 w 147"/>
                <a:gd name="T3" fmla="*/ 190 h 221"/>
                <a:gd name="T4" fmla="*/ 51 w 147"/>
                <a:gd name="T5" fmla="*/ 214 h 221"/>
                <a:gd name="T6" fmla="*/ 119 w 147"/>
                <a:gd name="T7" fmla="*/ 177 h 221"/>
                <a:gd name="T8" fmla="*/ 147 w 147"/>
                <a:gd name="T9" fmla="*/ 127 h 221"/>
                <a:gd name="T10" fmla="*/ 92 w 147"/>
                <a:gd name="T11" fmla="*/ 135 h 221"/>
                <a:gd name="T12" fmla="*/ 110 w 147"/>
                <a:gd name="T13" fmla="*/ 0 h 221"/>
                <a:gd name="T14" fmla="*/ 18 w 147"/>
                <a:gd name="T15" fmla="*/ 3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221">
                  <a:moveTo>
                    <a:pt x="18" y="35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9" y="221"/>
                    <a:pt x="51" y="214"/>
                  </a:cubicBezTo>
                  <a:cubicBezTo>
                    <a:pt x="92" y="208"/>
                    <a:pt x="119" y="177"/>
                    <a:pt x="119" y="17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110" y="0"/>
                    <a:pt x="110" y="0"/>
                    <a:pt x="110" y="0"/>
                  </a:cubicBezTo>
                  <a:lnTo>
                    <a:pt x="18" y="35"/>
                  </a:lnTo>
                  <a:close/>
                </a:path>
              </a:pathLst>
            </a:custGeom>
            <a:solidFill>
              <a:srgbClr val="80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0" name="Freeform 192">
              <a:extLst>
                <a:ext uri="{FF2B5EF4-FFF2-40B4-BE49-F238E27FC236}">
                  <a16:creationId xmlns:a16="http://schemas.microsoft.com/office/drawing/2014/main" xmlns="" id="{A236AD2F-D588-4A0E-9EB7-4F1222782A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18575" y="4170364"/>
              <a:ext cx="457200" cy="989013"/>
            </a:xfrm>
            <a:custGeom>
              <a:avLst/>
              <a:gdLst>
                <a:gd name="T0" fmla="*/ 113 w 288"/>
                <a:gd name="T1" fmla="*/ 507 h 623"/>
                <a:gd name="T2" fmla="*/ 148 w 288"/>
                <a:gd name="T3" fmla="*/ 513 h 623"/>
                <a:gd name="T4" fmla="*/ 116 w 288"/>
                <a:gd name="T5" fmla="*/ 570 h 623"/>
                <a:gd name="T6" fmla="*/ 15 w 288"/>
                <a:gd name="T7" fmla="*/ 594 h 623"/>
                <a:gd name="T8" fmla="*/ 22 w 288"/>
                <a:gd name="T9" fmla="*/ 520 h 623"/>
                <a:gd name="T10" fmla="*/ 54 w 288"/>
                <a:gd name="T11" fmla="*/ 341 h 623"/>
                <a:gd name="T12" fmla="*/ 142 w 288"/>
                <a:gd name="T13" fmla="*/ 6 h 623"/>
                <a:gd name="T14" fmla="*/ 225 w 288"/>
                <a:gd name="T15" fmla="*/ 0 h 623"/>
                <a:gd name="T16" fmla="*/ 288 w 288"/>
                <a:gd name="T17" fmla="*/ 98 h 623"/>
                <a:gd name="T18" fmla="*/ 229 w 288"/>
                <a:gd name="T19" fmla="*/ 277 h 623"/>
                <a:gd name="T20" fmla="*/ 113 w 288"/>
                <a:gd name="T21" fmla="*/ 507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623">
                  <a:moveTo>
                    <a:pt x="113" y="507"/>
                  </a:moveTo>
                  <a:cubicBezTo>
                    <a:pt x="148" y="513"/>
                    <a:pt x="148" y="513"/>
                    <a:pt x="148" y="513"/>
                  </a:cubicBezTo>
                  <a:cubicBezTo>
                    <a:pt x="148" y="513"/>
                    <a:pt x="148" y="546"/>
                    <a:pt x="116" y="570"/>
                  </a:cubicBezTo>
                  <a:cubicBezTo>
                    <a:pt x="83" y="594"/>
                    <a:pt x="30" y="623"/>
                    <a:pt x="15" y="594"/>
                  </a:cubicBezTo>
                  <a:cubicBezTo>
                    <a:pt x="0" y="566"/>
                    <a:pt x="8" y="553"/>
                    <a:pt x="22" y="520"/>
                  </a:cubicBezTo>
                  <a:cubicBezTo>
                    <a:pt x="35" y="487"/>
                    <a:pt x="54" y="341"/>
                    <a:pt x="54" y="341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88" y="35"/>
                    <a:pt x="288" y="98"/>
                  </a:cubicBezTo>
                  <a:cubicBezTo>
                    <a:pt x="288" y="161"/>
                    <a:pt x="258" y="220"/>
                    <a:pt x="229" y="277"/>
                  </a:cubicBezTo>
                  <a:cubicBezTo>
                    <a:pt x="201" y="334"/>
                    <a:pt x="113" y="507"/>
                    <a:pt x="113" y="507"/>
                  </a:cubicBezTo>
                  <a:close/>
                </a:path>
              </a:pathLst>
            </a:custGeom>
            <a:solidFill>
              <a:srgbClr val="7F4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1" name="Freeform 193">
              <a:extLst>
                <a:ext uri="{FF2B5EF4-FFF2-40B4-BE49-F238E27FC236}">
                  <a16:creationId xmlns:a16="http://schemas.microsoft.com/office/drawing/2014/main" xmlns="" id="{B20257E2-16D0-4414-B942-D630D4E9E4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9275" y="3792539"/>
              <a:ext cx="188913" cy="138113"/>
            </a:xfrm>
            <a:custGeom>
              <a:avLst/>
              <a:gdLst>
                <a:gd name="T0" fmla="*/ 0 w 119"/>
                <a:gd name="T1" fmla="*/ 49 h 87"/>
                <a:gd name="T2" fmla="*/ 43 w 119"/>
                <a:gd name="T3" fmla="*/ 10 h 87"/>
                <a:gd name="T4" fmla="*/ 108 w 119"/>
                <a:gd name="T5" fmla="*/ 19 h 87"/>
                <a:gd name="T6" fmla="*/ 93 w 119"/>
                <a:gd name="T7" fmla="*/ 67 h 87"/>
                <a:gd name="T8" fmla="*/ 41 w 119"/>
                <a:gd name="T9" fmla="*/ 87 h 87"/>
                <a:gd name="T10" fmla="*/ 0 w 119"/>
                <a:gd name="T11" fmla="*/ 4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7">
                  <a:moveTo>
                    <a:pt x="0" y="49"/>
                  </a:moveTo>
                  <a:cubicBezTo>
                    <a:pt x="0" y="49"/>
                    <a:pt x="10" y="19"/>
                    <a:pt x="43" y="10"/>
                  </a:cubicBezTo>
                  <a:cubicBezTo>
                    <a:pt x="79" y="1"/>
                    <a:pt x="96" y="0"/>
                    <a:pt x="108" y="19"/>
                  </a:cubicBezTo>
                  <a:cubicBezTo>
                    <a:pt x="119" y="38"/>
                    <a:pt x="107" y="60"/>
                    <a:pt x="93" y="67"/>
                  </a:cubicBezTo>
                  <a:cubicBezTo>
                    <a:pt x="78" y="75"/>
                    <a:pt x="63" y="87"/>
                    <a:pt x="41" y="87"/>
                  </a:cubicBezTo>
                  <a:cubicBezTo>
                    <a:pt x="20" y="87"/>
                    <a:pt x="0" y="49"/>
                    <a:pt x="0" y="49"/>
                  </a:cubicBezTo>
                  <a:close/>
                </a:path>
              </a:pathLst>
            </a:custGeom>
            <a:solidFill>
              <a:srgbClr val="7F4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2" name="Freeform 194">
              <a:extLst>
                <a:ext uri="{FF2B5EF4-FFF2-40B4-BE49-F238E27FC236}">
                  <a16:creationId xmlns:a16="http://schemas.microsoft.com/office/drawing/2014/main" xmlns="" id="{313BBA76-DB09-40D2-B9BB-FBD112939B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7050" y="4008439"/>
              <a:ext cx="1125538" cy="841375"/>
            </a:xfrm>
            <a:custGeom>
              <a:avLst/>
              <a:gdLst>
                <a:gd name="T0" fmla="*/ 31 w 709"/>
                <a:gd name="T1" fmla="*/ 201 h 531"/>
                <a:gd name="T2" fmla="*/ 3 w 709"/>
                <a:gd name="T3" fmla="*/ 267 h 531"/>
                <a:gd name="T4" fmla="*/ 42 w 709"/>
                <a:gd name="T5" fmla="*/ 411 h 531"/>
                <a:gd name="T6" fmla="*/ 206 w 709"/>
                <a:gd name="T7" fmla="*/ 505 h 531"/>
                <a:gd name="T8" fmla="*/ 431 w 709"/>
                <a:gd name="T9" fmla="*/ 507 h 531"/>
                <a:gd name="T10" fmla="*/ 702 w 709"/>
                <a:gd name="T11" fmla="*/ 328 h 531"/>
                <a:gd name="T12" fmla="*/ 706 w 709"/>
                <a:gd name="T13" fmla="*/ 234 h 531"/>
                <a:gd name="T14" fmla="*/ 628 w 709"/>
                <a:gd name="T15" fmla="*/ 109 h 531"/>
                <a:gd name="T16" fmla="*/ 411 w 709"/>
                <a:gd name="T17" fmla="*/ 20 h 531"/>
                <a:gd name="T18" fmla="*/ 287 w 709"/>
                <a:gd name="T19" fmla="*/ 170 h 531"/>
                <a:gd name="T20" fmla="*/ 31 w 709"/>
                <a:gd name="T21" fmla="*/ 20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9" h="531">
                  <a:moveTo>
                    <a:pt x="31" y="201"/>
                  </a:moveTo>
                  <a:cubicBezTo>
                    <a:pt x="31" y="201"/>
                    <a:pt x="0" y="221"/>
                    <a:pt x="3" y="267"/>
                  </a:cubicBezTo>
                  <a:cubicBezTo>
                    <a:pt x="5" y="312"/>
                    <a:pt x="22" y="382"/>
                    <a:pt x="42" y="411"/>
                  </a:cubicBezTo>
                  <a:cubicBezTo>
                    <a:pt x="62" y="439"/>
                    <a:pt x="142" y="496"/>
                    <a:pt x="206" y="505"/>
                  </a:cubicBezTo>
                  <a:cubicBezTo>
                    <a:pt x="269" y="514"/>
                    <a:pt x="383" y="531"/>
                    <a:pt x="431" y="507"/>
                  </a:cubicBezTo>
                  <a:cubicBezTo>
                    <a:pt x="479" y="483"/>
                    <a:pt x="702" y="328"/>
                    <a:pt x="702" y="328"/>
                  </a:cubicBezTo>
                  <a:cubicBezTo>
                    <a:pt x="702" y="328"/>
                    <a:pt x="709" y="267"/>
                    <a:pt x="706" y="234"/>
                  </a:cubicBezTo>
                  <a:cubicBezTo>
                    <a:pt x="704" y="201"/>
                    <a:pt x="647" y="129"/>
                    <a:pt x="628" y="109"/>
                  </a:cubicBezTo>
                  <a:cubicBezTo>
                    <a:pt x="608" y="90"/>
                    <a:pt x="431" y="0"/>
                    <a:pt x="411" y="20"/>
                  </a:cubicBezTo>
                  <a:cubicBezTo>
                    <a:pt x="392" y="39"/>
                    <a:pt x="287" y="170"/>
                    <a:pt x="287" y="170"/>
                  </a:cubicBezTo>
                  <a:lnTo>
                    <a:pt x="31" y="201"/>
                  </a:ln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3" name="Freeform 195">
              <a:extLst>
                <a:ext uri="{FF2B5EF4-FFF2-40B4-BE49-F238E27FC236}">
                  <a16:creationId xmlns:a16="http://schemas.microsoft.com/office/drawing/2014/main" xmlns="" id="{4D088F40-E64B-4571-A7AD-4351F0940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575" y="3346451"/>
              <a:ext cx="1490663" cy="1231900"/>
            </a:xfrm>
            <a:custGeom>
              <a:avLst/>
              <a:gdLst>
                <a:gd name="T0" fmla="*/ 20 w 939"/>
                <a:gd name="T1" fmla="*/ 50 h 777"/>
                <a:gd name="T2" fmla="*/ 17 w 939"/>
                <a:gd name="T3" fmla="*/ 236 h 777"/>
                <a:gd name="T4" fmla="*/ 87 w 939"/>
                <a:gd name="T5" fmla="*/ 575 h 777"/>
                <a:gd name="T6" fmla="*/ 94 w 939"/>
                <a:gd name="T7" fmla="*/ 652 h 777"/>
                <a:gd name="T8" fmla="*/ 294 w 939"/>
                <a:gd name="T9" fmla="*/ 775 h 777"/>
                <a:gd name="T10" fmla="*/ 549 w 939"/>
                <a:gd name="T11" fmla="*/ 688 h 777"/>
                <a:gd name="T12" fmla="*/ 547 w 939"/>
                <a:gd name="T13" fmla="*/ 578 h 777"/>
                <a:gd name="T14" fmla="*/ 525 w 939"/>
                <a:gd name="T15" fmla="*/ 484 h 777"/>
                <a:gd name="T16" fmla="*/ 633 w 939"/>
                <a:gd name="T17" fmla="*/ 578 h 777"/>
                <a:gd name="T18" fmla="*/ 785 w 939"/>
                <a:gd name="T19" fmla="*/ 520 h 777"/>
                <a:gd name="T20" fmla="*/ 929 w 939"/>
                <a:gd name="T21" fmla="*/ 368 h 777"/>
                <a:gd name="T22" fmla="*/ 881 w 939"/>
                <a:gd name="T23" fmla="*/ 318 h 777"/>
                <a:gd name="T24" fmla="*/ 679 w 939"/>
                <a:gd name="T25" fmla="*/ 407 h 777"/>
                <a:gd name="T26" fmla="*/ 537 w 939"/>
                <a:gd name="T27" fmla="*/ 185 h 777"/>
                <a:gd name="T28" fmla="*/ 375 w 939"/>
                <a:gd name="T29" fmla="*/ 84 h 777"/>
                <a:gd name="T30" fmla="*/ 73 w 939"/>
                <a:gd name="T31" fmla="*/ 10 h 777"/>
                <a:gd name="T32" fmla="*/ 20 w 939"/>
                <a:gd name="T33" fmla="*/ 5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9" h="777">
                  <a:moveTo>
                    <a:pt x="20" y="50"/>
                  </a:moveTo>
                  <a:cubicBezTo>
                    <a:pt x="20" y="50"/>
                    <a:pt x="0" y="166"/>
                    <a:pt x="17" y="236"/>
                  </a:cubicBezTo>
                  <a:cubicBezTo>
                    <a:pt x="34" y="306"/>
                    <a:pt x="99" y="551"/>
                    <a:pt x="87" y="575"/>
                  </a:cubicBezTo>
                  <a:cubicBezTo>
                    <a:pt x="75" y="599"/>
                    <a:pt x="60" y="602"/>
                    <a:pt x="94" y="652"/>
                  </a:cubicBezTo>
                  <a:cubicBezTo>
                    <a:pt x="128" y="703"/>
                    <a:pt x="176" y="773"/>
                    <a:pt x="294" y="775"/>
                  </a:cubicBezTo>
                  <a:cubicBezTo>
                    <a:pt x="412" y="777"/>
                    <a:pt x="494" y="775"/>
                    <a:pt x="549" y="688"/>
                  </a:cubicBezTo>
                  <a:cubicBezTo>
                    <a:pt x="604" y="602"/>
                    <a:pt x="564" y="597"/>
                    <a:pt x="547" y="578"/>
                  </a:cubicBezTo>
                  <a:cubicBezTo>
                    <a:pt x="530" y="558"/>
                    <a:pt x="525" y="484"/>
                    <a:pt x="525" y="484"/>
                  </a:cubicBezTo>
                  <a:cubicBezTo>
                    <a:pt x="525" y="484"/>
                    <a:pt x="580" y="573"/>
                    <a:pt x="633" y="578"/>
                  </a:cubicBezTo>
                  <a:cubicBezTo>
                    <a:pt x="686" y="582"/>
                    <a:pt x="722" y="561"/>
                    <a:pt x="785" y="520"/>
                  </a:cubicBezTo>
                  <a:cubicBezTo>
                    <a:pt x="848" y="479"/>
                    <a:pt x="920" y="412"/>
                    <a:pt x="929" y="368"/>
                  </a:cubicBezTo>
                  <a:cubicBezTo>
                    <a:pt x="939" y="325"/>
                    <a:pt x="898" y="310"/>
                    <a:pt x="881" y="318"/>
                  </a:cubicBezTo>
                  <a:cubicBezTo>
                    <a:pt x="864" y="325"/>
                    <a:pt x="679" y="407"/>
                    <a:pt x="679" y="407"/>
                  </a:cubicBezTo>
                  <a:cubicBezTo>
                    <a:pt x="679" y="407"/>
                    <a:pt x="544" y="195"/>
                    <a:pt x="537" y="185"/>
                  </a:cubicBezTo>
                  <a:cubicBezTo>
                    <a:pt x="530" y="176"/>
                    <a:pt x="435" y="92"/>
                    <a:pt x="375" y="84"/>
                  </a:cubicBezTo>
                  <a:cubicBezTo>
                    <a:pt x="316" y="77"/>
                    <a:pt x="99" y="0"/>
                    <a:pt x="73" y="10"/>
                  </a:cubicBezTo>
                  <a:cubicBezTo>
                    <a:pt x="46" y="19"/>
                    <a:pt x="34" y="24"/>
                    <a:pt x="20" y="50"/>
                  </a:cubicBez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4" name="Freeform 196">
              <a:extLst>
                <a:ext uri="{FF2B5EF4-FFF2-40B4-BE49-F238E27FC236}">
                  <a16:creationId xmlns:a16="http://schemas.microsoft.com/office/drawing/2014/main" xmlns="" id="{68DD06B4-9812-4D41-8B63-01ACB549E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4513" y="2714626"/>
              <a:ext cx="625475" cy="949325"/>
            </a:xfrm>
            <a:custGeom>
              <a:avLst/>
              <a:gdLst>
                <a:gd name="T0" fmla="*/ 258 w 394"/>
                <a:gd name="T1" fmla="*/ 51 h 599"/>
                <a:gd name="T2" fmla="*/ 158 w 394"/>
                <a:gd name="T3" fmla="*/ 28 h 599"/>
                <a:gd name="T4" fmla="*/ 2 w 394"/>
                <a:gd name="T5" fmla="*/ 244 h 599"/>
                <a:gd name="T6" fmla="*/ 128 w 394"/>
                <a:gd name="T7" fmla="*/ 532 h 599"/>
                <a:gd name="T8" fmla="*/ 282 w 394"/>
                <a:gd name="T9" fmla="*/ 599 h 599"/>
                <a:gd name="T10" fmla="*/ 290 w 394"/>
                <a:gd name="T11" fmla="*/ 483 h 599"/>
                <a:gd name="T12" fmla="*/ 392 w 394"/>
                <a:gd name="T13" fmla="*/ 238 h 599"/>
                <a:gd name="T14" fmla="*/ 258 w 394"/>
                <a:gd name="T15" fmla="*/ 5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599">
                  <a:moveTo>
                    <a:pt x="258" y="51"/>
                  </a:moveTo>
                  <a:cubicBezTo>
                    <a:pt x="258" y="51"/>
                    <a:pt x="256" y="0"/>
                    <a:pt x="158" y="28"/>
                  </a:cubicBezTo>
                  <a:cubicBezTo>
                    <a:pt x="61" y="57"/>
                    <a:pt x="0" y="116"/>
                    <a:pt x="2" y="244"/>
                  </a:cubicBezTo>
                  <a:cubicBezTo>
                    <a:pt x="4" y="372"/>
                    <a:pt x="49" y="471"/>
                    <a:pt x="128" y="532"/>
                  </a:cubicBezTo>
                  <a:cubicBezTo>
                    <a:pt x="207" y="593"/>
                    <a:pt x="282" y="599"/>
                    <a:pt x="282" y="599"/>
                  </a:cubicBezTo>
                  <a:cubicBezTo>
                    <a:pt x="282" y="599"/>
                    <a:pt x="248" y="524"/>
                    <a:pt x="290" y="483"/>
                  </a:cubicBezTo>
                  <a:cubicBezTo>
                    <a:pt x="333" y="443"/>
                    <a:pt x="394" y="349"/>
                    <a:pt x="392" y="238"/>
                  </a:cubicBezTo>
                  <a:cubicBezTo>
                    <a:pt x="390" y="126"/>
                    <a:pt x="349" y="20"/>
                    <a:pt x="258" y="51"/>
                  </a:cubicBez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5" name="Freeform 197">
              <a:extLst>
                <a:ext uri="{FF2B5EF4-FFF2-40B4-BE49-F238E27FC236}">
                  <a16:creationId xmlns:a16="http://schemas.microsoft.com/office/drawing/2014/main" xmlns="" id="{90D7AFC3-0C4F-44DA-8805-48A827655F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7388" y="5318126"/>
              <a:ext cx="106363" cy="127000"/>
            </a:xfrm>
            <a:custGeom>
              <a:avLst/>
              <a:gdLst>
                <a:gd name="T0" fmla="*/ 20 w 67"/>
                <a:gd name="T1" fmla="*/ 54 h 80"/>
                <a:gd name="T2" fmla="*/ 21 w 67"/>
                <a:gd name="T3" fmla="*/ 52 h 80"/>
                <a:gd name="T4" fmla="*/ 22 w 67"/>
                <a:gd name="T5" fmla="*/ 48 h 80"/>
                <a:gd name="T6" fmla="*/ 23 w 67"/>
                <a:gd name="T7" fmla="*/ 45 h 80"/>
                <a:gd name="T8" fmla="*/ 24 w 67"/>
                <a:gd name="T9" fmla="*/ 42 h 80"/>
                <a:gd name="T10" fmla="*/ 26 w 67"/>
                <a:gd name="T11" fmla="*/ 38 h 80"/>
                <a:gd name="T12" fmla="*/ 27 w 67"/>
                <a:gd name="T13" fmla="*/ 35 h 80"/>
                <a:gd name="T14" fmla="*/ 30 w 67"/>
                <a:gd name="T15" fmla="*/ 32 h 80"/>
                <a:gd name="T16" fmla="*/ 32 w 67"/>
                <a:gd name="T17" fmla="*/ 29 h 80"/>
                <a:gd name="T18" fmla="*/ 34 w 67"/>
                <a:gd name="T19" fmla="*/ 26 h 80"/>
                <a:gd name="T20" fmla="*/ 37 w 67"/>
                <a:gd name="T21" fmla="*/ 23 h 80"/>
                <a:gd name="T22" fmla="*/ 42 w 67"/>
                <a:gd name="T23" fmla="*/ 18 h 80"/>
                <a:gd name="T24" fmla="*/ 47 w 67"/>
                <a:gd name="T25" fmla="*/ 15 h 80"/>
                <a:gd name="T26" fmla="*/ 51 w 67"/>
                <a:gd name="T27" fmla="*/ 13 h 80"/>
                <a:gd name="T28" fmla="*/ 55 w 67"/>
                <a:gd name="T29" fmla="*/ 12 h 80"/>
                <a:gd name="T30" fmla="*/ 57 w 67"/>
                <a:gd name="T31" fmla="*/ 11 h 80"/>
                <a:gd name="T32" fmla="*/ 60 w 67"/>
                <a:gd name="T33" fmla="*/ 11 h 80"/>
                <a:gd name="T34" fmla="*/ 62 w 67"/>
                <a:gd name="T35" fmla="*/ 11 h 80"/>
                <a:gd name="T36" fmla="*/ 64 w 67"/>
                <a:gd name="T37" fmla="*/ 12 h 80"/>
                <a:gd name="T38" fmla="*/ 67 w 67"/>
                <a:gd name="T39" fmla="*/ 13 h 80"/>
                <a:gd name="T40" fmla="*/ 48 w 67"/>
                <a:gd name="T41" fmla="*/ 2 h 80"/>
                <a:gd name="T42" fmla="*/ 46 w 67"/>
                <a:gd name="T43" fmla="*/ 1 h 80"/>
                <a:gd name="T44" fmla="*/ 45 w 67"/>
                <a:gd name="T45" fmla="*/ 1 h 80"/>
                <a:gd name="T46" fmla="*/ 43 w 67"/>
                <a:gd name="T47" fmla="*/ 0 h 80"/>
                <a:gd name="T48" fmla="*/ 41 w 67"/>
                <a:gd name="T49" fmla="*/ 0 h 80"/>
                <a:gd name="T50" fmla="*/ 41 w 67"/>
                <a:gd name="T51" fmla="*/ 0 h 80"/>
                <a:gd name="T52" fmla="*/ 39 w 67"/>
                <a:gd name="T53" fmla="*/ 0 h 80"/>
                <a:gd name="T54" fmla="*/ 37 w 67"/>
                <a:gd name="T55" fmla="*/ 0 h 80"/>
                <a:gd name="T56" fmla="*/ 36 w 67"/>
                <a:gd name="T57" fmla="*/ 1 h 80"/>
                <a:gd name="T58" fmla="*/ 34 w 67"/>
                <a:gd name="T59" fmla="*/ 1 h 80"/>
                <a:gd name="T60" fmla="*/ 32 w 67"/>
                <a:gd name="T61" fmla="*/ 2 h 80"/>
                <a:gd name="T62" fmla="*/ 28 w 67"/>
                <a:gd name="T63" fmla="*/ 4 h 80"/>
                <a:gd name="T64" fmla="*/ 23 w 67"/>
                <a:gd name="T65" fmla="*/ 7 h 80"/>
                <a:gd name="T66" fmla="*/ 19 w 67"/>
                <a:gd name="T67" fmla="*/ 11 h 80"/>
                <a:gd name="T68" fmla="*/ 16 w 67"/>
                <a:gd name="T69" fmla="*/ 14 h 80"/>
                <a:gd name="T70" fmla="*/ 15 w 67"/>
                <a:gd name="T71" fmla="*/ 15 h 80"/>
                <a:gd name="T72" fmla="*/ 13 w 67"/>
                <a:gd name="T73" fmla="*/ 17 h 80"/>
                <a:gd name="T74" fmla="*/ 12 w 67"/>
                <a:gd name="T75" fmla="*/ 19 h 80"/>
                <a:gd name="T76" fmla="*/ 11 w 67"/>
                <a:gd name="T77" fmla="*/ 21 h 80"/>
                <a:gd name="T78" fmla="*/ 10 w 67"/>
                <a:gd name="T79" fmla="*/ 22 h 80"/>
                <a:gd name="T80" fmla="*/ 8 w 67"/>
                <a:gd name="T81" fmla="*/ 24 h 80"/>
                <a:gd name="T82" fmla="*/ 7 w 67"/>
                <a:gd name="T83" fmla="*/ 27 h 80"/>
                <a:gd name="T84" fmla="*/ 6 w 67"/>
                <a:gd name="T85" fmla="*/ 28 h 80"/>
                <a:gd name="T86" fmla="*/ 5 w 67"/>
                <a:gd name="T87" fmla="*/ 31 h 80"/>
                <a:gd name="T88" fmla="*/ 5 w 67"/>
                <a:gd name="T89" fmla="*/ 31 h 80"/>
                <a:gd name="T90" fmla="*/ 4 w 67"/>
                <a:gd name="T91" fmla="*/ 34 h 80"/>
                <a:gd name="T92" fmla="*/ 3 w 67"/>
                <a:gd name="T93" fmla="*/ 36 h 80"/>
                <a:gd name="T94" fmla="*/ 2 w 67"/>
                <a:gd name="T95" fmla="*/ 39 h 80"/>
                <a:gd name="T96" fmla="*/ 2 w 67"/>
                <a:gd name="T97" fmla="*/ 41 h 80"/>
                <a:gd name="T98" fmla="*/ 1 w 67"/>
                <a:gd name="T99" fmla="*/ 42 h 80"/>
                <a:gd name="T100" fmla="*/ 1 w 67"/>
                <a:gd name="T101" fmla="*/ 46 h 80"/>
                <a:gd name="T102" fmla="*/ 1 w 67"/>
                <a:gd name="T103" fmla="*/ 47 h 80"/>
                <a:gd name="T104" fmla="*/ 8 w 67"/>
                <a:gd name="T105" fmla="*/ 69 h 80"/>
                <a:gd name="T106" fmla="*/ 19 w 67"/>
                <a:gd name="T107" fmla="*/ 63 h 80"/>
                <a:gd name="T108" fmla="*/ 20 w 67"/>
                <a:gd name="T109" fmla="*/ 5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80">
                  <a:moveTo>
                    <a:pt x="20" y="57"/>
                  </a:moveTo>
                  <a:cubicBezTo>
                    <a:pt x="20" y="56"/>
                    <a:pt x="20" y="55"/>
                    <a:pt x="20" y="54"/>
                  </a:cubicBezTo>
                  <a:cubicBezTo>
                    <a:pt x="20" y="54"/>
                    <a:pt x="20" y="53"/>
                    <a:pt x="20" y="53"/>
                  </a:cubicBezTo>
                  <a:cubicBezTo>
                    <a:pt x="20" y="52"/>
                    <a:pt x="21" y="52"/>
                    <a:pt x="21" y="52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1" y="49"/>
                    <a:pt x="22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6"/>
                    <a:pt x="23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5" y="40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7"/>
                    <a:pt x="27" y="37"/>
                    <a:pt x="27" y="36"/>
                  </a:cubicBezTo>
                  <a:cubicBezTo>
                    <a:pt x="27" y="36"/>
                    <a:pt x="27" y="35"/>
                    <a:pt x="27" y="35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1"/>
                    <a:pt x="31" y="30"/>
                    <a:pt x="31" y="30"/>
                  </a:cubicBezTo>
                  <a:cubicBezTo>
                    <a:pt x="31" y="29"/>
                    <a:pt x="32" y="29"/>
                    <a:pt x="32" y="29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2"/>
                    <a:pt x="38" y="22"/>
                    <a:pt x="38" y="22"/>
                  </a:cubicBezTo>
                  <a:cubicBezTo>
                    <a:pt x="39" y="20"/>
                    <a:pt x="40" y="19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4" y="17"/>
                    <a:pt x="45" y="16"/>
                    <a:pt x="47" y="15"/>
                  </a:cubicBezTo>
                  <a:cubicBezTo>
                    <a:pt x="48" y="14"/>
                    <a:pt x="49" y="14"/>
                    <a:pt x="50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1"/>
                    <a:pt x="55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1"/>
                    <a:pt x="62" y="11"/>
                  </a:cubicBezTo>
                  <a:cubicBezTo>
                    <a:pt x="62" y="11"/>
                    <a:pt x="63" y="11"/>
                    <a:pt x="63" y="11"/>
                  </a:cubicBezTo>
                  <a:cubicBezTo>
                    <a:pt x="63" y="12"/>
                    <a:pt x="64" y="12"/>
                    <a:pt x="64" y="12"/>
                  </a:cubicBezTo>
                  <a:cubicBezTo>
                    <a:pt x="64" y="12"/>
                    <a:pt x="65" y="12"/>
                    <a:pt x="65" y="12"/>
                  </a:cubicBezTo>
                  <a:cubicBezTo>
                    <a:pt x="65" y="12"/>
                    <a:pt x="66" y="13"/>
                    <a:pt x="67" y="1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1"/>
                    <a:pt x="33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6" y="5"/>
                    <a:pt x="25" y="6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8"/>
                    <a:pt x="20" y="9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1"/>
                    <a:pt x="18" y="12"/>
                  </a:cubicBezTo>
                  <a:cubicBezTo>
                    <a:pt x="18" y="12"/>
                    <a:pt x="17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5" y="15"/>
                    <a:pt x="15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0" y="50"/>
                    <a:pt x="0" y="52"/>
                  </a:cubicBezTo>
                  <a:cubicBezTo>
                    <a:pt x="0" y="60"/>
                    <a:pt x="3" y="67"/>
                    <a:pt x="8" y="6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2" y="78"/>
                    <a:pt x="19" y="71"/>
                    <a:pt x="19" y="63"/>
                  </a:cubicBezTo>
                  <a:cubicBezTo>
                    <a:pt x="19" y="61"/>
                    <a:pt x="19" y="59"/>
                    <a:pt x="19" y="58"/>
                  </a:cubicBezTo>
                  <a:cubicBezTo>
                    <a:pt x="20" y="57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6" name="Freeform 198">
              <a:extLst>
                <a:ext uri="{FF2B5EF4-FFF2-40B4-BE49-F238E27FC236}">
                  <a16:creationId xmlns:a16="http://schemas.microsoft.com/office/drawing/2014/main" xmlns="" id="{7D6426A7-E787-4970-B8A7-043FD33CC7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7550" y="5327651"/>
              <a:ext cx="88900" cy="128588"/>
            </a:xfrm>
            <a:custGeom>
              <a:avLst/>
              <a:gdLst>
                <a:gd name="T0" fmla="*/ 28 w 56"/>
                <a:gd name="T1" fmla="*/ 9 h 81"/>
                <a:gd name="T2" fmla="*/ 56 w 56"/>
                <a:gd name="T3" fmla="*/ 25 h 81"/>
                <a:gd name="T4" fmla="*/ 28 w 56"/>
                <a:gd name="T5" fmla="*/ 73 h 81"/>
                <a:gd name="T6" fmla="*/ 0 w 56"/>
                <a:gd name="T7" fmla="*/ 57 h 81"/>
                <a:gd name="T8" fmla="*/ 28 w 56"/>
                <a:gd name="T9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1">
                  <a:moveTo>
                    <a:pt x="28" y="9"/>
                  </a:moveTo>
                  <a:cubicBezTo>
                    <a:pt x="43" y="0"/>
                    <a:pt x="56" y="7"/>
                    <a:pt x="56" y="25"/>
                  </a:cubicBezTo>
                  <a:cubicBezTo>
                    <a:pt x="56" y="42"/>
                    <a:pt x="43" y="64"/>
                    <a:pt x="28" y="73"/>
                  </a:cubicBezTo>
                  <a:cubicBezTo>
                    <a:pt x="13" y="81"/>
                    <a:pt x="0" y="74"/>
                    <a:pt x="0" y="57"/>
                  </a:cubicBezTo>
                  <a:cubicBezTo>
                    <a:pt x="0" y="39"/>
                    <a:pt x="13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7" name="Freeform 199">
              <a:extLst>
                <a:ext uri="{FF2B5EF4-FFF2-40B4-BE49-F238E27FC236}">
                  <a16:creationId xmlns:a16="http://schemas.microsoft.com/office/drawing/2014/main" xmlns="" id="{BD692BA1-7737-4E16-981D-98258A891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5700" y="5316539"/>
              <a:ext cx="106363" cy="128588"/>
            </a:xfrm>
            <a:custGeom>
              <a:avLst/>
              <a:gdLst>
                <a:gd name="T0" fmla="*/ 20 w 67"/>
                <a:gd name="T1" fmla="*/ 55 h 81"/>
                <a:gd name="T2" fmla="*/ 21 w 67"/>
                <a:gd name="T3" fmla="*/ 52 h 81"/>
                <a:gd name="T4" fmla="*/ 22 w 67"/>
                <a:gd name="T5" fmla="*/ 49 h 81"/>
                <a:gd name="T6" fmla="*/ 23 w 67"/>
                <a:gd name="T7" fmla="*/ 45 h 81"/>
                <a:gd name="T8" fmla="*/ 24 w 67"/>
                <a:gd name="T9" fmla="*/ 42 h 81"/>
                <a:gd name="T10" fmla="*/ 26 w 67"/>
                <a:gd name="T11" fmla="*/ 39 h 81"/>
                <a:gd name="T12" fmla="*/ 27 w 67"/>
                <a:gd name="T13" fmla="*/ 36 h 81"/>
                <a:gd name="T14" fmla="*/ 30 w 67"/>
                <a:gd name="T15" fmla="*/ 32 h 81"/>
                <a:gd name="T16" fmla="*/ 32 w 67"/>
                <a:gd name="T17" fmla="*/ 29 h 81"/>
                <a:gd name="T18" fmla="*/ 34 w 67"/>
                <a:gd name="T19" fmla="*/ 26 h 81"/>
                <a:gd name="T20" fmla="*/ 37 w 67"/>
                <a:gd name="T21" fmla="*/ 23 h 81"/>
                <a:gd name="T22" fmla="*/ 42 w 67"/>
                <a:gd name="T23" fmla="*/ 18 h 81"/>
                <a:gd name="T24" fmla="*/ 47 w 67"/>
                <a:gd name="T25" fmla="*/ 15 h 81"/>
                <a:gd name="T26" fmla="*/ 51 w 67"/>
                <a:gd name="T27" fmla="*/ 13 h 81"/>
                <a:gd name="T28" fmla="*/ 55 w 67"/>
                <a:gd name="T29" fmla="*/ 12 h 81"/>
                <a:gd name="T30" fmla="*/ 57 w 67"/>
                <a:gd name="T31" fmla="*/ 11 h 81"/>
                <a:gd name="T32" fmla="*/ 60 w 67"/>
                <a:gd name="T33" fmla="*/ 11 h 81"/>
                <a:gd name="T34" fmla="*/ 62 w 67"/>
                <a:gd name="T35" fmla="*/ 11 h 81"/>
                <a:gd name="T36" fmla="*/ 64 w 67"/>
                <a:gd name="T37" fmla="*/ 12 h 81"/>
                <a:gd name="T38" fmla="*/ 67 w 67"/>
                <a:gd name="T39" fmla="*/ 13 h 81"/>
                <a:gd name="T40" fmla="*/ 48 w 67"/>
                <a:gd name="T41" fmla="*/ 2 h 81"/>
                <a:gd name="T42" fmla="*/ 46 w 67"/>
                <a:gd name="T43" fmla="*/ 1 h 81"/>
                <a:gd name="T44" fmla="*/ 45 w 67"/>
                <a:gd name="T45" fmla="*/ 1 h 81"/>
                <a:gd name="T46" fmla="*/ 43 w 67"/>
                <a:gd name="T47" fmla="*/ 0 h 81"/>
                <a:gd name="T48" fmla="*/ 42 w 67"/>
                <a:gd name="T49" fmla="*/ 0 h 81"/>
                <a:gd name="T50" fmla="*/ 41 w 67"/>
                <a:gd name="T51" fmla="*/ 0 h 81"/>
                <a:gd name="T52" fmla="*/ 39 w 67"/>
                <a:gd name="T53" fmla="*/ 0 h 81"/>
                <a:gd name="T54" fmla="*/ 38 w 67"/>
                <a:gd name="T55" fmla="*/ 0 h 81"/>
                <a:gd name="T56" fmla="*/ 36 w 67"/>
                <a:gd name="T57" fmla="*/ 1 h 81"/>
                <a:gd name="T58" fmla="*/ 35 w 67"/>
                <a:gd name="T59" fmla="*/ 1 h 81"/>
                <a:gd name="T60" fmla="*/ 32 w 67"/>
                <a:gd name="T61" fmla="*/ 2 h 81"/>
                <a:gd name="T62" fmla="*/ 28 w 67"/>
                <a:gd name="T63" fmla="*/ 4 h 81"/>
                <a:gd name="T64" fmla="*/ 23 w 67"/>
                <a:gd name="T65" fmla="*/ 7 h 81"/>
                <a:gd name="T66" fmla="*/ 19 w 67"/>
                <a:gd name="T67" fmla="*/ 11 h 81"/>
                <a:gd name="T68" fmla="*/ 16 w 67"/>
                <a:gd name="T69" fmla="*/ 14 h 81"/>
                <a:gd name="T70" fmla="*/ 15 w 67"/>
                <a:gd name="T71" fmla="*/ 15 h 81"/>
                <a:gd name="T72" fmla="*/ 14 w 67"/>
                <a:gd name="T73" fmla="*/ 17 h 81"/>
                <a:gd name="T74" fmla="*/ 12 w 67"/>
                <a:gd name="T75" fmla="*/ 19 h 81"/>
                <a:gd name="T76" fmla="*/ 11 w 67"/>
                <a:gd name="T77" fmla="*/ 21 h 81"/>
                <a:gd name="T78" fmla="*/ 10 w 67"/>
                <a:gd name="T79" fmla="*/ 22 h 81"/>
                <a:gd name="T80" fmla="*/ 9 w 67"/>
                <a:gd name="T81" fmla="*/ 25 h 81"/>
                <a:gd name="T82" fmla="*/ 7 w 67"/>
                <a:gd name="T83" fmla="*/ 27 h 81"/>
                <a:gd name="T84" fmla="*/ 6 w 67"/>
                <a:gd name="T85" fmla="*/ 28 h 81"/>
                <a:gd name="T86" fmla="*/ 5 w 67"/>
                <a:gd name="T87" fmla="*/ 31 h 81"/>
                <a:gd name="T88" fmla="*/ 5 w 67"/>
                <a:gd name="T89" fmla="*/ 32 h 81"/>
                <a:gd name="T90" fmla="*/ 4 w 67"/>
                <a:gd name="T91" fmla="*/ 34 h 81"/>
                <a:gd name="T92" fmla="*/ 3 w 67"/>
                <a:gd name="T93" fmla="*/ 37 h 81"/>
                <a:gd name="T94" fmla="*/ 2 w 67"/>
                <a:gd name="T95" fmla="*/ 39 h 81"/>
                <a:gd name="T96" fmla="*/ 2 w 67"/>
                <a:gd name="T97" fmla="*/ 41 h 81"/>
                <a:gd name="T98" fmla="*/ 1 w 67"/>
                <a:gd name="T99" fmla="*/ 43 h 81"/>
                <a:gd name="T100" fmla="*/ 1 w 67"/>
                <a:gd name="T101" fmla="*/ 46 h 81"/>
                <a:gd name="T102" fmla="*/ 1 w 67"/>
                <a:gd name="T103" fmla="*/ 47 h 81"/>
                <a:gd name="T104" fmla="*/ 9 w 67"/>
                <a:gd name="T105" fmla="*/ 70 h 81"/>
                <a:gd name="T106" fmla="*/ 19 w 67"/>
                <a:gd name="T107" fmla="*/ 63 h 81"/>
                <a:gd name="T108" fmla="*/ 20 w 67"/>
                <a:gd name="T10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81">
                  <a:moveTo>
                    <a:pt x="20" y="57"/>
                  </a:moveTo>
                  <a:cubicBezTo>
                    <a:pt x="20" y="56"/>
                    <a:pt x="20" y="55"/>
                    <a:pt x="20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1" y="53"/>
                    <a:pt x="21" y="52"/>
                    <a:pt x="21" y="52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2" y="49"/>
                    <a:pt x="22" y="49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1"/>
                    <a:pt x="25" y="40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9" y="34"/>
                    <a:pt x="29" y="33"/>
                  </a:cubicBezTo>
                  <a:cubicBezTo>
                    <a:pt x="29" y="32"/>
                    <a:pt x="30" y="32"/>
                    <a:pt x="30" y="32"/>
                  </a:cubicBezTo>
                  <a:cubicBezTo>
                    <a:pt x="30" y="31"/>
                    <a:pt x="31" y="31"/>
                    <a:pt x="31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2"/>
                    <a:pt x="38" y="22"/>
                    <a:pt x="38" y="22"/>
                  </a:cubicBezTo>
                  <a:cubicBezTo>
                    <a:pt x="39" y="21"/>
                    <a:pt x="41" y="19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4" y="17"/>
                    <a:pt x="45" y="16"/>
                    <a:pt x="47" y="15"/>
                  </a:cubicBezTo>
                  <a:cubicBezTo>
                    <a:pt x="48" y="14"/>
                    <a:pt x="49" y="14"/>
                    <a:pt x="50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3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2"/>
                    <a:pt x="55" y="12"/>
                    <a:pt x="56" y="12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1"/>
                    <a:pt x="62" y="11"/>
                  </a:cubicBezTo>
                  <a:cubicBezTo>
                    <a:pt x="63" y="11"/>
                    <a:pt x="63" y="12"/>
                    <a:pt x="63" y="12"/>
                  </a:cubicBezTo>
                  <a:cubicBezTo>
                    <a:pt x="63" y="12"/>
                    <a:pt x="64" y="12"/>
                    <a:pt x="64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6" y="13"/>
                    <a:pt x="67" y="1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4" y="1"/>
                    <a:pt x="44" y="1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5" y="6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8"/>
                    <a:pt x="20" y="10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2"/>
                    <a:pt x="17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6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6"/>
                    <a:pt x="3" y="36"/>
                    <a:pt x="3" y="37"/>
                  </a:cubicBezTo>
                  <a:cubicBezTo>
                    <a:pt x="3" y="37"/>
                    <a:pt x="3" y="37"/>
                    <a:pt x="3" y="38"/>
                  </a:cubicBezTo>
                  <a:cubicBezTo>
                    <a:pt x="3" y="38"/>
                    <a:pt x="3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1" y="42"/>
                    <a:pt x="1" y="42"/>
                    <a:pt x="1" y="43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0"/>
                    <a:pt x="0" y="52"/>
                  </a:cubicBezTo>
                  <a:cubicBezTo>
                    <a:pt x="0" y="61"/>
                    <a:pt x="4" y="67"/>
                    <a:pt x="9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8"/>
                    <a:pt x="19" y="72"/>
                    <a:pt x="19" y="63"/>
                  </a:cubicBezTo>
                  <a:cubicBezTo>
                    <a:pt x="19" y="61"/>
                    <a:pt x="19" y="60"/>
                    <a:pt x="20" y="58"/>
                  </a:cubicBezTo>
                  <a:cubicBezTo>
                    <a:pt x="20" y="58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8" name="Freeform 200">
              <a:extLst>
                <a:ext uri="{FF2B5EF4-FFF2-40B4-BE49-F238E27FC236}">
                  <a16:creationId xmlns:a16="http://schemas.microsoft.com/office/drawing/2014/main" xmlns="" id="{DD854BEB-0450-4783-BB38-F531B031D3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5863" y="5326064"/>
              <a:ext cx="88900" cy="130175"/>
            </a:xfrm>
            <a:custGeom>
              <a:avLst/>
              <a:gdLst>
                <a:gd name="T0" fmla="*/ 28 w 56"/>
                <a:gd name="T1" fmla="*/ 9 h 82"/>
                <a:gd name="T2" fmla="*/ 56 w 56"/>
                <a:gd name="T3" fmla="*/ 25 h 82"/>
                <a:gd name="T4" fmla="*/ 28 w 56"/>
                <a:gd name="T5" fmla="*/ 73 h 82"/>
                <a:gd name="T6" fmla="*/ 0 w 56"/>
                <a:gd name="T7" fmla="*/ 57 h 82"/>
                <a:gd name="T8" fmla="*/ 28 w 56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28" y="9"/>
                  </a:moveTo>
                  <a:cubicBezTo>
                    <a:pt x="43" y="0"/>
                    <a:pt x="56" y="7"/>
                    <a:pt x="56" y="25"/>
                  </a:cubicBezTo>
                  <a:cubicBezTo>
                    <a:pt x="56" y="42"/>
                    <a:pt x="43" y="64"/>
                    <a:pt x="28" y="73"/>
                  </a:cubicBezTo>
                  <a:cubicBezTo>
                    <a:pt x="13" y="82"/>
                    <a:pt x="0" y="74"/>
                    <a:pt x="0" y="57"/>
                  </a:cubicBezTo>
                  <a:cubicBezTo>
                    <a:pt x="0" y="39"/>
                    <a:pt x="13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9" name="Freeform 201">
              <a:extLst>
                <a:ext uri="{FF2B5EF4-FFF2-40B4-BE49-F238E27FC236}">
                  <a16:creationId xmlns:a16="http://schemas.microsoft.com/office/drawing/2014/main" xmlns="" id="{DDBF5DB7-3E29-42DE-84A3-C91D78E339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2525" y="5073651"/>
              <a:ext cx="104775" cy="128588"/>
            </a:xfrm>
            <a:custGeom>
              <a:avLst/>
              <a:gdLst>
                <a:gd name="T0" fmla="*/ 20 w 66"/>
                <a:gd name="T1" fmla="*/ 55 h 81"/>
                <a:gd name="T2" fmla="*/ 20 w 66"/>
                <a:gd name="T3" fmla="*/ 52 h 81"/>
                <a:gd name="T4" fmla="*/ 21 w 66"/>
                <a:gd name="T5" fmla="*/ 49 h 81"/>
                <a:gd name="T6" fmla="*/ 22 w 66"/>
                <a:gd name="T7" fmla="*/ 46 h 81"/>
                <a:gd name="T8" fmla="*/ 24 w 66"/>
                <a:gd name="T9" fmla="*/ 42 h 81"/>
                <a:gd name="T10" fmla="*/ 25 w 66"/>
                <a:gd name="T11" fmla="*/ 39 h 81"/>
                <a:gd name="T12" fmla="*/ 27 w 66"/>
                <a:gd name="T13" fmla="*/ 36 h 81"/>
                <a:gd name="T14" fmla="*/ 29 w 66"/>
                <a:gd name="T15" fmla="*/ 32 h 81"/>
                <a:gd name="T16" fmla="*/ 31 w 66"/>
                <a:gd name="T17" fmla="*/ 29 h 81"/>
                <a:gd name="T18" fmla="*/ 34 w 66"/>
                <a:gd name="T19" fmla="*/ 26 h 81"/>
                <a:gd name="T20" fmla="*/ 37 w 66"/>
                <a:gd name="T21" fmla="*/ 23 h 81"/>
                <a:gd name="T22" fmla="*/ 41 w 66"/>
                <a:gd name="T23" fmla="*/ 19 h 81"/>
                <a:gd name="T24" fmla="*/ 46 w 66"/>
                <a:gd name="T25" fmla="*/ 15 h 81"/>
                <a:gd name="T26" fmla="*/ 51 w 66"/>
                <a:gd name="T27" fmla="*/ 13 h 81"/>
                <a:gd name="T28" fmla="*/ 54 w 66"/>
                <a:gd name="T29" fmla="*/ 12 h 81"/>
                <a:gd name="T30" fmla="*/ 57 w 66"/>
                <a:gd name="T31" fmla="*/ 12 h 81"/>
                <a:gd name="T32" fmla="*/ 59 w 66"/>
                <a:gd name="T33" fmla="*/ 11 h 81"/>
                <a:gd name="T34" fmla="*/ 62 w 66"/>
                <a:gd name="T35" fmla="*/ 12 h 81"/>
                <a:gd name="T36" fmla="*/ 64 w 66"/>
                <a:gd name="T37" fmla="*/ 12 h 81"/>
                <a:gd name="T38" fmla="*/ 66 w 66"/>
                <a:gd name="T39" fmla="*/ 13 h 81"/>
                <a:gd name="T40" fmla="*/ 47 w 66"/>
                <a:gd name="T41" fmla="*/ 2 h 81"/>
                <a:gd name="T42" fmla="*/ 46 w 66"/>
                <a:gd name="T43" fmla="*/ 1 h 81"/>
                <a:gd name="T44" fmla="*/ 44 w 66"/>
                <a:gd name="T45" fmla="*/ 1 h 81"/>
                <a:gd name="T46" fmla="*/ 43 w 66"/>
                <a:gd name="T47" fmla="*/ 1 h 81"/>
                <a:gd name="T48" fmla="*/ 41 w 66"/>
                <a:gd name="T49" fmla="*/ 0 h 81"/>
                <a:gd name="T50" fmla="*/ 41 w 66"/>
                <a:gd name="T51" fmla="*/ 0 h 81"/>
                <a:gd name="T52" fmla="*/ 39 w 66"/>
                <a:gd name="T53" fmla="*/ 1 h 81"/>
                <a:gd name="T54" fmla="*/ 37 w 66"/>
                <a:gd name="T55" fmla="*/ 1 h 81"/>
                <a:gd name="T56" fmla="*/ 35 w 66"/>
                <a:gd name="T57" fmla="*/ 1 h 81"/>
                <a:gd name="T58" fmla="*/ 34 w 66"/>
                <a:gd name="T59" fmla="*/ 1 h 81"/>
                <a:gd name="T60" fmla="*/ 31 w 66"/>
                <a:gd name="T61" fmla="*/ 2 h 81"/>
                <a:gd name="T62" fmla="*/ 28 w 66"/>
                <a:gd name="T63" fmla="*/ 4 h 81"/>
                <a:gd name="T64" fmla="*/ 23 w 66"/>
                <a:gd name="T65" fmla="*/ 8 h 81"/>
                <a:gd name="T66" fmla="*/ 18 w 66"/>
                <a:gd name="T67" fmla="*/ 11 h 81"/>
                <a:gd name="T68" fmla="*/ 16 w 66"/>
                <a:gd name="T69" fmla="*/ 14 h 81"/>
                <a:gd name="T70" fmla="*/ 15 w 66"/>
                <a:gd name="T71" fmla="*/ 15 h 81"/>
                <a:gd name="T72" fmla="*/ 13 w 66"/>
                <a:gd name="T73" fmla="*/ 17 h 81"/>
                <a:gd name="T74" fmla="*/ 12 w 66"/>
                <a:gd name="T75" fmla="*/ 19 h 81"/>
                <a:gd name="T76" fmla="*/ 10 w 66"/>
                <a:gd name="T77" fmla="*/ 21 h 81"/>
                <a:gd name="T78" fmla="*/ 10 w 66"/>
                <a:gd name="T79" fmla="*/ 22 h 81"/>
                <a:gd name="T80" fmla="*/ 8 w 66"/>
                <a:gd name="T81" fmla="*/ 25 h 81"/>
                <a:gd name="T82" fmla="*/ 7 w 66"/>
                <a:gd name="T83" fmla="*/ 27 h 81"/>
                <a:gd name="T84" fmla="*/ 6 w 66"/>
                <a:gd name="T85" fmla="*/ 29 h 81"/>
                <a:gd name="T86" fmla="*/ 5 w 66"/>
                <a:gd name="T87" fmla="*/ 31 h 81"/>
                <a:gd name="T88" fmla="*/ 5 w 66"/>
                <a:gd name="T89" fmla="*/ 32 h 81"/>
                <a:gd name="T90" fmla="*/ 3 w 66"/>
                <a:gd name="T91" fmla="*/ 35 h 81"/>
                <a:gd name="T92" fmla="*/ 3 w 66"/>
                <a:gd name="T93" fmla="*/ 37 h 81"/>
                <a:gd name="T94" fmla="*/ 2 w 66"/>
                <a:gd name="T95" fmla="*/ 39 h 81"/>
                <a:gd name="T96" fmla="*/ 1 w 66"/>
                <a:gd name="T97" fmla="*/ 41 h 81"/>
                <a:gd name="T98" fmla="*/ 1 w 66"/>
                <a:gd name="T99" fmla="*/ 43 h 81"/>
                <a:gd name="T100" fmla="*/ 0 w 66"/>
                <a:gd name="T101" fmla="*/ 46 h 81"/>
                <a:gd name="T102" fmla="*/ 0 w 66"/>
                <a:gd name="T103" fmla="*/ 47 h 81"/>
                <a:gd name="T104" fmla="*/ 8 w 66"/>
                <a:gd name="T105" fmla="*/ 70 h 81"/>
                <a:gd name="T106" fmla="*/ 19 w 66"/>
                <a:gd name="T107" fmla="*/ 63 h 81"/>
                <a:gd name="T108" fmla="*/ 19 w 66"/>
                <a:gd name="T10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81">
                  <a:moveTo>
                    <a:pt x="19" y="57"/>
                  </a:moveTo>
                  <a:cubicBezTo>
                    <a:pt x="19" y="56"/>
                    <a:pt x="19" y="56"/>
                    <a:pt x="20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20" y="51"/>
                    <a:pt x="21" y="51"/>
                    <a:pt x="21" y="50"/>
                  </a:cubicBezTo>
                  <a:cubicBezTo>
                    <a:pt x="21" y="50"/>
                    <a:pt x="21" y="49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4" y="41"/>
                    <a:pt x="24" y="41"/>
                    <a:pt x="25" y="4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8" y="34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2" y="29"/>
                    <a:pt x="32" y="28"/>
                    <a:pt x="33" y="28"/>
                  </a:cubicBezTo>
                  <a:cubicBezTo>
                    <a:pt x="33" y="27"/>
                    <a:pt x="33" y="27"/>
                    <a:pt x="34" y="26"/>
                  </a:cubicBezTo>
                  <a:cubicBezTo>
                    <a:pt x="34" y="26"/>
                    <a:pt x="34" y="25"/>
                    <a:pt x="35" y="25"/>
                  </a:cubicBezTo>
                  <a:cubicBezTo>
                    <a:pt x="35" y="24"/>
                    <a:pt x="36" y="24"/>
                    <a:pt x="37" y="23"/>
                  </a:cubicBezTo>
                  <a:cubicBezTo>
                    <a:pt x="37" y="23"/>
                    <a:pt x="37" y="22"/>
                    <a:pt x="38" y="22"/>
                  </a:cubicBezTo>
                  <a:cubicBezTo>
                    <a:pt x="39" y="21"/>
                    <a:pt x="40" y="20"/>
                    <a:pt x="41" y="19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4" y="17"/>
                    <a:pt x="45" y="16"/>
                    <a:pt x="46" y="15"/>
                  </a:cubicBezTo>
                  <a:cubicBezTo>
                    <a:pt x="48" y="15"/>
                    <a:pt x="49" y="14"/>
                    <a:pt x="50" y="13"/>
                  </a:cubicBezTo>
                  <a:cubicBezTo>
                    <a:pt x="50" y="13"/>
                    <a:pt x="51" y="13"/>
                    <a:pt x="51" y="13"/>
                  </a:cubicBezTo>
                  <a:cubicBezTo>
                    <a:pt x="52" y="13"/>
                    <a:pt x="52" y="13"/>
                    <a:pt x="53" y="12"/>
                  </a:cubicBezTo>
                  <a:cubicBezTo>
                    <a:pt x="53" y="12"/>
                    <a:pt x="54" y="12"/>
                    <a:pt x="54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2"/>
                    <a:pt x="56" y="12"/>
                    <a:pt x="57" y="12"/>
                  </a:cubicBezTo>
                  <a:cubicBezTo>
                    <a:pt x="57" y="12"/>
                    <a:pt x="57" y="12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2"/>
                    <a:pt x="61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2"/>
                    <a:pt x="63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6" y="13"/>
                    <a:pt x="66" y="1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6" y="2"/>
                    <a:pt x="46" y="2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2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1"/>
                    <a:pt x="37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1" y="2"/>
                    <a:pt x="31" y="2"/>
                    <a:pt x="31" y="3"/>
                  </a:cubicBezTo>
                  <a:cubicBezTo>
                    <a:pt x="30" y="3"/>
                    <a:pt x="29" y="4"/>
                    <a:pt x="28" y="4"/>
                  </a:cubicBezTo>
                  <a:cubicBezTo>
                    <a:pt x="26" y="5"/>
                    <a:pt x="25" y="6"/>
                    <a:pt x="23" y="7"/>
                  </a:cubicBezTo>
                  <a:cubicBezTo>
                    <a:pt x="23" y="7"/>
                    <a:pt x="23" y="8"/>
                    <a:pt x="23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6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2" y="19"/>
                    <a:pt x="11" y="20"/>
                    <a:pt x="11" y="20"/>
                  </a:cubicBezTo>
                  <a:cubicBezTo>
                    <a:pt x="11" y="20"/>
                    <a:pt x="11" y="21"/>
                    <a:pt x="10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4" y="33"/>
                    <a:pt x="4" y="34"/>
                  </a:cubicBezTo>
                  <a:cubicBezTo>
                    <a:pt x="3" y="34"/>
                    <a:pt x="3" y="35"/>
                    <a:pt x="3" y="35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7"/>
                    <a:pt x="3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1"/>
                    <a:pt x="1" y="41"/>
                  </a:cubicBezTo>
                  <a:cubicBezTo>
                    <a:pt x="1" y="41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4"/>
                    <a:pt x="1" y="44"/>
                  </a:cubicBezTo>
                  <a:cubicBezTo>
                    <a:pt x="1" y="45"/>
                    <a:pt x="0" y="45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0" y="51"/>
                    <a:pt x="0" y="52"/>
                  </a:cubicBezTo>
                  <a:cubicBezTo>
                    <a:pt x="0" y="61"/>
                    <a:pt x="3" y="67"/>
                    <a:pt x="8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8"/>
                    <a:pt x="19" y="72"/>
                    <a:pt x="19" y="63"/>
                  </a:cubicBezTo>
                  <a:cubicBezTo>
                    <a:pt x="19" y="62"/>
                    <a:pt x="19" y="60"/>
                    <a:pt x="19" y="58"/>
                  </a:cubicBezTo>
                  <a:cubicBezTo>
                    <a:pt x="19" y="58"/>
                    <a:pt x="19" y="58"/>
                    <a:pt x="19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0" name="Freeform 202">
              <a:extLst>
                <a:ext uri="{FF2B5EF4-FFF2-40B4-BE49-F238E27FC236}">
                  <a16:creationId xmlns:a16="http://schemas.microsoft.com/office/drawing/2014/main" xmlns="" id="{61A66641-221B-4166-B18B-CA889905B7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2688" y="5083176"/>
              <a:ext cx="87313" cy="130175"/>
            </a:xfrm>
            <a:custGeom>
              <a:avLst/>
              <a:gdLst>
                <a:gd name="T0" fmla="*/ 27 w 55"/>
                <a:gd name="T1" fmla="*/ 9 h 82"/>
                <a:gd name="T2" fmla="*/ 55 w 55"/>
                <a:gd name="T3" fmla="*/ 25 h 82"/>
                <a:gd name="T4" fmla="*/ 28 w 55"/>
                <a:gd name="T5" fmla="*/ 73 h 82"/>
                <a:gd name="T6" fmla="*/ 0 w 55"/>
                <a:gd name="T7" fmla="*/ 57 h 82"/>
                <a:gd name="T8" fmla="*/ 27 w 55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2">
                  <a:moveTo>
                    <a:pt x="27" y="9"/>
                  </a:moveTo>
                  <a:cubicBezTo>
                    <a:pt x="43" y="0"/>
                    <a:pt x="55" y="8"/>
                    <a:pt x="55" y="25"/>
                  </a:cubicBezTo>
                  <a:cubicBezTo>
                    <a:pt x="55" y="43"/>
                    <a:pt x="43" y="64"/>
                    <a:pt x="28" y="73"/>
                  </a:cubicBezTo>
                  <a:cubicBezTo>
                    <a:pt x="12" y="82"/>
                    <a:pt x="0" y="75"/>
                    <a:pt x="0" y="57"/>
                  </a:cubicBezTo>
                  <a:cubicBezTo>
                    <a:pt x="0" y="40"/>
                    <a:pt x="12" y="18"/>
                    <a:pt x="27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1" name="Freeform 203">
              <a:extLst>
                <a:ext uri="{FF2B5EF4-FFF2-40B4-BE49-F238E27FC236}">
                  <a16:creationId xmlns:a16="http://schemas.microsoft.com/office/drawing/2014/main" xmlns="" id="{6A6E1711-A45C-4D56-B2D0-82F4E1EE4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1038" y="5030789"/>
              <a:ext cx="104775" cy="127000"/>
            </a:xfrm>
            <a:custGeom>
              <a:avLst/>
              <a:gdLst>
                <a:gd name="T0" fmla="*/ 20 w 66"/>
                <a:gd name="T1" fmla="*/ 54 h 80"/>
                <a:gd name="T2" fmla="*/ 21 w 66"/>
                <a:gd name="T3" fmla="*/ 51 h 80"/>
                <a:gd name="T4" fmla="*/ 21 w 66"/>
                <a:gd name="T5" fmla="*/ 48 h 80"/>
                <a:gd name="T6" fmla="*/ 22 w 66"/>
                <a:gd name="T7" fmla="*/ 45 h 80"/>
                <a:gd name="T8" fmla="*/ 24 w 66"/>
                <a:gd name="T9" fmla="*/ 41 h 80"/>
                <a:gd name="T10" fmla="*/ 26 w 66"/>
                <a:gd name="T11" fmla="*/ 38 h 80"/>
                <a:gd name="T12" fmla="*/ 27 w 66"/>
                <a:gd name="T13" fmla="*/ 35 h 80"/>
                <a:gd name="T14" fmla="*/ 29 w 66"/>
                <a:gd name="T15" fmla="*/ 31 h 80"/>
                <a:gd name="T16" fmla="*/ 32 w 66"/>
                <a:gd name="T17" fmla="*/ 28 h 80"/>
                <a:gd name="T18" fmla="*/ 34 w 66"/>
                <a:gd name="T19" fmla="*/ 25 h 80"/>
                <a:gd name="T20" fmla="*/ 37 w 66"/>
                <a:gd name="T21" fmla="*/ 22 h 80"/>
                <a:gd name="T22" fmla="*/ 42 w 66"/>
                <a:gd name="T23" fmla="*/ 18 h 80"/>
                <a:gd name="T24" fmla="*/ 47 w 66"/>
                <a:gd name="T25" fmla="*/ 14 h 80"/>
                <a:gd name="T26" fmla="*/ 51 w 66"/>
                <a:gd name="T27" fmla="*/ 12 h 80"/>
                <a:gd name="T28" fmla="*/ 54 w 66"/>
                <a:gd name="T29" fmla="*/ 11 h 80"/>
                <a:gd name="T30" fmla="*/ 57 w 66"/>
                <a:gd name="T31" fmla="*/ 11 h 80"/>
                <a:gd name="T32" fmla="*/ 60 w 66"/>
                <a:gd name="T33" fmla="*/ 11 h 80"/>
                <a:gd name="T34" fmla="*/ 62 w 66"/>
                <a:gd name="T35" fmla="*/ 11 h 80"/>
                <a:gd name="T36" fmla="*/ 64 w 66"/>
                <a:gd name="T37" fmla="*/ 11 h 80"/>
                <a:gd name="T38" fmla="*/ 66 w 66"/>
                <a:gd name="T39" fmla="*/ 12 h 80"/>
                <a:gd name="T40" fmla="*/ 47 w 66"/>
                <a:gd name="T41" fmla="*/ 1 h 80"/>
                <a:gd name="T42" fmla="*/ 46 w 66"/>
                <a:gd name="T43" fmla="*/ 1 h 80"/>
                <a:gd name="T44" fmla="*/ 45 w 66"/>
                <a:gd name="T45" fmla="*/ 0 h 80"/>
                <a:gd name="T46" fmla="*/ 43 w 66"/>
                <a:gd name="T47" fmla="*/ 0 h 80"/>
                <a:gd name="T48" fmla="*/ 41 w 66"/>
                <a:gd name="T49" fmla="*/ 0 h 80"/>
                <a:gd name="T50" fmla="*/ 41 w 66"/>
                <a:gd name="T51" fmla="*/ 0 h 80"/>
                <a:gd name="T52" fmla="*/ 39 w 66"/>
                <a:gd name="T53" fmla="*/ 0 h 80"/>
                <a:gd name="T54" fmla="*/ 37 w 66"/>
                <a:gd name="T55" fmla="*/ 0 h 80"/>
                <a:gd name="T56" fmla="*/ 36 w 66"/>
                <a:gd name="T57" fmla="*/ 0 h 80"/>
                <a:gd name="T58" fmla="*/ 34 w 66"/>
                <a:gd name="T59" fmla="*/ 0 h 80"/>
                <a:gd name="T60" fmla="*/ 32 w 66"/>
                <a:gd name="T61" fmla="*/ 1 h 80"/>
                <a:gd name="T62" fmla="*/ 28 w 66"/>
                <a:gd name="T63" fmla="*/ 3 h 80"/>
                <a:gd name="T64" fmla="*/ 23 w 66"/>
                <a:gd name="T65" fmla="*/ 7 h 80"/>
                <a:gd name="T66" fmla="*/ 19 w 66"/>
                <a:gd name="T67" fmla="*/ 10 h 80"/>
                <a:gd name="T68" fmla="*/ 16 w 66"/>
                <a:gd name="T69" fmla="*/ 13 h 80"/>
                <a:gd name="T70" fmla="*/ 15 w 66"/>
                <a:gd name="T71" fmla="*/ 14 h 80"/>
                <a:gd name="T72" fmla="*/ 13 w 66"/>
                <a:gd name="T73" fmla="*/ 16 h 80"/>
                <a:gd name="T74" fmla="*/ 12 w 66"/>
                <a:gd name="T75" fmla="*/ 18 h 80"/>
                <a:gd name="T76" fmla="*/ 11 w 66"/>
                <a:gd name="T77" fmla="*/ 20 h 80"/>
                <a:gd name="T78" fmla="*/ 10 w 66"/>
                <a:gd name="T79" fmla="*/ 21 h 80"/>
                <a:gd name="T80" fmla="*/ 8 w 66"/>
                <a:gd name="T81" fmla="*/ 24 h 80"/>
                <a:gd name="T82" fmla="*/ 7 w 66"/>
                <a:gd name="T83" fmla="*/ 26 h 80"/>
                <a:gd name="T84" fmla="*/ 6 w 66"/>
                <a:gd name="T85" fmla="*/ 28 h 80"/>
                <a:gd name="T86" fmla="*/ 5 w 66"/>
                <a:gd name="T87" fmla="*/ 30 h 80"/>
                <a:gd name="T88" fmla="*/ 5 w 66"/>
                <a:gd name="T89" fmla="*/ 31 h 80"/>
                <a:gd name="T90" fmla="*/ 4 w 66"/>
                <a:gd name="T91" fmla="*/ 34 h 80"/>
                <a:gd name="T92" fmla="*/ 3 w 66"/>
                <a:gd name="T93" fmla="*/ 36 h 80"/>
                <a:gd name="T94" fmla="*/ 2 w 66"/>
                <a:gd name="T95" fmla="*/ 38 h 80"/>
                <a:gd name="T96" fmla="*/ 2 w 66"/>
                <a:gd name="T97" fmla="*/ 40 h 80"/>
                <a:gd name="T98" fmla="*/ 1 w 66"/>
                <a:gd name="T99" fmla="*/ 42 h 80"/>
                <a:gd name="T100" fmla="*/ 1 w 66"/>
                <a:gd name="T101" fmla="*/ 45 h 80"/>
                <a:gd name="T102" fmla="*/ 0 w 66"/>
                <a:gd name="T103" fmla="*/ 46 h 80"/>
                <a:gd name="T104" fmla="*/ 8 w 66"/>
                <a:gd name="T105" fmla="*/ 69 h 80"/>
                <a:gd name="T106" fmla="*/ 19 w 66"/>
                <a:gd name="T107" fmla="*/ 62 h 80"/>
                <a:gd name="T108" fmla="*/ 20 w 66"/>
                <a:gd name="T10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80">
                  <a:moveTo>
                    <a:pt x="20" y="56"/>
                  </a:moveTo>
                  <a:cubicBezTo>
                    <a:pt x="20" y="55"/>
                    <a:pt x="20" y="55"/>
                    <a:pt x="20" y="54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9"/>
                    <a:pt x="21" y="48"/>
                    <a:pt x="21" y="48"/>
                  </a:cubicBezTo>
                  <a:cubicBezTo>
                    <a:pt x="22" y="47"/>
                    <a:pt x="22" y="46"/>
                    <a:pt x="22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1"/>
                    <a:pt x="24" y="41"/>
                  </a:cubicBezTo>
                  <a:cubicBezTo>
                    <a:pt x="24" y="40"/>
                    <a:pt x="25" y="40"/>
                    <a:pt x="25" y="39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7"/>
                    <a:pt x="26" y="36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1"/>
                    <a:pt x="29" y="31"/>
                  </a:cubicBezTo>
                  <a:cubicBezTo>
                    <a:pt x="30" y="31"/>
                    <a:pt x="30" y="30"/>
                    <a:pt x="31" y="29"/>
                  </a:cubicBezTo>
                  <a:cubicBezTo>
                    <a:pt x="31" y="29"/>
                    <a:pt x="31" y="29"/>
                    <a:pt x="32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4" y="25"/>
                    <a:pt x="35" y="24"/>
                    <a:pt x="35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7" y="22"/>
                    <a:pt x="38" y="21"/>
                    <a:pt x="38" y="21"/>
                  </a:cubicBezTo>
                  <a:cubicBezTo>
                    <a:pt x="39" y="20"/>
                    <a:pt x="40" y="19"/>
                    <a:pt x="42" y="18"/>
                  </a:cubicBezTo>
                  <a:cubicBezTo>
                    <a:pt x="42" y="18"/>
                    <a:pt x="42" y="17"/>
                    <a:pt x="42" y="17"/>
                  </a:cubicBezTo>
                  <a:cubicBezTo>
                    <a:pt x="44" y="16"/>
                    <a:pt x="45" y="15"/>
                    <a:pt x="47" y="14"/>
                  </a:cubicBezTo>
                  <a:cubicBezTo>
                    <a:pt x="48" y="14"/>
                    <a:pt x="49" y="13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3" y="12"/>
                    <a:pt x="53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0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3" y="11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1"/>
                    <a:pt x="64" y="11"/>
                    <a:pt x="65" y="12"/>
                  </a:cubicBezTo>
                  <a:cubicBezTo>
                    <a:pt x="65" y="12"/>
                    <a:pt x="66" y="12"/>
                    <a:pt x="66" y="12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2" y="8"/>
                    <a:pt x="20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6" y="13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4" y="15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2" y="18"/>
                    <a:pt x="12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7" y="25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5" y="30"/>
                    <a:pt x="5" y="30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7"/>
                    <a:pt x="3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60"/>
                    <a:pt x="3" y="66"/>
                    <a:pt x="8" y="6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2" y="77"/>
                    <a:pt x="19" y="71"/>
                    <a:pt x="19" y="62"/>
                  </a:cubicBezTo>
                  <a:cubicBezTo>
                    <a:pt x="19" y="61"/>
                    <a:pt x="19" y="59"/>
                    <a:pt x="19" y="57"/>
                  </a:cubicBezTo>
                  <a:cubicBezTo>
                    <a:pt x="19" y="57"/>
                    <a:pt x="19" y="57"/>
                    <a:pt x="20" y="56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2" name="Freeform 204">
              <a:extLst>
                <a:ext uri="{FF2B5EF4-FFF2-40B4-BE49-F238E27FC236}">
                  <a16:creationId xmlns:a16="http://schemas.microsoft.com/office/drawing/2014/main" xmlns="" id="{74CBEF8F-1563-49EE-A8C6-3BCB487D1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1200" y="5038726"/>
              <a:ext cx="88900" cy="130175"/>
            </a:xfrm>
            <a:custGeom>
              <a:avLst/>
              <a:gdLst>
                <a:gd name="T0" fmla="*/ 28 w 56"/>
                <a:gd name="T1" fmla="*/ 9 h 82"/>
                <a:gd name="T2" fmla="*/ 56 w 56"/>
                <a:gd name="T3" fmla="*/ 25 h 82"/>
                <a:gd name="T4" fmla="*/ 28 w 56"/>
                <a:gd name="T5" fmla="*/ 73 h 82"/>
                <a:gd name="T6" fmla="*/ 0 w 56"/>
                <a:gd name="T7" fmla="*/ 57 h 82"/>
                <a:gd name="T8" fmla="*/ 28 w 56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28" y="9"/>
                  </a:moveTo>
                  <a:cubicBezTo>
                    <a:pt x="43" y="0"/>
                    <a:pt x="56" y="8"/>
                    <a:pt x="56" y="25"/>
                  </a:cubicBezTo>
                  <a:cubicBezTo>
                    <a:pt x="56" y="43"/>
                    <a:pt x="43" y="64"/>
                    <a:pt x="28" y="73"/>
                  </a:cubicBezTo>
                  <a:cubicBezTo>
                    <a:pt x="13" y="82"/>
                    <a:pt x="0" y="75"/>
                    <a:pt x="0" y="57"/>
                  </a:cubicBezTo>
                  <a:cubicBezTo>
                    <a:pt x="0" y="40"/>
                    <a:pt x="12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3" name="Freeform 205">
              <a:extLst>
                <a:ext uri="{FF2B5EF4-FFF2-40B4-BE49-F238E27FC236}">
                  <a16:creationId xmlns:a16="http://schemas.microsoft.com/office/drawing/2014/main" xmlns="" id="{64EAA318-3ED5-4F64-BD38-9B49F222BD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4525" y="4940301"/>
              <a:ext cx="635000" cy="438150"/>
            </a:xfrm>
            <a:custGeom>
              <a:avLst/>
              <a:gdLst>
                <a:gd name="T0" fmla="*/ 295 w 400"/>
                <a:gd name="T1" fmla="*/ 141 h 277"/>
                <a:gd name="T2" fmla="*/ 378 w 400"/>
                <a:gd name="T3" fmla="*/ 92 h 277"/>
                <a:gd name="T4" fmla="*/ 323 w 400"/>
                <a:gd name="T5" fmla="*/ 31 h 277"/>
                <a:gd name="T6" fmla="*/ 241 w 400"/>
                <a:gd name="T7" fmla="*/ 75 h 277"/>
                <a:gd name="T8" fmla="*/ 241 w 400"/>
                <a:gd name="T9" fmla="*/ 0 h 277"/>
                <a:gd name="T10" fmla="*/ 165 w 400"/>
                <a:gd name="T11" fmla="*/ 1 h 277"/>
                <a:gd name="T12" fmla="*/ 165 w 400"/>
                <a:gd name="T13" fmla="*/ 76 h 277"/>
                <a:gd name="T14" fmla="*/ 75 w 400"/>
                <a:gd name="T15" fmla="*/ 25 h 277"/>
                <a:gd name="T16" fmla="*/ 18 w 400"/>
                <a:gd name="T17" fmla="*/ 73 h 277"/>
                <a:gd name="T18" fmla="*/ 35 w 400"/>
                <a:gd name="T19" fmla="*/ 99 h 277"/>
                <a:gd name="T20" fmla="*/ 111 w 400"/>
                <a:gd name="T21" fmla="*/ 149 h 277"/>
                <a:gd name="T22" fmla="*/ 24 w 400"/>
                <a:gd name="T23" fmla="*/ 208 h 277"/>
                <a:gd name="T24" fmla="*/ 36 w 400"/>
                <a:gd name="T25" fmla="*/ 261 h 277"/>
                <a:gd name="T26" fmla="*/ 112 w 400"/>
                <a:gd name="T27" fmla="*/ 253 h 277"/>
                <a:gd name="T28" fmla="*/ 200 w 400"/>
                <a:gd name="T29" fmla="*/ 199 h 277"/>
                <a:gd name="T30" fmla="*/ 310 w 400"/>
                <a:gd name="T31" fmla="*/ 257 h 277"/>
                <a:gd name="T32" fmla="*/ 378 w 400"/>
                <a:gd name="T33" fmla="*/ 230 h 277"/>
                <a:gd name="T34" fmla="*/ 375 w 400"/>
                <a:gd name="T35" fmla="*/ 197 h 277"/>
                <a:gd name="T36" fmla="*/ 295 w 400"/>
                <a:gd name="T37" fmla="*/ 1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277">
                  <a:moveTo>
                    <a:pt x="295" y="141"/>
                  </a:moveTo>
                  <a:cubicBezTo>
                    <a:pt x="378" y="92"/>
                    <a:pt x="378" y="92"/>
                    <a:pt x="378" y="92"/>
                  </a:cubicBezTo>
                  <a:cubicBezTo>
                    <a:pt x="378" y="92"/>
                    <a:pt x="400" y="21"/>
                    <a:pt x="323" y="31"/>
                  </a:cubicBezTo>
                  <a:cubicBezTo>
                    <a:pt x="241" y="75"/>
                    <a:pt x="241" y="75"/>
                    <a:pt x="241" y="75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3"/>
                    <a:pt x="166" y="47"/>
                    <a:pt x="165" y="7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14" y="13"/>
                    <a:pt x="18" y="73"/>
                  </a:cubicBezTo>
                  <a:cubicBezTo>
                    <a:pt x="18" y="73"/>
                    <a:pt x="19" y="89"/>
                    <a:pt x="35" y="99"/>
                  </a:cubicBezTo>
                  <a:cubicBezTo>
                    <a:pt x="56" y="113"/>
                    <a:pt x="111" y="149"/>
                    <a:pt x="111" y="149"/>
                  </a:cubicBezTo>
                  <a:cubicBezTo>
                    <a:pt x="24" y="208"/>
                    <a:pt x="24" y="208"/>
                    <a:pt x="24" y="208"/>
                  </a:cubicBezTo>
                  <a:cubicBezTo>
                    <a:pt x="24" y="208"/>
                    <a:pt x="0" y="244"/>
                    <a:pt x="36" y="261"/>
                  </a:cubicBezTo>
                  <a:cubicBezTo>
                    <a:pt x="72" y="277"/>
                    <a:pt x="112" y="253"/>
                    <a:pt x="112" y="253"/>
                  </a:cubicBezTo>
                  <a:cubicBezTo>
                    <a:pt x="200" y="199"/>
                    <a:pt x="200" y="199"/>
                    <a:pt x="200" y="199"/>
                  </a:cubicBezTo>
                  <a:cubicBezTo>
                    <a:pt x="204" y="200"/>
                    <a:pt x="310" y="257"/>
                    <a:pt x="310" y="257"/>
                  </a:cubicBezTo>
                  <a:cubicBezTo>
                    <a:pt x="310" y="257"/>
                    <a:pt x="364" y="275"/>
                    <a:pt x="378" y="230"/>
                  </a:cubicBezTo>
                  <a:cubicBezTo>
                    <a:pt x="381" y="219"/>
                    <a:pt x="382" y="206"/>
                    <a:pt x="375" y="197"/>
                  </a:cubicBezTo>
                  <a:lnTo>
                    <a:pt x="295" y="14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4" name="Freeform 206">
              <a:extLst>
                <a:ext uri="{FF2B5EF4-FFF2-40B4-BE49-F238E27FC236}">
                  <a16:creationId xmlns:a16="http://schemas.microsoft.com/office/drawing/2014/main" xmlns="" id="{6AF4F639-5485-409F-9D30-2D5C49AAE0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5950" y="4235451"/>
              <a:ext cx="90488" cy="623888"/>
            </a:xfrm>
            <a:custGeom>
              <a:avLst/>
              <a:gdLst>
                <a:gd name="T0" fmla="*/ 0 w 57"/>
                <a:gd name="T1" fmla="*/ 0 h 393"/>
                <a:gd name="T2" fmla="*/ 0 w 57"/>
                <a:gd name="T3" fmla="*/ 359 h 393"/>
                <a:gd name="T4" fmla="*/ 57 w 57"/>
                <a:gd name="T5" fmla="*/ 393 h 393"/>
                <a:gd name="T6" fmla="*/ 57 w 57"/>
                <a:gd name="T7" fmla="*/ 20 h 393"/>
                <a:gd name="T8" fmla="*/ 0 w 57"/>
                <a:gd name="T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93">
                  <a:moveTo>
                    <a:pt x="0" y="0"/>
                  </a:moveTo>
                  <a:lnTo>
                    <a:pt x="0" y="359"/>
                  </a:lnTo>
                  <a:lnTo>
                    <a:pt x="57" y="393"/>
                  </a:lnTo>
                  <a:lnTo>
                    <a:pt x="57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5" name="Freeform 207">
              <a:extLst>
                <a:ext uri="{FF2B5EF4-FFF2-40B4-BE49-F238E27FC236}">
                  <a16:creationId xmlns:a16="http://schemas.microsoft.com/office/drawing/2014/main" xmlns="" id="{712479CF-BAAA-44A1-A7E6-6B4EFA8C2E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6438" y="4267201"/>
              <a:ext cx="20638" cy="592138"/>
            </a:xfrm>
            <a:custGeom>
              <a:avLst/>
              <a:gdLst>
                <a:gd name="T0" fmla="*/ 11 w 13"/>
                <a:gd name="T1" fmla="*/ 367 h 373"/>
                <a:gd name="T2" fmla="*/ 0 w 13"/>
                <a:gd name="T3" fmla="*/ 373 h 373"/>
                <a:gd name="T4" fmla="*/ 0 w 13"/>
                <a:gd name="T5" fmla="*/ 0 h 373"/>
                <a:gd name="T6" fmla="*/ 13 w 13"/>
                <a:gd name="T7" fmla="*/ 12 h 373"/>
                <a:gd name="T8" fmla="*/ 11 w 13"/>
                <a:gd name="T9" fmla="*/ 36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3">
                  <a:moveTo>
                    <a:pt x="11" y="367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13" y="12"/>
                  </a:lnTo>
                  <a:lnTo>
                    <a:pt x="11" y="367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6" name="Freeform 208">
              <a:extLst>
                <a:ext uri="{FF2B5EF4-FFF2-40B4-BE49-F238E27FC236}">
                  <a16:creationId xmlns:a16="http://schemas.microsoft.com/office/drawing/2014/main" xmlns="" id="{2FB3BF59-E744-429F-9E00-77CBD9ED5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7188" y="3706814"/>
              <a:ext cx="101600" cy="38100"/>
            </a:xfrm>
            <a:custGeom>
              <a:avLst/>
              <a:gdLst>
                <a:gd name="T0" fmla="*/ 0 w 64"/>
                <a:gd name="T1" fmla="*/ 21 h 24"/>
                <a:gd name="T2" fmla="*/ 26 w 64"/>
                <a:gd name="T3" fmla="*/ 6 h 24"/>
                <a:gd name="T4" fmla="*/ 64 w 64"/>
                <a:gd name="T5" fmla="*/ 9 h 24"/>
                <a:gd name="T6" fmla="*/ 38 w 64"/>
                <a:gd name="T7" fmla="*/ 24 h 24"/>
                <a:gd name="T8" fmla="*/ 0 w 64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0" y="21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6" y="0"/>
                    <a:pt x="50" y="1"/>
                    <a:pt x="64" y="9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23" y="16"/>
                    <a:pt x="10" y="15"/>
                    <a:pt x="0" y="21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7" name="Freeform 209">
              <a:extLst>
                <a:ext uri="{FF2B5EF4-FFF2-40B4-BE49-F238E27FC236}">
                  <a16:creationId xmlns:a16="http://schemas.microsoft.com/office/drawing/2014/main" xmlns="" id="{771CCDE9-08E8-461C-AF94-027D53BCEB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7188" y="3711576"/>
              <a:ext cx="49213" cy="28575"/>
            </a:xfrm>
            <a:custGeom>
              <a:avLst/>
              <a:gdLst>
                <a:gd name="T0" fmla="*/ 0 w 31"/>
                <a:gd name="T1" fmla="*/ 18 h 18"/>
                <a:gd name="T2" fmla="*/ 26 w 31"/>
                <a:gd name="T3" fmla="*/ 3 h 18"/>
                <a:gd name="T4" fmla="*/ 31 w 31"/>
                <a:gd name="T5" fmla="*/ 0 h 18"/>
                <a:gd name="T6" fmla="*/ 4 w 31"/>
                <a:gd name="T7" fmla="*/ 16 h 18"/>
                <a:gd name="T8" fmla="*/ 0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0" y="18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8" y="2"/>
                    <a:pt x="29" y="1"/>
                    <a:pt x="31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1" y="17"/>
                    <a:pt x="0" y="18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8" name="Freeform 210">
              <a:extLst>
                <a:ext uri="{FF2B5EF4-FFF2-40B4-BE49-F238E27FC236}">
                  <a16:creationId xmlns:a16="http://schemas.microsoft.com/office/drawing/2014/main" xmlns="" id="{A2F41357-FEA9-4223-85FC-1DC1969C7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3538" y="3709989"/>
              <a:ext cx="49213" cy="26988"/>
            </a:xfrm>
            <a:custGeom>
              <a:avLst/>
              <a:gdLst>
                <a:gd name="T0" fmla="*/ 0 w 31"/>
                <a:gd name="T1" fmla="*/ 17 h 17"/>
                <a:gd name="T2" fmla="*/ 27 w 31"/>
                <a:gd name="T3" fmla="*/ 1 h 17"/>
                <a:gd name="T4" fmla="*/ 31 w 31"/>
                <a:gd name="T5" fmla="*/ 0 h 17"/>
                <a:gd name="T6" fmla="*/ 4 w 31"/>
                <a:gd name="T7" fmla="*/ 16 h 17"/>
                <a:gd name="T8" fmla="*/ 0 w 3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0" y="17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9" y="1"/>
                    <a:pt x="31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2" y="16"/>
                    <a:pt x="0" y="17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9" name="Freeform 211">
              <a:extLst>
                <a:ext uri="{FF2B5EF4-FFF2-40B4-BE49-F238E27FC236}">
                  <a16:creationId xmlns:a16="http://schemas.microsoft.com/office/drawing/2014/main" xmlns="" id="{39B4F2AD-A4B3-4854-8395-18BCDD1290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9888" y="3709989"/>
              <a:ext cx="47625" cy="25400"/>
            </a:xfrm>
            <a:custGeom>
              <a:avLst/>
              <a:gdLst>
                <a:gd name="T0" fmla="*/ 0 w 30"/>
                <a:gd name="T1" fmla="*/ 16 h 16"/>
                <a:gd name="T2" fmla="*/ 27 w 30"/>
                <a:gd name="T3" fmla="*/ 0 h 16"/>
                <a:gd name="T4" fmla="*/ 30 w 30"/>
                <a:gd name="T5" fmla="*/ 0 h 16"/>
                <a:gd name="T6" fmla="*/ 3 w 30"/>
                <a:gd name="T7" fmla="*/ 15 h 16"/>
                <a:gd name="T8" fmla="*/ 0 w 3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0" name="Freeform 212">
              <a:extLst>
                <a:ext uri="{FF2B5EF4-FFF2-40B4-BE49-F238E27FC236}">
                  <a16:creationId xmlns:a16="http://schemas.microsoft.com/office/drawing/2014/main" xmlns="" id="{C27F8C1A-5482-4659-9F5C-65A83D2381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94650" y="3709989"/>
              <a:ext cx="46038" cy="23813"/>
            </a:xfrm>
            <a:custGeom>
              <a:avLst/>
              <a:gdLst>
                <a:gd name="T0" fmla="*/ 0 w 29"/>
                <a:gd name="T1" fmla="*/ 15 h 15"/>
                <a:gd name="T2" fmla="*/ 27 w 29"/>
                <a:gd name="T3" fmla="*/ 0 h 15"/>
                <a:gd name="T4" fmla="*/ 29 w 29"/>
                <a:gd name="T5" fmla="*/ 0 h 15"/>
                <a:gd name="T6" fmla="*/ 3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1" name="Freeform 213">
              <a:extLst>
                <a:ext uri="{FF2B5EF4-FFF2-40B4-BE49-F238E27FC236}">
                  <a16:creationId xmlns:a16="http://schemas.microsoft.com/office/drawing/2014/main" xmlns="" id="{645AA9AE-6B47-48B1-BC79-E04D1BFEAA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99413" y="3709989"/>
              <a:ext cx="46038" cy="23813"/>
            </a:xfrm>
            <a:custGeom>
              <a:avLst/>
              <a:gdLst>
                <a:gd name="T0" fmla="*/ 0 w 29"/>
                <a:gd name="T1" fmla="*/ 15 h 15"/>
                <a:gd name="T2" fmla="*/ 26 w 29"/>
                <a:gd name="T3" fmla="*/ 0 h 15"/>
                <a:gd name="T4" fmla="*/ 29 w 29"/>
                <a:gd name="T5" fmla="*/ 0 h 15"/>
                <a:gd name="T6" fmla="*/ 2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2" name="Freeform 214">
              <a:extLst>
                <a:ext uri="{FF2B5EF4-FFF2-40B4-BE49-F238E27FC236}">
                  <a16:creationId xmlns:a16="http://schemas.microsoft.com/office/drawing/2014/main" xmlns="" id="{FE400BEE-A1BE-4C93-9B9F-5FB2D25F32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02588" y="3709989"/>
              <a:ext cx="46038" cy="25400"/>
            </a:xfrm>
            <a:custGeom>
              <a:avLst/>
              <a:gdLst>
                <a:gd name="T0" fmla="*/ 0 w 29"/>
                <a:gd name="T1" fmla="*/ 15 h 16"/>
                <a:gd name="T2" fmla="*/ 27 w 29"/>
                <a:gd name="T3" fmla="*/ 0 h 16"/>
                <a:gd name="T4" fmla="*/ 29 w 29"/>
                <a:gd name="T5" fmla="*/ 0 h 16"/>
                <a:gd name="T6" fmla="*/ 3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3" name="Freeform 215">
              <a:extLst>
                <a:ext uri="{FF2B5EF4-FFF2-40B4-BE49-F238E27FC236}">
                  <a16:creationId xmlns:a16="http://schemas.microsoft.com/office/drawing/2014/main" xmlns="" id="{BEEC76D4-3B7A-41B4-A927-E72CD57FCD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07350" y="3709989"/>
              <a:ext cx="46038" cy="25400"/>
            </a:xfrm>
            <a:custGeom>
              <a:avLst/>
              <a:gdLst>
                <a:gd name="T0" fmla="*/ 0 w 29"/>
                <a:gd name="T1" fmla="*/ 16 h 16"/>
                <a:gd name="T2" fmla="*/ 26 w 29"/>
                <a:gd name="T3" fmla="*/ 0 h 16"/>
                <a:gd name="T4" fmla="*/ 29 w 29"/>
                <a:gd name="T5" fmla="*/ 1 h 16"/>
                <a:gd name="T6" fmla="*/ 2 w 29"/>
                <a:gd name="T7" fmla="*/ 16 h 16"/>
                <a:gd name="T8" fmla="*/ 0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4" name="Freeform 216">
              <a:extLst>
                <a:ext uri="{FF2B5EF4-FFF2-40B4-BE49-F238E27FC236}">
                  <a16:creationId xmlns:a16="http://schemas.microsoft.com/office/drawing/2014/main" xmlns="" id="{F406DB7F-EC4C-4244-A446-A38F396C41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0525" y="3711576"/>
              <a:ext cx="46038" cy="23813"/>
            </a:xfrm>
            <a:custGeom>
              <a:avLst/>
              <a:gdLst>
                <a:gd name="T0" fmla="*/ 0 w 29"/>
                <a:gd name="T1" fmla="*/ 15 h 15"/>
                <a:gd name="T2" fmla="*/ 27 w 29"/>
                <a:gd name="T3" fmla="*/ 0 h 15"/>
                <a:gd name="T4" fmla="*/ 29 w 29"/>
                <a:gd name="T5" fmla="*/ 0 h 15"/>
                <a:gd name="T6" fmla="*/ 2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5" name="Freeform 217">
              <a:extLst>
                <a:ext uri="{FF2B5EF4-FFF2-40B4-BE49-F238E27FC236}">
                  <a16:creationId xmlns:a16="http://schemas.microsoft.com/office/drawing/2014/main" xmlns="" id="{5CA41E7D-510B-44E4-B467-904660F60F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3700" y="3711576"/>
              <a:ext cx="46038" cy="25400"/>
            </a:xfrm>
            <a:custGeom>
              <a:avLst/>
              <a:gdLst>
                <a:gd name="T0" fmla="*/ 0 w 29"/>
                <a:gd name="T1" fmla="*/ 15 h 16"/>
                <a:gd name="T2" fmla="*/ 27 w 29"/>
                <a:gd name="T3" fmla="*/ 0 h 16"/>
                <a:gd name="T4" fmla="*/ 29 w 29"/>
                <a:gd name="T5" fmla="*/ 1 h 16"/>
                <a:gd name="T6" fmla="*/ 3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6" name="Freeform 218">
              <a:extLst>
                <a:ext uri="{FF2B5EF4-FFF2-40B4-BE49-F238E27FC236}">
                  <a16:creationId xmlns:a16="http://schemas.microsoft.com/office/drawing/2014/main" xmlns="" id="{056F5767-CFC0-4A34-BCBB-EEBB2B5143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8463" y="3713164"/>
              <a:ext cx="44450" cy="25400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0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7" name="Freeform 219">
              <a:extLst>
                <a:ext uri="{FF2B5EF4-FFF2-40B4-BE49-F238E27FC236}">
                  <a16:creationId xmlns:a16="http://schemas.microsoft.com/office/drawing/2014/main" xmlns="" id="{A86999F7-6616-4E77-A440-7A35FBAAC7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1638" y="3713164"/>
              <a:ext cx="44450" cy="26988"/>
            </a:xfrm>
            <a:custGeom>
              <a:avLst/>
              <a:gdLst>
                <a:gd name="T0" fmla="*/ 0 w 28"/>
                <a:gd name="T1" fmla="*/ 16 h 17"/>
                <a:gd name="T2" fmla="*/ 26 w 28"/>
                <a:gd name="T3" fmla="*/ 0 h 17"/>
                <a:gd name="T4" fmla="*/ 28 w 28"/>
                <a:gd name="T5" fmla="*/ 1 h 17"/>
                <a:gd name="T6" fmla="*/ 2 w 28"/>
                <a:gd name="T7" fmla="*/ 17 h 17"/>
                <a:gd name="T8" fmla="*/ 0 w 2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8" name="Freeform 220">
              <a:extLst>
                <a:ext uri="{FF2B5EF4-FFF2-40B4-BE49-F238E27FC236}">
                  <a16:creationId xmlns:a16="http://schemas.microsoft.com/office/drawing/2014/main" xmlns="" id="{D1E2B82C-095B-4BCF-85FB-17A9A5464C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4813" y="3714751"/>
              <a:ext cx="44450" cy="25400"/>
            </a:xfrm>
            <a:custGeom>
              <a:avLst/>
              <a:gdLst>
                <a:gd name="T0" fmla="*/ 0 w 28"/>
                <a:gd name="T1" fmla="*/ 16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9" name="Freeform 221">
              <a:extLst>
                <a:ext uri="{FF2B5EF4-FFF2-40B4-BE49-F238E27FC236}">
                  <a16:creationId xmlns:a16="http://schemas.microsoft.com/office/drawing/2014/main" xmlns="" id="{3C6DD64B-E64D-48F9-ADB0-0340DF6315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7988" y="3716339"/>
              <a:ext cx="44450" cy="25400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0" name="Freeform 222">
              <a:extLst>
                <a:ext uri="{FF2B5EF4-FFF2-40B4-BE49-F238E27FC236}">
                  <a16:creationId xmlns:a16="http://schemas.microsoft.com/office/drawing/2014/main" xmlns="" id="{F4A1C0F3-C81C-4EB7-AE27-D216B54FD4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1163" y="3717926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1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1" name="Freeform 223">
              <a:extLst>
                <a:ext uri="{FF2B5EF4-FFF2-40B4-BE49-F238E27FC236}">
                  <a16:creationId xmlns:a16="http://schemas.microsoft.com/office/drawing/2014/main" xmlns="" id="{059716F5-827C-4793-B148-BE38E52F6E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4338" y="3719514"/>
              <a:ext cx="44450" cy="25400"/>
            </a:xfrm>
            <a:custGeom>
              <a:avLst/>
              <a:gdLst>
                <a:gd name="T0" fmla="*/ 0 w 28"/>
                <a:gd name="T1" fmla="*/ 16 h 16"/>
                <a:gd name="T2" fmla="*/ 27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2" name="Freeform 224">
              <a:extLst>
                <a:ext uri="{FF2B5EF4-FFF2-40B4-BE49-F238E27FC236}">
                  <a16:creationId xmlns:a16="http://schemas.microsoft.com/office/drawing/2014/main" xmlns="" id="{968475AF-319D-4D3A-B19C-31F9A76AB1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2663" y="4368801"/>
              <a:ext cx="66675" cy="77788"/>
            </a:xfrm>
            <a:custGeom>
              <a:avLst/>
              <a:gdLst>
                <a:gd name="T0" fmla="*/ 27 w 42"/>
                <a:gd name="T1" fmla="*/ 34 h 49"/>
                <a:gd name="T2" fmla="*/ 0 w 42"/>
                <a:gd name="T3" fmla="*/ 49 h 49"/>
                <a:gd name="T4" fmla="*/ 16 w 42"/>
                <a:gd name="T5" fmla="*/ 15 h 49"/>
                <a:gd name="T6" fmla="*/ 42 w 42"/>
                <a:gd name="T7" fmla="*/ 0 h 49"/>
                <a:gd name="T8" fmla="*/ 27 w 42"/>
                <a:gd name="T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27" y="34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0" y="44"/>
                    <a:pt x="16" y="32"/>
                    <a:pt x="16" y="1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7"/>
                    <a:pt x="36" y="28"/>
                    <a:pt x="27" y="34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3" name="Freeform 225">
              <a:extLst>
                <a:ext uri="{FF2B5EF4-FFF2-40B4-BE49-F238E27FC236}">
                  <a16:creationId xmlns:a16="http://schemas.microsoft.com/office/drawing/2014/main" xmlns="" id="{EA0028B2-4304-4D33-8BA4-51F926AEBD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368801"/>
              <a:ext cx="41275" cy="23813"/>
            </a:xfrm>
            <a:custGeom>
              <a:avLst/>
              <a:gdLst>
                <a:gd name="T0" fmla="*/ 0 w 26"/>
                <a:gd name="T1" fmla="*/ 15 h 15"/>
                <a:gd name="T2" fmla="*/ 26 w 26"/>
                <a:gd name="T3" fmla="*/ 0 h 15"/>
                <a:gd name="T4" fmla="*/ 26 w 26"/>
                <a:gd name="T5" fmla="*/ 0 h 15"/>
                <a:gd name="T6" fmla="*/ 0 w 26"/>
                <a:gd name="T7" fmla="*/ 15 h 15"/>
                <a:gd name="T8" fmla="*/ 0 w 2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4" name="Freeform 226">
              <a:extLst>
                <a:ext uri="{FF2B5EF4-FFF2-40B4-BE49-F238E27FC236}">
                  <a16:creationId xmlns:a16="http://schemas.microsoft.com/office/drawing/2014/main" xmlns="" id="{02A03EB0-2884-4551-AD23-DEAF89C0D3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368801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5" name="Freeform 227">
              <a:extLst>
                <a:ext uri="{FF2B5EF4-FFF2-40B4-BE49-F238E27FC236}">
                  <a16:creationId xmlns:a16="http://schemas.microsoft.com/office/drawing/2014/main" xmlns="" id="{03D3184A-544E-4713-AE7C-9FDB3742DD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373564"/>
              <a:ext cx="42863" cy="26988"/>
            </a:xfrm>
            <a:custGeom>
              <a:avLst/>
              <a:gdLst>
                <a:gd name="T0" fmla="*/ 1 w 27"/>
                <a:gd name="T1" fmla="*/ 15 h 17"/>
                <a:gd name="T2" fmla="*/ 27 w 27"/>
                <a:gd name="T3" fmla="*/ 0 h 17"/>
                <a:gd name="T4" fmla="*/ 27 w 27"/>
                <a:gd name="T5" fmla="*/ 2 h 17"/>
                <a:gd name="T6" fmla="*/ 0 w 27"/>
                <a:gd name="T7" fmla="*/ 17 h 17"/>
                <a:gd name="T8" fmla="*/ 1 w 2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1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6"/>
                    <a:pt x="1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6" name="Freeform 228">
              <a:extLst>
                <a:ext uri="{FF2B5EF4-FFF2-40B4-BE49-F238E27FC236}">
                  <a16:creationId xmlns:a16="http://schemas.microsoft.com/office/drawing/2014/main" xmlns="" id="{4889937F-7123-4A15-A7E3-098F62E665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37673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7 w 27"/>
                <a:gd name="T5" fmla="*/ 3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7" name="Freeform 229">
              <a:extLst>
                <a:ext uri="{FF2B5EF4-FFF2-40B4-BE49-F238E27FC236}">
                  <a16:creationId xmlns:a16="http://schemas.microsoft.com/office/drawing/2014/main" xmlns="" id="{99D0885A-49EF-4134-8FA2-E0AE839E96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381501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6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8" name="Freeform 230">
              <a:extLst>
                <a:ext uri="{FF2B5EF4-FFF2-40B4-BE49-F238E27FC236}">
                  <a16:creationId xmlns:a16="http://schemas.microsoft.com/office/drawing/2014/main" xmlns="" id="{1D3CFD03-2EE3-4E6E-B8C9-469129E7FB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4384676"/>
              <a:ext cx="42863" cy="28575"/>
            </a:xfrm>
            <a:custGeom>
              <a:avLst/>
              <a:gdLst>
                <a:gd name="T0" fmla="*/ 1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0 w 27"/>
                <a:gd name="T7" fmla="*/ 18 h 18"/>
                <a:gd name="T8" fmla="*/ 1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9" name="Freeform 231">
              <a:extLst>
                <a:ext uri="{FF2B5EF4-FFF2-40B4-BE49-F238E27FC236}">
                  <a16:creationId xmlns:a16="http://schemas.microsoft.com/office/drawing/2014/main" xmlns="" id="{FF593BE2-D9FA-4812-ABAA-0E689CEE2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438943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6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0" name="Freeform 232">
              <a:extLst>
                <a:ext uri="{FF2B5EF4-FFF2-40B4-BE49-F238E27FC236}">
                  <a16:creationId xmlns:a16="http://schemas.microsoft.com/office/drawing/2014/main" xmlns="" id="{378F01AD-6988-4B8A-85EF-79F350EE1B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3300" y="4392614"/>
              <a:ext cx="42863" cy="30163"/>
            </a:xfrm>
            <a:custGeom>
              <a:avLst/>
              <a:gdLst>
                <a:gd name="T0" fmla="*/ 1 w 27"/>
                <a:gd name="T1" fmla="*/ 16 h 19"/>
                <a:gd name="T2" fmla="*/ 27 w 27"/>
                <a:gd name="T3" fmla="*/ 0 h 19"/>
                <a:gd name="T4" fmla="*/ 26 w 27"/>
                <a:gd name="T5" fmla="*/ 3 h 19"/>
                <a:gd name="T6" fmla="*/ 0 w 27"/>
                <a:gd name="T7" fmla="*/ 19 h 19"/>
                <a:gd name="T8" fmla="*/ 1 w 2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6" y="2"/>
                    <a:pt x="26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1" name="Freeform 233">
              <a:extLst>
                <a:ext uri="{FF2B5EF4-FFF2-40B4-BE49-F238E27FC236}">
                  <a16:creationId xmlns:a16="http://schemas.microsoft.com/office/drawing/2014/main" xmlns="" id="{D797B459-1A84-4CA4-9213-9D969CBC96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0125" y="4397376"/>
              <a:ext cx="44450" cy="30163"/>
            </a:xfrm>
            <a:custGeom>
              <a:avLst/>
              <a:gdLst>
                <a:gd name="T0" fmla="*/ 2 w 28"/>
                <a:gd name="T1" fmla="*/ 16 h 19"/>
                <a:gd name="T2" fmla="*/ 28 w 28"/>
                <a:gd name="T3" fmla="*/ 0 h 19"/>
                <a:gd name="T4" fmla="*/ 27 w 28"/>
                <a:gd name="T5" fmla="*/ 3 h 19"/>
                <a:gd name="T6" fmla="*/ 0 w 28"/>
                <a:gd name="T7" fmla="*/ 19 h 19"/>
                <a:gd name="T8" fmla="*/ 2 w 28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" y="1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7" y="2"/>
                    <a:pt x="27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7"/>
                    <a:pt x="2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2" name="Freeform 234">
              <a:extLst>
                <a:ext uri="{FF2B5EF4-FFF2-40B4-BE49-F238E27FC236}">
                  <a16:creationId xmlns:a16="http://schemas.microsoft.com/office/drawing/2014/main" xmlns="" id="{28C21722-769F-4B4A-B74E-9313B14D20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6950" y="4402139"/>
              <a:ext cx="46038" cy="30163"/>
            </a:xfrm>
            <a:custGeom>
              <a:avLst/>
              <a:gdLst>
                <a:gd name="T0" fmla="*/ 2 w 29"/>
                <a:gd name="T1" fmla="*/ 16 h 19"/>
                <a:gd name="T2" fmla="*/ 29 w 29"/>
                <a:gd name="T3" fmla="*/ 0 h 19"/>
                <a:gd name="T4" fmla="*/ 27 w 29"/>
                <a:gd name="T5" fmla="*/ 4 h 19"/>
                <a:gd name="T6" fmla="*/ 0 w 29"/>
                <a:gd name="T7" fmla="*/ 19 h 19"/>
                <a:gd name="T8" fmla="*/ 2 w 2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" y="16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2" y="17"/>
                    <a:pt x="2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3" name="Freeform 235">
              <a:extLst>
                <a:ext uri="{FF2B5EF4-FFF2-40B4-BE49-F238E27FC236}">
                  <a16:creationId xmlns:a16="http://schemas.microsoft.com/office/drawing/2014/main" xmlns="" id="{62F6BCBE-ED33-4C60-B889-2B45062079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2663" y="4408489"/>
              <a:ext cx="57150" cy="38100"/>
            </a:xfrm>
            <a:custGeom>
              <a:avLst/>
              <a:gdLst>
                <a:gd name="T0" fmla="*/ 9 w 36"/>
                <a:gd name="T1" fmla="*/ 15 h 24"/>
                <a:gd name="T2" fmla="*/ 36 w 36"/>
                <a:gd name="T3" fmla="*/ 0 h 24"/>
                <a:gd name="T4" fmla="*/ 27 w 36"/>
                <a:gd name="T5" fmla="*/ 9 h 24"/>
                <a:gd name="T6" fmla="*/ 0 w 36"/>
                <a:gd name="T7" fmla="*/ 24 h 24"/>
                <a:gd name="T8" fmla="*/ 9 w 36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9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3" y="4"/>
                    <a:pt x="30" y="7"/>
                    <a:pt x="27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2"/>
                    <a:pt x="7" y="19"/>
                    <a:pt x="9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4" name="Freeform 236">
              <a:extLst>
                <a:ext uri="{FF2B5EF4-FFF2-40B4-BE49-F238E27FC236}">
                  <a16:creationId xmlns:a16="http://schemas.microsoft.com/office/drawing/2014/main" xmlns="" id="{13D730E2-2DD7-427C-9CCC-2F71C8392B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57664"/>
              <a:ext cx="41275" cy="234950"/>
            </a:xfrm>
            <a:custGeom>
              <a:avLst/>
              <a:gdLst>
                <a:gd name="T0" fmla="*/ 0 w 26"/>
                <a:gd name="T1" fmla="*/ 16 h 148"/>
                <a:gd name="T2" fmla="*/ 26 w 26"/>
                <a:gd name="T3" fmla="*/ 0 h 148"/>
                <a:gd name="T4" fmla="*/ 26 w 26"/>
                <a:gd name="T5" fmla="*/ 133 h 148"/>
                <a:gd name="T6" fmla="*/ 0 w 26"/>
                <a:gd name="T7" fmla="*/ 148 h 148"/>
                <a:gd name="T8" fmla="*/ 0 w 26"/>
                <a:gd name="T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8">
                  <a:moveTo>
                    <a:pt x="0" y="16"/>
                  </a:moveTo>
                  <a:lnTo>
                    <a:pt x="26" y="0"/>
                  </a:lnTo>
                  <a:lnTo>
                    <a:pt x="26" y="133"/>
                  </a:lnTo>
                  <a:lnTo>
                    <a:pt x="0" y="14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5" name="Freeform 237">
              <a:extLst>
                <a:ext uri="{FF2B5EF4-FFF2-40B4-BE49-F238E27FC236}">
                  <a16:creationId xmlns:a16="http://schemas.microsoft.com/office/drawing/2014/main" xmlns="" id="{4A057A12-4757-49C1-B6F4-2F3669E8D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7513" y="3721101"/>
              <a:ext cx="547688" cy="317500"/>
            </a:xfrm>
            <a:custGeom>
              <a:avLst/>
              <a:gdLst>
                <a:gd name="T0" fmla="*/ 0 w 345"/>
                <a:gd name="T1" fmla="*/ 15 h 200"/>
                <a:gd name="T2" fmla="*/ 26 w 345"/>
                <a:gd name="T3" fmla="*/ 0 h 200"/>
                <a:gd name="T4" fmla="*/ 345 w 345"/>
                <a:gd name="T5" fmla="*/ 184 h 200"/>
                <a:gd name="T6" fmla="*/ 319 w 345"/>
                <a:gd name="T7" fmla="*/ 200 h 200"/>
                <a:gd name="T8" fmla="*/ 0 w 345"/>
                <a:gd name="T9" fmla="*/ 1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0">
                  <a:moveTo>
                    <a:pt x="0" y="15"/>
                  </a:moveTo>
                  <a:lnTo>
                    <a:pt x="26" y="0"/>
                  </a:lnTo>
                  <a:lnTo>
                    <a:pt x="345" y="184"/>
                  </a:lnTo>
                  <a:lnTo>
                    <a:pt x="319" y="20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6" name="Freeform 238">
              <a:extLst>
                <a:ext uri="{FF2B5EF4-FFF2-40B4-BE49-F238E27FC236}">
                  <a16:creationId xmlns:a16="http://schemas.microsoft.com/office/drawing/2014/main" xmlns="" id="{BF86795D-E822-49BB-8897-E039210708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51788" y="3719514"/>
              <a:ext cx="676275" cy="749300"/>
            </a:xfrm>
            <a:custGeom>
              <a:avLst/>
              <a:gdLst>
                <a:gd name="T0" fmla="*/ 373 w 426"/>
                <a:gd name="T1" fmla="*/ 201 h 473"/>
                <a:gd name="T2" fmla="*/ 426 w 426"/>
                <a:gd name="T3" fmla="*/ 293 h 473"/>
                <a:gd name="T4" fmla="*/ 426 w 426"/>
                <a:gd name="T5" fmla="*/ 425 h 473"/>
                <a:gd name="T6" fmla="*/ 372 w 426"/>
                <a:gd name="T7" fmla="*/ 456 h 473"/>
                <a:gd name="T8" fmla="*/ 53 w 426"/>
                <a:gd name="T9" fmla="*/ 271 h 473"/>
                <a:gd name="T10" fmla="*/ 0 w 426"/>
                <a:gd name="T11" fmla="*/ 180 h 473"/>
                <a:gd name="T12" fmla="*/ 0 w 426"/>
                <a:gd name="T13" fmla="*/ 47 h 473"/>
                <a:gd name="T14" fmla="*/ 54 w 426"/>
                <a:gd name="T15" fmla="*/ 16 h 473"/>
                <a:gd name="T16" fmla="*/ 373 w 426"/>
                <a:gd name="T17" fmla="*/ 20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" h="473">
                  <a:moveTo>
                    <a:pt x="373" y="201"/>
                  </a:moveTo>
                  <a:cubicBezTo>
                    <a:pt x="402" y="218"/>
                    <a:pt x="426" y="259"/>
                    <a:pt x="426" y="293"/>
                  </a:cubicBezTo>
                  <a:cubicBezTo>
                    <a:pt x="426" y="425"/>
                    <a:pt x="426" y="425"/>
                    <a:pt x="426" y="425"/>
                  </a:cubicBezTo>
                  <a:cubicBezTo>
                    <a:pt x="426" y="459"/>
                    <a:pt x="402" y="473"/>
                    <a:pt x="372" y="456"/>
                  </a:cubicBezTo>
                  <a:cubicBezTo>
                    <a:pt x="53" y="271"/>
                    <a:pt x="53" y="271"/>
                    <a:pt x="53" y="271"/>
                  </a:cubicBezTo>
                  <a:cubicBezTo>
                    <a:pt x="24" y="255"/>
                    <a:pt x="0" y="213"/>
                    <a:pt x="0" y="18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13"/>
                    <a:pt x="25" y="0"/>
                    <a:pt x="54" y="16"/>
                  </a:cubicBezTo>
                  <a:lnTo>
                    <a:pt x="373" y="20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7" name="Freeform 239">
              <a:extLst>
                <a:ext uri="{FF2B5EF4-FFF2-40B4-BE49-F238E27FC236}">
                  <a16:creationId xmlns:a16="http://schemas.microsoft.com/office/drawing/2014/main" xmlns="" id="{68084BFC-9222-467E-AA6F-97EBBC5075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3925" y="4013201"/>
              <a:ext cx="127000" cy="169863"/>
            </a:xfrm>
            <a:custGeom>
              <a:avLst/>
              <a:gdLst>
                <a:gd name="T0" fmla="*/ 0 w 80"/>
                <a:gd name="T1" fmla="*/ 16 h 108"/>
                <a:gd name="T2" fmla="*/ 26 w 80"/>
                <a:gd name="T3" fmla="*/ 0 h 108"/>
                <a:gd name="T4" fmla="*/ 79 w 80"/>
                <a:gd name="T5" fmla="*/ 92 h 108"/>
                <a:gd name="T6" fmla="*/ 53 w 80"/>
                <a:gd name="T7" fmla="*/ 108 h 108"/>
                <a:gd name="T8" fmla="*/ 0 w 80"/>
                <a:gd name="T9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56" y="17"/>
                    <a:pt x="80" y="59"/>
                    <a:pt x="79" y="92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74"/>
                    <a:pt x="29" y="33"/>
                    <a:pt x="0" y="16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8" name="Freeform 240">
              <a:extLst>
                <a:ext uri="{FF2B5EF4-FFF2-40B4-BE49-F238E27FC236}">
                  <a16:creationId xmlns:a16="http://schemas.microsoft.com/office/drawing/2014/main" xmlns="" id="{07BB9409-3D93-49E4-9DDC-2B7EFB01E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3925" y="4013201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26 w 27"/>
                <a:gd name="T3" fmla="*/ 0 h 16"/>
                <a:gd name="T4" fmla="*/ 27 w 27"/>
                <a:gd name="T5" fmla="*/ 1 h 16"/>
                <a:gd name="T6" fmla="*/ 1 w 27"/>
                <a:gd name="T7" fmla="*/ 16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9" name="Freeform 241">
              <a:extLst>
                <a:ext uri="{FF2B5EF4-FFF2-40B4-BE49-F238E27FC236}">
                  <a16:creationId xmlns:a16="http://schemas.microsoft.com/office/drawing/2014/main" xmlns="" id="{61A47061-7AA5-4784-A48F-1F3B346E5D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5513" y="4014789"/>
              <a:ext cx="44450" cy="25400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0" name="Freeform 242">
              <a:extLst>
                <a:ext uri="{FF2B5EF4-FFF2-40B4-BE49-F238E27FC236}">
                  <a16:creationId xmlns:a16="http://schemas.microsoft.com/office/drawing/2014/main" xmlns="" id="{398E6A90-23E6-4F32-BBE5-777A91D460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8688" y="4016376"/>
              <a:ext cx="44450" cy="26988"/>
            </a:xfrm>
            <a:custGeom>
              <a:avLst/>
              <a:gdLst>
                <a:gd name="T0" fmla="*/ 0 w 28"/>
                <a:gd name="T1" fmla="*/ 15 h 17"/>
                <a:gd name="T2" fmla="*/ 26 w 28"/>
                <a:gd name="T3" fmla="*/ 0 h 17"/>
                <a:gd name="T4" fmla="*/ 28 w 28"/>
                <a:gd name="T5" fmla="*/ 2 h 17"/>
                <a:gd name="T6" fmla="*/ 2 w 28"/>
                <a:gd name="T7" fmla="*/ 17 h 17"/>
                <a:gd name="T8" fmla="*/ 0 w 2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1" name="Freeform 243">
              <a:extLst>
                <a:ext uri="{FF2B5EF4-FFF2-40B4-BE49-F238E27FC236}">
                  <a16:creationId xmlns:a16="http://schemas.microsoft.com/office/drawing/2014/main" xmlns="" id="{960F0CCA-0F16-41B3-B534-57699AD243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1863" y="4019551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1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2" name="Freeform 244">
              <a:extLst>
                <a:ext uri="{FF2B5EF4-FFF2-40B4-BE49-F238E27FC236}">
                  <a16:creationId xmlns:a16="http://schemas.microsoft.com/office/drawing/2014/main" xmlns="" id="{EB4DB581-229D-4942-B37A-D00231C98E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5038" y="4021139"/>
              <a:ext cx="46038" cy="26988"/>
            </a:xfrm>
            <a:custGeom>
              <a:avLst/>
              <a:gdLst>
                <a:gd name="T0" fmla="*/ 0 w 29"/>
                <a:gd name="T1" fmla="*/ 16 h 17"/>
                <a:gd name="T2" fmla="*/ 27 w 29"/>
                <a:gd name="T3" fmla="*/ 0 h 17"/>
                <a:gd name="T4" fmla="*/ 29 w 29"/>
                <a:gd name="T5" fmla="*/ 2 h 17"/>
                <a:gd name="T6" fmla="*/ 3 w 29"/>
                <a:gd name="T7" fmla="*/ 17 h 17"/>
                <a:gd name="T8" fmla="*/ 0 w 29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3" name="Freeform 245">
              <a:extLst>
                <a:ext uri="{FF2B5EF4-FFF2-40B4-BE49-F238E27FC236}">
                  <a16:creationId xmlns:a16="http://schemas.microsoft.com/office/drawing/2014/main" xmlns="" id="{7ABFF4D6-ECB0-4787-AE08-618FB28F82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9800" y="4024314"/>
              <a:ext cx="44450" cy="26988"/>
            </a:xfrm>
            <a:custGeom>
              <a:avLst/>
              <a:gdLst>
                <a:gd name="T0" fmla="*/ 0 w 28"/>
                <a:gd name="T1" fmla="*/ 15 h 17"/>
                <a:gd name="T2" fmla="*/ 26 w 28"/>
                <a:gd name="T3" fmla="*/ 0 h 17"/>
                <a:gd name="T4" fmla="*/ 28 w 28"/>
                <a:gd name="T5" fmla="*/ 2 h 17"/>
                <a:gd name="T6" fmla="*/ 2 w 28"/>
                <a:gd name="T7" fmla="*/ 17 h 17"/>
                <a:gd name="T8" fmla="*/ 0 w 2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4" name="Freeform 246">
              <a:extLst>
                <a:ext uri="{FF2B5EF4-FFF2-40B4-BE49-F238E27FC236}">
                  <a16:creationId xmlns:a16="http://schemas.microsoft.com/office/drawing/2014/main" xmlns="" id="{3AA3CDD5-9592-4536-B4D4-55E3EDBE4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62975" y="4027489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2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5" name="Freeform 247">
              <a:extLst>
                <a:ext uri="{FF2B5EF4-FFF2-40B4-BE49-F238E27FC236}">
                  <a16:creationId xmlns:a16="http://schemas.microsoft.com/office/drawing/2014/main" xmlns="" id="{6C2E17D0-244F-431C-814E-081B9997C9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66150" y="4030664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7 w 29"/>
                <a:gd name="T3" fmla="*/ 0 h 17"/>
                <a:gd name="T4" fmla="*/ 29 w 29"/>
                <a:gd name="T5" fmla="*/ 2 h 17"/>
                <a:gd name="T6" fmla="*/ 3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9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6" name="Freeform 248">
              <a:extLst>
                <a:ext uri="{FF2B5EF4-FFF2-40B4-BE49-F238E27FC236}">
                  <a16:creationId xmlns:a16="http://schemas.microsoft.com/office/drawing/2014/main" xmlns="" id="{3D386FA0-5806-4CC5-BC69-CBBA3FF80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0913" y="4033839"/>
              <a:ext cx="44450" cy="28575"/>
            </a:xfrm>
            <a:custGeom>
              <a:avLst/>
              <a:gdLst>
                <a:gd name="T0" fmla="*/ 0 w 28"/>
                <a:gd name="T1" fmla="*/ 15 h 18"/>
                <a:gd name="T2" fmla="*/ 26 w 28"/>
                <a:gd name="T3" fmla="*/ 0 h 18"/>
                <a:gd name="T4" fmla="*/ 28 w 28"/>
                <a:gd name="T5" fmla="*/ 2 h 18"/>
                <a:gd name="T6" fmla="*/ 2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2"/>
                    <a:pt x="28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7" name="Freeform 249">
              <a:extLst>
                <a:ext uri="{FF2B5EF4-FFF2-40B4-BE49-F238E27FC236}">
                  <a16:creationId xmlns:a16="http://schemas.microsoft.com/office/drawing/2014/main" xmlns="" id="{ACF5F2AE-4D15-4D35-BE45-EC2042F50A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4088" y="4037014"/>
              <a:ext cx="44450" cy="28575"/>
            </a:xfrm>
            <a:custGeom>
              <a:avLst/>
              <a:gdLst>
                <a:gd name="T0" fmla="*/ 0 w 28"/>
                <a:gd name="T1" fmla="*/ 16 h 18"/>
                <a:gd name="T2" fmla="*/ 26 w 28"/>
                <a:gd name="T3" fmla="*/ 0 h 18"/>
                <a:gd name="T4" fmla="*/ 28 w 28"/>
                <a:gd name="T5" fmla="*/ 3 h 18"/>
                <a:gd name="T6" fmla="*/ 2 w 28"/>
                <a:gd name="T7" fmla="*/ 18 h 18"/>
                <a:gd name="T8" fmla="*/ 0 w 2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8" name="Freeform 250">
              <a:extLst>
                <a:ext uri="{FF2B5EF4-FFF2-40B4-BE49-F238E27FC236}">
                  <a16:creationId xmlns:a16="http://schemas.microsoft.com/office/drawing/2014/main" xmlns="" id="{80E8BE38-8055-4FD3-AE42-9E801471CA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7263" y="4041776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2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9" name="Freeform 251">
              <a:extLst>
                <a:ext uri="{FF2B5EF4-FFF2-40B4-BE49-F238E27FC236}">
                  <a16:creationId xmlns:a16="http://schemas.microsoft.com/office/drawing/2014/main" xmlns="" id="{D3FF8C5C-94AB-4037-A8F1-C47EE64B38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0438" y="4044951"/>
              <a:ext cx="46038" cy="28575"/>
            </a:xfrm>
            <a:custGeom>
              <a:avLst/>
              <a:gdLst>
                <a:gd name="T0" fmla="*/ 0 w 29"/>
                <a:gd name="T1" fmla="*/ 15 h 18"/>
                <a:gd name="T2" fmla="*/ 27 w 29"/>
                <a:gd name="T3" fmla="*/ 0 h 18"/>
                <a:gd name="T4" fmla="*/ 29 w 29"/>
                <a:gd name="T5" fmla="*/ 2 h 18"/>
                <a:gd name="T6" fmla="*/ 2 w 29"/>
                <a:gd name="T7" fmla="*/ 18 h 18"/>
                <a:gd name="T8" fmla="*/ 0 w 2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0" name="Freeform 252">
              <a:extLst>
                <a:ext uri="{FF2B5EF4-FFF2-40B4-BE49-F238E27FC236}">
                  <a16:creationId xmlns:a16="http://schemas.microsoft.com/office/drawing/2014/main" xmlns="" id="{65EB42C3-96D7-41B3-AC6C-E83E858422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3613" y="4048126"/>
              <a:ext cx="46038" cy="28575"/>
            </a:xfrm>
            <a:custGeom>
              <a:avLst/>
              <a:gdLst>
                <a:gd name="T0" fmla="*/ 0 w 29"/>
                <a:gd name="T1" fmla="*/ 16 h 18"/>
                <a:gd name="T2" fmla="*/ 27 w 29"/>
                <a:gd name="T3" fmla="*/ 0 h 18"/>
                <a:gd name="T4" fmla="*/ 29 w 29"/>
                <a:gd name="T5" fmla="*/ 3 h 18"/>
                <a:gd name="T6" fmla="*/ 2 w 29"/>
                <a:gd name="T7" fmla="*/ 18 h 18"/>
                <a:gd name="T8" fmla="*/ 0 w 2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1" name="Freeform 253">
              <a:extLst>
                <a:ext uri="{FF2B5EF4-FFF2-40B4-BE49-F238E27FC236}">
                  <a16:creationId xmlns:a16="http://schemas.microsoft.com/office/drawing/2014/main" xmlns="" id="{BDF2315A-63C7-4452-BCD8-EDCFBA68D4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6788" y="4052889"/>
              <a:ext cx="46038" cy="28575"/>
            </a:xfrm>
            <a:custGeom>
              <a:avLst/>
              <a:gdLst>
                <a:gd name="T0" fmla="*/ 0 w 29"/>
                <a:gd name="T1" fmla="*/ 15 h 18"/>
                <a:gd name="T2" fmla="*/ 27 w 29"/>
                <a:gd name="T3" fmla="*/ 0 h 18"/>
                <a:gd name="T4" fmla="*/ 29 w 29"/>
                <a:gd name="T5" fmla="*/ 3 h 18"/>
                <a:gd name="T6" fmla="*/ 3 w 29"/>
                <a:gd name="T7" fmla="*/ 18 h 18"/>
                <a:gd name="T8" fmla="*/ 0 w 2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2" name="Freeform 254">
              <a:extLst>
                <a:ext uri="{FF2B5EF4-FFF2-40B4-BE49-F238E27FC236}">
                  <a16:creationId xmlns:a16="http://schemas.microsoft.com/office/drawing/2014/main" xmlns="" id="{0BC539B5-53CA-4232-A516-F08E9784A6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4057651"/>
              <a:ext cx="46038" cy="31750"/>
            </a:xfrm>
            <a:custGeom>
              <a:avLst/>
              <a:gdLst>
                <a:gd name="T0" fmla="*/ 0 w 29"/>
                <a:gd name="T1" fmla="*/ 15 h 20"/>
                <a:gd name="T2" fmla="*/ 26 w 29"/>
                <a:gd name="T3" fmla="*/ 0 h 20"/>
                <a:gd name="T4" fmla="*/ 29 w 29"/>
                <a:gd name="T5" fmla="*/ 5 h 20"/>
                <a:gd name="T6" fmla="*/ 3 w 29"/>
                <a:gd name="T7" fmla="*/ 20 h 20"/>
                <a:gd name="T8" fmla="*/ 0 w 29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2"/>
                    <a:pt x="28" y="3"/>
                    <a:pt x="29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8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3" name="Freeform 255">
              <a:extLst>
                <a:ext uri="{FF2B5EF4-FFF2-40B4-BE49-F238E27FC236}">
                  <a16:creationId xmlns:a16="http://schemas.microsoft.com/office/drawing/2014/main" xmlns="" id="{1CE603F5-DF7B-4323-B75F-63A4751CBD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6313" y="4065589"/>
              <a:ext cx="47625" cy="31750"/>
            </a:xfrm>
            <a:custGeom>
              <a:avLst/>
              <a:gdLst>
                <a:gd name="T0" fmla="*/ 0 w 30"/>
                <a:gd name="T1" fmla="*/ 15 h 21"/>
                <a:gd name="T2" fmla="*/ 26 w 30"/>
                <a:gd name="T3" fmla="*/ 0 h 21"/>
                <a:gd name="T4" fmla="*/ 30 w 30"/>
                <a:gd name="T5" fmla="*/ 6 h 21"/>
                <a:gd name="T6" fmla="*/ 4 w 30"/>
                <a:gd name="T7" fmla="*/ 21 h 21"/>
                <a:gd name="T8" fmla="*/ 0 w 30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2"/>
                    <a:pt x="29" y="4"/>
                    <a:pt x="30" y="6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19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4" name="Freeform 256">
              <a:extLst>
                <a:ext uri="{FF2B5EF4-FFF2-40B4-BE49-F238E27FC236}">
                  <a16:creationId xmlns:a16="http://schemas.microsoft.com/office/drawing/2014/main" xmlns="" id="{9E3F7BE9-C89F-4DB1-82DB-AD8375D5E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2663" y="4075114"/>
              <a:ext cx="46038" cy="30163"/>
            </a:xfrm>
            <a:custGeom>
              <a:avLst/>
              <a:gdLst>
                <a:gd name="T0" fmla="*/ 0 w 29"/>
                <a:gd name="T1" fmla="*/ 15 h 20"/>
                <a:gd name="T2" fmla="*/ 26 w 29"/>
                <a:gd name="T3" fmla="*/ 0 h 20"/>
                <a:gd name="T4" fmla="*/ 29 w 29"/>
                <a:gd name="T5" fmla="*/ 5 h 20"/>
                <a:gd name="T6" fmla="*/ 3 w 29"/>
                <a:gd name="T7" fmla="*/ 20 h 20"/>
                <a:gd name="T8" fmla="*/ 0 w 29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2"/>
                    <a:pt x="28" y="3"/>
                    <a:pt x="29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5" name="Freeform 257">
              <a:extLst>
                <a:ext uri="{FF2B5EF4-FFF2-40B4-BE49-F238E27FC236}">
                  <a16:creationId xmlns:a16="http://schemas.microsoft.com/office/drawing/2014/main" xmlns="" id="{3943F514-FCEE-4902-A91D-3CEEB39AF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7425" y="4083051"/>
              <a:ext cx="44450" cy="26988"/>
            </a:xfrm>
            <a:custGeom>
              <a:avLst/>
              <a:gdLst>
                <a:gd name="T0" fmla="*/ 0 w 28"/>
                <a:gd name="T1" fmla="*/ 15 h 18"/>
                <a:gd name="T2" fmla="*/ 26 w 28"/>
                <a:gd name="T3" fmla="*/ 0 h 18"/>
                <a:gd name="T4" fmla="*/ 28 w 28"/>
                <a:gd name="T5" fmla="*/ 3 h 18"/>
                <a:gd name="T6" fmla="*/ 1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8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6" name="Freeform 258">
              <a:extLst>
                <a:ext uri="{FF2B5EF4-FFF2-40B4-BE49-F238E27FC236}">
                  <a16:creationId xmlns:a16="http://schemas.microsoft.com/office/drawing/2014/main" xmlns="" id="{64DB9837-14F2-4D61-A71F-AE5396DCE5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9013" y="4087814"/>
              <a:ext cx="44450" cy="26988"/>
            </a:xfrm>
            <a:custGeom>
              <a:avLst/>
              <a:gdLst>
                <a:gd name="T0" fmla="*/ 0 w 28"/>
                <a:gd name="T1" fmla="*/ 15 h 18"/>
                <a:gd name="T2" fmla="*/ 27 w 28"/>
                <a:gd name="T3" fmla="*/ 0 h 18"/>
                <a:gd name="T4" fmla="*/ 28 w 28"/>
                <a:gd name="T5" fmla="*/ 3 h 18"/>
                <a:gd name="T6" fmla="*/ 2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7" name="Freeform 259">
              <a:extLst>
                <a:ext uri="{FF2B5EF4-FFF2-40B4-BE49-F238E27FC236}">
                  <a16:creationId xmlns:a16="http://schemas.microsoft.com/office/drawing/2014/main" xmlns="" id="{39920C7C-7DA5-44EC-AB05-1E16E61EB9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2188" y="40909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8" name="Freeform 260">
              <a:extLst>
                <a:ext uri="{FF2B5EF4-FFF2-40B4-BE49-F238E27FC236}">
                  <a16:creationId xmlns:a16="http://schemas.microsoft.com/office/drawing/2014/main" xmlns="" id="{49CC35E3-987E-4CC2-A047-9A59F1EE9C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3775" y="4094164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9" name="Freeform 261">
              <a:extLst>
                <a:ext uri="{FF2B5EF4-FFF2-40B4-BE49-F238E27FC236}">
                  <a16:creationId xmlns:a16="http://schemas.microsoft.com/office/drawing/2014/main" xmlns="" id="{C65CF6DA-696E-4477-8D42-8B2DCA837C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5363" y="4098926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0" name="Freeform 262">
              <a:extLst>
                <a:ext uri="{FF2B5EF4-FFF2-40B4-BE49-F238E27FC236}">
                  <a16:creationId xmlns:a16="http://schemas.microsoft.com/office/drawing/2014/main" xmlns="" id="{359C6115-4866-42DD-B2A3-4B191458C9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6950" y="41036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1" name="Freeform 263">
              <a:extLst>
                <a:ext uri="{FF2B5EF4-FFF2-40B4-BE49-F238E27FC236}">
                  <a16:creationId xmlns:a16="http://schemas.microsoft.com/office/drawing/2014/main" xmlns="" id="{F6F99BC2-4929-4564-AEBB-9E4FFF21C0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8538" y="4106864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2" name="Freeform 264">
              <a:extLst>
                <a:ext uri="{FF2B5EF4-FFF2-40B4-BE49-F238E27FC236}">
                  <a16:creationId xmlns:a16="http://schemas.microsoft.com/office/drawing/2014/main" xmlns="" id="{90B6CD76-2D3D-4C84-80F0-69D1DD79DA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0125" y="4111626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3" name="Freeform 265">
              <a:extLst>
                <a:ext uri="{FF2B5EF4-FFF2-40B4-BE49-F238E27FC236}">
                  <a16:creationId xmlns:a16="http://schemas.microsoft.com/office/drawing/2014/main" xmlns="" id="{8DA6CC0A-37E9-47A5-B417-637E8591D9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1713" y="41163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4" name="Freeform 266">
              <a:extLst>
                <a:ext uri="{FF2B5EF4-FFF2-40B4-BE49-F238E27FC236}">
                  <a16:creationId xmlns:a16="http://schemas.microsoft.com/office/drawing/2014/main" xmlns="" id="{A82485A7-63F7-4D5E-A575-4FE97621F3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3300" y="4119564"/>
              <a:ext cx="42863" cy="30163"/>
            </a:xfrm>
            <a:custGeom>
              <a:avLst/>
              <a:gdLst>
                <a:gd name="T0" fmla="*/ 0 w 27"/>
                <a:gd name="T1" fmla="*/ 16 h 19"/>
                <a:gd name="T2" fmla="*/ 26 w 27"/>
                <a:gd name="T3" fmla="*/ 0 h 19"/>
                <a:gd name="T4" fmla="*/ 27 w 27"/>
                <a:gd name="T5" fmla="*/ 3 h 19"/>
                <a:gd name="T6" fmla="*/ 0 w 27"/>
                <a:gd name="T7" fmla="*/ 19 h 19"/>
                <a:gd name="T8" fmla="*/ 0 w 2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5" name="Freeform 267">
              <a:extLst>
                <a:ext uri="{FF2B5EF4-FFF2-40B4-BE49-F238E27FC236}">
                  <a16:creationId xmlns:a16="http://schemas.microsoft.com/office/drawing/2014/main" xmlns="" id="{5D033363-5BAB-48CB-9E65-5708AA3E86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3300" y="4124326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6" name="Freeform 268">
              <a:extLst>
                <a:ext uri="{FF2B5EF4-FFF2-40B4-BE49-F238E27FC236}">
                  <a16:creationId xmlns:a16="http://schemas.microsoft.com/office/drawing/2014/main" xmlns="" id="{40FFBD13-BED5-4CC3-BB1E-FB50B8DDAF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41290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270">
              <a:extLst>
                <a:ext uri="{FF2B5EF4-FFF2-40B4-BE49-F238E27FC236}">
                  <a16:creationId xmlns:a16="http://schemas.microsoft.com/office/drawing/2014/main" xmlns="" id="{1DD22208-7D7F-4CAB-A0DE-4D3A8F43EB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133851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271">
              <a:extLst>
                <a:ext uri="{FF2B5EF4-FFF2-40B4-BE49-F238E27FC236}">
                  <a16:creationId xmlns:a16="http://schemas.microsoft.com/office/drawing/2014/main" xmlns="" id="{C244EFB3-36FE-4E61-BF1E-0E516202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138613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272">
              <a:extLst>
                <a:ext uri="{FF2B5EF4-FFF2-40B4-BE49-F238E27FC236}">
                  <a16:creationId xmlns:a16="http://schemas.microsoft.com/office/drawing/2014/main" xmlns="" id="{051323CA-9E1F-4F0D-AD00-A8BA07E5B2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141788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273">
              <a:extLst>
                <a:ext uri="{FF2B5EF4-FFF2-40B4-BE49-F238E27FC236}">
                  <a16:creationId xmlns:a16="http://schemas.microsoft.com/office/drawing/2014/main" xmlns="" id="{6EBDABC9-B38D-4A93-8BB2-8464AD91BA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46551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2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274">
              <a:extLst>
                <a:ext uri="{FF2B5EF4-FFF2-40B4-BE49-F238E27FC236}">
                  <a16:creationId xmlns:a16="http://schemas.microsoft.com/office/drawing/2014/main" xmlns="" id="{459C5381-8539-4D1D-821E-32C1A66219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49726"/>
              <a:ext cx="41275" cy="28575"/>
            </a:xfrm>
            <a:custGeom>
              <a:avLst/>
              <a:gdLst>
                <a:gd name="T0" fmla="*/ 0 w 26"/>
                <a:gd name="T1" fmla="*/ 16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275">
              <a:extLst>
                <a:ext uri="{FF2B5EF4-FFF2-40B4-BE49-F238E27FC236}">
                  <a16:creationId xmlns:a16="http://schemas.microsoft.com/office/drawing/2014/main" xmlns="" id="{465F62AF-B541-4327-A91D-FFDD8C8B84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54488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2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334589" y="2790943"/>
            <a:ext cx="5094570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334589" y="1511300"/>
            <a:ext cx="5094570" cy="1279643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334589" y="5042719"/>
            <a:ext cx="509457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334589" y="4631225"/>
            <a:ext cx="2557463" cy="29627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rgbClr val="FF9802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矩形 25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任意多边形: 形状 253">
            <a:extLst>
              <a:ext uri="{FF2B5EF4-FFF2-40B4-BE49-F238E27FC236}">
                <a16:creationId xmlns:a16="http://schemas.microsoft.com/office/drawing/2014/main" xmlns="" id="{8DF07E5D-B1E7-44AA-AC98-72448D168C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2939411 w 12192000"/>
              <a:gd name="connsiteY1" fmla="*/ 0 h 6858000"/>
              <a:gd name="connsiteX2" fmla="*/ 12192000 w 12192000"/>
              <a:gd name="connsiteY2" fmla="*/ 5089469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2939411" y="0"/>
                </a:lnTo>
                <a:lnTo>
                  <a:pt x="12192000" y="5089469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053137" y="3810001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53137" y="4705351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01C450E-BE77-4B6C-B169-298CEB60F63E}"/>
              </a:ext>
            </a:extLst>
          </p:cNvPr>
          <p:cNvGrpSpPr/>
          <p:nvPr userDrawn="1"/>
        </p:nvGrpSpPr>
        <p:grpSpPr>
          <a:xfrm>
            <a:off x="0" y="195264"/>
            <a:ext cx="5822950" cy="6659562"/>
            <a:chOff x="5780088" y="195264"/>
            <a:chExt cx="5822950" cy="6659562"/>
          </a:xfrm>
        </p:grpSpPr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xmlns="" id="{ABDE3E7A-5DEF-469B-ADA6-A1E6A184E6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195264"/>
              <a:ext cx="2924175" cy="4492625"/>
            </a:xfrm>
            <a:custGeom>
              <a:avLst/>
              <a:gdLst>
                <a:gd name="T0" fmla="*/ 0 w 1842"/>
                <a:gd name="T1" fmla="*/ 1771 h 2830"/>
                <a:gd name="T2" fmla="*/ 6 w 1842"/>
                <a:gd name="T3" fmla="*/ 0 h 2830"/>
                <a:gd name="T4" fmla="*/ 1842 w 1842"/>
                <a:gd name="T5" fmla="*/ 1059 h 2830"/>
                <a:gd name="T6" fmla="*/ 1836 w 1842"/>
                <a:gd name="T7" fmla="*/ 2830 h 2830"/>
                <a:gd name="T8" fmla="*/ 0 w 1842"/>
                <a:gd name="T9" fmla="*/ 1771 h 2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830">
                  <a:moveTo>
                    <a:pt x="0" y="1771"/>
                  </a:moveTo>
                  <a:lnTo>
                    <a:pt x="6" y="0"/>
                  </a:lnTo>
                  <a:lnTo>
                    <a:pt x="1842" y="1059"/>
                  </a:lnTo>
                  <a:lnTo>
                    <a:pt x="1836" y="2830"/>
                  </a:lnTo>
                  <a:lnTo>
                    <a:pt x="0" y="1771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xmlns="" id="{312A91E6-C67E-4B0B-8584-3D881FD8D7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274639"/>
              <a:ext cx="2924175" cy="4413250"/>
            </a:xfrm>
            <a:custGeom>
              <a:avLst/>
              <a:gdLst>
                <a:gd name="T0" fmla="*/ 0 w 1842"/>
                <a:gd name="T1" fmla="*/ 1721 h 2780"/>
                <a:gd name="T2" fmla="*/ 6 w 1842"/>
                <a:gd name="T3" fmla="*/ 0 h 2780"/>
                <a:gd name="T4" fmla="*/ 1842 w 1842"/>
                <a:gd name="T5" fmla="*/ 1059 h 2780"/>
                <a:gd name="T6" fmla="*/ 1836 w 1842"/>
                <a:gd name="T7" fmla="*/ 2780 h 2780"/>
                <a:gd name="T8" fmla="*/ 0 w 1842"/>
                <a:gd name="T9" fmla="*/ 1721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80">
                  <a:moveTo>
                    <a:pt x="0" y="1721"/>
                  </a:moveTo>
                  <a:lnTo>
                    <a:pt x="6" y="0"/>
                  </a:lnTo>
                  <a:lnTo>
                    <a:pt x="1842" y="1059"/>
                  </a:lnTo>
                  <a:lnTo>
                    <a:pt x="1836" y="2780"/>
                  </a:lnTo>
                  <a:lnTo>
                    <a:pt x="0" y="1721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xmlns="" id="{57CE7535-D60C-4EDF-86CD-55E4E2DC44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358776"/>
              <a:ext cx="2924175" cy="4329113"/>
            </a:xfrm>
            <a:custGeom>
              <a:avLst/>
              <a:gdLst>
                <a:gd name="T0" fmla="*/ 1836 w 1842"/>
                <a:gd name="T1" fmla="*/ 2727 h 2727"/>
                <a:gd name="T2" fmla="*/ 0 w 1842"/>
                <a:gd name="T3" fmla="*/ 1668 h 2727"/>
                <a:gd name="T4" fmla="*/ 6 w 1842"/>
                <a:gd name="T5" fmla="*/ 0 h 2727"/>
                <a:gd name="T6" fmla="*/ 1842 w 1842"/>
                <a:gd name="T7" fmla="*/ 1058 h 2727"/>
                <a:gd name="T8" fmla="*/ 1836 w 1842"/>
                <a:gd name="T9" fmla="*/ 2727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27">
                  <a:moveTo>
                    <a:pt x="1836" y="2727"/>
                  </a:moveTo>
                  <a:lnTo>
                    <a:pt x="0" y="1668"/>
                  </a:lnTo>
                  <a:lnTo>
                    <a:pt x="6" y="0"/>
                  </a:lnTo>
                  <a:lnTo>
                    <a:pt x="1842" y="1058"/>
                  </a:lnTo>
                  <a:lnTo>
                    <a:pt x="1836" y="2727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xmlns="" id="{7222E33A-1116-4F25-8108-ADFE6C2011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8863" y="358776"/>
              <a:ext cx="2924175" cy="4329113"/>
            </a:xfrm>
            <a:custGeom>
              <a:avLst/>
              <a:gdLst>
                <a:gd name="T0" fmla="*/ 1836 w 1842"/>
                <a:gd name="T1" fmla="*/ 2727 h 2727"/>
                <a:gd name="T2" fmla="*/ 0 w 1842"/>
                <a:gd name="T3" fmla="*/ 1668 h 2727"/>
                <a:gd name="T4" fmla="*/ 6 w 1842"/>
                <a:gd name="T5" fmla="*/ 0 h 2727"/>
                <a:gd name="T6" fmla="*/ 1842 w 1842"/>
                <a:gd name="T7" fmla="*/ 1058 h 2727"/>
                <a:gd name="T8" fmla="*/ 1836 w 1842"/>
                <a:gd name="T9" fmla="*/ 2727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27">
                  <a:moveTo>
                    <a:pt x="1836" y="2727"/>
                  </a:moveTo>
                  <a:lnTo>
                    <a:pt x="0" y="1668"/>
                  </a:lnTo>
                  <a:lnTo>
                    <a:pt x="6" y="0"/>
                  </a:lnTo>
                  <a:lnTo>
                    <a:pt x="1842" y="1058"/>
                  </a:lnTo>
                  <a:lnTo>
                    <a:pt x="1836" y="27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xmlns="" id="{913924E4-ACD0-4DEE-8A4F-F5CF59A9C8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0088" y="4683126"/>
              <a:ext cx="2922588" cy="2171700"/>
            </a:xfrm>
            <a:custGeom>
              <a:avLst/>
              <a:gdLst>
                <a:gd name="T0" fmla="*/ 0 w 1841"/>
                <a:gd name="T1" fmla="*/ 1368 h 1368"/>
                <a:gd name="T2" fmla="*/ 1840 w 1841"/>
                <a:gd name="T3" fmla="*/ 1368 h 1368"/>
                <a:gd name="T4" fmla="*/ 1841 w 1841"/>
                <a:gd name="T5" fmla="*/ 1060 h 1368"/>
                <a:gd name="T6" fmla="*/ 4 w 1841"/>
                <a:gd name="T7" fmla="*/ 0 h 1368"/>
                <a:gd name="T8" fmla="*/ 0 w 1841"/>
                <a:gd name="T9" fmla="*/ 1368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1" h="1368">
                  <a:moveTo>
                    <a:pt x="0" y="1368"/>
                  </a:moveTo>
                  <a:lnTo>
                    <a:pt x="1840" y="1368"/>
                  </a:lnTo>
                  <a:lnTo>
                    <a:pt x="1841" y="1060"/>
                  </a:lnTo>
                  <a:lnTo>
                    <a:pt x="4" y="0"/>
                  </a:lnTo>
                  <a:lnTo>
                    <a:pt x="0" y="1368"/>
                  </a:ln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xmlns="" id="{C0097887-7B91-41FF-A200-183D39547A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6438" y="3005139"/>
              <a:ext cx="5807075" cy="3360738"/>
            </a:xfrm>
            <a:custGeom>
              <a:avLst/>
              <a:gdLst>
                <a:gd name="T0" fmla="*/ 0 w 3658"/>
                <a:gd name="T1" fmla="*/ 1057 h 2117"/>
                <a:gd name="T2" fmla="*/ 1822 w 3658"/>
                <a:gd name="T3" fmla="*/ 0 h 2117"/>
                <a:gd name="T4" fmla="*/ 3658 w 3658"/>
                <a:gd name="T5" fmla="*/ 1059 h 2117"/>
                <a:gd name="T6" fmla="*/ 1837 w 3658"/>
                <a:gd name="T7" fmla="*/ 2117 h 2117"/>
                <a:gd name="T8" fmla="*/ 0 w 3658"/>
                <a:gd name="T9" fmla="*/ 1057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8" h="2117">
                  <a:moveTo>
                    <a:pt x="0" y="1057"/>
                  </a:moveTo>
                  <a:lnTo>
                    <a:pt x="1822" y="0"/>
                  </a:lnTo>
                  <a:lnTo>
                    <a:pt x="3658" y="1059"/>
                  </a:lnTo>
                  <a:lnTo>
                    <a:pt x="1837" y="2117"/>
                  </a:lnTo>
                  <a:lnTo>
                    <a:pt x="0" y="1057"/>
                  </a:lnTo>
                  <a:close/>
                </a:path>
              </a:pathLst>
            </a:custGeom>
            <a:solidFill>
              <a:srgbClr val="FF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xmlns="" id="{A9347287-2688-45C0-B47C-7852292248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01088" y="4686301"/>
              <a:ext cx="2892425" cy="2168525"/>
            </a:xfrm>
            <a:custGeom>
              <a:avLst/>
              <a:gdLst>
                <a:gd name="T0" fmla="*/ 0 w 1822"/>
                <a:gd name="T1" fmla="*/ 1366 h 1366"/>
                <a:gd name="T2" fmla="*/ 1819 w 1822"/>
                <a:gd name="T3" fmla="*/ 1366 h 1366"/>
                <a:gd name="T4" fmla="*/ 1822 w 1822"/>
                <a:gd name="T5" fmla="*/ 0 h 1366"/>
                <a:gd name="T6" fmla="*/ 1 w 1822"/>
                <a:gd name="T7" fmla="*/ 1058 h 1366"/>
                <a:gd name="T8" fmla="*/ 0 w 1822"/>
                <a:gd name="T9" fmla="*/ 136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2" h="1366">
                  <a:moveTo>
                    <a:pt x="0" y="1366"/>
                  </a:moveTo>
                  <a:lnTo>
                    <a:pt x="1819" y="1366"/>
                  </a:lnTo>
                  <a:lnTo>
                    <a:pt x="1822" y="0"/>
                  </a:lnTo>
                  <a:lnTo>
                    <a:pt x="1" y="1058"/>
                  </a:lnTo>
                  <a:lnTo>
                    <a:pt x="0" y="1366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xmlns="" id="{32B7847F-B43F-421E-AD7C-3B35E152FC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7625" y="3194051"/>
              <a:ext cx="112713" cy="917575"/>
            </a:xfrm>
            <a:custGeom>
              <a:avLst/>
              <a:gdLst>
                <a:gd name="T0" fmla="*/ 39 w 71"/>
                <a:gd name="T1" fmla="*/ 579 h 579"/>
                <a:gd name="T2" fmla="*/ 32 w 71"/>
                <a:gd name="T3" fmla="*/ 579 h 579"/>
                <a:gd name="T4" fmla="*/ 0 w 71"/>
                <a:gd name="T5" fmla="*/ 548 h 579"/>
                <a:gd name="T6" fmla="*/ 0 w 71"/>
                <a:gd name="T7" fmla="*/ 32 h 579"/>
                <a:gd name="T8" fmla="*/ 32 w 71"/>
                <a:gd name="T9" fmla="*/ 0 h 579"/>
                <a:gd name="T10" fmla="*/ 39 w 71"/>
                <a:gd name="T11" fmla="*/ 0 h 579"/>
                <a:gd name="T12" fmla="*/ 71 w 71"/>
                <a:gd name="T13" fmla="*/ 32 h 579"/>
                <a:gd name="T14" fmla="*/ 71 w 71"/>
                <a:gd name="T15" fmla="*/ 548 h 579"/>
                <a:gd name="T16" fmla="*/ 39 w 71"/>
                <a:gd name="T17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79">
                  <a:moveTo>
                    <a:pt x="39" y="579"/>
                  </a:moveTo>
                  <a:cubicBezTo>
                    <a:pt x="32" y="579"/>
                    <a:pt x="32" y="579"/>
                    <a:pt x="32" y="579"/>
                  </a:cubicBezTo>
                  <a:cubicBezTo>
                    <a:pt x="15" y="579"/>
                    <a:pt x="0" y="565"/>
                    <a:pt x="0" y="5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7" y="0"/>
                    <a:pt x="71" y="14"/>
                    <a:pt x="71" y="32"/>
                  </a:cubicBezTo>
                  <a:cubicBezTo>
                    <a:pt x="71" y="548"/>
                    <a:pt x="71" y="548"/>
                    <a:pt x="71" y="548"/>
                  </a:cubicBezTo>
                  <a:cubicBezTo>
                    <a:pt x="71" y="565"/>
                    <a:pt x="57" y="579"/>
                    <a:pt x="39" y="579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8">
              <a:extLst>
                <a:ext uri="{FF2B5EF4-FFF2-40B4-BE49-F238E27FC236}">
                  <a16:creationId xmlns:a16="http://schemas.microsoft.com/office/drawing/2014/main" xmlns="" id="{058A8117-92C8-498F-8495-5B95D7AC36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69500" y="4510089"/>
              <a:ext cx="111125" cy="917575"/>
            </a:xfrm>
            <a:custGeom>
              <a:avLst/>
              <a:gdLst>
                <a:gd name="T0" fmla="*/ 39 w 70"/>
                <a:gd name="T1" fmla="*/ 579 h 579"/>
                <a:gd name="T2" fmla="*/ 32 w 70"/>
                <a:gd name="T3" fmla="*/ 579 h 579"/>
                <a:gd name="T4" fmla="*/ 0 w 70"/>
                <a:gd name="T5" fmla="*/ 547 h 579"/>
                <a:gd name="T6" fmla="*/ 0 w 70"/>
                <a:gd name="T7" fmla="*/ 31 h 579"/>
                <a:gd name="T8" fmla="*/ 32 w 70"/>
                <a:gd name="T9" fmla="*/ 0 h 579"/>
                <a:gd name="T10" fmla="*/ 39 w 70"/>
                <a:gd name="T11" fmla="*/ 0 h 579"/>
                <a:gd name="T12" fmla="*/ 70 w 70"/>
                <a:gd name="T13" fmla="*/ 31 h 579"/>
                <a:gd name="T14" fmla="*/ 70 w 70"/>
                <a:gd name="T15" fmla="*/ 547 h 579"/>
                <a:gd name="T16" fmla="*/ 39 w 70"/>
                <a:gd name="T17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579">
                  <a:moveTo>
                    <a:pt x="39" y="579"/>
                  </a:moveTo>
                  <a:cubicBezTo>
                    <a:pt x="32" y="579"/>
                    <a:pt x="32" y="579"/>
                    <a:pt x="32" y="579"/>
                  </a:cubicBezTo>
                  <a:cubicBezTo>
                    <a:pt x="14" y="579"/>
                    <a:pt x="0" y="565"/>
                    <a:pt x="0" y="54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6" y="0"/>
                    <a:pt x="70" y="14"/>
                    <a:pt x="70" y="31"/>
                  </a:cubicBezTo>
                  <a:cubicBezTo>
                    <a:pt x="70" y="547"/>
                    <a:pt x="70" y="547"/>
                    <a:pt x="70" y="547"/>
                  </a:cubicBezTo>
                  <a:cubicBezTo>
                    <a:pt x="70" y="565"/>
                    <a:pt x="56" y="579"/>
                    <a:pt x="39" y="579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9">
              <a:extLst>
                <a:ext uri="{FF2B5EF4-FFF2-40B4-BE49-F238E27FC236}">
                  <a16:creationId xmlns:a16="http://schemas.microsoft.com/office/drawing/2014/main" xmlns="" id="{2911312D-5E7F-40FA-A03E-14E165C8DA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75988" y="3883026"/>
              <a:ext cx="112713" cy="919163"/>
            </a:xfrm>
            <a:custGeom>
              <a:avLst/>
              <a:gdLst>
                <a:gd name="T0" fmla="*/ 39 w 71"/>
                <a:gd name="T1" fmla="*/ 580 h 580"/>
                <a:gd name="T2" fmla="*/ 32 w 71"/>
                <a:gd name="T3" fmla="*/ 580 h 580"/>
                <a:gd name="T4" fmla="*/ 0 w 71"/>
                <a:gd name="T5" fmla="*/ 548 h 580"/>
                <a:gd name="T6" fmla="*/ 0 w 71"/>
                <a:gd name="T7" fmla="*/ 32 h 580"/>
                <a:gd name="T8" fmla="*/ 32 w 71"/>
                <a:gd name="T9" fmla="*/ 0 h 580"/>
                <a:gd name="T10" fmla="*/ 39 w 71"/>
                <a:gd name="T11" fmla="*/ 0 h 580"/>
                <a:gd name="T12" fmla="*/ 71 w 71"/>
                <a:gd name="T13" fmla="*/ 32 h 580"/>
                <a:gd name="T14" fmla="*/ 71 w 71"/>
                <a:gd name="T15" fmla="*/ 548 h 580"/>
                <a:gd name="T16" fmla="*/ 39 w 71"/>
                <a:gd name="T17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80">
                  <a:moveTo>
                    <a:pt x="39" y="580"/>
                  </a:moveTo>
                  <a:cubicBezTo>
                    <a:pt x="32" y="580"/>
                    <a:pt x="32" y="580"/>
                    <a:pt x="32" y="580"/>
                  </a:cubicBezTo>
                  <a:cubicBezTo>
                    <a:pt x="15" y="580"/>
                    <a:pt x="0" y="565"/>
                    <a:pt x="0" y="5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7" y="0"/>
                    <a:pt x="71" y="15"/>
                    <a:pt x="71" y="32"/>
                  </a:cubicBezTo>
                  <a:cubicBezTo>
                    <a:pt x="71" y="548"/>
                    <a:pt x="71" y="548"/>
                    <a:pt x="71" y="548"/>
                  </a:cubicBezTo>
                  <a:cubicBezTo>
                    <a:pt x="71" y="565"/>
                    <a:pt x="57" y="580"/>
                    <a:pt x="39" y="580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0">
              <a:extLst>
                <a:ext uri="{FF2B5EF4-FFF2-40B4-BE49-F238E27FC236}">
                  <a16:creationId xmlns:a16="http://schemas.microsoft.com/office/drawing/2014/main" xmlns="" id="{77589261-AAFE-4B8D-83FE-DDA4EC7A84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3175" y="3149601"/>
              <a:ext cx="2405063" cy="1454150"/>
            </a:xfrm>
            <a:custGeom>
              <a:avLst/>
              <a:gdLst>
                <a:gd name="T0" fmla="*/ 1515 w 1515"/>
                <a:gd name="T1" fmla="*/ 873 h 916"/>
                <a:gd name="T2" fmla="*/ 1515 w 1515"/>
                <a:gd name="T3" fmla="*/ 916 h 916"/>
                <a:gd name="T4" fmla="*/ 0 w 1515"/>
                <a:gd name="T5" fmla="*/ 43 h 916"/>
                <a:gd name="T6" fmla="*/ 1 w 1515"/>
                <a:gd name="T7" fmla="*/ 0 h 916"/>
                <a:gd name="T8" fmla="*/ 1515 w 1515"/>
                <a:gd name="T9" fmla="*/ 873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916">
                  <a:moveTo>
                    <a:pt x="1515" y="873"/>
                  </a:moveTo>
                  <a:lnTo>
                    <a:pt x="1515" y="916"/>
                  </a:lnTo>
                  <a:lnTo>
                    <a:pt x="0" y="43"/>
                  </a:lnTo>
                  <a:lnTo>
                    <a:pt x="1" y="0"/>
                  </a:lnTo>
                  <a:lnTo>
                    <a:pt x="1515" y="873"/>
                  </a:lnTo>
                  <a:close/>
                </a:path>
              </a:pathLst>
            </a:custGeom>
            <a:solidFill>
              <a:srgbClr val="CC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1">
              <a:extLst>
                <a:ext uri="{FF2B5EF4-FFF2-40B4-BE49-F238E27FC236}">
                  <a16:creationId xmlns:a16="http://schemas.microsoft.com/office/drawing/2014/main" xmlns="" id="{C4E6B237-E2C7-43D6-9FDE-F7E72B71D5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8238" y="3836989"/>
              <a:ext cx="1203325" cy="766763"/>
            </a:xfrm>
            <a:custGeom>
              <a:avLst/>
              <a:gdLst>
                <a:gd name="T0" fmla="*/ 0 w 758"/>
                <a:gd name="T1" fmla="*/ 440 h 483"/>
                <a:gd name="T2" fmla="*/ 758 w 758"/>
                <a:gd name="T3" fmla="*/ 0 h 483"/>
                <a:gd name="T4" fmla="*/ 758 w 758"/>
                <a:gd name="T5" fmla="*/ 43 h 483"/>
                <a:gd name="T6" fmla="*/ 0 w 758"/>
                <a:gd name="T7" fmla="*/ 483 h 483"/>
                <a:gd name="T8" fmla="*/ 0 w 758"/>
                <a:gd name="T9" fmla="*/ 4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8" h="483">
                  <a:moveTo>
                    <a:pt x="0" y="440"/>
                  </a:moveTo>
                  <a:lnTo>
                    <a:pt x="758" y="0"/>
                  </a:lnTo>
                  <a:lnTo>
                    <a:pt x="758" y="43"/>
                  </a:lnTo>
                  <a:lnTo>
                    <a:pt x="0" y="483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F2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2">
              <a:extLst>
                <a:ext uri="{FF2B5EF4-FFF2-40B4-BE49-F238E27FC236}">
                  <a16:creationId xmlns:a16="http://schemas.microsoft.com/office/drawing/2014/main" xmlns="" id="{C420E37C-486F-45F3-B59B-0ED59CEA5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4763" y="2451101"/>
              <a:ext cx="3606800" cy="2084388"/>
            </a:xfrm>
            <a:custGeom>
              <a:avLst/>
              <a:gdLst>
                <a:gd name="T0" fmla="*/ 0 w 2272"/>
                <a:gd name="T1" fmla="*/ 440 h 1313"/>
                <a:gd name="T2" fmla="*/ 758 w 2272"/>
                <a:gd name="T3" fmla="*/ 0 h 1313"/>
                <a:gd name="T4" fmla="*/ 2272 w 2272"/>
                <a:gd name="T5" fmla="*/ 873 h 1313"/>
                <a:gd name="T6" fmla="*/ 1514 w 2272"/>
                <a:gd name="T7" fmla="*/ 1313 h 1313"/>
                <a:gd name="T8" fmla="*/ 0 w 2272"/>
                <a:gd name="T9" fmla="*/ 44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2" h="1313">
                  <a:moveTo>
                    <a:pt x="0" y="440"/>
                  </a:moveTo>
                  <a:lnTo>
                    <a:pt x="758" y="0"/>
                  </a:lnTo>
                  <a:lnTo>
                    <a:pt x="2272" y="873"/>
                  </a:lnTo>
                  <a:lnTo>
                    <a:pt x="1514" y="1313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3">
              <a:extLst>
                <a:ext uri="{FF2B5EF4-FFF2-40B4-BE49-F238E27FC236}">
                  <a16:creationId xmlns:a16="http://schemas.microsoft.com/office/drawing/2014/main" xmlns="" id="{A35A3CE5-E1D7-4062-BA62-C1ED142B65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85225" y="854076"/>
              <a:ext cx="1917700" cy="2933700"/>
            </a:xfrm>
            <a:custGeom>
              <a:avLst/>
              <a:gdLst>
                <a:gd name="T0" fmla="*/ 1208 w 1208"/>
                <a:gd name="T1" fmla="*/ 695 h 1848"/>
                <a:gd name="T2" fmla="*/ 1205 w 1208"/>
                <a:gd name="T3" fmla="*/ 1848 h 1848"/>
                <a:gd name="T4" fmla="*/ 0 w 1208"/>
                <a:gd name="T5" fmla="*/ 1153 h 1848"/>
                <a:gd name="T6" fmla="*/ 3 w 1208"/>
                <a:gd name="T7" fmla="*/ 0 h 1848"/>
                <a:gd name="T8" fmla="*/ 1208 w 1208"/>
                <a:gd name="T9" fmla="*/ 695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8" h="1848">
                  <a:moveTo>
                    <a:pt x="1208" y="695"/>
                  </a:moveTo>
                  <a:lnTo>
                    <a:pt x="1205" y="1848"/>
                  </a:lnTo>
                  <a:lnTo>
                    <a:pt x="0" y="1153"/>
                  </a:lnTo>
                  <a:lnTo>
                    <a:pt x="3" y="0"/>
                  </a:lnTo>
                  <a:lnTo>
                    <a:pt x="1208" y="695"/>
                  </a:lnTo>
                  <a:close/>
                </a:path>
              </a:pathLst>
            </a:custGeom>
            <a:solidFill>
              <a:srgbClr val="CC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4">
              <a:extLst>
                <a:ext uri="{FF2B5EF4-FFF2-40B4-BE49-F238E27FC236}">
                  <a16:creationId xmlns:a16="http://schemas.microsoft.com/office/drawing/2014/main" xmlns="" id="{09F4A150-E37D-41C3-8E1A-9C5F89A09E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5238" y="1008064"/>
              <a:ext cx="1717675" cy="2625725"/>
            </a:xfrm>
            <a:custGeom>
              <a:avLst/>
              <a:gdLst>
                <a:gd name="T0" fmla="*/ 1082 w 1082"/>
                <a:gd name="T1" fmla="*/ 622 h 1654"/>
                <a:gd name="T2" fmla="*/ 1079 w 1082"/>
                <a:gd name="T3" fmla="*/ 1654 h 1654"/>
                <a:gd name="T4" fmla="*/ 0 w 1082"/>
                <a:gd name="T5" fmla="*/ 1032 h 1654"/>
                <a:gd name="T6" fmla="*/ 3 w 1082"/>
                <a:gd name="T7" fmla="*/ 0 h 1654"/>
                <a:gd name="T8" fmla="*/ 1082 w 1082"/>
                <a:gd name="T9" fmla="*/ 622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2" h="1654">
                  <a:moveTo>
                    <a:pt x="1082" y="622"/>
                  </a:moveTo>
                  <a:lnTo>
                    <a:pt x="1079" y="1654"/>
                  </a:lnTo>
                  <a:lnTo>
                    <a:pt x="0" y="1032"/>
                  </a:lnTo>
                  <a:lnTo>
                    <a:pt x="3" y="0"/>
                  </a:lnTo>
                  <a:lnTo>
                    <a:pt x="1082" y="622"/>
                  </a:ln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5">
              <a:extLst>
                <a:ext uri="{FF2B5EF4-FFF2-40B4-BE49-F238E27FC236}">
                  <a16:creationId xmlns:a16="http://schemas.microsoft.com/office/drawing/2014/main" xmlns="" id="{B43CE7E7-FAC0-491D-B63E-D9984478C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8163" y="1911351"/>
              <a:ext cx="85725" cy="1876425"/>
            </a:xfrm>
            <a:custGeom>
              <a:avLst/>
              <a:gdLst>
                <a:gd name="T0" fmla="*/ 3 w 54"/>
                <a:gd name="T1" fmla="*/ 29 h 1182"/>
                <a:gd name="T2" fmla="*/ 54 w 54"/>
                <a:gd name="T3" fmla="*/ 0 h 1182"/>
                <a:gd name="T4" fmla="*/ 50 w 54"/>
                <a:gd name="T5" fmla="*/ 1152 h 1182"/>
                <a:gd name="T6" fmla="*/ 0 w 54"/>
                <a:gd name="T7" fmla="*/ 1182 h 1182"/>
                <a:gd name="T8" fmla="*/ 3 w 54"/>
                <a:gd name="T9" fmla="*/ 2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182">
                  <a:moveTo>
                    <a:pt x="3" y="29"/>
                  </a:moveTo>
                  <a:lnTo>
                    <a:pt x="54" y="0"/>
                  </a:lnTo>
                  <a:lnTo>
                    <a:pt x="50" y="1152"/>
                  </a:lnTo>
                  <a:lnTo>
                    <a:pt x="0" y="1182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6">
              <a:extLst>
                <a:ext uri="{FF2B5EF4-FFF2-40B4-BE49-F238E27FC236}">
                  <a16:creationId xmlns:a16="http://schemas.microsoft.com/office/drawing/2014/main" xmlns="" id="{1FC084EB-6A3F-4061-BD29-5E21A14087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89988" y="808039"/>
              <a:ext cx="1993900" cy="1149350"/>
            </a:xfrm>
            <a:custGeom>
              <a:avLst/>
              <a:gdLst>
                <a:gd name="T0" fmla="*/ 0 w 1256"/>
                <a:gd name="T1" fmla="*/ 29 h 724"/>
                <a:gd name="T2" fmla="*/ 51 w 1256"/>
                <a:gd name="T3" fmla="*/ 0 h 724"/>
                <a:gd name="T4" fmla="*/ 1256 w 1256"/>
                <a:gd name="T5" fmla="*/ 695 h 724"/>
                <a:gd name="T6" fmla="*/ 1205 w 1256"/>
                <a:gd name="T7" fmla="*/ 724 h 724"/>
                <a:gd name="T8" fmla="*/ 0 w 1256"/>
                <a:gd name="T9" fmla="*/ 29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6" h="724">
                  <a:moveTo>
                    <a:pt x="0" y="29"/>
                  </a:moveTo>
                  <a:lnTo>
                    <a:pt x="51" y="0"/>
                  </a:lnTo>
                  <a:lnTo>
                    <a:pt x="1256" y="695"/>
                  </a:lnTo>
                  <a:lnTo>
                    <a:pt x="1205" y="72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2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7">
              <a:extLst>
                <a:ext uri="{FF2B5EF4-FFF2-40B4-BE49-F238E27FC236}">
                  <a16:creationId xmlns:a16="http://schemas.microsoft.com/office/drawing/2014/main" xmlns="" id="{7EE8AB53-A068-4184-8E26-AF629680D0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5238" y="1719264"/>
              <a:ext cx="542925" cy="1089025"/>
            </a:xfrm>
            <a:custGeom>
              <a:avLst/>
              <a:gdLst>
                <a:gd name="T0" fmla="*/ 270 w 342"/>
                <a:gd name="T1" fmla="*/ 230 h 687"/>
                <a:gd name="T2" fmla="*/ 84 w 342"/>
                <a:gd name="T3" fmla="*/ 32 h 687"/>
                <a:gd name="T4" fmla="*/ 2 w 342"/>
                <a:gd name="T5" fmla="*/ 0 h 687"/>
                <a:gd name="T6" fmla="*/ 0 w 342"/>
                <a:gd name="T7" fmla="*/ 564 h 687"/>
                <a:gd name="T8" fmla="*/ 82 w 342"/>
                <a:gd name="T9" fmla="*/ 627 h 687"/>
                <a:gd name="T10" fmla="*/ 146 w 342"/>
                <a:gd name="T11" fmla="*/ 655 h 687"/>
                <a:gd name="T12" fmla="*/ 146 w 342"/>
                <a:gd name="T13" fmla="*/ 655 h 687"/>
                <a:gd name="T14" fmla="*/ 342 w 342"/>
                <a:gd name="T15" fmla="*/ 479 h 687"/>
                <a:gd name="T16" fmla="*/ 269 w 342"/>
                <a:gd name="T17" fmla="*/ 230 h 687"/>
                <a:gd name="T18" fmla="*/ 270 w 342"/>
                <a:gd name="T19" fmla="*/ 23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687">
                  <a:moveTo>
                    <a:pt x="270" y="230"/>
                  </a:moveTo>
                  <a:cubicBezTo>
                    <a:pt x="223" y="147"/>
                    <a:pt x="157" y="74"/>
                    <a:pt x="84" y="32"/>
                  </a:cubicBezTo>
                  <a:cubicBezTo>
                    <a:pt x="55" y="15"/>
                    <a:pt x="28" y="5"/>
                    <a:pt x="2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6" y="589"/>
                    <a:pt x="54" y="611"/>
                    <a:pt x="82" y="627"/>
                  </a:cubicBezTo>
                  <a:cubicBezTo>
                    <a:pt x="104" y="640"/>
                    <a:pt x="126" y="649"/>
                    <a:pt x="146" y="655"/>
                  </a:cubicBezTo>
                  <a:cubicBezTo>
                    <a:pt x="146" y="655"/>
                    <a:pt x="146" y="655"/>
                    <a:pt x="146" y="655"/>
                  </a:cubicBezTo>
                  <a:cubicBezTo>
                    <a:pt x="258" y="687"/>
                    <a:pt x="342" y="618"/>
                    <a:pt x="342" y="479"/>
                  </a:cubicBezTo>
                  <a:cubicBezTo>
                    <a:pt x="342" y="398"/>
                    <a:pt x="315" y="309"/>
                    <a:pt x="269" y="230"/>
                  </a:cubicBezTo>
                  <a:lnTo>
                    <a:pt x="270" y="230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8">
              <a:extLst>
                <a:ext uri="{FF2B5EF4-FFF2-40B4-BE49-F238E27FC236}">
                  <a16:creationId xmlns:a16="http://schemas.microsoft.com/office/drawing/2014/main" xmlns="" id="{8AE94AB4-DF84-4F86-9295-60298C015B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20250" y="2825751"/>
              <a:ext cx="222250" cy="371475"/>
            </a:xfrm>
            <a:custGeom>
              <a:avLst/>
              <a:gdLst>
                <a:gd name="T0" fmla="*/ 0 w 140"/>
                <a:gd name="T1" fmla="*/ 153 h 234"/>
                <a:gd name="T2" fmla="*/ 139 w 140"/>
                <a:gd name="T3" fmla="*/ 234 h 234"/>
                <a:gd name="T4" fmla="*/ 140 w 140"/>
                <a:gd name="T5" fmla="*/ 80 h 234"/>
                <a:gd name="T6" fmla="*/ 1 w 140"/>
                <a:gd name="T7" fmla="*/ 0 h 234"/>
                <a:gd name="T8" fmla="*/ 0 w 140"/>
                <a:gd name="T9" fmla="*/ 15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34">
                  <a:moveTo>
                    <a:pt x="0" y="153"/>
                  </a:moveTo>
                  <a:lnTo>
                    <a:pt x="139" y="234"/>
                  </a:lnTo>
                  <a:lnTo>
                    <a:pt x="140" y="80"/>
                  </a:lnTo>
                  <a:lnTo>
                    <a:pt x="1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9">
              <a:extLst>
                <a:ext uri="{FF2B5EF4-FFF2-40B4-BE49-F238E27FC236}">
                  <a16:creationId xmlns:a16="http://schemas.microsoft.com/office/drawing/2014/main" xmlns="" id="{C4026FE8-245B-4A0D-A118-892D726C21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2675" y="2681289"/>
              <a:ext cx="222250" cy="719138"/>
            </a:xfrm>
            <a:custGeom>
              <a:avLst/>
              <a:gdLst>
                <a:gd name="T0" fmla="*/ 0 w 140"/>
                <a:gd name="T1" fmla="*/ 372 h 453"/>
                <a:gd name="T2" fmla="*/ 139 w 140"/>
                <a:gd name="T3" fmla="*/ 453 h 453"/>
                <a:gd name="T4" fmla="*/ 140 w 140"/>
                <a:gd name="T5" fmla="*/ 81 h 453"/>
                <a:gd name="T6" fmla="*/ 1 w 140"/>
                <a:gd name="T7" fmla="*/ 0 h 453"/>
                <a:gd name="T8" fmla="*/ 0 w 140"/>
                <a:gd name="T9" fmla="*/ 37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53">
                  <a:moveTo>
                    <a:pt x="0" y="372"/>
                  </a:moveTo>
                  <a:lnTo>
                    <a:pt x="139" y="453"/>
                  </a:lnTo>
                  <a:lnTo>
                    <a:pt x="140" y="81"/>
                  </a:lnTo>
                  <a:lnTo>
                    <a:pt x="1" y="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0">
              <a:extLst>
                <a:ext uri="{FF2B5EF4-FFF2-40B4-BE49-F238E27FC236}">
                  <a16:creationId xmlns:a16="http://schemas.microsoft.com/office/drawing/2014/main" xmlns="" id="{5326FDC1-D9CB-42BE-A331-2D3B883F9A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31450" y="2560639"/>
              <a:ext cx="223838" cy="1046163"/>
            </a:xfrm>
            <a:custGeom>
              <a:avLst/>
              <a:gdLst>
                <a:gd name="T0" fmla="*/ 0 w 141"/>
                <a:gd name="T1" fmla="*/ 579 h 659"/>
                <a:gd name="T2" fmla="*/ 139 w 141"/>
                <a:gd name="T3" fmla="*/ 659 h 659"/>
                <a:gd name="T4" fmla="*/ 141 w 141"/>
                <a:gd name="T5" fmla="*/ 81 h 659"/>
                <a:gd name="T6" fmla="*/ 2 w 141"/>
                <a:gd name="T7" fmla="*/ 0 h 659"/>
                <a:gd name="T8" fmla="*/ 0 w 141"/>
                <a:gd name="T9" fmla="*/ 57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659">
                  <a:moveTo>
                    <a:pt x="0" y="579"/>
                  </a:moveTo>
                  <a:lnTo>
                    <a:pt x="139" y="659"/>
                  </a:lnTo>
                  <a:lnTo>
                    <a:pt x="141" y="81"/>
                  </a:lnTo>
                  <a:lnTo>
                    <a:pt x="2" y="0"/>
                  </a:lnTo>
                  <a:lnTo>
                    <a:pt x="0" y="579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1">
              <a:extLst>
                <a:ext uri="{FF2B5EF4-FFF2-40B4-BE49-F238E27FC236}">
                  <a16:creationId xmlns:a16="http://schemas.microsoft.com/office/drawing/2014/main" xmlns="" id="{1F01FDA8-32F0-4A89-AC7A-C1082AF267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2925" y="1322389"/>
              <a:ext cx="877888" cy="1128713"/>
            </a:xfrm>
            <a:custGeom>
              <a:avLst/>
              <a:gdLst>
                <a:gd name="T0" fmla="*/ 1 w 553"/>
                <a:gd name="T1" fmla="*/ 0 h 711"/>
                <a:gd name="T2" fmla="*/ 0 w 553"/>
                <a:gd name="T3" fmla="*/ 392 h 711"/>
                <a:gd name="T4" fmla="*/ 552 w 553"/>
                <a:gd name="T5" fmla="*/ 711 h 711"/>
                <a:gd name="T6" fmla="*/ 553 w 553"/>
                <a:gd name="T7" fmla="*/ 318 h 711"/>
                <a:gd name="T8" fmla="*/ 1 w 553"/>
                <a:gd name="T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11">
                  <a:moveTo>
                    <a:pt x="1" y="0"/>
                  </a:moveTo>
                  <a:lnTo>
                    <a:pt x="0" y="392"/>
                  </a:lnTo>
                  <a:lnTo>
                    <a:pt x="552" y="711"/>
                  </a:lnTo>
                  <a:lnTo>
                    <a:pt x="553" y="3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2">
              <a:extLst>
                <a:ext uri="{FF2B5EF4-FFF2-40B4-BE49-F238E27FC236}">
                  <a16:creationId xmlns:a16="http://schemas.microsoft.com/office/drawing/2014/main" xmlns="" id="{53ECCC0E-CC72-4B6B-BC20-BECCE805A7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8325" y="2933701"/>
              <a:ext cx="220663" cy="469900"/>
            </a:xfrm>
            <a:custGeom>
              <a:avLst/>
              <a:gdLst>
                <a:gd name="T0" fmla="*/ 139 w 139"/>
                <a:gd name="T1" fmla="*/ 79 h 296"/>
                <a:gd name="T2" fmla="*/ 139 w 139"/>
                <a:gd name="T3" fmla="*/ 296 h 296"/>
                <a:gd name="T4" fmla="*/ 0 w 139"/>
                <a:gd name="T5" fmla="*/ 216 h 296"/>
                <a:gd name="T6" fmla="*/ 0 w 139"/>
                <a:gd name="T7" fmla="*/ 0 h 296"/>
                <a:gd name="T8" fmla="*/ 139 w 139"/>
                <a:gd name="T9" fmla="*/ 7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96">
                  <a:moveTo>
                    <a:pt x="139" y="79"/>
                  </a:moveTo>
                  <a:lnTo>
                    <a:pt x="139" y="296"/>
                  </a:lnTo>
                  <a:lnTo>
                    <a:pt x="0" y="216"/>
                  </a:lnTo>
                  <a:lnTo>
                    <a:pt x="0" y="0"/>
                  </a:lnTo>
                  <a:lnTo>
                    <a:pt x="139" y="79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3">
              <a:extLst>
                <a:ext uri="{FF2B5EF4-FFF2-40B4-BE49-F238E27FC236}">
                  <a16:creationId xmlns:a16="http://schemas.microsoft.com/office/drawing/2014/main" xmlns="" id="{CEB9F0AB-40D5-435A-86B4-144B6A3738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8988" y="3013076"/>
              <a:ext cx="80963" cy="390525"/>
            </a:xfrm>
            <a:custGeom>
              <a:avLst/>
              <a:gdLst>
                <a:gd name="T0" fmla="*/ 0 w 51"/>
                <a:gd name="T1" fmla="*/ 29 h 246"/>
                <a:gd name="T2" fmla="*/ 51 w 51"/>
                <a:gd name="T3" fmla="*/ 0 h 246"/>
                <a:gd name="T4" fmla="*/ 50 w 51"/>
                <a:gd name="T5" fmla="*/ 217 h 246"/>
                <a:gd name="T6" fmla="*/ 0 w 51"/>
                <a:gd name="T7" fmla="*/ 246 h 246"/>
                <a:gd name="T8" fmla="*/ 0 w 51"/>
                <a:gd name="T9" fmla="*/ 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6">
                  <a:moveTo>
                    <a:pt x="0" y="29"/>
                  </a:moveTo>
                  <a:lnTo>
                    <a:pt x="51" y="0"/>
                  </a:lnTo>
                  <a:lnTo>
                    <a:pt x="50" y="217"/>
                  </a:lnTo>
                  <a:lnTo>
                    <a:pt x="0" y="246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4">
              <a:extLst>
                <a:ext uri="{FF2B5EF4-FFF2-40B4-BE49-F238E27FC236}">
                  <a16:creationId xmlns:a16="http://schemas.microsoft.com/office/drawing/2014/main" xmlns="" id="{5B203B2E-D59F-4CD2-89C5-A4E2DBEE3E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8325" y="2887664"/>
              <a:ext cx="301625" cy="171450"/>
            </a:xfrm>
            <a:custGeom>
              <a:avLst/>
              <a:gdLst>
                <a:gd name="T0" fmla="*/ 0 w 190"/>
                <a:gd name="T1" fmla="*/ 29 h 108"/>
                <a:gd name="T2" fmla="*/ 51 w 190"/>
                <a:gd name="T3" fmla="*/ 0 h 108"/>
                <a:gd name="T4" fmla="*/ 190 w 190"/>
                <a:gd name="T5" fmla="*/ 79 h 108"/>
                <a:gd name="T6" fmla="*/ 139 w 190"/>
                <a:gd name="T7" fmla="*/ 108 h 108"/>
                <a:gd name="T8" fmla="*/ 0 w 190"/>
                <a:gd name="T9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08">
                  <a:moveTo>
                    <a:pt x="0" y="29"/>
                  </a:moveTo>
                  <a:lnTo>
                    <a:pt x="51" y="0"/>
                  </a:lnTo>
                  <a:lnTo>
                    <a:pt x="190" y="79"/>
                  </a:lnTo>
                  <a:lnTo>
                    <a:pt x="139" y="10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D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5">
              <a:extLst>
                <a:ext uri="{FF2B5EF4-FFF2-40B4-BE49-F238E27FC236}">
                  <a16:creationId xmlns:a16="http://schemas.microsoft.com/office/drawing/2014/main" xmlns="" id="{E5FB5CEF-8011-490B-A3CD-1341249C04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9163" y="2789239"/>
              <a:ext cx="223838" cy="815975"/>
            </a:xfrm>
            <a:custGeom>
              <a:avLst/>
              <a:gdLst>
                <a:gd name="T0" fmla="*/ 141 w 141"/>
                <a:gd name="T1" fmla="*/ 80 h 514"/>
                <a:gd name="T2" fmla="*/ 139 w 141"/>
                <a:gd name="T3" fmla="*/ 514 h 514"/>
                <a:gd name="T4" fmla="*/ 0 w 141"/>
                <a:gd name="T5" fmla="*/ 434 h 514"/>
                <a:gd name="T6" fmla="*/ 2 w 141"/>
                <a:gd name="T7" fmla="*/ 0 h 514"/>
                <a:gd name="T8" fmla="*/ 141 w 141"/>
                <a:gd name="T9" fmla="*/ 8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514">
                  <a:moveTo>
                    <a:pt x="141" y="80"/>
                  </a:moveTo>
                  <a:lnTo>
                    <a:pt x="139" y="514"/>
                  </a:lnTo>
                  <a:lnTo>
                    <a:pt x="0" y="434"/>
                  </a:lnTo>
                  <a:lnTo>
                    <a:pt x="2" y="0"/>
                  </a:lnTo>
                  <a:lnTo>
                    <a:pt x="141" y="80"/>
                  </a:lnTo>
                  <a:close/>
                </a:path>
              </a:pathLst>
            </a:custGeom>
            <a:solidFill>
              <a:srgbClr val="FE97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6">
              <a:extLst>
                <a:ext uri="{FF2B5EF4-FFF2-40B4-BE49-F238E27FC236}">
                  <a16:creationId xmlns:a16="http://schemas.microsoft.com/office/drawing/2014/main" xmlns="" id="{C0D5DE7B-5CA7-4064-9838-C6350DA4A0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9825" y="2870201"/>
              <a:ext cx="82550" cy="735013"/>
            </a:xfrm>
            <a:custGeom>
              <a:avLst/>
              <a:gdLst>
                <a:gd name="T0" fmla="*/ 2 w 52"/>
                <a:gd name="T1" fmla="*/ 29 h 463"/>
                <a:gd name="T2" fmla="*/ 52 w 52"/>
                <a:gd name="T3" fmla="*/ 0 h 463"/>
                <a:gd name="T4" fmla="*/ 51 w 52"/>
                <a:gd name="T5" fmla="*/ 433 h 463"/>
                <a:gd name="T6" fmla="*/ 0 w 52"/>
                <a:gd name="T7" fmla="*/ 463 h 463"/>
                <a:gd name="T8" fmla="*/ 2 w 52"/>
                <a:gd name="T9" fmla="*/ 2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3">
                  <a:moveTo>
                    <a:pt x="2" y="29"/>
                  </a:moveTo>
                  <a:lnTo>
                    <a:pt x="52" y="0"/>
                  </a:lnTo>
                  <a:lnTo>
                    <a:pt x="51" y="433"/>
                  </a:lnTo>
                  <a:lnTo>
                    <a:pt x="0" y="463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FD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7">
              <a:extLst>
                <a:ext uri="{FF2B5EF4-FFF2-40B4-BE49-F238E27FC236}">
                  <a16:creationId xmlns:a16="http://schemas.microsoft.com/office/drawing/2014/main" xmlns="" id="{CABF9C8E-77B9-4209-B109-599AF81826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2338" y="2743201"/>
              <a:ext cx="300038" cy="173038"/>
            </a:xfrm>
            <a:custGeom>
              <a:avLst/>
              <a:gdLst>
                <a:gd name="T0" fmla="*/ 0 w 189"/>
                <a:gd name="T1" fmla="*/ 29 h 109"/>
                <a:gd name="T2" fmla="*/ 50 w 189"/>
                <a:gd name="T3" fmla="*/ 0 h 109"/>
                <a:gd name="T4" fmla="*/ 189 w 189"/>
                <a:gd name="T5" fmla="*/ 80 h 109"/>
                <a:gd name="T6" fmla="*/ 139 w 189"/>
                <a:gd name="T7" fmla="*/ 109 h 109"/>
                <a:gd name="T8" fmla="*/ 0 w 189"/>
                <a:gd name="T9" fmla="*/ 2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09">
                  <a:moveTo>
                    <a:pt x="0" y="29"/>
                  </a:moveTo>
                  <a:lnTo>
                    <a:pt x="50" y="0"/>
                  </a:lnTo>
                  <a:lnTo>
                    <a:pt x="189" y="80"/>
                  </a:lnTo>
                  <a:lnTo>
                    <a:pt x="139" y="10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E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8">
              <a:extLst>
                <a:ext uri="{FF2B5EF4-FFF2-40B4-BE49-F238E27FC236}">
                  <a16:creationId xmlns:a16="http://schemas.microsoft.com/office/drawing/2014/main" xmlns="" id="{53BB7400-3005-4678-8609-708A979BB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67938" y="2668589"/>
              <a:ext cx="223838" cy="1141413"/>
            </a:xfrm>
            <a:custGeom>
              <a:avLst/>
              <a:gdLst>
                <a:gd name="T0" fmla="*/ 141 w 141"/>
                <a:gd name="T1" fmla="*/ 80 h 719"/>
                <a:gd name="T2" fmla="*/ 139 w 141"/>
                <a:gd name="T3" fmla="*/ 719 h 719"/>
                <a:gd name="T4" fmla="*/ 0 w 141"/>
                <a:gd name="T5" fmla="*/ 639 h 719"/>
                <a:gd name="T6" fmla="*/ 2 w 141"/>
                <a:gd name="T7" fmla="*/ 0 h 719"/>
                <a:gd name="T8" fmla="*/ 141 w 141"/>
                <a:gd name="T9" fmla="*/ 8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719">
                  <a:moveTo>
                    <a:pt x="141" y="80"/>
                  </a:moveTo>
                  <a:lnTo>
                    <a:pt x="139" y="719"/>
                  </a:lnTo>
                  <a:lnTo>
                    <a:pt x="0" y="639"/>
                  </a:lnTo>
                  <a:lnTo>
                    <a:pt x="2" y="0"/>
                  </a:lnTo>
                  <a:lnTo>
                    <a:pt x="141" y="80"/>
                  </a:lnTo>
                  <a:close/>
                </a:path>
              </a:pathLst>
            </a:custGeom>
            <a:solidFill>
              <a:srgbClr val="FF7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9">
              <a:extLst>
                <a:ext uri="{FF2B5EF4-FFF2-40B4-BE49-F238E27FC236}">
                  <a16:creationId xmlns:a16="http://schemas.microsoft.com/office/drawing/2014/main" xmlns="" id="{4216504C-BBD4-4F1A-BA48-44435B1C9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8600" y="2749551"/>
              <a:ext cx="84138" cy="1060450"/>
            </a:xfrm>
            <a:custGeom>
              <a:avLst/>
              <a:gdLst>
                <a:gd name="T0" fmla="*/ 2 w 53"/>
                <a:gd name="T1" fmla="*/ 29 h 668"/>
                <a:gd name="T2" fmla="*/ 53 w 53"/>
                <a:gd name="T3" fmla="*/ 0 h 668"/>
                <a:gd name="T4" fmla="*/ 51 w 53"/>
                <a:gd name="T5" fmla="*/ 639 h 668"/>
                <a:gd name="T6" fmla="*/ 0 w 53"/>
                <a:gd name="T7" fmla="*/ 668 h 668"/>
                <a:gd name="T8" fmla="*/ 2 w 53"/>
                <a:gd name="T9" fmla="*/ 2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8">
                  <a:moveTo>
                    <a:pt x="2" y="29"/>
                  </a:moveTo>
                  <a:lnTo>
                    <a:pt x="53" y="0"/>
                  </a:lnTo>
                  <a:lnTo>
                    <a:pt x="51" y="639"/>
                  </a:lnTo>
                  <a:lnTo>
                    <a:pt x="0" y="668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E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0">
              <a:extLst>
                <a:ext uri="{FF2B5EF4-FFF2-40B4-BE49-F238E27FC236}">
                  <a16:creationId xmlns:a16="http://schemas.microsoft.com/office/drawing/2014/main" xmlns="" id="{2AD3E004-486D-4CEB-B837-05209016D8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1113" y="2620964"/>
              <a:ext cx="301625" cy="174625"/>
            </a:xfrm>
            <a:custGeom>
              <a:avLst/>
              <a:gdLst>
                <a:gd name="T0" fmla="*/ 0 w 190"/>
                <a:gd name="T1" fmla="*/ 30 h 110"/>
                <a:gd name="T2" fmla="*/ 51 w 190"/>
                <a:gd name="T3" fmla="*/ 0 h 110"/>
                <a:gd name="T4" fmla="*/ 190 w 190"/>
                <a:gd name="T5" fmla="*/ 81 h 110"/>
                <a:gd name="T6" fmla="*/ 139 w 190"/>
                <a:gd name="T7" fmla="*/ 110 h 110"/>
                <a:gd name="T8" fmla="*/ 0 w 190"/>
                <a:gd name="T9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10">
                  <a:moveTo>
                    <a:pt x="0" y="30"/>
                  </a:moveTo>
                  <a:lnTo>
                    <a:pt x="51" y="0"/>
                  </a:lnTo>
                  <a:lnTo>
                    <a:pt x="190" y="81"/>
                  </a:lnTo>
                  <a:lnTo>
                    <a:pt x="139" y="11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9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1">
              <a:extLst>
                <a:ext uri="{FF2B5EF4-FFF2-40B4-BE49-F238E27FC236}">
                  <a16:creationId xmlns:a16="http://schemas.microsoft.com/office/drawing/2014/main" xmlns="" id="{CACD7A26-097B-4574-B32F-B3572A3360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2113" y="998539"/>
              <a:ext cx="879475" cy="1490663"/>
            </a:xfrm>
            <a:custGeom>
              <a:avLst/>
              <a:gdLst>
                <a:gd name="T0" fmla="*/ 554 w 554"/>
                <a:gd name="T1" fmla="*/ 319 h 939"/>
                <a:gd name="T2" fmla="*/ 552 w 554"/>
                <a:gd name="T3" fmla="*/ 939 h 939"/>
                <a:gd name="T4" fmla="*/ 0 w 554"/>
                <a:gd name="T5" fmla="*/ 620 h 939"/>
                <a:gd name="T6" fmla="*/ 2 w 554"/>
                <a:gd name="T7" fmla="*/ 0 h 939"/>
                <a:gd name="T8" fmla="*/ 554 w 554"/>
                <a:gd name="T9" fmla="*/ 31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39">
                  <a:moveTo>
                    <a:pt x="554" y="319"/>
                  </a:moveTo>
                  <a:lnTo>
                    <a:pt x="552" y="939"/>
                  </a:lnTo>
                  <a:lnTo>
                    <a:pt x="0" y="620"/>
                  </a:lnTo>
                  <a:lnTo>
                    <a:pt x="2" y="0"/>
                  </a:lnTo>
                  <a:lnTo>
                    <a:pt x="554" y="319"/>
                  </a:lnTo>
                  <a:close/>
                </a:path>
              </a:pathLst>
            </a:custGeom>
            <a:solidFill>
              <a:srgbClr val="FF7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2">
              <a:extLst>
                <a:ext uri="{FF2B5EF4-FFF2-40B4-BE49-F238E27FC236}">
                  <a16:creationId xmlns:a16="http://schemas.microsoft.com/office/drawing/2014/main" xmlns="" id="{94209972-EAB6-4D94-AE92-885DCCD44D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58413" y="1485901"/>
              <a:ext cx="34925" cy="1003300"/>
            </a:xfrm>
            <a:custGeom>
              <a:avLst/>
              <a:gdLst>
                <a:gd name="T0" fmla="*/ 2 w 22"/>
                <a:gd name="T1" fmla="*/ 12 h 632"/>
                <a:gd name="T2" fmla="*/ 22 w 22"/>
                <a:gd name="T3" fmla="*/ 0 h 632"/>
                <a:gd name="T4" fmla="*/ 21 w 22"/>
                <a:gd name="T5" fmla="*/ 620 h 632"/>
                <a:gd name="T6" fmla="*/ 0 w 22"/>
                <a:gd name="T7" fmla="*/ 632 h 632"/>
                <a:gd name="T8" fmla="*/ 2 w 22"/>
                <a:gd name="T9" fmla="*/ 1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32">
                  <a:moveTo>
                    <a:pt x="2" y="12"/>
                  </a:moveTo>
                  <a:lnTo>
                    <a:pt x="22" y="0"/>
                  </a:lnTo>
                  <a:lnTo>
                    <a:pt x="21" y="620"/>
                  </a:lnTo>
                  <a:lnTo>
                    <a:pt x="0" y="63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B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3">
              <a:extLst>
                <a:ext uri="{FF2B5EF4-FFF2-40B4-BE49-F238E27FC236}">
                  <a16:creationId xmlns:a16="http://schemas.microsoft.com/office/drawing/2014/main" xmlns="" id="{E8D1020C-16FB-4FB5-BA88-E7B7C58DA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5288" y="981076"/>
              <a:ext cx="908050" cy="523875"/>
            </a:xfrm>
            <a:custGeom>
              <a:avLst/>
              <a:gdLst>
                <a:gd name="T0" fmla="*/ 0 w 572"/>
                <a:gd name="T1" fmla="*/ 11 h 330"/>
                <a:gd name="T2" fmla="*/ 20 w 572"/>
                <a:gd name="T3" fmla="*/ 0 h 330"/>
                <a:gd name="T4" fmla="*/ 572 w 572"/>
                <a:gd name="T5" fmla="*/ 318 h 330"/>
                <a:gd name="T6" fmla="*/ 552 w 572"/>
                <a:gd name="T7" fmla="*/ 330 h 330"/>
                <a:gd name="T8" fmla="*/ 0 w 572"/>
                <a:gd name="T9" fmla="*/ 1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330">
                  <a:moveTo>
                    <a:pt x="0" y="11"/>
                  </a:moveTo>
                  <a:lnTo>
                    <a:pt x="20" y="0"/>
                  </a:lnTo>
                  <a:lnTo>
                    <a:pt x="572" y="318"/>
                  </a:lnTo>
                  <a:lnTo>
                    <a:pt x="552" y="33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A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4">
              <a:extLst>
                <a:ext uri="{FF2B5EF4-FFF2-40B4-BE49-F238E27FC236}">
                  <a16:creationId xmlns:a16="http://schemas.microsoft.com/office/drawing/2014/main" xmlns="" id="{80E787D7-13A8-4553-8D9A-50FC7AF623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63063" y="1641476"/>
              <a:ext cx="830263" cy="893763"/>
            </a:xfrm>
            <a:custGeom>
              <a:avLst/>
              <a:gdLst>
                <a:gd name="T0" fmla="*/ 0 w 523"/>
                <a:gd name="T1" fmla="*/ 48 h 563"/>
                <a:gd name="T2" fmla="*/ 0 w 523"/>
                <a:gd name="T3" fmla="*/ 268 h 563"/>
                <a:gd name="T4" fmla="*/ 523 w 523"/>
                <a:gd name="T5" fmla="*/ 563 h 563"/>
                <a:gd name="T6" fmla="*/ 523 w 523"/>
                <a:gd name="T7" fmla="*/ 35 h 563"/>
                <a:gd name="T8" fmla="*/ 448 w 523"/>
                <a:gd name="T9" fmla="*/ 134 h 563"/>
                <a:gd name="T10" fmla="*/ 378 w 523"/>
                <a:gd name="T11" fmla="*/ 50 h 563"/>
                <a:gd name="T12" fmla="*/ 225 w 523"/>
                <a:gd name="T13" fmla="*/ 174 h 563"/>
                <a:gd name="T14" fmla="*/ 122 w 523"/>
                <a:gd name="T15" fmla="*/ 0 h 563"/>
                <a:gd name="T16" fmla="*/ 0 w 523"/>
                <a:gd name="T17" fmla="*/ 48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3" h="563">
                  <a:moveTo>
                    <a:pt x="0" y="48"/>
                  </a:moveTo>
                  <a:lnTo>
                    <a:pt x="0" y="268"/>
                  </a:lnTo>
                  <a:lnTo>
                    <a:pt x="523" y="563"/>
                  </a:lnTo>
                  <a:lnTo>
                    <a:pt x="523" y="35"/>
                  </a:lnTo>
                  <a:lnTo>
                    <a:pt x="448" y="134"/>
                  </a:lnTo>
                  <a:lnTo>
                    <a:pt x="378" y="50"/>
                  </a:lnTo>
                  <a:lnTo>
                    <a:pt x="225" y="174"/>
                  </a:lnTo>
                  <a:lnTo>
                    <a:pt x="12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9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5">
              <a:extLst>
                <a:ext uri="{FF2B5EF4-FFF2-40B4-BE49-F238E27FC236}">
                  <a16:creationId xmlns:a16="http://schemas.microsoft.com/office/drawing/2014/main" xmlns="" id="{DAFCE7F3-D0BF-4E83-91B4-1CAAFB9AD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63138" y="1666876"/>
              <a:ext cx="174625" cy="187325"/>
            </a:xfrm>
            <a:custGeom>
              <a:avLst/>
              <a:gdLst>
                <a:gd name="T0" fmla="*/ 52 w 110"/>
                <a:gd name="T1" fmla="*/ 0 h 118"/>
                <a:gd name="T2" fmla="*/ 0 w 110"/>
                <a:gd name="T3" fmla="*/ 34 h 118"/>
                <a:gd name="T4" fmla="*/ 70 w 110"/>
                <a:gd name="T5" fmla="*/ 118 h 118"/>
                <a:gd name="T6" fmla="*/ 110 w 110"/>
                <a:gd name="T7" fmla="*/ 68 h 118"/>
                <a:gd name="T8" fmla="*/ 52 w 11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8">
                  <a:moveTo>
                    <a:pt x="52" y="0"/>
                  </a:moveTo>
                  <a:lnTo>
                    <a:pt x="0" y="34"/>
                  </a:lnTo>
                  <a:lnTo>
                    <a:pt x="70" y="118"/>
                  </a:lnTo>
                  <a:lnTo>
                    <a:pt x="110" y="6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6">
              <a:extLst>
                <a:ext uri="{FF2B5EF4-FFF2-40B4-BE49-F238E27FC236}">
                  <a16:creationId xmlns:a16="http://schemas.microsoft.com/office/drawing/2014/main" xmlns="" id="{AB54E3D8-B8DF-4F09-ADA3-C10EAD3D4C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6738" y="1600201"/>
              <a:ext cx="244475" cy="317500"/>
            </a:xfrm>
            <a:custGeom>
              <a:avLst/>
              <a:gdLst>
                <a:gd name="T0" fmla="*/ 154 w 154"/>
                <a:gd name="T1" fmla="*/ 158 h 200"/>
                <a:gd name="T2" fmla="*/ 50 w 154"/>
                <a:gd name="T3" fmla="*/ 0 h 200"/>
                <a:gd name="T4" fmla="*/ 0 w 154"/>
                <a:gd name="T5" fmla="*/ 26 h 200"/>
                <a:gd name="T6" fmla="*/ 103 w 154"/>
                <a:gd name="T7" fmla="*/ 200 h 200"/>
                <a:gd name="T8" fmla="*/ 154 w 154"/>
                <a:gd name="T9" fmla="*/ 1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00">
                  <a:moveTo>
                    <a:pt x="154" y="158"/>
                  </a:moveTo>
                  <a:lnTo>
                    <a:pt x="50" y="0"/>
                  </a:lnTo>
                  <a:lnTo>
                    <a:pt x="0" y="26"/>
                  </a:lnTo>
                  <a:lnTo>
                    <a:pt x="103" y="200"/>
                  </a:lnTo>
                  <a:lnTo>
                    <a:pt x="154" y="158"/>
                  </a:lnTo>
                  <a:close/>
                </a:path>
              </a:pathLst>
            </a:custGeom>
            <a:solidFill>
              <a:srgbClr val="FF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7">
              <a:extLst>
                <a:ext uri="{FF2B5EF4-FFF2-40B4-BE49-F238E27FC236}">
                  <a16:creationId xmlns:a16="http://schemas.microsoft.com/office/drawing/2014/main" xmlns="" id="{7EB81176-325D-4FDE-9004-F49F7FCF1E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63063" y="1600201"/>
              <a:ext cx="273050" cy="117475"/>
            </a:xfrm>
            <a:custGeom>
              <a:avLst/>
              <a:gdLst>
                <a:gd name="T0" fmla="*/ 122 w 172"/>
                <a:gd name="T1" fmla="*/ 26 h 74"/>
                <a:gd name="T2" fmla="*/ 172 w 172"/>
                <a:gd name="T3" fmla="*/ 0 h 74"/>
                <a:gd name="T4" fmla="*/ 36 w 172"/>
                <a:gd name="T5" fmla="*/ 47 h 74"/>
                <a:gd name="T6" fmla="*/ 0 w 172"/>
                <a:gd name="T7" fmla="*/ 74 h 74"/>
                <a:gd name="T8" fmla="*/ 122 w 172"/>
                <a:gd name="T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74">
                  <a:moveTo>
                    <a:pt x="122" y="26"/>
                  </a:moveTo>
                  <a:lnTo>
                    <a:pt x="172" y="0"/>
                  </a:lnTo>
                  <a:lnTo>
                    <a:pt x="36" y="47"/>
                  </a:lnTo>
                  <a:lnTo>
                    <a:pt x="0" y="74"/>
                  </a:lnTo>
                  <a:lnTo>
                    <a:pt x="122" y="26"/>
                  </a:lnTo>
                  <a:close/>
                </a:path>
              </a:pathLst>
            </a:custGeom>
            <a:solidFill>
              <a:srgbClr val="FEE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8">
              <a:extLst>
                <a:ext uri="{FF2B5EF4-FFF2-40B4-BE49-F238E27FC236}">
                  <a16:creationId xmlns:a16="http://schemas.microsoft.com/office/drawing/2014/main" xmlns="" id="{8BE08E56-8B59-4147-A1D8-20E2DD1B8D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3325" y="1658939"/>
              <a:ext cx="65088" cy="876300"/>
            </a:xfrm>
            <a:custGeom>
              <a:avLst/>
              <a:gdLst>
                <a:gd name="T0" fmla="*/ 0 w 41"/>
                <a:gd name="T1" fmla="*/ 24 h 552"/>
                <a:gd name="T2" fmla="*/ 41 w 41"/>
                <a:gd name="T3" fmla="*/ 0 h 552"/>
                <a:gd name="T4" fmla="*/ 41 w 41"/>
                <a:gd name="T5" fmla="*/ 523 h 552"/>
                <a:gd name="T6" fmla="*/ 0 w 41"/>
                <a:gd name="T7" fmla="*/ 552 h 552"/>
                <a:gd name="T8" fmla="*/ 0 w 41"/>
                <a:gd name="T9" fmla="*/ 24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52">
                  <a:moveTo>
                    <a:pt x="0" y="24"/>
                  </a:moveTo>
                  <a:lnTo>
                    <a:pt x="41" y="0"/>
                  </a:lnTo>
                  <a:lnTo>
                    <a:pt x="41" y="523"/>
                  </a:lnTo>
                  <a:lnTo>
                    <a:pt x="0" y="55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9">
              <a:extLst>
                <a:ext uri="{FF2B5EF4-FFF2-40B4-BE49-F238E27FC236}">
                  <a16:creationId xmlns:a16="http://schemas.microsoft.com/office/drawing/2014/main" xmlns="" id="{ABAA2C21-2A02-4973-9991-D23054558E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8700" y="2103439"/>
              <a:ext cx="176213" cy="611188"/>
            </a:xfrm>
            <a:custGeom>
              <a:avLst/>
              <a:gdLst>
                <a:gd name="T0" fmla="*/ 0 w 111"/>
                <a:gd name="T1" fmla="*/ 24 h 385"/>
                <a:gd name="T2" fmla="*/ 41 w 111"/>
                <a:gd name="T3" fmla="*/ 0 h 385"/>
                <a:gd name="T4" fmla="*/ 111 w 111"/>
                <a:gd name="T5" fmla="*/ 360 h 385"/>
                <a:gd name="T6" fmla="*/ 70 w 111"/>
                <a:gd name="T7" fmla="*/ 385 h 385"/>
                <a:gd name="T8" fmla="*/ 0 w 111"/>
                <a:gd name="T9" fmla="*/ 2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85">
                  <a:moveTo>
                    <a:pt x="0" y="24"/>
                  </a:moveTo>
                  <a:lnTo>
                    <a:pt x="41" y="0"/>
                  </a:lnTo>
                  <a:lnTo>
                    <a:pt x="111" y="360"/>
                  </a:lnTo>
                  <a:lnTo>
                    <a:pt x="70" y="38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B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10">
              <a:extLst>
                <a:ext uri="{FF2B5EF4-FFF2-40B4-BE49-F238E27FC236}">
                  <a16:creationId xmlns:a16="http://schemas.microsoft.com/office/drawing/2014/main" xmlns="" id="{947EDD76-CC14-468F-B401-A8B032BEAF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4850" y="1501776"/>
              <a:ext cx="390525" cy="117475"/>
            </a:xfrm>
            <a:custGeom>
              <a:avLst/>
              <a:gdLst>
                <a:gd name="T0" fmla="*/ 0 w 246"/>
                <a:gd name="T1" fmla="*/ 54 h 74"/>
                <a:gd name="T2" fmla="*/ 42 w 246"/>
                <a:gd name="T3" fmla="*/ 30 h 74"/>
                <a:gd name="T4" fmla="*/ 246 w 246"/>
                <a:gd name="T5" fmla="*/ 50 h 74"/>
                <a:gd name="T6" fmla="*/ 204 w 246"/>
                <a:gd name="T7" fmla="*/ 74 h 74"/>
                <a:gd name="T8" fmla="*/ 0 w 246"/>
                <a:gd name="T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4">
                  <a:moveTo>
                    <a:pt x="0" y="54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94" y="0"/>
                    <a:pt x="167" y="4"/>
                    <a:pt x="246" y="50"/>
                  </a:cubicBezTo>
                  <a:cubicBezTo>
                    <a:pt x="204" y="74"/>
                    <a:pt x="204" y="74"/>
                    <a:pt x="204" y="74"/>
                  </a:cubicBezTo>
                  <a:cubicBezTo>
                    <a:pt x="125" y="28"/>
                    <a:pt x="52" y="24"/>
                    <a:pt x="0" y="54"/>
                  </a:cubicBezTo>
                  <a:close/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11">
              <a:extLst>
                <a:ext uri="{FF2B5EF4-FFF2-40B4-BE49-F238E27FC236}">
                  <a16:creationId xmlns:a16="http://schemas.microsoft.com/office/drawing/2014/main" xmlns="" id="{0F55B1A7-D715-4505-80E8-D5F969C5AB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4850" y="1531939"/>
              <a:ext cx="103188" cy="55563"/>
            </a:xfrm>
            <a:custGeom>
              <a:avLst/>
              <a:gdLst>
                <a:gd name="T0" fmla="*/ 0 w 65"/>
                <a:gd name="T1" fmla="*/ 35 h 35"/>
                <a:gd name="T2" fmla="*/ 42 w 65"/>
                <a:gd name="T3" fmla="*/ 11 h 35"/>
                <a:gd name="T4" fmla="*/ 65 w 65"/>
                <a:gd name="T5" fmla="*/ 0 h 35"/>
                <a:gd name="T6" fmla="*/ 23 w 65"/>
                <a:gd name="T7" fmla="*/ 25 h 35"/>
                <a:gd name="T8" fmla="*/ 0 w 6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5">
                  <a:moveTo>
                    <a:pt x="0" y="35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9" y="7"/>
                    <a:pt x="57" y="3"/>
                    <a:pt x="6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7"/>
                    <a:pt x="8" y="31"/>
                    <a:pt x="0" y="3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12">
              <a:extLst>
                <a:ext uri="{FF2B5EF4-FFF2-40B4-BE49-F238E27FC236}">
                  <a16:creationId xmlns:a16="http://schemas.microsoft.com/office/drawing/2014/main" xmlns="" id="{20C66AF4-9557-474F-AB57-23FE519534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3" y="1524001"/>
              <a:ext cx="98425" cy="47625"/>
            </a:xfrm>
            <a:custGeom>
              <a:avLst/>
              <a:gdLst>
                <a:gd name="T0" fmla="*/ 0 w 62"/>
                <a:gd name="T1" fmla="*/ 30 h 30"/>
                <a:gd name="T2" fmla="*/ 42 w 62"/>
                <a:gd name="T3" fmla="*/ 5 h 30"/>
                <a:gd name="T4" fmla="*/ 62 w 62"/>
                <a:gd name="T5" fmla="*/ 0 h 30"/>
                <a:gd name="T6" fmla="*/ 21 w 62"/>
                <a:gd name="T7" fmla="*/ 24 h 30"/>
                <a:gd name="T8" fmla="*/ 0 w 6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0">
                  <a:moveTo>
                    <a:pt x="0" y="30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9" y="3"/>
                    <a:pt x="55" y="1"/>
                    <a:pt x="62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4" y="25"/>
                    <a:pt x="7" y="27"/>
                    <a:pt x="0" y="30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3">
              <a:extLst>
                <a:ext uri="{FF2B5EF4-FFF2-40B4-BE49-F238E27FC236}">
                  <a16:creationId xmlns:a16="http://schemas.microsoft.com/office/drawing/2014/main" xmlns="" id="{8F72F676-8ECF-434A-B9AD-025A883D07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94700" y="1519239"/>
              <a:ext cx="92075" cy="42863"/>
            </a:xfrm>
            <a:custGeom>
              <a:avLst/>
              <a:gdLst>
                <a:gd name="T0" fmla="*/ 0 w 58"/>
                <a:gd name="T1" fmla="*/ 27 h 27"/>
                <a:gd name="T2" fmla="*/ 41 w 58"/>
                <a:gd name="T3" fmla="*/ 3 h 27"/>
                <a:gd name="T4" fmla="*/ 58 w 58"/>
                <a:gd name="T5" fmla="*/ 0 h 27"/>
                <a:gd name="T6" fmla="*/ 16 w 58"/>
                <a:gd name="T7" fmla="*/ 25 h 27"/>
                <a:gd name="T8" fmla="*/ 0 w 58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7">
                  <a:moveTo>
                    <a:pt x="0" y="27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7" y="2"/>
                    <a:pt x="52" y="1"/>
                    <a:pt x="58" y="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0" y="25"/>
                    <a:pt x="5" y="26"/>
                    <a:pt x="0" y="27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4">
              <a:extLst>
                <a:ext uri="{FF2B5EF4-FFF2-40B4-BE49-F238E27FC236}">
                  <a16:creationId xmlns:a16="http://schemas.microsoft.com/office/drawing/2014/main" xmlns="" id="{99EF3705-7B11-4DE4-A211-53B429E03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20100" y="1519239"/>
              <a:ext cx="90488" cy="39688"/>
            </a:xfrm>
            <a:custGeom>
              <a:avLst/>
              <a:gdLst>
                <a:gd name="T0" fmla="*/ 0 w 57"/>
                <a:gd name="T1" fmla="*/ 25 h 25"/>
                <a:gd name="T2" fmla="*/ 42 w 57"/>
                <a:gd name="T3" fmla="*/ 0 h 25"/>
                <a:gd name="T4" fmla="*/ 57 w 57"/>
                <a:gd name="T5" fmla="*/ 0 h 25"/>
                <a:gd name="T6" fmla="*/ 15 w 57"/>
                <a:gd name="T7" fmla="*/ 24 h 25"/>
                <a:gd name="T8" fmla="*/ 0 w 5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5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0"/>
                    <a:pt x="57" y="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24"/>
                    <a:pt x="5" y="24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5">
              <a:extLst>
                <a:ext uri="{FF2B5EF4-FFF2-40B4-BE49-F238E27FC236}">
                  <a16:creationId xmlns:a16="http://schemas.microsoft.com/office/drawing/2014/main" xmlns="" id="{38628722-3F7A-44DB-969F-41B26C67B1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43913" y="1519239"/>
              <a:ext cx="87313" cy="38100"/>
            </a:xfrm>
            <a:custGeom>
              <a:avLst/>
              <a:gdLst>
                <a:gd name="T0" fmla="*/ 0 w 55"/>
                <a:gd name="T1" fmla="*/ 24 h 24"/>
                <a:gd name="T2" fmla="*/ 42 w 55"/>
                <a:gd name="T3" fmla="*/ 0 h 24"/>
                <a:gd name="T4" fmla="*/ 55 w 55"/>
                <a:gd name="T5" fmla="*/ 0 h 24"/>
                <a:gd name="T6" fmla="*/ 13 w 55"/>
                <a:gd name="T7" fmla="*/ 24 h 24"/>
                <a:gd name="T8" fmla="*/ 0 w 5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4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51" y="0"/>
                    <a:pt x="55" y="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4"/>
                    <a:pt x="4" y="24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6">
              <a:extLst>
                <a:ext uri="{FF2B5EF4-FFF2-40B4-BE49-F238E27FC236}">
                  <a16:creationId xmlns:a16="http://schemas.microsoft.com/office/drawing/2014/main" xmlns="" id="{11775E32-2D41-4D2F-A4C2-BCAE9D8AB1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64550" y="1519239"/>
              <a:ext cx="87313" cy="41275"/>
            </a:xfrm>
            <a:custGeom>
              <a:avLst/>
              <a:gdLst>
                <a:gd name="T0" fmla="*/ 0 w 55"/>
                <a:gd name="T1" fmla="*/ 24 h 26"/>
                <a:gd name="T2" fmla="*/ 42 w 55"/>
                <a:gd name="T3" fmla="*/ 0 h 26"/>
                <a:gd name="T4" fmla="*/ 55 w 55"/>
                <a:gd name="T5" fmla="*/ 1 h 26"/>
                <a:gd name="T6" fmla="*/ 13 w 55"/>
                <a:gd name="T7" fmla="*/ 26 h 26"/>
                <a:gd name="T8" fmla="*/ 0 w 55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51" y="1"/>
                    <a:pt x="55" y="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9" y="25"/>
                    <a:pt x="5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7">
              <a:extLst>
                <a:ext uri="{FF2B5EF4-FFF2-40B4-BE49-F238E27FC236}">
                  <a16:creationId xmlns:a16="http://schemas.microsoft.com/office/drawing/2014/main" xmlns="" id="{5043D3BA-49B4-492D-B07C-A40197E96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5188" y="1520826"/>
              <a:ext cx="87313" cy="42863"/>
            </a:xfrm>
            <a:custGeom>
              <a:avLst/>
              <a:gdLst>
                <a:gd name="T0" fmla="*/ 0 w 55"/>
                <a:gd name="T1" fmla="*/ 25 h 27"/>
                <a:gd name="T2" fmla="*/ 42 w 55"/>
                <a:gd name="T3" fmla="*/ 0 h 27"/>
                <a:gd name="T4" fmla="*/ 55 w 55"/>
                <a:gd name="T5" fmla="*/ 2 h 27"/>
                <a:gd name="T6" fmla="*/ 13 w 55"/>
                <a:gd name="T7" fmla="*/ 27 h 27"/>
                <a:gd name="T8" fmla="*/ 0 w 55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7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50" y="2"/>
                    <a:pt x="55" y="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9" y="26"/>
                    <a:pt x="4" y="25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8">
              <a:extLst>
                <a:ext uri="{FF2B5EF4-FFF2-40B4-BE49-F238E27FC236}">
                  <a16:creationId xmlns:a16="http://schemas.microsoft.com/office/drawing/2014/main" xmlns="" id="{7B1862A8-FC43-4945-B518-FBA7A06CD0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5825" y="1524001"/>
              <a:ext cx="84138" cy="42863"/>
            </a:xfrm>
            <a:custGeom>
              <a:avLst/>
              <a:gdLst>
                <a:gd name="T0" fmla="*/ 0 w 53"/>
                <a:gd name="T1" fmla="*/ 25 h 27"/>
                <a:gd name="T2" fmla="*/ 42 w 53"/>
                <a:gd name="T3" fmla="*/ 0 h 27"/>
                <a:gd name="T4" fmla="*/ 53 w 53"/>
                <a:gd name="T5" fmla="*/ 3 h 27"/>
                <a:gd name="T6" fmla="*/ 12 w 53"/>
                <a:gd name="T7" fmla="*/ 27 h 27"/>
                <a:gd name="T8" fmla="*/ 0 w 53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1"/>
                    <a:pt x="49" y="2"/>
                    <a:pt x="53" y="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8" y="26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9">
              <a:extLst>
                <a:ext uri="{FF2B5EF4-FFF2-40B4-BE49-F238E27FC236}">
                  <a16:creationId xmlns:a16="http://schemas.microsoft.com/office/drawing/2014/main" xmlns="" id="{8DAEED84-7CA4-41CA-91DD-C70FDA2B5D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24875" y="1528764"/>
              <a:ext cx="84138" cy="44450"/>
            </a:xfrm>
            <a:custGeom>
              <a:avLst/>
              <a:gdLst>
                <a:gd name="T0" fmla="*/ 0 w 53"/>
                <a:gd name="T1" fmla="*/ 24 h 28"/>
                <a:gd name="T2" fmla="*/ 41 w 53"/>
                <a:gd name="T3" fmla="*/ 0 h 28"/>
                <a:gd name="T4" fmla="*/ 53 w 53"/>
                <a:gd name="T5" fmla="*/ 3 h 28"/>
                <a:gd name="T6" fmla="*/ 11 w 53"/>
                <a:gd name="T7" fmla="*/ 28 h 28"/>
                <a:gd name="T8" fmla="*/ 0 w 53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1"/>
                    <a:pt x="49" y="2"/>
                    <a:pt x="53" y="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6"/>
                    <a:pt x="3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20">
              <a:extLst>
                <a:ext uri="{FF2B5EF4-FFF2-40B4-BE49-F238E27FC236}">
                  <a16:creationId xmlns:a16="http://schemas.microsoft.com/office/drawing/2014/main" xmlns="" id="{3584637B-7C70-4819-8E7D-A856BD9AF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2338" y="1533526"/>
              <a:ext cx="85725" cy="44450"/>
            </a:xfrm>
            <a:custGeom>
              <a:avLst/>
              <a:gdLst>
                <a:gd name="T0" fmla="*/ 0 w 54"/>
                <a:gd name="T1" fmla="*/ 25 h 28"/>
                <a:gd name="T2" fmla="*/ 42 w 54"/>
                <a:gd name="T3" fmla="*/ 0 h 28"/>
                <a:gd name="T4" fmla="*/ 54 w 54"/>
                <a:gd name="T5" fmla="*/ 4 h 28"/>
                <a:gd name="T6" fmla="*/ 12 w 54"/>
                <a:gd name="T7" fmla="*/ 28 h 28"/>
                <a:gd name="T8" fmla="*/ 0 w 54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50" y="3"/>
                    <a:pt x="54" y="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8" y="27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1">
              <a:extLst>
                <a:ext uri="{FF2B5EF4-FFF2-40B4-BE49-F238E27FC236}">
                  <a16:creationId xmlns:a16="http://schemas.microsoft.com/office/drawing/2014/main" xmlns="" id="{14067559-B61C-4124-BB6F-018F81CCED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61388" y="1539876"/>
              <a:ext cx="84138" cy="46038"/>
            </a:xfrm>
            <a:custGeom>
              <a:avLst/>
              <a:gdLst>
                <a:gd name="T0" fmla="*/ 0 w 53"/>
                <a:gd name="T1" fmla="*/ 24 h 29"/>
                <a:gd name="T2" fmla="*/ 42 w 53"/>
                <a:gd name="T3" fmla="*/ 0 h 29"/>
                <a:gd name="T4" fmla="*/ 53 w 53"/>
                <a:gd name="T5" fmla="*/ 4 h 29"/>
                <a:gd name="T6" fmla="*/ 11 w 53"/>
                <a:gd name="T7" fmla="*/ 29 h 29"/>
                <a:gd name="T8" fmla="*/ 0 w 53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49" y="3"/>
                    <a:pt x="53" y="4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4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2">
              <a:extLst>
                <a:ext uri="{FF2B5EF4-FFF2-40B4-BE49-F238E27FC236}">
                  <a16:creationId xmlns:a16="http://schemas.microsoft.com/office/drawing/2014/main" xmlns="" id="{54D4E280-97EB-4816-9CC9-A1B53ACE74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8850" y="1546226"/>
              <a:ext cx="85725" cy="47625"/>
            </a:xfrm>
            <a:custGeom>
              <a:avLst/>
              <a:gdLst>
                <a:gd name="T0" fmla="*/ 0 w 54"/>
                <a:gd name="T1" fmla="*/ 25 h 30"/>
                <a:gd name="T2" fmla="*/ 42 w 54"/>
                <a:gd name="T3" fmla="*/ 0 h 30"/>
                <a:gd name="T4" fmla="*/ 54 w 54"/>
                <a:gd name="T5" fmla="*/ 5 h 30"/>
                <a:gd name="T6" fmla="*/ 12 w 54"/>
                <a:gd name="T7" fmla="*/ 30 h 30"/>
                <a:gd name="T8" fmla="*/ 0 w 54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4" y="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8" y="28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3">
              <a:extLst>
                <a:ext uri="{FF2B5EF4-FFF2-40B4-BE49-F238E27FC236}">
                  <a16:creationId xmlns:a16="http://schemas.microsoft.com/office/drawing/2014/main" xmlns="" id="{A8268E55-0FA7-4744-9C69-E98EFC5B8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7900" y="1554164"/>
              <a:ext cx="84138" cy="47625"/>
            </a:xfrm>
            <a:custGeom>
              <a:avLst/>
              <a:gdLst>
                <a:gd name="T0" fmla="*/ 0 w 53"/>
                <a:gd name="T1" fmla="*/ 25 h 30"/>
                <a:gd name="T2" fmla="*/ 42 w 53"/>
                <a:gd name="T3" fmla="*/ 0 h 30"/>
                <a:gd name="T4" fmla="*/ 53 w 53"/>
                <a:gd name="T5" fmla="*/ 6 h 30"/>
                <a:gd name="T6" fmla="*/ 12 w 53"/>
                <a:gd name="T7" fmla="*/ 30 h 30"/>
                <a:gd name="T8" fmla="*/ 0 w 53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3" y="6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8" y="28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4">
              <a:extLst>
                <a:ext uri="{FF2B5EF4-FFF2-40B4-BE49-F238E27FC236}">
                  <a16:creationId xmlns:a16="http://schemas.microsoft.com/office/drawing/2014/main" xmlns="" id="{CA48C93B-6606-4800-B39E-82A44B0C59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6950" y="1563689"/>
              <a:ext cx="84138" cy="47625"/>
            </a:xfrm>
            <a:custGeom>
              <a:avLst/>
              <a:gdLst>
                <a:gd name="T0" fmla="*/ 0 w 53"/>
                <a:gd name="T1" fmla="*/ 24 h 30"/>
                <a:gd name="T2" fmla="*/ 41 w 53"/>
                <a:gd name="T3" fmla="*/ 0 h 30"/>
                <a:gd name="T4" fmla="*/ 53 w 53"/>
                <a:gd name="T5" fmla="*/ 6 h 30"/>
                <a:gd name="T6" fmla="*/ 11 w 53"/>
                <a:gd name="T7" fmla="*/ 30 h 30"/>
                <a:gd name="T8" fmla="*/ 0 w 53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2"/>
                    <a:pt x="49" y="4"/>
                    <a:pt x="53" y="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7" y="28"/>
                    <a:pt x="3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5">
              <a:extLst>
                <a:ext uri="{FF2B5EF4-FFF2-40B4-BE49-F238E27FC236}">
                  <a16:creationId xmlns:a16="http://schemas.microsoft.com/office/drawing/2014/main" xmlns="" id="{1C9FB37B-D722-465D-B3AB-C89872E9DD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1573214"/>
              <a:ext cx="80963" cy="46038"/>
            </a:xfrm>
            <a:custGeom>
              <a:avLst/>
              <a:gdLst>
                <a:gd name="T0" fmla="*/ 0 w 51"/>
                <a:gd name="T1" fmla="*/ 24 h 29"/>
                <a:gd name="T2" fmla="*/ 42 w 51"/>
                <a:gd name="T3" fmla="*/ 0 h 29"/>
                <a:gd name="T4" fmla="*/ 51 w 51"/>
                <a:gd name="T5" fmla="*/ 5 h 29"/>
                <a:gd name="T6" fmla="*/ 9 w 51"/>
                <a:gd name="T7" fmla="*/ 29 h 29"/>
                <a:gd name="T8" fmla="*/ 0 w 51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2"/>
                    <a:pt x="48" y="3"/>
                    <a:pt x="51" y="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6" y="28"/>
                    <a:pt x="3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6">
              <a:extLst>
                <a:ext uri="{FF2B5EF4-FFF2-40B4-BE49-F238E27FC236}">
                  <a16:creationId xmlns:a16="http://schemas.microsoft.com/office/drawing/2014/main" xmlns="" id="{EE46F9F4-6B5D-45B7-B73E-1FC31D13F4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1500" y="1474789"/>
              <a:ext cx="784225" cy="1239838"/>
            </a:xfrm>
            <a:custGeom>
              <a:avLst/>
              <a:gdLst>
                <a:gd name="T0" fmla="*/ 288 w 494"/>
                <a:gd name="T1" fmla="*/ 91 h 782"/>
                <a:gd name="T2" fmla="*/ 494 w 494"/>
                <a:gd name="T3" fmla="*/ 310 h 782"/>
                <a:gd name="T4" fmla="*/ 288 w 494"/>
                <a:gd name="T5" fmla="*/ 421 h 782"/>
                <a:gd name="T6" fmla="*/ 358 w 494"/>
                <a:gd name="T7" fmla="*/ 782 h 782"/>
                <a:gd name="T8" fmla="*/ 287 w 494"/>
                <a:gd name="T9" fmla="*/ 751 h 782"/>
                <a:gd name="T10" fmla="*/ 1 w 494"/>
                <a:gd name="T11" fmla="*/ 255 h 782"/>
                <a:gd name="T12" fmla="*/ 288 w 494"/>
                <a:gd name="T13" fmla="*/ 9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82">
                  <a:moveTo>
                    <a:pt x="288" y="91"/>
                  </a:moveTo>
                  <a:cubicBezTo>
                    <a:pt x="369" y="138"/>
                    <a:pt x="442" y="218"/>
                    <a:pt x="494" y="310"/>
                  </a:cubicBezTo>
                  <a:cubicBezTo>
                    <a:pt x="288" y="421"/>
                    <a:pt x="288" y="421"/>
                    <a:pt x="288" y="421"/>
                  </a:cubicBezTo>
                  <a:cubicBezTo>
                    <a:pt x="358" y="782"/>
                    <a:pt x="358" y="782"/>
                    <a:pt x="358" y="782"/>
                  </a:cubicBezTo>
                  <a:cubicBezTo>
                    <a:pt x="335" y="775"/>
                    <a:pt x="311" y="765"/>
                    <a:pt x="287" y="751"/>
                  </a:cubicBezTo>
                  <a:cubicBezTo>
                    <a:pt x="128" y="659"/>
                    <a:pt x="0" y="438"/>
                    <a:pt x="1" y="255"/>
                  </a:cubicBezTo>
                  <a:cubicBezTo>
                    <a:pt x="1" y="73"/>
                    <a:pt x="130" y="0"/>
                    <a:pt x="288" y="91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7">
              <a:extLst>
                <a:ext uri="{FF2B5EF4-FFF2-40B4-BE49-F238E27FC236}">
                  <a16:creationId xmlns:a16="http://schemas.microsoft.com/office/drawing/2014/main" xmlns="" id="{8CA72E12-6A1F-4340-A397-2A6B748EA2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8700" y="1581151"/>
              <a:ext cx="393700" cy="384175"/>
            </a:xfrm>
            <a:custGeom>
              <a:avLst/>
              <a:gdLst>
                <a:gd name="T0" fmla="*/ 0 w 248"/>
                <a:gd name="T1" fmla="*/ 24 h 243"/>
                <a:gd name="T2" fmla="*/ 42 w 248"/>
                <a:gd name="T3" fmla="*/ 0 h 243"/>
                <a:gd name="T4" fmla="*/ 248 w 248"/>
                <a:gd name="T5" fmla="*/ 219 h 243"/>
                <a:gd name="T6" fmla="*/ 206 w 248"/>
                <a:gd name="T7" fmla="*/ 243 h 243"/>
                <a:gd name="T8" fmla="*/ 0 w 248"/>
                <a:gd name="T9" fmla="*/ 2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3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23" y="47"/>
                    <a:pt x="196" y="127"/>
                    <a:pt x="248" y="219"/>
                  </a:cubicBezTo>
                  <a:cubicBezTo>
                    <a:pt x="206" y="243"/>
                    <a:pt x="206" y="243"/>
                    <a:pt x="206" y="243"/>
                  </a:cubicBezTo>
                  <a:cubicBezTo>
                    <a:pt x="154" y="151"/>
                    <a:pt x="81" y="71"/>
                    <a:pt x="0" y="24"/>
                  </a:cubicBezTo>
                  <a:close/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8">
              <a:extLst>
                <a:ext uri="{FF2B5EF4-FFF2-40B4-BE49-F238E27FC236}">
                  <a16:creationId xmlns:a16="http://schemas.microsoft.com/office/drawing/2014/main" xmlns="" id="{48AB4FBE-56F6-4075-B8C0-C697B25FE2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8700" y="1581151"/>
              <a:ext cx="71438" cy="41275"/>
            </a:xfrm>
            <a:custGeom>
              <a:avLst/>
              <a:gdLst>
                <a:gd name="T0" fmla="*/ 0 w 45"/>
                <a:gd name="T1" fmla="*/ 24 h 26"/>
                <a:gd name="T2" fmla="*/ 42 w 45"/>
                <a:gd name="T3" fmla="*/ 0 h 26"/>
                <a:gd name="T4" fmla="*/ 45 w 45"/>
                <a:gd name="T5" fmla="*/ 2 h 26"/>
                <a:gd name="T6" fmla="*/ 3 w 45"/>
                <a:gd name="T7" fmla="*/ 26 h 26"/>
                <a:gd name="T8" fmla="*/ 0 w 45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1"/>
                    <a:pt x="44" y="1"/>
                    <a:pt x="45" y="2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5"/>
                    <a:pt x="1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9">
              <a:extLst>
                <a:ext uri="{FF2B5EF4-FFF2-40B4-BE49-F238E27FC236}">
                  <a16:creationId xmlns:a16="http://schemas.microsoft.com/office/drawing/2014/main" xmlns="" id="{A8DE749F-5026-4342-9680-834F06BBB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3463" y="1584326"/>
              <a:ext cx="85725" cy="49213"/>
            </a:xfrm>
            <a:custGeom>
              <a:avLst/>
              <a:gdLst>
                <a:gd name="T0" fmla="*/ 0 w 54"/>
                <a:gd name="T1" fmla="*/ 24 h 31"/>
                <a:gd name="T2" fmla="*/ 42 w 54"/>
                <a:gd name="T3" fmla="*/ 0 h 31"/>
                <a:gd name="T4" fmla="*/ 54 w 54"/>
                <a:gd name="T5" fmla="*/ 7 h 31"/>
                <a:gd name="T6" fmla="*/ 12 w 54"/>
                <a:gd name="T7" fmla="*/ 31 h 31"/>
                <a:gd name="T8" fmla="*/ 0 w 54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1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4" y="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8" y="29"/>
                    <a:pt x="4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0">
              <a:extLst>
                <a:ext uri="{FF2B5EF4-FFF2-40B4-BE49-F238E27FC236}">
                  <a16:creationId xmlns:a16="http://schemas.microsoft.com/office/drawing/2014/main" xmlns="" id="{22DC96A1-66FC-4607-8CE7-2434AFD095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2513" y="1595439"/>
              <a:ext cx="85725" cy="50800"/>
            </a:xfrm>
            <a:custGeom>
              <a:avLst/>
              <a:gdLst>
                <a:gd name="T0" fmla="*/ 0 w 54"/>
                <a:gd name="T1" fmla="*/ 24 h 32"/>
                <a:gd name="T2" fmla="*/ 42 w 54"/>
                <a:gd name="T3" fmla="*/ 0 h 32"/>
                <a:gd name="T4" fmla="*/ 54 w 54"/>
                <a:gd name="T5" fmla="*/ 8 h 32"/>
                <a:gd name="T6" fmla="*/ 13 w 54"/>
                <a:gd name="T7" fmla="*/ 32 h 32"/>
                <a:gd name="T8" fmla="*/ 0 w 54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3"/>
                    <a:pt x="50" y="5"/>
                    <a:pt x="54" y="8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" y="30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1">
              <a:extLst>
                <a:ext uri="{FF2B5EF4-FFF2-40B4-BE49-F238E27FC236}">
                  <a16:creationId xmlns:a16="http://schemas.microsoft.com/office/drawing/2014/main" xmlns="" id="{89DB4120-620B-4740-A84D-7E8FBC5D71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608139"/>
              <a:ext cx="85725" cy="52388"/>
            </a:xfrm>
            <a:custGeom>
              <a:avLst/>
              <a:gdLst>
                <a:gd name="T0" fmla="*/ 0 w 54"/>
                <a:gd name="T1" fmla="*/ 24 h 33"/>
                <a:gd name="T2" fmla="*/ 41 w 54"/>
                <a:gd name="T3" fmla="*/ 0 h 33"/>
                <a:gd name="T4" fmla="*/ 54 w 54"/>
                <a:gd name="T5" fmla="*/ 9 h 33"/>
                <a:gd name="T6" fmla="*/ 12 w 54"/>
                <a:gd name="T7" fmla="*/ 33 h 33"/>
                <a:gd name="T8" fmla="*/ 0 w 54"/>
                <a:gd name="T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6" y="3"/>
                    <a:pt x="50" y="6"/>
                    <a:pt x="54" y="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0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2">
              <a:extLst>
                <a:ext uri="{FF2B5EF4-FFF2-40B4-BE49-F238E27FC236}">
                  <a16:creationId xmlns:a16="http://schemas.microsoft.com/office/drawing/2014/main" xmlns="" id="{F270912C-1C66-4B82-9F73-F2DE4E908B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12200" y="1622426"/>
              <a:ext cx="85725" cy="53975"/>
            </a:xfrm>
            <a:custGeom>
              <a:avLst/>
              <a:gdLst>
                <a:gd name="T0" fmla="*/ 0 w 54"/>
                <a:gd name="T1" fmla="*/ 24 h 34"/>
                <a:gd name="T2" fmla="*/ 42 w 54"/>
                <a:gd name="T3" fmla="*/ 0 h 34"/>
                <a:gd name="T4" fmla="*/ 54 w 54"/>
                <a:gd name="T5" fmla="*/ 10 h 34"/>
                <a:gd name="T6" fmla="*/ 13 w 54"/>
                <a:gd name="T7" fmla="*/ 34 h 34"/>
                <a:gd name="T8" fmla="*/ 0 w 5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3"/>
                    <a:pt x="50" y="6"/>
                    <a:pt x="54" y="1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8" y="31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3">
              <a:extLst>
                <a:ext uri="{FF2B5EF4-FFF2-40B4-BE49-F238E27FC236}">
                  <a16:creationId xmlns:a16="http://schemas.microsoft.com/office/drawing/2014/main" xmlns="" id="{31CFFD07-2606-4364-9350-989E2A8A81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1638301"/>
              <a:ext cx="85725" cy="53975"/>
            </a:xfrm>
            <a:custGeom>
              <a:avLst/>
              <a:gdLst>
                <a:gd name="T0" fmla="*/ 0 w 54"/>
                <a:gd name="T1" fmla="*/ 24 h 34"/>
                <a:gd name="T2" fmla="*/ 41 w 54"/>
                <a:gd name="T3" fmla="*/ 0 h 34"/>
                <a:gd name="T4" fmla="*/ 54 w 54"/>
                <a:gd name="T5" fmla="*/ 10 h 34"/>
                <a:gd name="T6" fmla="*/ 12 w 54"/>
                <a:gd name="T7" fmla="*/ 34 h 34"/>
                <a:gd name="T8" fmla="*/ 0 w 5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6" y="3"/>
                    <a:pt x="50" y="6"/>
                    <a:pt x="54" y="1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31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4">
              <a:extLst>
                <a:ext uri="{FF2B5EF4-FFF2-40B4-BE49-F238E27FC236}">
                  <a16:creationId xmlns:a16="http://schemas.microsoft.com/office/drawing/2014/main" xmlns="" id="{DEBDDDE6-337E-4762-AC23-C02F5AF01C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1888" y="1654176"/>
              <a:ext cx="87313" cy="55563"/>
            </a:xfrm>
            <a:custGeom>
              <a:avLst/>
              <a:gdLst>
                <a:gd name="T0" fmla="*/ 0 w 55"/>
                <a:gd name="T1" fmla="*/ 24 h 35"/>
                <a:gd name="T2" fmla="*/ 42 w 55"/>
                <a:gd name="T3" fmla="*/ 0 h 35"/>
                <a:gd name="T4" fmla="*/ 55 w 55"/>
                <a:gd name="T5" fmla="*/ 11 h 35"/>
                <a:gd name="T6" fmla="*/ 13 w 55"/>
                <a:gd name="T7" fmla="*/ 35 h 35"/>
                <a:gd name="T8" fmla="*/ 0 w 55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5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4"/>
                    <a:pt x="51" y="7"/>
                    <a:pt x="55" y="1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2"/>
                    <a:pt x="5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5">
              <a:extLst>
                <a:ext uri="{FF2B5EF4-FFF2-40B4-BE49-F238E27FC236}">
                  <a16:creationId xmlns:a16="http://schemas.microsoft.com/office/drawing/2014/main" xmlns="" id="{BD49DD57-FC7D-417E-84AA-86762BC4C4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2525" y="1671639"/>
              <a:ext cx="87313" cy="57150"/>
            </a:xfrm>
            <a:custGeom>
              <a:avLst/>
              <a:gdLst>
                <a:gd name="T0" fmla="*/ 0 w 55"/>
                <a:gd name="T1" fmla="*/ 24 h 36"/>
                <a:gd name="T2" fmla="*/ 42 w 55"/>
                <a:gd name="T3" fmla="*/ 0 h 36"/>
                <a:gd name="T4" fmla="*/ 55 w 55"/>
                <a:gd name="T5" fmla="*/ 12 h 36"/>
                <a:gd name="T6" fmla="*/ 13 w 55"/>
                <a:gd name="T7" fmla="*/ 36 h 36"/>
                <a:gd name="T8" fmla="*/ 0 w 55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5" y="12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9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6">
              <a:extLst>
                <a:ext uri="{FF2B5EF4-FFF2-40B4-BE49-F238E27FC236}">
                  <a16:creationId xmlns:a16="http://schemas.microsoft.com/office/drawing/2014/main" xmlns="" id="{B29A88B8-CDC0-4FA9-88E0-9829E40E72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3163" y="1690689"/>
              <a:ext cx="85725" cy="57150"/>
            </a:xfrm>
            <a:custGeom>
              <a:avLst/>
              <a:gdLst>
                <a:gd name="T0" fmla="*/ 0 w 54"/>
                <a:gd name="T1" fmla="*/ 24 h 36"/>
                <a:gd name="T2" fmla="*/ 42 w 54"/>
                <a:gd name="T3" fmla="*/ 0 h 36"/>
                <a:gd name="T4" fmla="*/ 54 w 54"/>
                <a:gd name="T5" fmla="*/ 12 h 36"/>
                <a:gd name="T6" fmla="*/ 12 w 54"/>
                <a:gd name="T7" fmla="*/ 36 h 36"/>
                <a:gd name="T8" fmla="*/ 0 w 54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4" y="1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7">
              <a:extLst>
                <a:ext uri="{FF2B5EF4-FFF2-40B4-BE49-F238E27FC236}">
                  <a16:creationId xmlns:a16="http://schemas.microsoft.com/office/drawing/2014/main" xmlns="" id="{01157685-52E9-4502-84F6-76630A84B1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12213" y="1709739"/>
              <a:ext cx="84138" cy="57150"/>
            </a:xfrm>
            <a:custGeom>
              <a:avLst/>
              <a:gdLst>
                <a:gd name="T0" fmla="*/ 0 w 53"/>
                <a:gd name="T1" fmla="*/ 24 h 36"/>
                <a:gd name="T2" fmla="*/ 42 w 53"/>
                <a:gd name="T3" fmla="*/ 0 h 36"/>
                <a:gd name="T4" fmla="*/ 53 w 53"/>
                <a:gd name="T5" fmla="*/ 12 h 36"/>
                <a:gd name="T6" fmla="*/ 12 w 53"/>
                <a:gd name="T7" fmla="*/ 36 h 36"/>
                <a:gd name="T8" fmla="*/ 0 w 53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3" y="1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8">
              <a:extLst>
                <a:ext uri="{FF2B5EF4-FFF2-40B4-BE49-F238E27FC236}">
                  <a16:creationId xmlns:a16="http://schemas.microsoft.com/office/drawing/2014/main" xmlns="" id="{4DDBB6FA-5518-4865-A511-8FDCE5521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31263" y="1728789"/>
              <a:ext cx="84138" cy="58738"/>
            </a:xfrm>
            <a:custGeom>
              <a:avLst/>
              <a:gdLst>
                <a:gd name="T0" fmla="*/ 0 w 53"/>
                <a:gd name="T1" fmla="*/ 24 h 37"/>
                <a:gd name="T2" fmla="*/ 41 w 53"/>
                <a:gd name="T3" fmla="*/ 0 h 37"/>
                <a:gd name="T4" fmla="*/ 53 w 53"/>
                <a:gd name="T5" fmla="*/ 12 h 37"/>
                <a:gd name="T6" fmla="*/ 11 w 53"/>
                <a:gd name="T7" fmla="*/ 37 h 37"/>
                <a:gd name="T8" fmla="*/ 0 w 53"/>
                <a:gd name="T9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4"/>
                    <a:pt x="49" y="8"/>
                    <a:pt x="53" y="12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7" y="33"/>
                    <a:pt x="3" y="29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9">
              <a:extLst>
                <a:ext uri="{FF2B5EF4-FFF2-40B4-BE49-F238E27FC236}">
                  <a16:creationId xmlns:a16="http://schemas.microsoft.com/office/drawing/2014/main" xmlns="" id="{13194D32-C785-4FA4-9BBC-1766998FA3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1747839"/>
              <a:ext cx="84138" cy="58738"/>
            </a:xfrm>
            <a:custGeom>
              <a:avLst/>
              <a:gdLst>
                <a:gd name="T0" fmla="*/ 0 w 53"/>
                <a:gd name="T1" fmla="*/ 25 h 38"/>
                <a:gd name="T2" fmla="*/ 42 w 53"/>
                <a:gd name="T3" fmla="*/ 0 h 38"/>
                <a:gd name="T4" fmla="*/ 53 w 53"/>
                <a:gd name="T5" fmla="*/ 13 h 38"/>
                <a:gd name="T6" fmla="*/ 11 w 53"/>
                <a:gd name="T7" fmla="*/ 38 h 38"/>
                <a:gd name="T8" fmla="*/ 0 w 53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9" y="9"/>
                    <a:pt x="53" y="13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7" y="33"/>
                    <a:pt x="3" y="29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40">
              <a:extLst>
                <a:ext uri="{FF2B5EF4-FFF2-40B4-BE49-F238E27FC236}">
                  <a16:creationId xmlns:a16="http://schemas.microsoft.com/office/drawing/2014/main" xmlns="" id="{3EDE56DE-E199-455A-9BF8-070B98FE97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66188" y="1768476"/>
              <a:ext cx="84138" cy="58738"/>
            </a:xfrm>
            <a:custGeom>
              <a:avLst/>
              <a:gdLst>
                <a:gd name="T0" fmla="*/ 0 w 53"/>
                <a:gd name="T1" fmla="*/ 25 h 38"/>
                <a:gd name="T2" fmla="*/ 42 w 53"/>
                <a:gd name="T3" fmla="*/ 0 h 38"/>
                <a:gd name="T4" fmla="*/ 53 w 53"/>
                <a:gd name="T5" fmla="*/ 14 h 38"/>
                <a:gd name="T6" fmla="*/ 11 w 53"/>
                <a:gd name="T7" fmla="*/ 38 h 38"/>
                <a:gd name="T8" fmla="*/ 0 w 53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9" y="9"/>
                    <a:pt x="53" y="14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7" y="34"/>
                    <a:pt x="3" y="29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1">
              <a:extLst>
                <a:ext uri="{FF2B5EF4-FFF2-40B4-BE49-F238E27FC236}">
                  <a16:creationId xmlns:a16="http://schemas.microsoft.com/office/drawing/2014/main" xmlns="" id="{B03C773F-547F-4E1A-B2B7-BFC1957125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3650" y="1790701"/>
              <a:ext cx="85725" cy="61913"/>
            </a:xfrm>
            <a:custGeom>
              <a:avLst/>
              <a:gdLst>
                <a:gd name="T0" fmla="*/ 0 w 54"/>
                <a:gd name="T1" fmla="*/ 24 h 40"/>
                <a:gd name="T2" fmla="*/ 42 w 54"/>
                <a:gd name="T3" fmla="*/ 0 h 40"/>
                <a:gd name="T4" fmla="*/ 54 w 54"/>
                <a:gd name="T5" fmla="*/ 16 h 40"/>
                <a:gd name="T6" fmla="*/ 12 w 54"/>
                <a:gd name="T7" fmla="*/ 40 h 40"/>
                <a:gd name="T8" fmla="*/ 0 w 54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0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5"/>
                    <a:pt x="50" y="10"/>
                    <a:pt x="54" y="1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8" y="35"/>
                    <a:pt x="4" y="29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42">
              <a:extLst>
                <a:ext uri="{FF2B5EF4-FFF2-40B4-BE49-F238E27FC236}">
                  <a16:creationId xmlns:a16="http://schemas.microsoft.com/office/drawing/2014/main" xmlns="" id="{6A3D22C2-336A-46A4-84C7-A053DB3D7E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2700" y="1814514"/>
              <a:ext cx="92075" cy="76200"/>
            </a:xfrm>
            <a:custGeom>
              <a:avLst/>
              <a:gdLst>
                <a:gd name="T0" fmla="*/ 0 w 58"/>
                <a:gd name="T1" fmla="*/ 24 h 48"/>
                <a:gd name="T2" fmla="*/ 42 w 58"/>
                <a:gd name="T3" fmla="*/ 0 h 48"/>
                <a:gd name="T4" fmla="*/ 58 w 58"/>
                <a:gd name="T5" fmla="*/ 23 h 48"/>
                <a:gd name="T6" fmla="*/ 16 w 58"/>
                <a:gd name="T7" fmla="*/ 48 h 48"/>
                <a:gd name="T8" fmla="*/ 0 w 58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7"/>
                    <a:pt x="53" y="15"/>
                    <a:pt x="58" y="23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1" y="40"/>
                    <a:pt x="6" y="32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43">
              <a:extLst>
                <a:ext uri="{FF2B5EF4-FFF2-40B4-BE49-F238E27FC236}">
                  <a16:creationId xmlns:a16="http://schemas.microsoft.com/office/drawing/2014/main" xmlns="" id="{A83B929A-5422-4E24-9792-7F0CCE55F3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28100" y="1851026"/>
              <a:ext cx="106363" cy="101600"/>
            </a:xfrm>
            <a:custGeom>
              <a:avLst/>
              <a:gdLst>
                <a:gd name="T0" fmla="*/ 0 w 67"/>
                <a:gd name="T1" fmla="*/ 25 h 64"/>
                <a:gd name="T2" fmla="*/ 42 w 67"/>
                <a:gd name="T3" fmla="*/ 0 h 64"/>
                <a:gd name="T4" fmla="*/ 67 w 67"/>
                <a:gd name="T5" fmla="*/ 40 h 64"/>
                <a:gd name="T6" fmla="*/ 25 w 67"/>
                <a:gd name="T7" fmla="*/ 64 h 64"/>
                <a:gd name="T8" fmla="*/ 0 w 67"/>
                <a:gd name="T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4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51" y="13"/>
                    <a:pt x="59" y="26"/>
                    <a:pt x="67" y="4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7" y="51"/>
                    <a:pt x="9" y="37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4">
              <a:extLst>
                <a:ext uri="{FF2B5EF4-FFF2-40B4-BE49-F238E27FC236}">
                  <a16:creationId xmlns:a16="http://schemas.microsoft.com/office/drawing/2014/main" xmlns="" id="{E8C574F0-5890-4D84-ABF2-79B86AD5E8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7788" y="1914526"/>
              <a:ext cx="74613" cy="50800"/>
            </a:xfrm>
            <a:custGeom>
              <a:avLst/>
              <a:gdLst>
                <a:gd name="T0" fmla="*/ 0 w 47"/>
                <a:gd name="T1" fmla="*/ 24 h 32"/>
                <a:gd name="T2" fmla="*/ 42 w 47"/>
                <a:gd name="T3" fmla="*/ 0 h 32"/>
                <a:gd name="T4" fmla="*/ 47 w 47"/>
                <a:gd name="T5" fmla="*/ 8 h 32"/>
                <a:gd name="T6" fmla="*/ 5 w 47"/>
                <a:gd name="T7" fmla="*/ 32 h 32"/>
                <a:gd name="T8" fmla="*/ 0 w 47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2"/>
                    <a:pt x="45" y="5"/>
                    <a:pt x="47" y="8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29"/>
                    <a:pt x="2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5">
              <a:extLst>
                <a:ext uri="{FF2B5EF4-FFF2-40B4-BE49-F238E27FC236}">
                  <a16:creationId xmlns:a16="http://schemas.microsoft.com/office/drawing/2014/main" xmlns="" id="{74D38E2F-E58B-4760-8CA3-18C658E625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7113" y="1965326"/>
              <a:ext cx="457200" cy="804863"/>
            </a:xfrm>
            <a:custGeom>
              <a:avLst/>
              <a:gdLst>
                <a:gd name="T0" fmla="*/ 207 w 288"/>
                <a:gd name="T1" fmla="*/ 0 h 507"/>
                <a:gd name="T2" fmla="*/ 287 w 288"/>
                <a:gd name="T3" fmla="*/ 277 h 507"/>
                <a:gd name="T4" fmla="*/ 70 w 288"/>
                <a:gd name="T5" fmla="*/ 472 h 507"/>
                <a:gd name="T6" fmla="*/ 0 w 288"/>
                <a:gd name="T7" fmla="*/ 111 h 507"/>
                <a:gd name="T8" fmla="*/ 207 w 288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07">
                  <a:moveTo>
                    <a:pt x="207" y="0"/>
                  </a:moveTo>
                  <a:cubicBezTo>
                    <a:pt x="257" y="89"/>
                    <a:pt x="288" y="187"/>
                    <a:pt x="287" y="277"/>
                  </a:cubicBezTo>
                  <a:cubicBezTo>
                    <a:pt x="287" y="431"/>
                    <a:pt x="195" y="507"/>
                    <a:pt x="70" y="472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207" y="0"/>
                  </a:lnTo>
                  <a:close/>
                </a:path>
              </a:pathLst>
            </a:custGeom>
            <a:solidFill>
              <a:srgbClr val="5B2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6">
              <a:extLst>
                <a:ext uri="{FF2B5EF4-FFF2-40B4-BE49-F238E27FC236}">
                  <a16:creationId xmlns:a16="http://schemas.microsoft.com/office/drawing/2014/main" xmlns="" id="{4ABFC989-6860-4BEF-B9A5-B9F5DBD432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1927226"/>
              <a:ext cx="198438" cy="769938"/>
            </a:xfrm>
            <a:custGeom>
              <a:avLst/>
              <a:gdLst>
                <a:gd name="T0" fmla="*/ 42 w 125"/>
                <a:gd name="T1" fmla="*/ 461 h 485"/>
                <a:gd name="T2" fmla="*/ 0 w 125"/>
                <a:gd name="T3" fmla="*/ 485 h 485"/>
                <a:gd name="T4" fmla="*/ 83 w 125"/>
                <a:gd name="T5" fmla="*/ 301 h 485"/>
                <a:gd name="T6" fmla="*/ 3 w 125"/>
                <a:gd name="T7" fmla="*/ 24 h 485"/>
                <a:gd name="T8" fmla="*/ 45 w 125"/>
                <a:gd name="T9" fmla="*/ 0 h 485"/>
                <a:gd name="T10" fmla="*/ 125 w 125"/>
                <a:gd name="T11" fmla="*/ 276 h 485"/>
                <a:gd name="T12" fmla="*/ 42 w 125"/>
                <a:gd name="T13" fmla="*/ 46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85">
                  <a:moveTo>
                    <a:pt x="42" y="461"/>
                  </a:moveTo>
                  <a:cubicBezTo>
                    <a:pt x="0" y="485"/>
                    <a:pt x="0" y="485"/>
                    <a:pt x="0" y="485"/>
                  </a:cubicBezTo>
                  <a:cubicBezTo>
                    <a:pt x="51" y="455"/>
                    <a:pt x="83" y="391"/>
                    <a:pt x="83" y="301"/>
                  </a:cubicBezTo>
                  <a:cubicBezTo>
                    <a:pt x="84" y="211"/>
                    <a:pt x="53" y="113"/>
                    <a:pt x="3" y="2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5" y="88"/>
                    <a:pt x="125" y="187"/>
                    <a:pt x="125" y="276"/>
                  </a:cubicBezTo>
                  <a:cubicBezTo>
                    <a:pt x="125" y="367"/>
                    <a:pt x="93" y="431"/>
                    <a:pt x="42" y="461"/>
                  </a:cubicBezTo>
                  <a:close/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7">
              <a:extLst>
                <a:ext uri="{FF2B5EF4-FFF2-40B4-BE49-F238E27FC236}">
                  <a16:creationId xmlns:a16="http://schemas.microsoft.com/office/drawing/2014/main" xmlns="" id="{A531D214-79F6-47F0-9BD8-862A5237B8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5725" y="1927226"/>
              <a:ext cx="80963" cy="65088"/>
            </a:xfrm>
            <a:custGeom>
              <a:avLst/>
              <a:gdLst>
                <a:gd name="T0" fmla="*/ 0 w 51"/>
                <a:gd name="T1" fmla="*/ 24 h 41"/>
                <a:gd name="T2" fmla="*/ 42 w 51"/>
                <a:gd name="T3" fmla="*/ 0 h 41"/>
                <a:gd name="T4" fmla="*/ 51 w 51"/>
                <a:gd name="T5" fmla="*/ 16 h 41"/>
                <a:gd name="T6" fmla="*/ 9 w 51"/>
                <a:gd name="T7" fmla="*/ 41 h 41"/>
                <a:gd name="T8" fmla="*/ 0 w 51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1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8" y="11"/>
                    <a:pt x="51" y="16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35"/>
                    <a:pt x="3" y="30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8">
              <a:extLst>
                <a:ext uri="{FF2B5EF4-FFF2-40B4-BE49-F238E27FC236}">
                  <a16:creationId xmlns:a16="http://schemas.microsoft.com/office/drawing/2014/main" xmlns="" id="{CA279786-9244-4527-9A9F-7F6EC940A5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0013" y="1952626"/>
              <a:ext cx="79375" cy="65088"/>
            </a:xfrm>
            <a:custGeom>
              <a:avLst/>
              <a:gdLst>
                <a:gd name="T0" fmla="*/ 0 w 50"/>
                <a:gd name="T1" fmla="*/ 25 h 41"/>
                <a:gd name="T2" fmla="*/ 42 w 50"/>
                <a:gd name="T3" fmla="*/ 0 h 41"/>
                <a:gd name="T4" fmla="*/ 50 w 50"/>
                <a:gd name="T5" fmla="*/ 17 h 41"/>
                <a:gd name="T6" fmla="*/ 8 w 50"/>
                <a:gd name="T7" fmla="*/ 41 h 41"/>
                <a:gd name="T8" fmla="*/ 0 w 50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1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6"/>
                    <a:pt x="47" y="11"/>
                    <a:pt x="50" y="17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36"/>
                    <a:pt x="3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9">
              <a:extLst>
                <a:ext uri="{FF2B5EF4-FFF2-40B4-BE49-F238E27FC236}">
                  <a16:creationId xmlns:a16="http://schemas.microsoft.com/office/drawing/2014/main" xmlns="" id="{E9B56BF0-39D6-4F9B-A5AE-174792045F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02713" y="1979614"/>
              <a:ext cx="77788" cy="61913"/>
            </a:xfrm>
            <a:custGeom>
              <a:avLst/>
              <a:gdLst>
                <a:gd name="T0" fmla="*/ 0 w 49"/>
                <a:gd name="T1" fmla="*/ 24 h 39"/>
                <a:gd name="T2" fmla="*/ 42 w 49"/>
                <a:gd name="T3" fmla="*/ 0 h 39"/>
                <a:gd name="T4" fmla="*/ 49 w 49"/>
                <a:gd name="T5" fmla="*/ 15 h 39"/>
                <a:gd name="T6" fmla="*/ 7 w 49"/>
                <a:gd name="T7" fmla="*/ 39 h 39"/>
                <a:gd name="T8" fmla="*/ 0 w 49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7" y="10"/>
                    <a:pt x="49" y="1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5" y="34"/>
                    <a:pt x="3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50">
              <a:extLst>
                <a:ext uri="{FF2B5EF4-FFF2-40B4-BE49-F238E27FC236}">
                  <a16:creationId xmlns:a16="http://schemas.microsoft.com/office/drawing/2014/main" xmlns="" id="{9548F2BB-31FE-4F7D-B2FF-D3B2423C30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13825" y="2003426"/>
              <a:ext cx="77788" cy="60325"/>
            </a:xfrm>
            <a:custGeom>
              <a:avLst/>
              <a:gdLst>
                <a:gd name="T0" fmla="*/ 0 w 49"/>
                <a:gd name="T1" fmla="*/ 24 h 38"/>
                <a:gd name="T2" fmla="*/ 42 w 49"/>
                <a:gd name="T3" fmla="*/ 0 h 38"/>
                <a:gd name="T4" fmla="*/ 49 w 49"/>
                <a:gd name="T5" fmla="*/ 13 h 38"/>
                <a:gd name="T6" fmla="*/ 7 w 49"/>
                <a:gd name="T7" fmla="*/ 38 h 38"/>
                <a:gd name="T8" fmla="*/ 0 w 49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4"/>
                    <a:pt x="47" y="9"/>
                    <a:pt x="49" y="1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3"/>
                    <a:pt x="3" y="28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51">
              <a:extLst>
                <a:ext uri="{FF2B5EF4-FFF2-40B4-BE49-F238E27FC236}">
                  <a16:creationId xmlns:a16="http://schemas.microsoft.com/office/drawing/2014/main" xmlns="" id="{42BA6B54-A9CD-4DB2-9DFC-2BFAF380F1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4938" y="2024064"/>
              <a:ext cx="76200" cy="60325"/>
            </a:xfrm>
            <a:custGeom>
              <a:avLst/>
              <a:gdLst>
                <a:gd name="T0" fmla="*/ 0 w 48"/>
                <a:gd name="T1" fmla="*/ 25 h 38"/>
                <a:gd name="T2" fmla="*/ 42 w 48"/>
                <a:gd name="T3" fmla="*/ 0 h 38"/>
                <a:gd name="T4" fmla="*/ 48 w 48"/>
                <a:gd name="T5" fmla="*/ 14 h 38"/>
                <a:gd name="T6" fmla="*/ 6 w 48"/>
                <a:gd name="T7" fmla="*/ 38 h 38"/>
                <a:gd name="T8" fmla="*/ 0 w 48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5"/>
                    <a:pt x="46" y="9"/>
                    <a:pt x="48" y="1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4"/>
                    <a:pt x="2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52">
              <a:extLst>
                <a:ext uri="{FF2B5EF4-FFF2-40B4-BE49-F238E27FC236}">
                  <a16:creationId xmlns:a16="http://schemas.microsoft.com/office/drawing/2014/main" xmlns="" id="{D29DF9C5-922C-4048-8833-D3744C3819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4463" y="2046289"/>
              <a:ext cx="74613" cy="60325"/>
            </a:xfrm>
            <a:custGeom>
              <a:avLst/>
              <a:gdLst>
                <a:gd name="T0" fmla="*/ 0 w 47"/>
                <a:gd name="T1" fmla="*/ 24 h 38"/>
                <a:gd name="T2" fmla="*/ 42 w 47"/>
                <a:gd name="T3" fmla="*/ 0 h 38"/>
                <a:gd name="T4" fmla="*/ 47 w 47"/>
                <a:gd name="T5" fmla="*/ 14 h 38"/>
                <a:gd name="T6" fmla="*/ 5 w 47"/>
                <a:gd name="T7" fmla="*/ 38 h 38"/>
                <a:gd name="T8" fmla="*/ 0 w 47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5" y="9"/>
                    <a:pt x="47" y="1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3" y="34"/>
                    <a:pt x="2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3">
              <a:extLst>
                <a:ext uri="{FF2B5EF4-FFF2-40B4-BE49-F238E27FC236}">
                  <a16:creationId xmlns:a16="http://schemas.microsoft.com/office/drawing/2014/main" xmlns="" id="{E7467194-35FF-4DF5-A518-DC945EB4F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2400" y="2068514"/>
              <a:ext cx="74613" cy="60325"/>
            </a:xfrm>
            <a:custGeom>
              <a:avLst/>
              <a:gdLst>
                <a:gd name="T0" fmla="*/ 0 w 47"/>
                <a:gd name="T1" fmla="*/ 24 h 38"/>
                <a:gd name="T2" fmla="*/ 42 w 47"/>
                <a:gd name="T3" fmla="*/ 0 h 38"/>
                <a:gd name="T4" fmla="*/ 47 w 47"/>
                <a:gd name="T5" fmla="*/ 14 h 38"/>
                <a:gd name="T6" fmla="*/ 6 w 47"/>
                <a:gd name="T7" fmla="*/ 38 h 38"/>
                <a:gd name="T8" fmla="*/ 0 w 47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5"/>
                    <a:pt x="46" y="9"/>
                    <a:pt x="47" y="1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4"/>
                    <a:pt x="2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4">
              <a:extLst>
                <a:ext uri="{FF2B5EF4-FFF2-40B4-BE49-F238E27FC236}">
                  <a16:creationId xmlns:a16="http://schemas.microsoft.com/office/drawing/2014/main" xmlns="" id="{9AEDB838-26B4-414E-8AED-98C1132E1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51925" y="2090739"/>
              <a:ext cx="73025" cy="61913"/>
            </a:xfrm>
            <a:custGeom>
              <a:avLst/>
              <a:gdLst>
                <a:gd name="T0" fmla="*/ 0 w 46"/>
                <a:gd name="T1" fmla="*/ 24 h 39"/>
                <a:gd name="T2" fmla="*/ 41 w 46"/>
                <a:gd name="T3" fmla="*/ 0 h 39"/>
                <a:gd name="T4" fmla="*/ 46 w 46"/>
                <a:gd name="T5" fmla="*/ 15 h 39"/>
                <a:gd name="T6" fmla="*/ 5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5"/>
                    <a:pt x="45" y="10"/>
                    <a:pt x="46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5">
              <a:extLst>
                <a:ext uri="{FF2B5EF4-FFF2-40B4-BE49-F238E27FC236}">
                  <a16:creationId xmlns:a16="http://schemas.microsoft.com/office/drawing/2014/main" xmlns="" id="{C31191D0-FB8F-4D65-82EF-ED46EEC625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59863" y="2114551"/>
              <a:ext cx="73025" cy="61913"/>
            </a:xfrm>
            <a:custGeom>
              <a:avLst/>
              <a:gdLst>
                <a:gd name="T0" fmla="*/ 0 w 46"/>
                <a:gd name="T1" fmla="*/ 24 h 39"/>
                <a:gd name="T2" fmla="*/ 41 w 46"/>
                <a:gd name="T3" fmla="*/ 0 h 39"/>
                <a:gd name="T4" fmla="*/ 46 w 46"/>
                <a:gd name="T5" fmla="*/ 14 h 39"/>
                <a:gd name="T6" fmla="*/ 4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4"/>
                    <a:pt x="45" y="9"/>
                    <a:pt x="46" y="14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6">
              <a:extLst>
                <a:ext uri="{FF2B5EF4-FFF2-40B4-BE49-F238E27FC236}">
                  <a16:creationId xmlns:a16="http://schemas.microsoft.com/office/drawing/2014/main" xmlns="" id="{EF740E4A-DA82-44CC-971F-B909A55425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66213" y="2136776"/>
              <a:ext cx="74613" cy="63500"/>
            </a:xfrm>
            <a:custGeom>
              <a:avLst/>
              <a:gdLst>
                <a:gd name="T0" fmla="*/ 0 w 47"/>
                <a:gd name="T1" fmla="*/ 25 h 40"/>
                <a:gd name="T2" fmla="*/ 42 w 47"/>
                <a:gd name="T3" fmla="*/ 0 h 40"/>
                <a:gd name="T4" fmla="*/ 47 w 47"/>
                <a:gd name="T5" fmla="*/ 16 h 40"/>
                <a:gd name="T6" fmla="*/ 5 w 47"/>
                <a:gd name="T7" fmla="*/ 40 h 40"/>
                <a:gd name="T8" fmla="*/ 0 w 47"/>
                <a:gd name="T9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6"/>
                    <a:pt x="45" y="11"/>
                    <a:pt x="47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5"/>
                    <a:pt x="2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7">
              <a:extLst>
                <a:ext uri="{FF2B5EF4-FFF2-40B4-BE49-F238E27FC236}">
                  <a16:creationId xmlns:a16="http://schemas.microsoft.com/office/drawing/2014/main" xmlns="" id="{F55D187D-1F44-4CFC-B3BB-DAF03B6F56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4150" y="2162176"/>
              <a:ext cx="73025" cy="61913"/>
            </a:xfrm>
            <a:custGeom>
              <a:avLst/>
              <a:gdLst>
                <a:gd name="T0" fmla="*/ 0 w 46"/>
                <a:gd name="T1" fmla="*/ 24 h 39"/>
                <a:gd name="T2" fmla="*/ 42 w 46"/>
                <a:gd name="T3" fmla="*/ 0 h 39"/>
                <a:gd name="T4" fmla="*/ 46 w 46"/>
                <a:gd name="T5" fmla="*/ 15 h 39"/>
                <a:gd name="T6" fmla="*/ 4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6" y="1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8">
              <a:extLst>
                <a:ext uri="{FF2B5EF4-FFF2-40B4-BE49-F238E27FC236}">
                  <a16:creationId xmlns:a16="http://schemas.microsoft.com/office/drawing/2014/main" xmlns="" id="{667022BA-CA77-411F-A883-B1DB161DEA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0500" y="2185989"/>
              <a:ext cx="71438" cy="61913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5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9">
              <a:extLst>
                <a:ext uri="{FF2B5EF4-FFF2-40B4-BE49-F238E27FC236}">
                  <a16:creationId xmlns:a16="http://schemas.microsoft.com/office/drawing/2014/main" xmlns="" id="{20ADA85C-487C-4EC6-9B2B-79EF606083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5263" y="2209801"/>
              <a:ext cx="71438" cy="61913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5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60">
              <a:extLst>
                <a:ext uri="{FF2B5EF4-FFF2-40B4-BE49-F238E27FC236}">
                  <a16:creationId xmlns:a16="http://schemas.microsoft.com/office/drawing/2014/main" xmlns="" id="{88955693-A057-4620-A8A2-370BE17D1C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0025" y="2233614"/>
              <a:ext cx="71438" cy="61913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4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4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61">
              <a:extLst>
                <a:ext uri="{FF2B5EF4-FFF2-40B4-BE49-F238E27FC236}">
                  <a16:creationId xmlns:a16="http://schemas.microsoft.com/office/drawing/2014/main" xmlns="" id="{C46AE458-F5C7-4D7D-97E3-434CC28937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4788" y="2255839"/>
              <a:ext cx="69850" cy="61913"/>
            </a:xfrm>
            <a:custGeom>
              <a:avLst/>
              <a:gdLst>
                <a:gd name="T0" fmla="*/ 0 w 44"/>
                <a:gd name="T1" fmla="*/ 25 h 39"/>
                <a:gd name="T2" fmla="*/ 42 w 44"/>
                <a:gd name="T3" fmla="*/ 0 h 39"/>
                <a:gd name="T4" fmla="*/ 44 w 44"/>
                <a:gd name="T5" fmla="*/ 15 h 39"/>
                <a:gd name="T6" fmla="*/ 2 w 44"/>
                <a:gd name="T7" fmla="*/ 39 h 39"/>
                <a:gd name="T8" fmla="*/ 0 w 44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3" y="10"/>
                    <a:pt x="44" y="1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4"/>
                    <a:pt x="1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62">
              <a:extLst>
                <a:ext uri="{FF2B5EF4-FFF2-40B4-BE49-F238E27FC236}">
                  <a16:creationId xmlns:a16="http://schemas.microsoft.com/office/drawing/2014/main" xmlns="" id="{F8C014AD-5C6C-4FC1-B829-D9E277B197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7963" y="2279651"/>
              <a:ext cx="68263" cy="60325"/>
            </a:xfrm>
            <a:custGeom>
              <a:avLst/>
              <a:gdLst>
                <a:gd name="T0" fmla="*/ 0 w 43"/>
                <a:gd name="T1" fmla="*/ 24 h 38"/>
                <a:gd name="T2" fmla="*/ 42 w 43"/>
                <a:gd name="T3" fmla="*/ 0 h 38"/>
                <a:gd name="T4" fmla="*/ 43 w 43"/>
                <a:gd name="T5" fmla="*/ 14 h 38"/>
                <a:gd name="T6" fmla="*/ 1 w 43"/>
                <a:gd name="T7" fmla="*/ 38 h 38"/>
                <a:gd name="T8" fmla="*/ 0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4"/>
                    <a:pt x="43" y="9"/>
                    <a:pt x="43" y="14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3"/>
                    <a:pt x="0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3">
              <a:extLst>
                <a:ext uri="{FF2B5EF4-FFF2-40B4-BE49-F238E27FC236}">
                  <a16:creationId xmlns:a16="http://schemas.microsoft.com/office/drawing/2014/main" xmlns="" id="{D02A3A43-5249-44C7-BCDC-7558A248C1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2301876"/>
              <a:ext cx="68263" cy="60325"/>
            </a:xfrm>
            <a:custGeom>
              <a:avLst/>
              <a:gdLst>
                <a:gd name="T0" fmla="*/ 0 w 43"/>
                <a:gd name="T1" fmla="*/ 24 h 38"/>
                <a:gd name="T2" fmla="*/ 42 w 43"/>
                <a:gd name="T3" fmla="*/ 0 h 38"/>
                <a:gd name="T4" fmla="*/ 43 w 43"/>
                <a:gd name="T5" fmla="*/ 14 h 38"/>
                <a:gd name="T6" fmla="*/ 2 w 43"/>
                <a:gd name="T7" fmla="*/ 38 h 38"/>
                <a:gd name="T8" fmla="*/ 0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4"/>
                    <a:pt x="43" y="9"/>
                    <a:pt x="43" y="14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3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4">
              <a:extLst>
                <a:ext uri="{FF2B5EF4-FFF2-40B4-BE49-F238E27FC236}">
                  <a16:creationId xmlns:a16="http://schemas.microsoft.com/office/drawing/2014/main" xmlns="" id="{421E4B91-4C5F-43ED-B9A4-0A6863C580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2725" y="2324101"/>
              <a:ext cx="66675" cy="60325"/>
            </a:xfrm>
            <a:custGeom>
              <a:avLst/>
              <a:gdLst>
                <a:gd name="T0" fmla="*/ 0 w 42"/>
                <a:gd name="T1" fmla="*/ 24 h 38"/>
                <a:gd name="T2" fmla="*/ 41 w 42"/>
                <a:gd name="T3" fmla="*/ 0 h 38"/>
                <a:gd name="T4" fmla="*/ 42 w 42"/>
                <a:gd name="T5" fmla="*/ 13 h 38"/>
                <a:gd name="T6" fmla="*/ 0 w 42"/>
                <a:gd name="T7" fmla="*/ 38 h 38"/>
                <a:gd name="T8" fmla="*/ 0 w 42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4"/>
                    <a:pt x="42" y="9"/>
                    <a:pt x="4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5">
              <a:extLst>
                <a:ext uri="{FF2B5EF4-FFF2-40B4-BE49-F238E27FC236}">
                  <a16:creationId xmlns:a16="http://schemas.microsoft.com/office/drawing/2014/main" xmlns="" id="{0E4EDE79-A85F-40CA-AB50-BFFDF0BCA2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2725" y="2344739"/>
              <a:ext cx="66675" cy="61913"/>
            </a:xfrm>
            <a:custGeom>
              <a:avLst/>
              <a:gdLst>
                <a:gd name="T0" fmla="*/ 0 w 42"/>
                <a:gd name="T1" fmla="*/ 25 h 39"/>
                <a:gd name="T2" fmla="*/ 42 w 42"/>
                <a:gd name="T3" fmla="*/ 0 h 39"/>
                <a:gd name="T4" fmla="*/ 42 w 42"/>
                <a:gd name="T5" fmla="*/ 13 h 39"/>
                <a:gd name="T6" fmla="*/ 42 w 42"/>
                <a:gd name="T7" fmla="*/ 14 h 39"/>
                <a:gd name="T8" fmla="*/ 0 w 42"/>
                <a:gd name="T9" fmla="*/ 39 h 39"/>
                <a:gd name="T10" fmla="*/ 0 w 42"/>
                <a:gd name="T11" fmla="*/ 38 h 39"/>
                <a:gd name="T12" fmla="*/ 0 w 42"/>
                <a:gd name="T1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9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2" y="9"/>
                    <a:pt x="42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6">
              <a:extLst>
                <a:ext uri="{FF2B5EF4-FFF2-40B4-BE49-F238E27FC236}">
                  <a16:creationId xmlns:a16="http://schemas.microsoft.com/office/drawing/2014/main" xmlns="" id="{5F4076C6-1B8E-4022-833A-DE72369DB2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2725" y="2366964"/>
              <a:ext cx="66675" cy="60325"/>
            </a:xfrm>
            <a:custGeom>
              <a:avLst/>
              <a:gdLst>
                <a:gd name="T0" fmla="*/ 0 w 42"/>
                <a:gd name="T1" fmla="*/ 25 h 38"/>
                <a:gd name="T2" fmla="*/ 42 w 42"/>
                <a:gd name="T3" fmla="*/ 0 h 38"/>
                <a:gd name="T4" fmla="*/ 42 w 42"/>
                <a:gd name="T5" fmla="*/ 14 h 38"/>
                <a:gd name="T6" fmla="*/ 0 w 42"/>
                <a:gd name="T7" fmla="*/ 38 h 38"/>
                <a:gd name="T8" fmla="*/ 0 w 42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2" y="10"/>
                    <a:pt x="4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4"/>
                    <a:pt x="0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7">
              <a:extLst>
                <a:ext uri="{FF2B5EF4-FFF2-40B4-BE49-F238E27FC236}">
                  <a16:creationId xmlns:a16="http://schemas.microsoft.com/office/drawing/2014/main" xmlns="" id="{BE857DCD-9F75-4CD5-B902-F9AAB8944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1138" y="2389189"/>
              <a:ext cx="68263" cy="60325"/>
            </a:xfrm>
            <a:custGeom>
              <a:avLst/>
              <a:gdLst>
                <a:gd name="T0" fmla="*/ 1 w 43"/>
                <a:gd name="T1" fmla="*/ 24 h 38"/>
                <a:gd name="T2" fmla="*/ 43 w 43"/>
                <a:gd name="T3" fmla="*/ 0 h 38"/>
                <a:gd name="T4" fmla="*/ 42 w 43"/>
                <a:gd name="T5" fmla="*/ 14 h 38"/>
                <a:gd name="T6" fmla="*/ 0 w 43"/>
                <a:gd name="T7" fmla="*/ 38 h 38"/>
                <a:gd name="T8" fmla="*/ 1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1" y="2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5"/>
                    <a:pt x="42" y="9"/>
                    <a:pt x="4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4"/>
                    <a:pt x="1" y="29"/>
                    <a:pt x="1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8">
              <a:extLst>
                <a:ext uri="{FF2B5EF4-FFF2-40B4-BE49-F238E27FC236}">
                  <a16:creationId xmlns:a16="http://schemas.microsoft.com/office/drawing/2014/main" xmlns="" id="{4C904618-AEB3-4278-9EAA-1388F931A2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2411414"/>
              <a:ext cx="68263" cy="60325"/>
            </a:xfrm>
            <a:custGeom>
              <a:avLst/>
              <a:gdLst>
                <a:gd name="T0" fmla="*/ 1 w 43"/>
                <a:gd name="T1" fmla="*/ 24 h 38"/>
                <a:gd name="T2" fmla="*/ 43 w 43"/>
                <a:gd name="T3" fmla="*/ 0 h 38"/>
                <a:gd name="T4" fmla="*/ 42 w 43"/>
                <a:gd name="T5" fmla="*/ 13 h 38"/>
                <a:gd name="T6" fmla="*/ 0 w 43"/>
                <a:gd name="T7" fmla="*/ 38 h 38"/>
                <a:gd name="T8" fmla="*/ 1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1" y="2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4"/>
                    <a:pt x="42" y="9"/>
                    <a:pt x="4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1" y="29"/>
                    <a:pt x="1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9">
              <a:extLst>
                <a:ext uri="{FF2B5EF4-FFF2-40B4-BE49-F238E27FC236}">
                  <a16:creationId xmlns:a16="http://schemas.microsoft.com/office/drawing/2014/main" xmlns="" id="{4B9C44AD-A165-4704-AE77-F1B7972605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6375" y="2432051"/>
              <a:ext cx="69850" cy="61913"/>
            </a:xfrm>
            <a:custGeom>
              <a:avLst/>
              <a:gdLst>
                <a:gd name="T0" fmla="*/ 2 w 44"/>
                <a:gd name="T1" fmla="*/ 25 h 39"/>
                <a:gd name="T2" fmla="*/ 44 w 44"/>
                <a:gd name="T3" fmla="*/ 0 h 39"/>
                <a:gd name="T4" fmla="*/ 42 w 44"/>
                <a:gd name="T5" fmla="*/ 14 h 39"/>
                <a:gd name="T6" fmla="*/ 0 w 44"/>
                <a:gd name="T7" fmla="*/ 39 h 39"/>
                <a:gd name="T8" fmla="*/ 2 w 44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2" y="2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3" y="5"/>
                    <a:pt x="42" y="10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4"/>
                    <a:pt x="1" y="29"/>
                    <a:pt x="2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70">
              <a:extLst>
                <a:ext uri="{FF2B5EF4-FFF2-40B4-BE49-F238E27FC236}">
                  <a16:creationId xmlns:a16="http://schemas.microsoft.com/office/drawing/2014/main" xmlns="" id="{159F692F-CD53-4BB0-8465-3F49E937D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1613" y="2454276"/>
              <a:ext cx="71438" cy="61913"/>
            </a:xfrm>
            <a:custGeom>
              <a:avLst/>
              <a:gdLst>
                <a:gd name="T0" fmla="*/ 3 w 45"/>
                <a:gd name="T1" fmla="*/ 25 h 39"/>
                <a:gd name="T2" fmla="*/ 45 w 45"/>
                <a:gd name="T3" fmla="*/ 0 h 39"/>
                <a:gd name="T4" fmla="*/ 42 w 45"/>
                <a:gd name="T5" fmla="*/ 14 h 39"/>
                <a:gd name="T6" fmla="*/ 0 w 45"/>
                <a:gd name="T7" fmla="*/ 39 h 39"/>
                <a:gd name="T8" fmla="*/ 3 w 45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3" y="2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3" y="10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4"/>
                    <a:pt x="2" y="29"/>
                    <a:pt x="3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71">
              <a:extLst>
                <a:ext uri="{FF2B5EF4-FFF2-40B4-BE49-F238E27FC236}">
                  <a16:creationId xmlns:a16="http://schemas.microsoft.com/office/drawing/2014/main" xmlns="" id="{CE5A4A71-2B40-4608-B9EC-4C943E8C12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5263" y="2476501"/>
              <a:ext cx="73025" cy="61913"/>
            </a:xfrm>
            <a:custGeom>
              <a:avLst/>
              <a:gdLst>
                <a:gd name="T0" fmla="*/ 4 w 46"/>
                <a:gd name="T1" fmla="*/ 25 h 39"/>
                <a:gd name="T2" fmla="*/ 46 w 46"/>
                <a:gd name="T3" fmla="*/ 0 h 39"/>
                <a:gd name="T4" fmla="*/ 42 w 46"/>
                <a:gd name="T5" fmla="*/ 15 h 39"/>
                <a:gd name="T6" fmla="*/ 0 w 46"/>
                <a:gd name="T7" fmla="*/ 39 h 39"/>
                <a:gd name="T8" fmla="*/ 4 w 46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" y="25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5"/>
                    <a:pt x="43" y="10"/>
                    <a:pt x="42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4"/>
                    <a:pt x="3" y="30"/>
                    <a:pt x="4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72">
              <a:extLst>
                <a:ext uri="{FF2B5EF4-FFF2-40B4-BE49-F238E27FC236}">
                  <a16:creationId xmlns:a16="http://schemas.microsoft.com/office/drawing/2014/main" xmlns="" id="{4104945A-B415-4A0B-BFF3-1EA7B0F61C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77325" y="2500314"/>
              <a:ext cx="74613" cy="61913"/>
            </a:xfrm>
            <a:custGeom>
              <a:avLst/>
              <a:gdLst>
                <a:gd name="T0" fmla="*/ 5 w 47"/>
                <a:gd name="T1" fmla="*/ 24 h 39"/>
                <a:gd name="T2" fmla="*/ 47 w 47"/>
                <a:gd name="T3" fmla="*/ 0 h 39"/>
                <a:gd name="T4" fmla="*/ 42 w 47"/>
                <a:gd name="T5" fmla="*/ 15 h 39"/>
                <a:gd name="T6" fmla="*/ 0 w 47"/>
                <a:gd name="T7" fmla="*/ 39 h 39"/>
                <a:gd name="T8" fmla="*/ 5 w 47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9">
                  <a:moveTo>
                    <a:pt x="5" y="2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5"/>
                    <a:pt x="44" y="10"/>
                    <a:pt x="42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4"/>
                    <a:pt x="4" y="29"/>
                    <a:pt x="5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3">
              <a:extLst>
                <a:ext uri="{FF2B5EF4-FFF2-40B4-BE49-F238E27FC236}">
                  <a16:creationId xmlns:a16="http://schemas.microsoft.com/office/drawing/2014/main" xmlns="" id="{2745D18F-0F1A-4D8C-8974-6AE9E965AC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66213" y="2524126"/>
              <a:ext cx="77788" cy="65088"/>
            </a:xfrm>
            <a:custGeom>
              <a:avLst/>
              <a:gdLst>
                <a:gd name="T0" fmla="*/ 7 w 49"/>
                <a:gd name="T1" fmla="*/ 24 h 41"/>
                <a:gd name="T2" fmla="*/ 49 w 49"/>
                <a:gd name="T3" fmla="*/ 0 h 41"/>
                <a:gd name="T4" fmla="*/ 42 w 49"/>
                <a:gd name="T5" fmla="*/ 16 h 41"/>
                <a:gd name="T6" fmla="*/ 0 w 49"/>
                <a:gd name="T7" fmla="*/ 41 h 41"/>
                <a:gd name="T8" fmla="*/ 7 w 49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7" y="24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7" y="6"/>
                    <a:pt x="45" y="11"/>
                    <a:pt x="42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35"/>
                    <a:pt x="5" y="30"/>
                    <a:pt x="7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74">
              <a:extLst>
                <a:ext uri="{FF2B5EF4-FFF2-40B4-BE49-F238E27FC236}">
                  <a16:creationId xmlns:a16="http://schemas.microsoft.com/office/drawing/2014/main" xmlns="" id="{DD595EA0-ECD7-407B-97F1-C080FD1A47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8750" y="2549526"/>
              <a:ext cx="84138" cy="69850"/>
            </a:xfrm>
            <a:custGeom>
              <a:avLst/>
              <a:gdLst>
                <a:gd name="T0" fmla="*/ 11 w 53"/>
                <a:gd name="T1" fmla="*/ 25 h 44"/>
                <a:gd name="T2" fmla="*/ 53 w 53"/>
                <a:gd name="T3" fmla="*/ 0 h 44"/>
                <a:gd name="T4" fmla="*/ 42 w 53"/>
                <a:gd name="T5" fmla="*/ 20 h 44"/>
                <a:gd name="T6" fmla="*/ 0 w 53"/>
                <a:gd name="T7" fmla="*/ 44 h 44"/>
                <a:gd name="T8" fmla="*/ 11 w 53"/>
                <a:gd name="T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4">
                  <a:moveTo>
                    <a:pt x="11" y="25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0" y="7"/>
                    <a:pt x="46" y="14"/>
                    <a:pt x="42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38"/>
                    <a:pt x="8" y="32"/>
                    <a:pt x="11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5">
              <a:extLst>
                <a:ext uri="{FF2B5EF4-FFF2-40B4-BE49-F238E27FC236}">
                  <a16:creationId xmlns:a16="http://schemas.microsoft.com/office/drawing/2014/main" xmlns="" id="{E8E6F728-F30C-417F-A01C-6118DB778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70963" y="2581276"/>
              <a:ext cx="144463" cy="115888"/>
            </a:xfrm>
            <a:custGeom>
              <a:avLst/>
              <a:gdLst>
                <a:gd name="T0" fmla="*/ 49 w 91"/>
                <a:gd name="T1" fmla="*/ 24 h 73"/>
                <a:gd name="T2" fmla="*/ 91 w 91"/>
                <a:gd name="T3" fmla="*/ 0 h 73"/>
                <a:gd name="T4" fmla="*/ 42 w 91"/>
                <a:gd name="T5" fmla="*/ 49 h 73"/>
                <a:gd name="T6" fmla="*/ 0 w 91"/>
                <a:gd name="T7" fmla="*/ 73 h 73"/>
                <a:gd name="T8" fmla="*/ 49 w 91"/>
                <a:gd name="T9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3">
                  <a:moveTo>
                    <a:pt x="49" y="24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78" y="21"/>
                    <a:pt x="61" y="37"/>
                    <a:pt x="42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61"/>
                    <a:pt x="36" y="45"/>
                    <a:pt x="49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6">
              <a:extLst>
                <a:ext uri="{FF2B5EF4-FFF2-40B4-BE49-F238E27FC236}">
                  <a16:creationId xmlns:a16="http://schemas.microsoft.com/office/drawing/2014/main" xmlns="" id="{609AE610-0888-4E26-ABBE-19F454E897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47113" y="1928814"/>
              <a:ext cx="393700" cy="215900"/>
            </a:xfrm>
            <a:custGeom>
              <a:avLst/>
              <a:gdLst>
                <a:gd name="T0" fmla="*/ 0 w 248"/>
                <a:gd name="T1" fmla="*/ 136 h 136"/>
                <a:gd name="T2" fmla="*/ 41 w 248"/>
                <a:gd name="T3" fmla="*/ 111 h 136"/>
                <a:gd name="T4" fmla="*/ 248 w 248"/>
                <a:gd name="T5" fmla="*/ 0 h 136"/>
                <a:gd name="T6" fmla="*/ 206 w 248"/>
                <a:gd name="T7" fmla="*/ 25 h 136"/>
                <a:gd name="T8" fmla="*/ 0 w 248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36">
                  <a:moveTo>
                    <a:pt x="0" y="136"/>
                  </a:moveTo>
                  <a:lnTo>
                    <a:pt x="41" y="111"/>
                  </a:lnTo>
                  <a:lnTo>
                    <a:pt x="248" y="0"/>
                  </a:lnTo>
                  <a:lnTo>
                    <a:pt x="206" y="25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753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7">
              <a:extLst>
                <a:ext uri="{FF2B5EF4-FFF2-40B4-BE49-F238E27FC236}">
                  <a16:creationId xmlns:a16="http://schemas.microsoft.com/office/drawing/2014/main" xmlns="" id="{E23C691F-D78D-44E9-9D17-D7222E5D82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7850" y="3779839"/>
              <a:ext cx="274638" cy="179388"/>
            </a:xfrm>
            <a:custGeom>
              <a:avLst/>
              <a:gdLst>
                <a:gd name="T0" fmla="*/ 41 w 173"/>
                <a:gd name="T1" fmla="*/ 95 h 113"/>
                <a:gd name="T2" fmla="*/ 127 w 173"/>
                <a:gd name="T3" fmla="*/ 90 h 113"/>
                <a:gd name="T4" fmla="*/ 162 w 173"/>
                <a:gd name="T5" fmla="*/ 33 h 113"/>
                <a:gd name="T6" fmla="*/ 80 w 173"/>
                <a:gd name="T7" fmla="*/ 13 h 113"/>
                <a:gd name="T8" fmla="*/ 41 w 173"/>
                <a:gd name="T9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3">
                  <a:moveTo>
                    <a:pt x="41" y="95"/>
                  </a:moveTo>
                  <a:cubicBezTo>
                    <a:pt x="41" y="95"/>
                    <a:pt x="80" y="113"/>
                    <a:pt x="127" y="90"/>
                  </a:cubicBezTo>
                  <a:cubicBezTo>
                    <a:pt x="173" y="67"/>
                    <a:pt x="170" y="45"/>
                    <a:pt x="162" y="33"/>
                  </a:cubicBezTo>
                  <a:cubicBezTo>
                    <a:pt x="153" y="22"/>
                    <a:pt x="127" y="0"/>
                    <a:pt x="80" y="13"/>
                  </a:cubicBezTo>
                  <a:cubicBezTo>
                    <a:pt x="33" y="25"/>
                    <a:pt x="0" y="64"/>
                    <a:pt x="41" y="95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8">
              <a:extLst>
                <a:ext uri="{FF2B5EF4-FFF2-40B4-BE49-F238E27FC236}">
                  <a16:creationId xmlns:a16="http://schemas.microsoft.com/office/drawing/2014/main" xmlns="" id="{0CA10D9E-136B-4924-951D-B49A3F8D0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6263" y="3765551"/>
              <a:ext cx="274638" cy="179388"/>
            </a:xfrm>
            <a:custGeom>
              <a:avLst/>
              <a:gdLst>
                <a:gd name="T0" fmla="*/ 41 w 173"/>
                <a:gd name="T1" fmla="*/ 95 h 113"/>
                <a:gd name="T2" fmla="*/ 126 w 173"/>
                <a:gd name="T3" fmla="*/ 90 h 113"/>
                <a:gd name="T4" fmla="*/ 161 w 173"/>
                <a:gd name="T5" fmla="*/ 33 h 113"/>
                <a:gd name="T6" fmla="*/ 80 w 173"/>
                <a:gd name="T7" fmla="*/ 12 h 113"/>
                <a:gd name="T8" fmla="*/ 41 w 173"/>
                <a:gd name="T9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3">
                  <a:moveTo>
                    <a:pt x="41" y="95"/>
                  </a:moveTo>
                  <a:cubicBezTo>
                    <a:pt x="41" y="95"/>
                    <a:pt x="80" y="113"/>
                    <a:pt x="126" y="90"/>
                  </a:cubicBezTo>
                  <a:cubicBezTo>
                    <a:pt x="173" y="67"/>
                    <a:pt x="169" y="44"/>
                    <a:pt x="161" y="33"/>
                  </a:cubicBezTo>
                  <a:cubicBezTo>
                    <a:pt x="153" y="22"/>
                    <a:pt x="126" y="0"/>
                    <a:pt x="80" y="12"/>
                  </a:cubicBezTo>
                  <a:cubicBezTo>
                    <a:pt x="33" y="25"/>
                    <a:pt x="0" y="64"/>
                    <a:pt x="41" y="9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9">
              <a:extLst>
                <a:ext uri="{FF2B5EF4-FFF2-40B4-BE49-F238E27FC236}">
                  <a16:creationId xmlns:a16="http://schemas.microsoft.com/office/drawing/2014/main" xmlns="" id="{3B31A20F-FAFE-43EB-946B-5C03C434A1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8538" y="3400426"/>
              <a:ext cx="679450" cy="409575"/>
            </a:xfrm>
            <a:custGeom>
              <a:avLst/>
              <a:gdLst>
                <a:gd name="T0" fmla="*/ 428 w 428"/>
                <a:gd name="T1" fmla="*/ 248 h 258"/>
                <a:gd name="T2" fmla="*/ 428 w 428"/>
                <a:gd name="T3" fmla="*/ 258 h 258"/>
                <a:gd name="T4" fmla="*/ 0 w 428"/>
                <a:gd name="T5" fmla="*/ 11 h 258"/>
                <a:gd name="T6" fmla="*/ 0 w 428"/>
                <a:gd name="T7" fmla="*/ 0 h 258"/>
                <a:gd name="T8" fmla="*/ 428 w 428"/>
                <a:gd name="T9" fmla="*/ 2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258">
                  <a:moveTo>
                    <a:pt x="428" y="248"/>
                  </a:moveTo>
                  <a:lnTo>
                    <a:pt x="428" y="258"/>
                  </a:lnTo>
                  <a:lnTo>
                    <a:pt x="0" y="11"/>
                  </a:lnTo>
                  <a:lnTo>
                    <a:pt x="0" y="0"/>
                  </a:lnTo>
                  <a:lnTo>
                    <a:pt x="428" y="248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80">
              <a:extLst>
                <a:ext uri="{FF2B5EF4-FFF2-40B4-BE49-F238E27FC236}">
                  <a16:creationId xmlns:a16="http://schemas.microsoft.com/office/drawing/2014/main" xmlns="" id="{536EAC8D-EE12-4574-B67A-DD53E37ECD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7988" y="3630614"/>
              <a:ext cx="280988" cy="179388"/>
            </a:xfrm>
            <a:custGeom>
              <a:avLst/>
              <a:gdLst>
                <a:gd name="T0" fmla="*/ 0 w 177"/>
                <a:gd name="T1" fmla="*/ 103 h 113"/>
                <a:gd name="T2" fmla="*/ 177 w 177"/>
                <a:gd name="T3" fmla="*/ 0 h 113"/>
                <a:gd name="T4" fmla="*/ 177 w 177"/>
                <a:gd name="T5" fmla="*/ 10 h 113"/>
                <a:gd name="T6" fmla="*/ 0 w 177"/>
                <a:gd name="T7" fmla="*/ 113 h 113"/>
                <a:gd name="T8" fmla="*/ 0 w 177"/>
                <a:gd name="T9" fmla="*/ 10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3">
                  <a:moveTo>
                    <a:pt x="0" y="103"/>
                  </a:moveTo>
                  <a:lnTo>
                    <a:pt x="177" y="0"/>
                  </a:lnTo>
                  <a:lnTo>
                    <a:pt x="177" y="10"/>
                  </a:lnTo>
                  <a:lnTo>
                    <a:pt x="0" y="11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81">
              <a:extLst>
                <a:ext uri="{FF2B5EF4-FFF2-40B4-BE49-F238E27FC236}">
                  <a16:creationId xmlns:a16="http://schemas.microsoft.com/office/drawing/2014/main" xmlns="" id="{1B4E8451-EBF9-4E06-8DB8-59C7E7CEC4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8538" y="3238501"/>
              <a:ext cx="960438" cy="555625"/>
            </a:xfrm>
            <a:custGeom>
              <a:avLst/>
              <a:gdLst>
                <a:gd name="T0" fmla="*/ 0 w 605"/>
                <a:gd name="T1" fmla="*/ 102 h 350"/>
                <a:gd name="T2" fmla="*/ 177 w 605"/>
                <a:gd name="T3" fmla="*/ 0 h 350"/>
                <a:gd name="T4" fmla="*/ 605 w 605"/>
                <a:gd name="T5" fmla="*/ 247 h 350"/>
                <a:gd name="T6" fmla="*/ 428 w 605"/>
                <a:gd name="T7" fmla="*/ 350 h 350"/>
                <a:gd name="T8" fmla="*/ 0 w 605"/>
                <a:gd name="T9" fmla="*/ 10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350">
                  <a:moveTo>
                    <a:pt x="0" y="102"/>
                  </a:moveTo>
                  <a:lnTo>
                    <a:pt x="177" y="0"/>
                  </a:lnTo>
                  <a:lnTo>
                    <a:pt x="605" y="247"/>
                  </a:lnTo>
                  <a:lnTo>
                    <a:pt x="428" y="35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82">
              <a:extLst>
                <a:ext uri="{FF2B5EF4-FFF2-40B4-BE49-F238E27FC236}">
                  <a16:creationId xmlns:a16="http://schemas.microsoft.com/office/drawing/2014/main" xmlns="" id="{0D9149DA-F9E4-4521-A203-B9EAC4A97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3650" y="3263901"/>
              <a:ext cx="652463" cy="377825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83">
              <a:extLst>
                <a:ext uri="{FF2B5EF4-FFF2-40B4-BE49-F238E27FC236}">
                  <a16:creationId xmlns:a16="http://schemas.microsoft.com/office/drawing/2014/main" xmlns="" id="{9F183109-86F9-4589-95E2-AC05609E3B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0788" y="3289301"/>
              <a:ext cx="652463" cy="376238"/>
            </a:xfrm>
            <a:custGeom>
              <a:avLst/>
              <a:gdLst>
                <a:gd name="T0" fmla="*/ 0 w 411"/>
                <a:gd name="T1" fmla="*/ 9 h 237"/>
                <a:gd name="T2" fmla="*/ 15 w 411"/>
                <a:gd name="T3" fmla="*/ 0 h 237"/>
                <a:gd name="T4" fmla="*/ 411 w 411"/>
                <a:gd name="T5" fmla="*/ 228 h 237"/>
                <a:gd name="T6" fmla="*/ 396 w 411"/>
                <a:gd name="T7" fmla="*/ 237 h 237"/>
                <a:gd name="T8" fmla="*/ 0 w 411"/>
                <a:gd name="T9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7">
                  <a:moveTo>
                    <a:pt x="0" y="9"/>
                  </a:moveTo>
                  <a:lnTo>
                    <a:pt x="15" y="0"/>
                  </a:lnTo>
                  <a:lnTo>
                    <a:pt x="411" y="228"/>
                  </a:lnTo>
                  <a:lnTo>
                    <a:pt x="396" y="23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84">
              <a:extLst>
                <a:ext uri="{FF2B5EF4-FFF2-40B4-BE49-F238E27FC236}">
                  <a16:creationId xmlns:a16="http://schemas.microsoft.com/office/drawing/2014/main" xmlns="" id="{A4B17275-D674-41D0-AA50-BEB8EB8B8B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3163" y="3314701"/>
              <a:ext cx="652463" cy="377825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5">
              <a:extLst>
                <a:ext uri="{FF2B5EF4-FFF2-40B4-BE49-F238E27FC236}">
                  <a16:creationId xmlns:a16="http://schemas.microsoft.com/office/drawing/2014/main" xmlns="" id="{A6F72A63-A7CE-4085-882E-6F22292F83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45538" y="3340101"/>
              <a:ext cx="654050" cy="377825"/>
            </a:xfrm>
            <a:custGeom>
              <a:avLst/>
              <a:gdLst>
                <a:gd name="T0" fmla="*/ 0 w 412"/>
                <a:gd name="T1" fmla="*/ 9 h 238"/>
                <a:gd name="T2" fmla="*/ 15 w 412"/>
                <a:gd name="T3" fmla="*/ 0 h 238"/>
                <a:gd name="T4" fmla="*/ 412 w 412"/>
                <a:gd name="T5" fmla="*/ 229 h 238"/>
                <a:gd name="T6" fmla="*/ 397 w 412"/>
                <a:gd name="T7" fmla="*/ 238 h 238"/>
                <a:gd name="T8" fmla="*/ 0 w 412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38">
                  <a:moveTo>
                    <a:pt x="0" y="9"/>
                  </a:moveTo>
                  <a:lnTo>
                    <a:pt x="15" y="0"/>
                  </a:lnTo>
                  <a:lnTo>
                    <a:pt x="412" y="229"/>
                  </a:lnTo>
                  <a:lnTo>
                    <a:pt x="397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6">
              <a:extLst>
                <a:ext uri="{FF2B5EF4-FFF2-40B4-BE49-F238E27FC236}">
                  <a16:creationId xmlns:a16="http://schemas.microsoft.com/office/drawing/2014/main" xmlns="" id="{B0BB38D9-3099-41A2-A965-8232BE24CD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02675" y="3363914"/>
              <a:ext cx="654050" cy="377825"/>
            </a:xfrm>
            <a:custGeom>
              <a:avLst/>
              <a:gdLst>
                <a:gd name="T0" fmla="*/ 0 w 412"/>
                <a:gd name="T1" fmla="*/ 9 h 238"/>
                <a:gd name="T2" fmla="*/ 15 w 412"/>
                <a:gd name="T3" fmla="*/ 0 h 238"/>
                <a:gd name="T4" fmla="*/ 412 w 412"/>
                <a:gd name="T5" fmla="*/ 229 h 238"/>
                <a:gd name="T6" fmla="*/ 397 w 412"/>
                <a:gd name="T7" fmla="*/ 238 h 238"/>
                <a:gd name="T8" fmla="*/ 0 w 412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38">
                  <a:moveTo>
                    <a:pt x="0" y="9"/>
                  </a:moveTo>
                  <a:lnTo>
                    <a:pt x="15" y="0"/>
                  </a:lnTo>
                  <a:lnTo>
                    <a:pt x="412" y="229"/>
                  </a:lnTo>
                  <a:lnTo>
                    <a:pt x="397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7">
              <a:extLst>
                <a:ext uri="{FF2B5EF4-FFF2-40B4-BE49-F238E27FC236}">
                  <a16:creationId xmlns:a16="http://schemas.microsoft.com/office/drawing/2014/main" xmlns="" id="{E6DCACAA-91CD-4B05-8301-0A0BE2E7D0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67750" y="3387726"/>
              <a:ext cx="652463" cy="377825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8">
              <a:extLst>
                <a:ext uri="{FF2B5EF4-FFF2-40B4-BE49-F238E27FC236}">
                  <a16:creationId xmlns:a16="http://schemas.microsoft.com/office/drawing/2014/main" xmlns="" id="{476E93A5-422E-44EF-8041-F3ABEA0148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0375" y="4491039"/>
              <a:ext cx="1184275" cy="463550"/>
            </a:xfrm>
            <a:custGeom>
              <a:avLst/>
              <a:gdLst>
                <a:gd name="T0" fmla="*/ 62 w 746"/>
                <a:gd name="T1" fmla="*/ 0 h 292"/>
                <a:gd name="T2" fmla="*/ 1 w 746"/>
                <a:gd name="T3" fmla="*/ 70 h 292"/>
                <a:gd name="T4" fmla="*/ 70 w 746"/>
                <a:gd name="T5" fmla="*/ 175 h 292"/>
                <a:gd name="T6" fmla="*/ 281 w 746"/>
                <a:gd name="T7" fmla="*/ 284 h 292"/>
                <a:gd name="T8" fmla="*/ 453 w 746"/>
                <a:gd name="T9" fmla="*/ 242 h 292"/>
                <a:gd name="T10" fmla="*/ 736 w 746"/>
                <a:gd name="T11" fmla="*/ 79 h 292"/>
                <a:gd name="T12" fmla="*/ 719 w 746"/>
                <a:gd name="T13" fmla="*/ 39 h 292"/>
                <a:gd name="T14" fmla="*/ 62 w 746"/>
                <a:gd name="T1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6" h="292">
                  <a:moveTo>
                    <a:pt x="62" y="0"/>
                  </a:moveTo>
                  <a:cubicBezTo>
                    <a:pt x="54" y="3"/>
                    <a:pt x="2" y="24"/>
                    <a:pt x="1" y="70"/>
                  </a:cubicBezTo>
                  <a:cubicBezTo>
                    <a:pt x="0" y="115"/>
                    <a:pt x="28" y="142"/>
                    <a:pt x="70" y="175"/>
                  </a:cubicBezTo>
                  <a:cubicBezTo>
                    <a:pt x="111" y="207"/>
                    <a:pt x="230" y="277"/>
                    <a:pt x="281" y="284"/>
                  </a:cubicBezTo>
                  <a:cubicBezTo>
                    <a:pt x="332" y="292"/>
                    <a:pt x="366" y="279"/>
                    <a:pt x="453" y="242"/>
                  </a:cubicBezTo>
                  <a:cubicBezTo>
                    <a:pt x="540" y="206"/>
                    <a:pt x="736" y="79"/>
                    <a:pt x="736" y="79"/>
                  </a:cubicBezTo>
                  <a:cubicBezTo>
                    <a:pt x="736" y="79"/>
                    <a:pt x="746" y="33"/>
                    <a:pt x="719" y="39"/>
                  </a:cubicBezTo>
                  <a:cubicBezTo>
                    <a:pt x="692" y="44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9">
              <a:extLst>
                <a:ext uri="{FF2B5EF4-FFF2-40B4-BE49-F238E27FC236}">
                  <a16:creationId xmlns:a16="http://schemas.microsoft.com/office/drawing/2014/main" xmlns="" id="{5AC37CCD-07A5-454C-9B5D-49AED44996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4943476"/>
              <a:ext cx="409575" cy="268288"/>
            </a:xfrm>
            <a:custGeom>
              <a:avLst/>
              <a:gdLst>
                <a:gd name="T0" fmla="*/ 80 w 258"/>
                <a:gd name="T1" fmla="*/ 164 h 169"/>
                <a:gd name="T2" fmla="*/ 241 w 258"/>
                <a:gd name="T3" fmla="*/ 55 h 169"/>
                <a:gd name="T4" fmla="*/ 223 w 258"/>
                <a:gd name="T5" fmla="*/ 11 h 169"/>
                <a:gd name="T6" fmla="*/ 122 w 258"/>
                <a:gd name="T7" fmla="*/ 20 h 169"/>
                <a:gd name="T8" fmla="*/ 11 w 258"/>
                <a:gd name="T9" fmla="*/ 85 h 169"/>
                <a:gd name="T10" fmla="*/ 24 w 258"/>
                <a:gd name="T11" fmla="*/ 151 h 169"/>
                <a:gd name="T12" fmla="*/ 80 w 258"/>
                <a:gd name="T13" fmla="*/ 1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69">
                  <a:moveTo>
                    <a:pt x="80" y="164"/>
                  </a:moveTo>
                  <a:cubicBezTo>
                    <a:pt x="241" y="55"/>
                    <a:pt x="241" y="55"/>
                    <a:pt x="241" y="55"/>
                  </a:cubicBezTo>
                  <a:cubicBezTo>
                    <a:pt x="241" y="55"/>
                    <a:pt x="258" y="22"/>
                    <a:pt x="223" y="11"/>
                  </a:cubicBezTo>
                  <a:cubicBezTo>
                    <a:pt x="189" y="0"/>
                    <a:pt x="122" y="20"/>
                    <a:pt x="122" y="20"/>
                  </a:cubicBezTo>
                  <a:cubicBezTo>
                    <a:pt x="122" y="20"/>
                    <a:pt x="13" y="66"/>
                    <a:pt x="11" y="85"/>
                  </a:cubicBezTo>
                  <a:cubicBezTo>
                    <a:pt x="9" y="104"/>
                    <a:pt x="0" y="137"/>
                    <a:pt x="24" y="151"/>
                  </a:cubicBezTo>
                  <a:cubicBezTo>
                    <a:pt x="47" y="166"/>
                    <a:pt x="64" y="169"/>
                    <a:pt x="80" y="164"/>
                  </a:cubicBez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90">
              <a:extLst>
                <a:ext uri="{FF2B5EF4-FFF2-40B4-BE49-F238E27FC236}">
                  <a16:creationId xmlns:a16="http://schemas.microsoft.com/office/drawing/2014/main" xmlns="" id="{5CB41AD1-1B10-4865-8D14-40D0242145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3000" y="4906964"/>
              <a:ext cx="388938" cy="233363"/>
            </a:xfrm>
            <a:custGeom>
              <a:avLst/>
              <a:gdLst>
                <a:gd name="T0" fmla="*/ 0 w 245"/>
                <a:gd name="T1" fmla="*/ 64 h 147"/>
                <a:gd name="T2" fmla="*/ 42 w 245"/>
                <a:gd name="T3" fmla="*/ 141 h 147"/>
                <a:gd name="T4" fmla="*/ 243 w 245"/>
                <a:gd name="T5" fmla="*/ 31 h 147"/>
                <a:gd name="T6" fmla="*/ 218 w 245"/>
                <a:gd name="T7" fmla="*/ 0 h 147"/>
                <a:gd name="T8" fmla="*/ 83 w 245"/>
                <a:gd name="T9" fmla="*/ 12 h 147"/>
                <a:gd name="T10" fmla="*/ 0 w 245"/>
                <a:gd name="T11" fmla="*/ 6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47">
                  <a:moveTo>
                    <a:pt x="0" y="64"/>
                  </a:moveTo>
                  <a:cubicBezTo>
                    <a:pt x="0" y="64"/>
                    <a:pt x="6" y="137"/>
                    <a:pt x="42" y="141"/>
                  </a:cubicBezTo>
                  <a:cubicBezTo>
                    <a:pt x="104" y="147"/>
                    <a:pt x="243" y="31"/>
                    <a:pt x="243" y="31"/>
                  </a:cubicBezTo>
                  <a:cubicBezTo>
                    <a:pt x="243" y="31"/>
                    <a:pt x="245" y="0"/>
                    <a:pt x="218" y="0"/>
                  </a:cubicBezTo>
                  <a:cubicBezTo>
                    <a:pt x="191" y="0"/>
                    <a:pt x="83" y="12"/>
                    <a:pt x="83" y="12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91">
              <a:extLst>
                <a:ext uri="{FF2B5EF4-FFF2-40B4-BE49-F238E27FC236}">
                  <a16:creationId xmlns:a16="http://schemas.microsoft.com/office/drawing/2014/main" xmlns="" id="{6AAC7C1B-D26C-4324-B3CC-0C05197F3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4588" y="4714876"/>
              <a:ext cx="233363" cy="350838"/>
            </a:xfrm>
            <a:custGeom>
              <a:avLst/>
              <a:gdLst>
                <a:gd name="T0" fmla="*/ 18 w 147"/>
                <a:gd name="T1" fmla="*/ 35 h 221"/>
                <a:gd name="T2" fmla="*/ 0 w 147"/>
                <a:gd name="T3" fmla="*/ 190 h 221"/>
                <a:gd name="T4" fmla="*/ 51 w 147"/>
                <a:gd name="T5" fmla="*/ 214 h 221"/>
                <a:gd name="T6" fmla="*/ 119 w 147"/>
                <a:gd name="T7" fmla="*/ 177 h 221"/>
                <a:gd name="T8" fmla="*/ 147 w 147"/>
                <a:gd name="T9" fmla="*/ 127 h 221"/>
                <a:gd name="T10" fmla="*/ 92 w 147"/>
                <a:gd name="T11" fmla="*/ 135 h 221"/>
                <a:gd name="T12" fmla="*/ 110 w 147"/>
                <a:gd name="T13" fmla="*/ 0 h 221"/>
                <a:gd name="T14" fmla="*/ 18 w 147"/>
                <a:gd name="T15" fmla="*/ 3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221">
                  <a:moveTo>
                    <a:pt x="18" y="35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9" y="221"/>
                    <a:pt x="51" y="214"/>
                  </a:cubicBezTo>
                  <a:cubicBezTo>
                    <a:pt x="92" y="208"/>
                    <a:pt x="119" y="177"/>
                    <a:pt x="119" y="17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110" y="0"/>
                    <a:pt x="110" y="0"/>
                    <a:pt x="110" y="0"/>
                  </a:cubicBezTo>
                  <a:lnTo>
                    <a:pt x="18" y="35"/>
                  </a:lnTo>
                  <a:close/>
                </a:path>
              </a:pathLst>
            </a:custGeom>
            <a:solidFill>
              <a:srgbClr val="80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92">
              <a:extLst>
                <a:ext uri="{FF2B5EF4-FFF2-40B4-BE49-F238E27FC236}">
                  <a16:creationId xmlns:a16="http://schemas.microsoft.com/office/drawing/2014/main" xmlns="" id="{C89CED02-2C65-4AD1-92E5-6ADDA9A0BA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18575" y="4170364"/>
              <a:ext cx="457200" cy="989013"/>
            </a:xfrm>
            <a:custGeom>
              <a:avLst/>
              <a:gdLst>
                <a:gd name="T0" fmla="*/ 113 w 288"/>
                <a:gd name="T1" fmla="*/ 507 h 623"/>
                <a:gd name="T2" fmla="*/ 148 w 288"/>
                <a:gd name="T3" fmla="*/ 513 h 623"/>
                <a:gd name="T4" fmla="*/ 116 w 288"/>
                <a:gd name="T5" fmla="*/ 570 h 623"/>
                <a:gd name="T6" fmla="*/ 15 w 288"/>
                <a:gd name="T7" fmla="*/ 594 h 623"/>
                <a:gd name="T8" fmla="*/ 22 w 288"/>
                <a:gd name="T9" fmla="*/ 520 h 623"/>
                <a:gd name="T10" fmla="*/ 54 w 288"/>
                <a:gd name="T11" fmla="*/ 341 h 623"/>
                <a:gd name="T12" fmla="*/ 142 w 288"/>
                <a:gd name="T13" fmla="*/ 6 h 623"/>
                <a:gd name="T14" fmla="*/ 225 w 288"/>
                <a:gd name="T15" fmla="*/ 0 h 623"/>
                <a:gd name="T16" fmla="*/ 288 w 288"/>
                <a:gd name="T17" fmla="*/ 98 h 623"/>
                <a:gd name="T18" fmla="*/ 229 w 288"/>
                <a:gd name="T19" fmla="*/ 277 h 623"/>
                <a:gd name="T20" fmla="*/ 113 w 288"/>
                <a:gd name="T21" fmla="*/ 507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623">
                  <a:moveTo>
                    <a:pt x="113" y="507"/>
                  </a:moveTo>
                  <a:cubicBezTo>
                    <a:pt x="148" y="513"/>
                    <a:pt x="148" y="513"/>
                    <a:pt x="148" y="513"/>
                  </a:cubicBezTo>
                  <a:cubicBezTo>
                    <a:pt x="148" y="513"/>
                    <a:pt x="148" y="546"/>
                    <a:pt x="116" y="570"/>
                  </a:cubicBezTo>
                  <a:cubicBezTo>
                    <a:pt x="83" y="594"/>
                    <a:pt x="30" y="623"/>
                    <a:pt x="15" y="594"/>
                  </a:cubicBezTo>
                  <a:cubicBezTo>
                    <a:pt x="0" y="566"/>
                    <a:pt x="8" y="553"/>
                    <a:pt x="22" y="520"/>
                  </a:cubicBezTo>
                  <a:cubicBezTo>
                    <a:pt x="35" y="487"/>
                    <a:pt x="54" y="341"/>
                    <a:pt x="54" y="341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88" y="35"/>
                    <a:pt x="288" y="98"/>
                  </a:cubicBezTo>
                  <a:cubicBezTo>
                    <a:pt x="288" y="161"/>
                    <a:pt x="258" y="220"/>
                    <a:pt x="229" y="277"/>
                  </a:cubicBezTo>
                  <a:cubicBezTo>
                    <a:pt x="201" y="334"/>
                    <a:pt x="113" y="507"/>
                    <a:pt x="113" y="507"/>
                  </a:cubicBezTo>
                  <a:close/>
                </a:path>
              </a:pathLst>
            </a:custGeom>
            <a:solidFill>
              <a:srgbClr val="7F4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3">
              <a:extLst>
                <a:ext uri="{FF2B5EF4-FFF2-40B4-BE49-F238E27FC236}">
                  <a16:creationId xmlns:a16="http://schemas.microsoft.com/office/drawing/2014/main" xmlns="" id="{75D0ECBF-4359-4112-BE90-6183BDF9C4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9275" y="3792539"/>
              <a:ext cx="188913" cy="138113"/>
            </a:xfrm>
            <a:custGeom>
              <a:avLst/>
              <a:gdLst>
                <a:gd name="T0" fmla="*/ 0 w 119"/>
                <a:gd name="T1" fmla="*/ 49 h 87"/>
                <a:gd name="T2" fmla="*/ 43 w 119"/>
                <a:gd name="T3" fmla="*/ 10 h 87"/>
                <a:gd name="T4" fmla="*/ 108 w 119"/>
                <a:gd name="T5" fmla="*/ 19 h 87"/>
                <a:gd name="T6" fmla="*/ 93 w 119"/>
                <a:gd name="T7" fmla="*/ 67 h 87"/>
                <a:gd name="T8" fmla="*/ 41 w 119"/>
                <a:gd name="T9" fmla="*/ 87 h 87"/>
                <a:gd name="T10" fmla="*/ 0 w 119"/>
                <a:gd name="T11" fmla="*/ 4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7">
                  <a:moveTo>
                    <a:pt x="0" y="49"/>
                  </a:moveTo>
                  <a:cubicBezTo>
                    <a:pt x="0" y="49"/>
                    <a:pt x="10" y="19"/>
                    <a:pt x="43" y="10"/>
                  </a:cubicBezTo>
                  <a:cubicBezTo>
                    <a:pt x="79" y="1"/>
                    <a:pt x="96" y="0"/>
                    <a:pt x="108" y="19"/>
                  </a:cubicBezTo>
                  <a:cubicBezTo>
                    <a:pt x="119" y="38"/>
                    <a:pt x="107" y="60"/>
                    <a:pt x="93" y="67"/>
                  </a:cubicBezTo>
                  <a:cubicBezTo>
                    <a:pt x="78" y="75"/>
                    <a:pt x="63" y="87"/>
                    <a:pt x="41" y="87"/>
                  </a:cubicBezTo>
                  <a:cubicBezTo>
                    <a:pt x="20" y="87"/>
                    <a:pt x="0" y="49"/>
                    <a:pt x="0" y="49"/>
                  </a:cubicBezTo>
                  <a:close/>
                </a:path>
              </a:pathLst>
            </a:custGeom>
            <a:solidFill>
              <a:srgbClr val="7F4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94">
              <a:extLst>
                <a:ext uri="{FF2B5EF4-FFF2-40B4-BE49-F238E27FC236}">
                  <a16:creationId xmlns:a16="http://schemas.microsoft.com/office/drawing/2014/main" xmlns="" id="{C67B420A-8459-424E-BAB9-1BC3CD9BB7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47050" y="4008439"/>
              <a:ext cx="1125538" cy="841375"/>
            </a:xfrm>
            <a:custGeom>
              <a:avLst/>
              <a:gdLst>
                <a:gd name="T0" fmla="*/ 31 w 709"/>
                <a:gd name="T1" fmla="*/ 201 h 531"/>
                <a:gd name="T2" fmla="*/ 3 w 709"/>
                <a:gd name="T3" fmla="*/ 267 h 531"/>
                <a:gd name="T4" fmla="*/ 42 w 709"/>
                <a:gd name="T5" fmla="*/ 411 h 531"/>
                <a:gd name="T6" fmla="*/ 206 w 709"/>
                <a:gd name="T7" fmla="*/ 505 h 531"/>
                <a:gd name="T8" fmla="*/ 431 w 709"/>
                <a:gd name="T9" fmla="*/ 507 h 531"/>
                <a:gd name="T10" fmla="*/ 702 w 709"/>
                <a:gd name="T11" fmla="*/ 328 h 531"/>
                <a:gd name="T12" fmla="*/ 706 w 709"/>
                <a:gd name="T13" fmla="*/ 234 h 531"/>
                <a:gd name="T14" fmla="*/ 628 w 709"/>
                <a:gd name="T15" fmla="*/ 109 h 531"/>
                <a:gd name="T16" fmla="*/ 411 w 709"/>
                <a:gd name="T17" fmla="*/ 20 h 531"/>
                <a:gd name="T18" fmla="*/ 287 w 709"/>
                <a:gd name="T19" fmla="*/ 170 h 531"/>
                <a:gd name="T20" fmla="*/ 31 w 709"/>
                <a:gd name="T21" fmla="*/ 20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9" h="531">
                  <a:moveTo>
                    <a:pt x="31" y="201"/>
                  </a:moveTo>
                  <a:cubicBezTo>
                    <a:pt x="31" y="201"/>
                    <a:pt x="0" y="221"/>
                    <a:pt x="3" y="267"/>
                  </a:cubicBezTo>
                  <a:cubicBezTo>
                    <a:pt x="5" y="312"/>
                    <a:pt x="22" y="382"/>
                    <a:pt x="42" y="411"/>
                  </a:cubicBezTo>
                  <a:cubicBezTo>
                    <a:pt x="62" y="439"/>
                    <a:pt x="142" y="496"/>
                    <a:pt x="206" y="505"/>
                  </a:cubicBezTo>
                  <a:cubicBezTo>
                    <a:pt x="269" y="514"/>
                    <a:pt x="383" y="531"/>
                    <a:pt x="431" y="507"/>
                  </a:cubicBezTo>
                  <a:cubicBezTo>
                    <a:pt x="479" y="483"/>
                    <a:pt x="702" y="328"/>
                    <a:pt x="702" y="328"/>
                  </a:cubicBezTo>
                  <a:cubicBezTo>
                    <a:pt x="702" y="328"/>
                    <a:pt x="709" y="267"/>
                    <a:pt x="706" y="234"/>
                  </a:cubicBezTo>
                  <a:cubicBezTo>
                    <a:pt x="704" y="201"/>
                    <a:pt x="647" y="129"/>
                    <a:pt x="628" y="109"/>
                  </a:cubicBezTo>
                  <a:cubicBezTo>
                    <a:pt x="608" y="90"/>
                    <a:pt x="431" y="0"/>
                    <a:pt x="411" y="20"/>
                  </a:cubicBezTo>
                  <a:cubicBezTo>
                    <a:pt x="392" y="39"/>
                    <a:pt x="287" y="170"/>
                    <a:pt x="287" y="170"/>
                  </a:cubicBezTo>
                  <a:lnTo>
                    <a:pt x="31" y="201"/>
                  </a:ln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5">
              <a:extLst>
                <a:ext uri="{FF2B5EF4-FFF2-40B4-BE49-F238E27FC236}">
                  <a16:creationId xmlns:a16="http://schemas.microsoft.com/office/drawing/2014/main" xmlns="" id="{E8173DAF-0B3F-41BB-A3A5-FF455BDAEA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9575" y="3346451"/>
              <a:ext cx="1490663" cy="1231900"/>
            </a:xfrm>
            <a:custGeom>
              <a:avLst/>
              <a:gdLst>
                <a:gd name="T0" fmla="*/ 20 w 939"/>
                <a:gd name="T1" fmla="*/ 50 h 777"/>
                <a:gd name="T2" fmla="*/ 17 w 939"/>
                <a:gd name="T3" fmla="*/ 236 h 777"/>
                <a:gd name="T4" fmla="*/ 87 w 939"/>
                <a:gd name="T5" fmla="*/ 575 h 777"/>
                <a:gd name="T6" fmla="*/ 94 w 939"/>
                <a:gd name="T7" fmla="*/ 652 h 777"/>
                <a:gd name="T8" fmla="*/ 294 w 939"/>
                <a:gd name="T9" fmla="*/ 775 h 777"/>
                <a:gd name="T10" fmla="*/ 549 w 939"/>
                <a:gd name="T11" fmla="*/ 688 h 777"/>
                <a:gd name="T12" fmla="*/ 547 w 939"/>
                <a:gd name="T13" fmla="*/ 578 h 777"/>
                <a:gd name="T14" fmla="*/ 525 w 939"/>
                <a:gd name="T15" fmla="*/ 484 h 777"/>
                <a:gd name="T16" fmla="*/ 633 w 939"/>
                <a:gd name="T17" fmla="*/ 578 h 777"/>
                <a:gd name="T18" fmla="*/ 785 w 939"/>
                <a:gd name="T19" fmla="*/ 520 h 777"/>
                <a:gd name="T20" fmla="*/ 929 w 939"/>
                <a:gd name="T21" fmla="*/ 368 h 777"/>
                <a:gd name="T22" fmla="*/ 881 w 939"/>
                <a:gd name="T23" fmla="*/ 318 h 777"/>
                <a:gd name="T24" fmla="*/ 679 w 939"/>
                <a:gd name="T25" fmla="*/ 407 h 777"/>
                <a:gd name="T26" fmla="*/ 537 w 939"/>
                <a:gd name="T27" fmla="*/ 185 h 777"/>
                <a:gd name="T28" fmla="*/ 375 w 939"/>
                <a:gd name="T29" fmla="*/ 84 h 777"/>
                <a:gd name="T30" fmla="*/ 73 w 939"/>
                <a:gd name="T31" fmla="*/ 10 h 777"/>
                <a:gd name="T32" fmla="*/ 20 w 939"/>
                <a:gd name="T33" fmla="*/ 5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9" h="777">
                  <a:moveTo>
                    <a:pt x="20" y="50"/>
                  </a:moveTo>
                  <a:cubicBezTo>
                    <a:pt x="20" y="50"/>
                    <a:pt x="0" y="166"/>
                    <a:pt x="17" y="236"/>
                  </a:cubicBezTo>
                  <a:cubicBezTo>
                    <a:pt x="34" y="306"/>
                    <a:pt x="99" y="551"/>
                    <a:pt x="87" y="575"/>
                  </a:cubicBezTo>
                  <a:cubicBezTo>
                    <a:pt x="75" y="599"/>
                    <a:pt x="60" y="602"/>
                    <a:pt x="94" y="652"/>
                  </a:cubicBezTo>
                  <a:cubicBezTo>
                    <a:pt x="128" y="703"/>
                    <a:pt x="176" y="773"/>
                    <a:pt x="294" y="775"/>
                  </a:cubicBezTo>
                  <a:cubicBezTo>
                    <a:pt x="412" y="777"/>
                    <a:pt x="494" y="775"/>
                    <a:pt x="549" y="688"/>
                  </a:cubicBezTo>
                  <a:cubicBezTo>
                    <a:pt x="604" y="602"/>
                    <a:pt x="564" y="597"/>
                    <a:pt x="547" y="578"/>
                  </a:cubicBezTo>
                  <a:cubicBezTo>
                    <a:pt x="530" y="558"/>
                    <a:pt x="525" y="484"/>
                    <a:pt x="525" y="484"/>
                  </a:cubicBezTo>
                  <a:cubicBezTo>
                    <a:pt x="525" y="484"/>
                    <a:pt x="580" y="573"/>
                    <a:pt x="633" y="578"/>
                  </a:cubicBezTo>
                  <a:cubicBezTo>
                    <a:pt x="686" y="582"/>
                    <a:pt x="722" y="561"/>
                    <a:pt x="785" y="520"/>
                  </a:cubicBezTo>
                  <a:cubicBezTo>
                    <a:pt x="848" y="479"/>
                    <a:pt x="920" y="412"/>
                    <a:pt x="929" y="368"/>
                  </a:cubicBezTo>
                  <a:cubicBezTo>
                    <a:pt x="939" y="325"/>
                    <a:pt x="898" y="310"/>
                    <a:pt x="881" y="318"/>
                  </a:cubicBezTo>
                  <a:cubicBezTo>
                    <a:pt x="864" y="325"/>
                    <a:pt x="679" y="407"/>
                    <a:pt x="679" y="407"/>
                  </a:cubicBezTo>
                  <a:cubicBezTo>
                    <a:pt x="679" y="407"/>
                    <a:pt x="544" y="195"/>
                    <a:pt x="537" y="185"/>
                  </a:cubicBezTo>
                  <a:cubicBezTo>
                    <a:pt x="530" y="176"/>
                    <a:pt x="435" y="92"/>
                    <a:pt x="375" y="84"/>
                  </a:cubicBezTo>
                  <a:cubicBezTo>
                    <a:pt x="316" y="77"/>
                    <a:pt x="99" y="0"/>
                    <a:pt x="73" y="10"/>
                  </a:cubicBezTo>
                  <a:cubicBezTo>
                    <a:pt x="46" y="19"/>
                    <a:pt x="34" y="24"/>
                    <a:pt x="20" y="50"/>
                  </a:cubicBez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6">
              <a:extLst>
                <a:ext uri="{FF2B5EF4-FFF2-40B4-BE49-F238E27FC236}">
                  <a16:creationId xmlns:a16="http://schemas.microsoft.com/office/drawing/2014/main" xmlns="" id="{F4620B53-0E3B-47DD-994C-A59566C021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4513" y="2714626"/>
              <a:ext cx="625475" cy="949325"/>
            </a:xfrm>
            <a:custGeom>
              <a:avLst/>
              <a:gdLst>
                <a:gd name="T0" fmla="*/ 258 w 394"/>
                <a:gd name="T1" fmla="*/ 51 h 599"/>
                <a:gd name="T2" fmla="*/ 158 w 394"/>
                <a:gd name="T3" fmla="*/ 28 h 599"/>
                <a:gd name="T4" fmla="*/ 2 w 394"/>
                <a:gd name="T5" fmla="*/ 244 h 599"/>
                <a:gd name="T6" fmla="*/ 128 w 394"/>
                <a:gd name="T7" fmla="*/ 532 h 599"/>
                <a:gd name="T8" fmla="*/ 282 w 394"/>
                <a:gd name="T9" fmla="*/ 599 h 599"/>
                <a:gd name="T10" fmla="*/ 290 w 394"/>
                <a:gd name="T11" fmla="*/ 483 h 599"/>
                <a:gd name="T12" fmla="*/ 392 w 394"/>
                <a:gd name="T13" fmla="*/ 238 h 599"/>
                <a:gd name="T14" fmla="*/ 258 w 394"/>
                <a:gd name="T15" fmla="*/ 5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599">
                  <a:moveTo>
                    <a:pt x="258" y="51"/>
                  </a:moveTo>
                  <a:cubicBezTo>
                    <a:pt x="258" y="51"/>
                    <a:pt x="256" y="0"/>
                    <a:pt x="158" y="28"/>
                  </a:cubicBezTo>
                  <a:cubicBezTo>
                    <a:pt x="61" y="57"/>
                    <a:pt x="0" y="116"/>
                    <a:pt x="2" y="244"/>
                  </a:cubicBezTo>
                  <a:cubicBezTo>
                    <a:pt x="4" y="372"/>
                    <a:pt x="49" y="471"/>
                    <a:pt x="128" y="532"/>
                  </a:cubicBezTo>
                  <a:cubicBezTo>
                    <a:pt x="207" y="593"/>
                    <a:pt x="282" y="599"/>
                    <a:pt x="282" y="599"/>
                  </a:cubicBezTo>
                  <a:cubicBezTo>
                    <a:pt x="282" y="599"/>
                    <a:pt x="248" y="524"/>
                    <a:pt x="290" y="483"/>
                  </a:cubicBezTo>
                  <a:cubicBezTo>
                    <a:pt x="333" y="443"/>
                    <a:pt x="394" y="349"/>
                    <a:pt x="392" y="238"/>
                  </a:cubicBezTo>
                  <a:cubicBezTo>
                    <a:pt x="390" y="126"/>
                    <a:pt x="349" y="20"/>
                    <a:pt x="258" y="51"/>
                  </a:cubicBez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7">
              <a:extLst>
                <a:ext uri="{FF2B5EF4-FFF2-40B4-BE49-F238E27FC236}">
                  <a16:creationId xmlns:a16="http://schemas.microsoft.com/office/drawing/2014/main" xmlns="" id="{48494663-E0A0-456E-B551-BA9C29EFE1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7388" y="5318126"/>
              <a:ext cx="106363" cy="127000"/>
            </a:xfrm>
            <a:custGeom>
              <a:avLst/>
              <a:gdLst>
                <a:gd name="T0" fmla="*/ 20 w 67"/>
                <a:gd name="T1" fmla="*/ 54 h 80"/>
                <a:gd name="T2" fmla="*/ 21 w 67"/>
                <a:gd name="T3" fmla="*/ 52 h 80"/>
                <a:gd name="T4" fmla="*/ 22 w 67"/>
                <a:gd name="T5" fmla="*/ 48 h 80"/>
                <a:gd name="T6" fmla="*/ 23 w 67"/>
                <a:gd name="T7" fmla="*/ 45 h 80"/>
                <a:gd name="T8" fmla="*/ 24 w 67"/>
                <a:gd name="T9" fmla="*/ 42 h 80"/>
                <a:gd name="T10" fmla="*/ 26 w 67"/>
                <a:gd name="T11" fmla="*/ 38 h 80"/>
                <a:gd name="T12" fmla="*/ 27 w 67"/>
                <a:gd name="T13" fmla="*/ 35 h 80"/>
                <a:gd name="T14" fmla="*/ 30 w 67"/>
                <a:gd name="T15" fmla="*/ 32 h 80"/>
                <a:gd name="T16" fmla="*/ 32 w 67"/>
                <a:gd name="T17" fmla="*/ 29 h 80"/>
                <a:gd name="T18" fmla="*/ 34 w 67"/>
                <a:gd name="T19" fmla="*/ 26 h 80"/>
                <a:gd name="T20" fmla="*/ 37 w 67"/>
                <a:gd name="T21" fmla="*/ 23 h 80"/>
                <a:gd name="T22" fmla="*/ 42 w 67"/>
                <a:gd name="T23" fmla="*/ 18 h 80"/>
                <a:gd name="T24" fmla="*/ 47 w 67"/>
                <a:gd name="T25" fmla="*/ 15 h 80"/>
                <a:gd name="T26" fmla="*/ 51 w 67"/>
                <a:gd name="T27" fmla="*/ 13 h 80"/>
                <a:gd name="T28" fmla="*/ 55 w 67"/>
                <a:gd name="T29" fmla="*/ 12 h 80"/>
                <a:gd name="T30" fmla="*/ 57 w 67"/>
                <a:gd name="T31" fmla="*/ 11 h 80"/>
                <a:gd name="T32" fmla="*/ 60 w 67"/>
                <a:gd name="T33" fmla="*/ 11 h 80"/>
                <a:gd name="T34" fmla="*/ 62 w 67"/>
                <a:gd name="T35" fmla="*/ 11 h 80"/>
                <a:gd name="T36" fmla="*/ 64 w 67"/>
                <a:gd name="T37" fmla="*/ 12 h 80"/>
                <a:gd name="T38" fmla="*/ 67 w 67"/>
                <a:gd name="T39" fmla="*/ 13 h 80"/>
                <a:gd name="T40" fmla="*/ 48 w 67"/>
                <a:gd name="T41" fmla="*/ 2 h 80"/>
                <a:gd name="T42" fmla="*/ 46 w 67"/>
                <a:gd name="T43" fmla="*/ 1 h 80"/>
                <a:gd name="T44" fmla="*/ 45 w 67"/>
                <a:gd name="T45" fmla="*/ 1 h 80"/>
                <a:gd name="T46" fmla="*/ 43 w 67"/>
                <a:gd name="T47" fmla="*/ 0 h 80"/>
                <a:gd name="T48" fmla="*/ 41 w 67"/>
                <a:gd name="T49" fmla="*/ 0 h 80"/>
                <a:gd name="T50" fmla="*/ 41 w 67"/>
                <a:gd name="T51" fmla="*/ 0 h 80"/>
                <a:gd name="T52" fmla="*/ 39 w 67"/>
                <a:gd name="T53" fmla="*/ 0 h 80"/>
                <a:gd name="T54" fmla="*/ 37 w 67"/>
                <a:gd name="T55" fmla="*/ 0 h 80"/>
                <a:gd name="T56" fmla="*/ 36 w 67"/>
                <a:gd name="T57" fmla="*/ 1 h 80"/>
                <a:gd name="T58" fmla="*/ 34 w 67"/>
                <a:gd name="T59" fmla="*/ 1 h 80"/>
                <a:gd name="T60" fmla="*/ 32 w 67"/>
                <a:gd name="T61" fmla="*/ 2 h 80"/>
                <a:gd name="T62" fmla="*/ 28 w 67"/>
                <a:gd name="T63" fmla="*/ 4 h 80"/>
                <a:gd name="T64" fmla="*/ 23 w 67"/>
                <a:gd name="T65" fmla="*/ 7 h 80"/>
                <a:gd name="T66" fmla="*/ 19 w 67"/>
                <a:gd name="T67" fmla="*/ 11 h 80"/>
                <a:gd name="T68" fmla="*/ 16 w 67"/>
                <a:gd name="T69" fmla="*/ 14 h 80"/>
                <a:gd name="T70" fmla="*/ 15 w 67"/>
                <a:gd name="T71" fmla="*/ 15 h 80"/>
                <a:gd name="T72" fmla="*/ 13 w 67"/>
                <a:gd name="T73" fmla="*/ 17 h 80"/>
                <a:gd name="T74" fmla="*/ 12 w 67"/>
                <a:gd name="T75" fmla="*/ 19 h 80"/>
                <a:gd name="T76" fmla="*/ 11 w 67"/>
                <a:gd name="T77" fmla="*/ 21 h 80"/>
                <a:gd name="T78" fmla="*/ 10 w 67"/>
                <a:gd name="T79" fmla="*/ 22 h 80"/>
                <a:gd name="T80" fmla="*/ 8 w 67"/>
                <a:gd name="T81" fmla="*/ 24 h 80"/>
                <a:gd name="T82" fmla="*/ 7 w 67"/>
                <a:gd name="T83" fmla="*/ 27 h 80"/>
                <a:gd name="T84" fmla="*/ 6 w 67"/>
                <a:gd name="T85" fmla="*/ 28 h 80"/>
                <a:gd name="T86" fmla="*/ 5 w 67"/>
                <a:gd name="T87" fmla="*/ 31 h 80"/>
                <a:gd name="T88" fmla="*/ 5 w 67"/>
                <a:gd name="T89" fmla="*/ 31 h 80"/>
                <a:gd name="T90" fmla="*/ 4 w 67"/>
                <a:gd name="T91" fmla="*/ 34 h 80"/>
                <a:gd name="T92" fmla="*/ 3 w 67"/>
                <a:gd name="T93" fmla="*/ 36 h 80"/>
                <a:gd name="T94" fmla="*/ 2 w 67"/>
                <a:gd name="T95" fmla="*/ 39 h 80"/>
                <a:gd name="T96" fmla="*/ 2 w 67"/>
                <a:gd name="T97" fmla="*/ 41 h 80"/>
                <a:gd name="T98" fmla="*/ 1 w 67"/>
                <a:gd name="T99" fmla="*/ 42 h 80"/>
                <a:gd name="T100" fmla="*/ 1 w 67"/>
                <a:gd name="T101" fmla="*/ 46 h 80"/>
                <a:gd name="T102" fmla="*/ 1 w 67"/>
                <a:gd name="T103" fmla="*/ 47 h 80"/>
                <a:gd name="T104" fmla="*/ 8 w 67"/>
                <a:gd name="T105" fmla="*/ 69 h 80"/>
                <a:gd name="T106" fmla="*/ 19 w 67"/>
                <a:gd name="T107" fmla="*/ 63 h 80"/>
                <a:gd name="T108" fmla="*/ 20 w 67"/>
                <a:gd name="T109" fmla="*/ 5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80">
                  <a:moveTo>
                    <a:pt x="20" y="57"/>
                  </a:moveTo>
                  <a:cubicBezTo>
                    <a:pt x="20" y="56"/>
                    <a:pt x="20" y="55"/>
                    <a:pt x="20" y="54"/>
                  </a:cubicBezTo>
                  <a:cubicBezTo>
                    <a:pt x="20" y="54"/>
                    <a:pt x="20" y="53"/>
                    <a:pt x="20" y="53"/>
                  </a:cubicBezTo>
                  <a:cubicBezTo>
                    <a:pt x="20" y="52"/>
                    <a:pt x="21" y="52"/>
                    <a:pt x="21" y="52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1" y="49"/>
                    <a:pt x="22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6"/>
                    <a:pt x="23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5" y="40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7"/>
                    <a:pt x="27" y="37"/>
                    <a:pt x="27" y="36"/>
                  </a:cubicBezTo>
                  <a:cubicBezTo>
                    <a:pt x="27" y="36"/>
                    <a:pt x="27" y="35"/>
                    <a:pt x="27" y="35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1"/>
                    <a:pt x="31" y="30"/>
                    <a:pt x="31" y="30"/>
                  </a:cubicBezTo>
                  <a:cubicBezTo>
                    <a:pt x="31" y="29"/>
                    <a:pt x="32" y="29"/>
                    <a:pt x="32" y="29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2"/>
                    <a:pt x="38" y="22"/>
                    <a:pt x="38" y="22"/>
                  </a:cubicBezTo>
                  <a:cubicBezTo>
                    <a:pt x="39" y="20"/>
                    <a:pt x="40" y="19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4" y="17"/>
                    <a:pt x="45" y="16"/>
                    <a:pt x="47" y="15"/>
                  </a:cubicBezTo>
                  <a:cubicBezTo>
                    <a:pt x="48" y="14"/>
                    <a:pt x="49" y="14"/>
                    <a:pt x="50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1"/>
                    <a:pt x="55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1"/>
                    <a:pt x="62" y="11"/>
                  </a:cubicBezTo>
                  <a:cubicBezTo>
                    <a:pt x="62" y="11"/>
                    <a:pt x="63" y="11"/>
                    <a:pt x="63" y="11"/>
                  </a:cubicBezTo>
                  <a:cubicBezTo>
                    <a:pt x="63" y="12"/>
                    <a:pt x="64" y="12"/>
                    <a:pt x="64" y="12"/>
                  </a:cubicBezTo>
                  <a:cubicBezTo>
                    <a:pt x="64" y="12"/>
                    <a:pt x="65" y="12"/>
                    <a:pt x="65" y="12"/>
                  </a:cubicBezTo>
                  <a:cubicBezTo>
                    <a:pt x="65" y="12"/>
                    <a:pt x="66" y="13"/>
                    <a:pt x="67" y="1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1"/>
                    <a:pt x="33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6" y="5"/>
                    <a:pt x="25" y="6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8"/>
                    <a:pt x="20" y="9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1"/>
                    <a:pt x="18" y="12"/>
                  </a:cubicBezTo>
                  <a:cubicBezTo>
                    <a:pt x="18" y="12"/>
                    <a:pt x="17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5" y="15"/>
                    <a:pt x="15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0" y="50"/>
                    <a:pt x="0" y="52"/>
                  </a:cubicBezTo>
                  <a:cubicBezTo>
                    <a:pt x="0" y="60"/>
                    <a:pt x="3" y="67"/>
                    <a:pt x="8" y="6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2" y="78"/>
                    <a:pt x="19" y="71"/>
                    <a:pt x="19" y="63"/>
                  </a:cubicBezTo>
                  <a:cubicBezTo>
                    <a:pt x="19" y="61"/>
                    <a:pt x="19" y="59"/>
                    <a:pt x="19" y="58"/>
                  </a:cubicBezTo>
                  <a:cubicBezTo>
                    <a:pt x="20" y="57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8">
              <a:extLst>
                <a:ext uri="{FF2B5EF4-FFF2-40B4-BE49-F238E27FC236}">
                  <a16:creationId xmlns:a16="http://schemas.microsoft.com/office/drawing/2014/main" xmlns="" id="{A4968D9A-B043-4960-B61F-B38CBE92DF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7550" y="5327651"/>
              <a:ext cx="88900" cy="128588"/>
            </a:xfrm>
            <a:custGeom>
              <a:avLst/>
              <a:gdLst>
                <a:gd name="T0" fmla="*/ 28 w 56"/>
                <a:gd name="T1" fmla="*/ 9 h 81"/>
                <a:gd name="T2" fmla="*/ 56 w 56"/>
                <a:gd name="T3" fmla="*/ 25 h 81"/>
                <a:gd name="T4" fmla="*/ 28 w 56"/>
                <a:gd name="T5" fmla="*/ 73 h 81"/>
                <a:gd name="T6" fmla="*/ 0 w 56"/>
                <a:gd name="T7" fmla="*/ 57 h 81"/>
                <a:gd name="T8" fmla="*/ 28 w 56"/>
                <a:gd name="T9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1">
                  <a:moveTo>
                    <a:pt x="28" y="9"/>
                  </a:moveTo>
                  <a:cubicBezTo>
                    <a:pt x="43" y="0"/>
                    <a:pt x="56" y="7"/>
                    <a:pt x="56" y="25"/>
                  </a:cubicBezTo>
                  <a:cubicBezTo>
                    <a:pt x="56" y="42"/>
                    <a:pt x="43" y="64"/>
                    <a:pt x="28" y="73"/>
                  </a:cubicBezTo>
                  <a:cubicBezTo>
                    <a:pt x="13" y="81"/>
                    <a:pt x="0" y="74"/>
                    <a:pt x="0" y="57"/>
                  </a:cubicBezTo>
                  <a:cubicBezTo>
                    <a:pt x="0" y="39"/>
                    <a:pt x="13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9">
              <a:extLst>
                <a:ext uri="{FF2B5EF4-FFF2-40B4-BE49-F238E27FC236}">
                  <a16:creationId xmlns:a16="http://schemas.microsoft.com/office/drawing/2014/main" xmlns="" id="{9345BD23-D8AB-4446-8B02-57D39B8195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5700" y="5316539"/>
              <a:ext cx="106363" cy="128588"/>
            </a:xfrm>
            <a:custGeom>
              <a:avLst/>
              <a:gdLst>
                <a:gd name="T0" fmla="*/ 20 w 67"/>
                <a:gd name="T1" fmla="*/ 55 h 81"/>
                <a:gd name="T2" fmla="*/ 21 w 67"/>
                <a:gd name="T3" fmla="*/ 52 h 81"/>
                <a:gd name="T4" fmla="*/ 22 w 67"/>
                <a:gd name="T5" fmla="*/ 49 h 81"/>
                <a:gd name="T6" fmla="*/ 23 w 67"/>
                <a:gd name="T7" fmla="*/ 45 h 81"/>
                <a:gd name="T8" fmla="*/ 24 w 67"/>
                <a:gd name="T9" fmla="*/ 42 h 81"/>
                <a:gd name="T10" fmla="*/ 26 w 67"/>
                <a:gd name="T11" fmla="*/ 39 h 81"/>
                <a:gd name="T12" fmla="*/ 27 w 67"/>
                <a:gd name="T13" fmla="*/ 36 h 81"/>
                <a:gd name="T14" fmla="*/ 30 w 67"/>
                <a:gd name="T15" fmla="*/ 32 h 81"/>
                <a:gd name="T16" fmla="*/ 32 w 67"/>
                <a:gd name="T17" fmla="*/ 29 h 81"/>
                <a:gd name="T18" fmla="*/ 34 w 67"/>
                <a:gd name="T19" fmla="*/ 26 h 81"/>
                <a:gd name="T20" fmla="*/ 37 w 67"/>
                <a:gd name="T21" fmla="*/ 23 h 81"/>
                <a:gd name="T22" fmla="*/ 42 w 67"/>
                <a:gd name="T23" fmla="*/ 18 h 81"/>
                <a:gd name="T24" fmla="*/ 47 w 67"/>
                <a:gd name="T25" fmla="*/ 15 h 81"/>
                <a:gd name="T26" fmla="*/ 51 w 67"/>
                <a:gd name="T27" fmla="*/ 13 h 81"/>
                <a:gd name="T28" fmla="*/ 55 w 67"/>
                <a:gd name="T29" fmla="*/ 12 h 81"/>
                <a:gd name="T30" fmla="*/ 57 w 67"/>
                <a:gd name="T31" fmla="*/ 11 h 81"/>
                <a:gd name="T32" fmla="*/ 60 w 67"/>
                <a:gd name="T33" fmla="*/ 11 h 81"/>
                <a:gd name="T34" fmla="*/ 62 w 67"/>
                <a:gd name="T35" fmla="*/ 11 h 81"/>
                <a:gd name="T36" fmla="*/ 64 w 67"/>
                <a:gd name="T37" fmla="*/ 12 h 81"/>
                <a:gd name="T38" fmla="*/ 67 w 67"/>
                <a:gd name="T39" fmla="*/ 13 h 81"/>
                <a:gd name="T40" fmla="*/ 48 w 67"/>
                <a:gd name="T41" fmla="*/ 2 h 81"/>
                <a:gd name="T42" fmla="*/ 46 w 67"/>
                <a:gd name="T43" fmla="*/ 1 h 81"/>
                <a:gd name="T44" fmla="*/ 45 w 67"/>
                <a:gd name="T45" fmla="*/ 1 h 81"/>
                <a:gd name="T46" fmla="*/ 43 w 67"/>
                <a:gd name="T47" fmla="*/ 0 h 81"/>
                <a:gd name="T48" fmla="*/ 42 w 67"/>
                <a:gd name="T49" fmla="*/ 0 h 81"/>
                <a:gd name="T50" fmla="*/ 41 w 67"/>
                <a:gd name="T51" fmla="*/ 0 h 81"/>
                <a:gd name="T52" fmla="*/ 39 w 67"/>
                <a:gd name="T53" fmla="*/ 0 h 81"/>
                <a:gd name="T54" fmla="*/ 38 w 67"/>
                <a:gd name="T55" fmla="*/ 0 h 81"/>
                <a:gd name="T56" fmla="*/ 36 w 67"/>
                <a:gd name="T57" fmla="*/ 1 h 81"/>
                <a:gd name="T58" fmla="*/ 35 w 67"/>
                <a:gd name="T59" fmla="*/ 1 h 81"/>
                <a:gd name="T60" fmla="*/ 32 w 67"/>
                <a:gd name="T61" fmla="*/ 2 h 81"/>
                <a:gd name="T62" fmla="*/ 28 w 67"/>
                <a:gd name="T63" fmla="*/ 4 h 81"/>
                <a:gd name="T64" fmla="*/ 23 w 67"/>
                <a:gd name="T65" fmla="*/ 7 h 81"/>
                <a:gd name="T66" fmla="*/ 19 w 67"/>
                <a:gd name="T67" fmla="*/ 11 h 81"/>
                <a:gd name="T68" fmla="*/ 16 w 67"/>
                <a:gd name="T69" fmla="*/ 14 h 81"/>
                <a:gd name="T70" fmla="*/ 15 w 67"/>
                <a:gd name="T71" fmla="*/ 15 h 81"/>
                <a:gd name="T72" fmla="*/ 14 w 67"/>
                <a:gd name="T73" fmla="*/ 17 h 81"/>
                <a:gd name="T74" fmla="*/ 12 w 67"/>
                <a:gd name="T75" fmla="*/ 19 h 81"/>
                <a:gd name="T76" fmla="*/ 11 w 67"/>
                <a:gd name="T77" fmla="*/ 21 h 81"/>
                <a:gd name="T78" fmla="*/ 10 w 67"/>
                <a:gd name="T79" fmla="*/ 22 h 81"/>
                <a:gd name="T80" fmla="*/ 9 w 67"/>
                <a:gd name="T81" fmla="*/ 25 h 81"/>
                <a:gd name="T82" fmla="*/ 7 w 67"/>
                <a:gd name="T83" fmla="*/ 27 h 81"/>
                <a:gd name="T84" fmla="*/ 6 w 67"/>
                <a:gd name="T85" fmla="*/ 28 h 81"/>
                <a:gd name="T86" fmla="*/ 5 w 67"/>
                <a:gd name="T87" fmla="*/ 31 h 81"/>
                <a:gd name="T88" fmla="*/ 5 w 67"/>
                <a:gd name="T89" fmla="*/ 32 h 81"/>
                <a:gd name="T90" fmla="*/ 4 w 67"/>
                <a:gd name="T91" fmla="*/ 34 h 81"/>
                <a:gd name="T92" fmla="*/ 3 w 67"/>
                <a:gd name="T93" fmla="*/ 37 h 81"/>
                <a:gd name="T94" fmla="*/ 2 w 67"/>
                <a:gd name="T95" fmla="*/ 39 h 81"/>
                <a:gd name="T96" fmla="*/ 2 w 67"/>
                <a:gd name="T97" fmla="*/ 41 h 81"/>
                <a:gd name="T98" fmla="*/ 1 w 67"/>
                <a:gd name="T99" fmla="*/ 43 h 81"/>
                <a:gd name="T100" fmla="*/ 1 w 67"/>
                <a:gd name="T101" fmla="*/ 46 h 81"/>
                <a:gd name="T102" fmla="*/ 1 w 67"/>
                <a:gd name="T103" fmla="*/ 47 h 81"/>
                <a:gd name="T104" fmla="*/ 9 w 67"/>
                <a:gd name="T105" fmla="*/ 70 h 81"/>
                <a:gd name="T106" fmla="*/ 19 w 67"/>
                <a:gd name="T107" fmla="*/ 63 h 81"/>
                <a:gd name="T108" fmla="*/ 20 w 67"/>
                <a:gd name="T10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81">
                  <a:moveTo>
                    <a:pt x="20" y="57"/>
                  </a:moveTo>
                  <a:cubicBezTo>
                    <a:pt x="20" y="56"/>
                    <a:pt x="20" y="55"/>
                    <a:pt x="20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1" y="53"/>
                    <a:pt x="21" y="52"/>
                    <a:pt x="21" y="52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2" y="49"/>
                    <a:pt x="22" y="49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1"/>
                    <a:pt x="25" y="40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9" y="34"/>
                    <a:pt x="29" y="33"/>
                  </a:cubicBezTo>
                  <a:cubicBezTo>
                    <a:pt x="29" y="32"/>
                    <a:pt x="30" y="32"/>
                    <a:pt x="30" y="32"/>
                  </a:cubicBezTo>
                  <a:cubicBezTo>
                    <a:pt x="30" y="31"/>
                    <a:pt x="31" y="31"/>
                    <a:pt x="31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2"/>
                    <a:pt x="38" y="22"/>
                    <a:pt x="38" y="22"/>
                  </a:cubicBezTo>
                  <a:cubicBezTo>
                    <a:pt x="39" y="21"/>
                    <a:pt x="41" y="19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4" y="17"/>
                    <a:pt x="45" y="16"/>
                    <a:pt x="47" y="15"/>
                  </a:cubicBezTo>
                  <a:cubicBezTo>
                    <a:pt x="48" y="14"/>
                    <a:pt x="49" y="14"/>
                    <a:pt x="50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3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2"/>
                    <a:pt x="55" y="12"/>
                    <a:pt x="56" y="12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1"/>
                    <a:pt x="62" y="11"/>
                  </a:cubicBezTo>
                  <a:cubicBezTo>
                    <a:pt x="63" y="11"/>
                    <a:pt x="63" y="12"/>
                    <a:pt x="63" y="12"/>
                  </a:cubicBezTo>
                  <a:cubicBezTo>
                    <a:pt x="63" y="12"/>
                    <a:pt x="64" y="12"/>
                    <a:pt x="64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6" y="13"/>
                    <a:pt x="67" y="1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4" y="1"/>
                    <a:pt x="44" y="1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5" y="6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8"/>
                    <a:pt x="20" y="10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2"/>
                    <a:pt x="17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6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6"/>
                    <a:pt x="3" y="36"/>
                    <a:pt x="3" y="37"/>
                  </a:cubicBezTo>
                  <a:cubicBezTo>
                    <a:pt x="3" y="37"/>
                    <a:pt x="3" y="37"/>
                    <a:pt x="3" y="38"/>
                  </a:cubicBezTo>
                  <a:cubicBezTo>
                    <a:pt x="3" y="38"/>
                    <a:pt x="3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1" y="42"/>
                    <a:pt x="1" y="42"/>
                    <a:pt x="1" y="43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0"/>
                    <a:pt x="0" y="52"/>
                  </a:cubicBezTo>
                  <a:cubicBezTo>
                    <a:pt x="0" y="61"/>
                    <a:pt x="4" y="67"/>
                    <a:pt x="9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8"/>
                    <a:pt x="19" y="72"/>
                    <a:pt x="19" y="63"/>
                  </a:cubicBezTo>
                  <a:cubicBezTo>
                    <a:pt x="19" y="61"/>
                    <a:pt x="19" y="60"/>
                    <a:pt x="20" y="58"/>
                  </a:cubicBezTo>
                  <a:cubicBezTo>
                    <a:pt x="20" y="58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00">
              <a:extLst>
                <a:ext uri="{FF2B5EF4-FFF2-40B4-BE49-F238E27FC236}">
                  <a16:creationId xmlns:a16="http://schemas.microsoft.com/office/drawing/2014/main" xmlns="" id="{71061121-1097-4547-831E-A22FAB542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5863" y="5326064"/>
              <a:ext cx="88900" cy="130175"/>
            </a:xfrm>
            <a:custGeom>
              <a:avLst/>
              <a:gdLst>
                <a:gd name="T0" fmla="*/ 28 w 56"/>
                <a:gd name="T1" fmla="*/ 9 h 82"/>
                <a:gd name="T2" fmla="*/ 56 w 56"/>
                <a:gd name="T3" fmla="*/ 25 h 82"/>
                <a:gd name="T4" fmla="*/ 28 w 56"/>
                <a:gd name="T5" fmla="*/ 73 h 82"/>
                <a:gd name="T6" fmla="*/ 0 w 56"/>
                <a:gd name="T7" fmla="*/ 57 h 82"/>
                <a:gd name="T8" fmla="*/ 28 w 56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28" y="9"/>
                  </a:moveTo>
                  <a:cubicBezTo>
                    <a:pt x="43" y="0"/>
                    <a:pt x="56" y="7"/>
                    <a:pt x="56" y="25"/>
                  </a:cubicBezTo>
                  <a:cubicBezTo>
                    <a:pt x="56" y="42"/>
                    <a:pt x="43" y="64"/>
                    <a:pt x="28" y="73"/>
                  </a:cubicBezTo>
                  <a:cubicBezTo>
                    <a:pt x="13" y="82"/>
                    <a:pt x="0" y="74"/>
                    <a:pt x="0" y="57"/>
                  </a:cubicBezTo>
                  <a:cubicBezTo>
                    <a:pt x="0" y="39"/>
                    <a:pt x="13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01">
              <a:extLst>
                <a:ext uri="{FF2B5EF4-FFF2-40B4-BE49-F238E27FC236}">
                  <a16:creationId xmlns:a16="http://schemas.microsoft.com/office/drawing/2014/main" xmlns="" id="{90436B4E-E18E-479B-936C-2A115E3513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2525" y="5073651"/>
              <a:ext cx="104775" cy="128588"/>
            </a:xfrm>
            <a:custGeom>
              <a:avLst/>
              <a:gdLst>
                <a:gd name="T0" fmla="*/ 20 w 66"/>
                <a:gd name="T1" fmla="*/ 55 h 81"/>
                <a:gd name="T2" fmla="*/ 20 w 66"/>
                <a:gd name="T3" fmla="*/ 52 h 81"/>
                <a:gd name="T4" fmla="*/ 21 w 66"/>
                <a:gd name="T5" fmla="*/ 49 h 81"/>
                <a:gd name="T6" fmla="*/ 22 w 66"/>
                <a:gd name="T7" fmla="*/ 46 h 81"/>
                <a:gd name="T8" fmla="*/ 24 w 66"/>
                <a:gd name="T9" fmla="*/ 42 h 81"/>
                <a:gd name="T10" fmla="*/ 25 w 66"/>
                <a:gd name="T11" fmla="*/ 39 h 81"/>
                <a:gd name="T12" fmla="*/ 27 w 66"/>
                <a:gd name="T13" fmla="*/ 36 h 81"/>
                <a:gd name="T14" fmla="*/ 29 w 66"/>
                <a:gd name="T15" fmla="*/ 32 h 81"/>
                <a:gd name="T16" fmla="*/ 31 w 66"/>
                <a:gd name="T17" fmla="*/ 29 h 81"/>
                <a:gd name="T18" fmla="*/ 34 w 66"/>
                <a:gd name="T19" fmla="*/ 26 h 81"/>
                <a:gd name="T20" fmla="*/ 37 w 66"/>
                <a:gd name="T21" fmla="*/ 23 h 81"/>
                <a:gd name="T22" fmla="*/ 41 w 66"/>
                <a:gd name="T23" fmla="*/ 19 h 81"/>
                <a:gd name="T24" fmla="*/ 46 w 66"/>
                <a:gd name="T25" fmla="*/ 15 h 81"/>
                <a:gd name="T26" fmla="*/ 51 w 66"/>
                <a:gd name="T27" fmla="*/ 13 h 81"/>
                <a:gd name="T28" fmla="*/ 54 w 66"/>
                <a:gd name="T29" fmla="*/ 12 h 81"/>
                <a:gd name="T30" fmla="*/ 57 w 66"/>
                <a:gd name="T31" fmla="*/ 12 h 81"/>
                <a:gd name="T32" fmla="*/ 59 w 66"/>
                <a:gd name="T33" fmla="*/ 11 h 81"/>
                <a:gd name="T34" fmla="*/ 62 w 66"/>
                <a:gd name="T35" fmla="*/ 12 h 81"/>
                <a:gd name="T36" fmla="*/ 64 w 66"/>
                <a:gd name="T37" fmla="*/ 12 h 81"/>
                <a:gd name="T38" fmla="*/ 66 w 66"/>
                <a:gd name="T39" fmla="*/ 13 h 81"/>
                <a:gd name="T40" fmla="*/ 47 w 66"/>
                <a:gd name="T41" fmla="*/ 2 h 81"/>
                <a:gd name="T42" fmla="*/ 46 w 66"/>
                <a:gd name="T43" fmla="*/ 1 h 81"/>
                <a:gd name="T44" fmla="*/ 44 w 66"/>
                <a:gd name="T45" fmla="*/ 1 h 81"/>
                <a:gd name="T46" fmla="*/ 43 w 66"/>
                <a:gd name="T47" fmla="*/ 1 h 81"/>
                <a:gd name="T48" fmla="*/ 41 w 66"/>
                <a:gd name="T49" fmla="*/ 0 h 81"/>
                <a:gd name="T50" fmla="*/ 41 w 66"/>
                <a:gd name="T51" fmla="*/ 0 h 81"/>
                <a:gd name="T52" fmla="*/ 39 w 66"/>
                <a:gd name="T53" fmla="*/ 1 h 81"/>
                <a:gd name="T54" fmla="*/ 37 w 66"/>
                <a:gd name="T55" fmla="*/ 1 h 81"/>
                <a:gd name="T56" fmla="*/ 35 w 66"/>
                <a:gd name="T57" fmla="*/ 1 h 81"/>
                <a:gd name="T58" fmla="*/ 34 w 66"/>
                <a:gd name="T59" fmla="*/ 1 h 81"/>
                <a:gd name="T60" fmla="*/ 31 w 66"/>
                <a:gd name="T61" fmla="*/ 2 h 81"/>
                <a:gd name="T62" fmla="*/ 28 w 66"/>
                <a:gd name="T63" fmla="*/ 4 h 81"/>
                <a:gd name="T64" fmla="*/ 23 w 66"/>
                <a:gd name="T65" fmla="*/ 8 h 81"/>
                <a:gd name="T66" fmla="*/ 18 w 66"/>
                <a:gd name="T67" fmla="*/ 11 h 81"/>
                <a:gd name="T68" fmla="*/ 16 w 66"/>
                <a:gd name="T69" fmla="*/ 14 h 81"/>
                <a:gd name="T70" fmla="*/ 15 w 66"/>
                <a:gd name="T71" fmla="*/ 15 h 81"/>
                <a:gd name="T72" fmla="*/ 13 w 66"/>
                <a:gd name="T73" fmla="*/ 17 h 81"/>
                <a:gd name="T74" fmla="*/ 12 w 66"/>
                <a:gd name="T75" fmla="*/ 19 h 81"/>
                <a:gd name="T76" fmla="*/ 10 w 66"/>
                <a:gd name="T77" fmla="*/ 21 h 81"/>
                <a:gd name="T78" fmla="*/ 10 w 66"/>
                <a:gd name="T79" fmla="*/ 22 h 81"/>
                <a:gd name="T80" fmla="*/ 8 w 66"/>
                <a:gd name="T81" fmla="*/ 25 h 81"/>
                <a:gd name="T82" fmla="*/ 7 w 66"/>
                <a:gd name="T83" fmla="*/ 27 h 81"/>
                <a:gd name="T84" fmla="*/ 6 w 66"/>
                <a:gd name="T85" fmla="*/ 29 h 81"/>
                <a:gd name="T86" fmla="*/ 5 w 66"/>
                <a:gd name="T87" fmla="*/ 31 h 81"/>
                <a:gd name="T88" fmla="*/ 5 w 66"/>
                <a:gd name="T89" fmla="*/ 32 h 81"/>
                <a:gd name="T90" fmla="*/ 3 w 66"/>
                <a:gd name="T91" fmla="*/ 35 h 81"/>
                <a:gd name="T92" fmla="*/ 3 w 66"/>
                <a:gd name="T93" fmla="*/ 37 h 81"/>
                <a:gd name="T94" fmla="*/ 2 w 66"/>
                <a:gd name="T95" fmla="*/ 39 h 81"/>
                <a:gd name="T96" fmla="*/ 1 w 66"/>
                <a:gd name="T97" fmla="*/ 41 h 81"/>
                <a:gd name="T98" fmla="*/ 1 w 66"/>
                <a:gd name="T99" fmla="*/ 43 h 81"/>
                <a:gd name="T100" fmla="*/ 0 w 66"/>
                <a:gd name="T101" fmla="*/ 46 h 81"/>
                <a:gd name="T102" fmla="*/ 0 w 66"/>
                <a:gd name="T103" fmla="*/ 47 h 81"/>
                <a:gd name="T104" fmla="*/ 8 w 66"/>
                <a:gd name="T105" fmla="*/ 70 h 81"/>
                <a:gd name="T106" fmla="*/ 19 w 66"/>
                <a:gd name="T107" fmla="*/ 63 h 81"/>
                <a:gd name="T108" fmla="*/ 19 w 66"/>
                <a:gd name="T10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81">
                  <a:moveTo>
                    <a:pt x="19" y="57"/>
                  </a:moveTo>
                  <a:cubicBezTo>
                    <a:pt x="19" y="56"/>
                    <a:pt x="19" y="56"/>
                    <a:pt x="20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20" y="51"/>
                    <a:pt x="21" y="51"/>
                    <a:pt x="21" y="50"/>
                  </a:cubicBezTo>
                  <a:cubicBezTo>
                    <a:pt x="21" y="50"/>
                    <a:pt x="21" y="49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4" y="41"/>
                    <a:pt x="24" y="41"/>
                    <a:pt x="25" y="4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8" y="34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2" y="29"/>
                    <a:pt x="32" y="28"/>
                    <a:pt x="33" y="28"/>
                  </a:cubicBezTo>
                  <a:cubicBezTo>
                    <a:pt x="33" y="27"/>
                    <a:pt x="33" y="27"/>
                    <a:pt x="34" y="26"/>
                  </a:cubicBezTo>
                  <a:cubicBezTo>
                    <a:pt x="34" y="26"/>
                    <a:pt x="34" y="25"/>
                    <a:pt x="35" y="25"/>
                  </a:cubicBezTo>
                  <a:cubicBezTo>
                    <a:pt x="35" y="24"/>
                    <a:pt x="36" y="24"/>
                    <a:pt x="37" y="23"/>
                  </a:cubicBezTo>
                  <a:cubicBezTo>
                    <a:pt x="37" y="23"/>
                    <a:pt x="37" y="22"/>
                    <a:pt x="38" y="22"/>
                  </a:cubicBezTo>
                  <a:cubicBezTo>
                    <a:pt x="39" y="21"/>
                    <a:pt x="40" y="20"/>
                    <a:pt x="41" y="19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4" y="17"/>
                    <a:pt x="45" y="16"/>
                    <a:pt x="46" y="15"/>
                  </a:cubicBezTo>
                  <a:cubicBezTo>
                    <a:pt x="48" y="15"/>
                    <a:pt x="49" y="14"/>
                    <a:pt x="50" y="13"/>
                  </a:cubicBezTo>
                  <a:cubicBezTo>
                    <a:pt x="50" y="13"/>
                    <a:pt x="51" y="13"/>
                    <a:pt x="51" y="13"/>
                  </a:cubicBezTo>
                  <a:cubicBezTo>
                    <a:pt x="52" y="13"/>
                    <a:pt x="52" y="13"/>
                    <a:pt x="53" y="12"/>
                  </a:cubicBezTo>
                  <a:cubicBezTo>
                    <a:pt x="53" y="12"/>
                    <a:pt x="54" y="12"/>
                    <a:pt x="54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2"/>
                    <a:pt x="56" y="12"/>
                    <a:pt x="57" y="12"/>
                  </a:cubicBezTo>
                  <a:cubicBezTo>
                    <a:pt x="57" y="12"/>
                    <a:pt x="57" y="12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2"/>
                    <a:pt x="61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2"/>
                    <a:pt x="63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6" y="13"/>
                    <a:pt x="66" y="1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6" y="2"/>
                    <a:pt x="46" y="2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2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1"/>
                    <a:pt x="37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1" y="2"/>
                    <a:pt x="31" y="2"/>
                    <a:pt x="31" y="3"/>
                  </a:cubicBezTo>
                  <a:cubicBezTo>
                    <a:pt x="30" y="3"/>
                    <a:pt x="29" y="4"/>
                    <a:pt x="28" y="4"/>
                  </a:cubicBezTo>
                  <a:cubicBezTo>
                    <a:pt x="26" y="5"/>
                    <a:pt x="25" y="6"/>
                    <a:pt x="23" y="7"/>
                  </a:cubicBezTo>
                  <a:cubicBezTo>
                    <a:pt x="23" y="7"/>
                    <a:pt x="23" y="8"/>
                    <a:pt x="23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6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2" y="19"/>
                    <a:pt x="11" y="20"/>
                    <a:pt x="11" y="20"/>
                  </a:cubicBezTo>
                  <a:cubicBezTo>
                    <a:pt x="11" y="20"/>
                    <a:pt x="11" y="21"/>
                    <a:pt x="10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4" y="33"/>
                    <a:pt x="4" y="34"/>
                  </a:cubicBezTo>
                  <a:cubicBezTo>
                    <a:pt x="3" y="34"/>
                    <a:pt x="3" y="35"/>
                    <a:pt x="3" y="35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7"/>
                    <a:pt x="3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1"/>
                    <a:pt x="1" y="41"/>
                  </a:cubicBezTo>
                  <a:cubicBezTo>
                    <a:pt x="1" y="41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4"/>
                    <a:pt x="1" y="44"/>
                  </a:cubicBezTo>
                  <a:cubicBezTo>
                    <a:pt x="1" y="45"/>
                    <a:pt x="0" y="45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0" y="51"/>
                    <a:pt x="0" y="52"/>
                  </a:cubicBezTo>
                  <a:cubicBezTo>
                    <a:pt x="0" y="61"/>
                    <a:pt x="3" y="67"/>
                    <a:pt x="8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8"/>
                    <a:pt x="19" y="72"/>
                    <a:pt x="19" y="63"/>
                  </a:cubicBezTo>
                  <a:cubicBezTo>
                    <a:pt x="19" y="62"/>
                    <a:pt x="19" y="60"/>
                    <a:pt x="19" y="58"/>
                  </a:cubicBezTo>
                  <a:cubicBezTo>
                    <a:pt x="19" y="58"/>
                    <a:pt x="19" y="58"/>
                    <a:pt x="19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02">
              <a:extLst>
                <a:ext uri="{FF2B5EF4-FFF2-40B4-BE49-F238E27FC236}">
                  <a16:creationId xmlns:a16="http://schemas.microsoft.com/office/drawing/2014/main" xmlns="" id="{F16D7D93-759A-4EC0-82C7-71A9D6F82E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2688" y="5083176"/>
              <a:ext cx="87313" cy="130175"/>
            </a:xfrm>
            <a:custGeom>
              <a:avLst/>
              <a:gdLst>
                <a:gd name="T0" fmla="*/ 27 w 55"/>
                <a:gd name="T1" fmla="*/ 9 h 82"/>
                <a:gd name="T2" fmla="*/ 55 w 55"/>
                <a:gd name="T3" fmla="*/ 25 h 82"/>
                <a:gd name="T4" fmla="*/ 28 w 55"/>
                <a:gd name="T5" fmla="*/ 73 h 82"/>
                <a:gd name="T6" fmla="*/ 0 w 55"/>
                <a:gd name="T7" fmla="*/ 57 h 82"/>
                <a:gd name="T8" fmla="*/ 27 w 55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2">
                  <a:moveTo>
                    <a:pt x="27" y="9"/>
                  </a:moveTo>
                  <a:cubicBezTo>
                    <a:pt x="43" y="0"/>
                    <a:pt x="55" y="8"/>
                    <a:pt x="55" y="25"/>
                  </a:cubicBezTo>
                  <a:cubicBezTo>
                    <a:pt x="55" y="43"/>
                    <a:pt x="43" y="64"/>
                    <a:pt x="28" y="73"/>
                  </a:cubicBezTo>
                  <a:cubicBezTo>
                    <a:pt x="12" y="82"/>
                    <a:pt x="0" y="75"/>
                    <a:pt x="0" y="57"/>
                  </a:cubicBezTo>
                  <a:cubicBezTo>
                    <a:pt x="0" y="40"/>
                    <a:pt x="12" y="18"/>
                    <a:pt x="27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03">
              <a:extLst>
                <a:ext uri="{FF2B5EF4-FFF2-40B4-BE49-F238E27FC236}">
                  <a16:creationId xmlns:a16="http://schemas.microsoft.com/office/drawing/2014/main" xmlns="" id="{C35F0855-556C-4106-B011-7524C14B21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1038" y="5030789"/>
              <a:ext cx="104775" cy="127000"/>
            </a:xfrm>
            <a:custGeom>
              <a:avLst/>
              <a:gdLst>
                <a:gd name="T0" fmla="*/ 20 w 66"/>
                <a:gd name="T1" fmla="*/ 54 h 80"/>
                <a:gd name="T2" fmla="*/ 21 w 66"/>
                <a:gd name="T3" fmla="*/ 51 h 80"/>
                <a:gd name="T4" fmla="*/ 21 w 66"/>
                <a:gd name="T5" fmla="*/ 48 h 80"/>
                <a:gd name="T6" fmla="*/ 22 w 66"/>
                <a:gd name="T7" fmla="*/ 45 h 80"/>
                <a:gd name="T8" fmla="*/ 24 w 66"/>
                <a:gd name="T9" fmla="*/ 41 h 80"/>
                <a:gd name="T10" fmla="*/ 26 w 66"/>
                <a:gd name="T11" fmla="*/ 38 h 80"/>
                <a:gd name="T12" fmla="*/ 27 w 66"/>
                <a:gd name="T13" fmla="*/ 35 h 80"/>
                <a:gd name="T14" fmla="*/ 29 w 66"/>
                <a:gd name="T15" fmla="*/ 31 h 80"/>
                <a:gd name="T16" fmla="*/ 32 w 66"/>
                <a:gd name="T17" fmla="*/ 28 h 80"/>
                <a:gd name="T18" fmla="*/ 34 w 66"/>
                <a:gd name="T19" fmla="*/ 25 h 80"/>
                <a:gd name="T20" fmla="*/ 37 w 66"/>
                <a:gd name="T21" fmla="*/ 22 h 80"/>
                <a:gd name="T22" fmla="*/ 42 w 66"/>
                <a:gd name="T23" fmla="*/ 18 h 80"/>
                <a:gd name="T24" fmla="*/ 47 w 66"/>
                <a:gd name="T25" fmla="*/ 14 h 80"/>
                <a:gd name="T26" fmla="*/ 51 w 66"/>
                <a:gd name="T27" fmla="*/ 12 h 80"/>
                <a:gd name="T28" fmla="*/ 54 w 66"/>
                <a:gd name="T29" fmla="*/ 11 h 80"/>
                <a:gd name="T30" fmla="*/ 57 w 66"/>
                <a:gd name="T31" fmla="*/ 11 h 80"/>
                <a:gd name="T32" fmla="*/ 60 w 66"/>
                <a:gd name="T33" fmla="*/ 11 h 80"/>
                <a:gd name="T34" fmla="*/ 62 w 66"/>
                <a:gd name="T35" fmla="*/ 11 h 80"/>
                <a:gd name="T36" fmla="*/ 64 w 66"/>
                <a:gd name="T37" fmla="*/ 11 h 80"/>
                <a:gd name="T38" fmla="*/ 66 w 66"/>
                <a:gd name="T39" fmla="*/ 12 h 80"/>
                <a:gd name="T40" fmla="*/ 47 w 66"/>
                <a:gd name="T41" fmla="*/ 1 h 80"/>
                <a:gd name="T42" fmla="*/ 46 w 66"/>
                <a:gd name="T43" fmla="*/ 1 h 80"/>
                <a:gd name="T44" fmla="*/ 45 w 66"/>
                <a:gd name="T45" fmla="*/ 0 h 80"/>
                <a:gd name="T46" fmla="*/ 43 w 66"/>
                <a:gd name="T47" fmla="*/ 0 h 80"/>
                <a:gd name="T48" fmla="*/ 41 w 66"/>
                <a:gd name="T49" fmla="*/ 0 h 80"/>
                <a:gd name="T50" fmla="*/ 41 w 66"/>
                <a:gd name="T51" fmla="*/ 0 h 80"/>
                <a:gd name="T52" fmla="*/ 39 w 66"/>
                <a:gd name="T53" fmla="*/ 0 h 80"/>
                <a:gd name="T54" fmla="*/ 37 w 66"/>
                <a:gd name="T55" fmla="*/ 0 h 80"/>
                <a:gd name="T56" fmla="*/ 36 w 66"/>
                <a:gd name="T57" fmla="*/ 0 h 80"/>
                <a:gd name="T58" fmla="*/ 34 w 66"/>
                <a:gd name="T59" fmla="*/ 0 h 80"/>
                <a:gd name="T60" fmla="*/ 32 w 66"/>
                <a:gd name="T61" fmla="*/ 1 h 80"/>
                <a:gd name="T62" fmla="*/ 28 w 66"/>
                <a:gd name="T63" fmla="*/ 3 h 80"/>
                <a:gd name="T64" fmla="*/ 23 w 66"/>
                <a:gd name="T65" fmla="*/ 7 h 80"/>
                <a:gd name="T66" fmla="*/ 19 w 66"/>
                <a:gd name="T67" fmla="*/ 10 h 80"/>
                <a:gd name="T68" fmla="*/ 16 w 66"/>
                <a:gd name="T69" fmla="*/ 13 h 80"/>
                <a:gd name="T70" fmla="*/ 15 w 66"/>
                <a:gd name="T71" fmla="*/ 14 h 80"/>
                <a:gd name="T72" fmla="*/ 13 w 66"/>
                <a:gd name="T73" fmla="*/ 16 h 80"/>
                <a:gd name="T74" fmla="*/ 12 w 66"/>
                <a:gd name="T75" fmla="*/ 18 h 80"/>
                <a:gd name="T76" fmla="*/ 11 w 66"/>
                <a:gd name="T77" fmla="*/ 20 h 80"/>
                <a:gd name="T78" fmla="*/ 10 w 66"/>
                <a:gd name="T79" fmla="*/ 21 h 80"/>
                <a:gd name="T80" fmla="*/ 8 w 66"/>
                <a:gd name="T81" fmla="*/ 24 h 80"/>
                <a:gd name="T82" fmla="*/ 7 w 66"/>
                <a:gd name="T83" fmla="*/ 26 h 80"/>
                <a:gd name="T84" fmla="*/ 6 w 66"/>
                <a:gd name="T85" fmla="*/ 28 h 80"/>
                <a:gd name="T86" fmla="*/ 5 w 66"/>
                <a:gd name="T87" fmla="*/ 30 h 80"/>
                <a:gd name="T88" fmla="*/ 5 w 66"/>
                <a:gd name="T89" fmla="*/ 31 h 80"/>
                <a:gd name="T90" fmla="*/ 4 w 66"/>
                <a:gd name="T91" fmla="*/ 34 h 80"/>
                <a:gd name="T92" fmla="*/ 3 w 66"/>
                <a:gd name="T93" fmla="*/ 36 h 80"/>
                <a:gd name="T94" fmla="*/ 2 w 66"/>
                <a:gd name="T95" fmla="*/ 38 h 80"/>
                <a:gd name="T96" fmla="*/ 2 w 66"/>
                <a:gd name="T97" fmla="*/ 40 h 80"/>
                <a:gd name="T98" fmla="*/ 1 w 66"/>
                <a:gd name="T99" fmla="*/ 42 h 80"/>
                <a:gd name="T100" fmla="*/ 1 w 66"/>
                <a:gd name="T101" fmla="*/ 45 h 80"/>
                <a:gd name="T102" fmla="*/ 0 w 66"/>
                <a:gd name="T103" fmla="*/ 46 h 80"/>
                <a:gd name="T104" fmla="*/ 8 w 66"/>
                <a:gd name="T105" fmla="*/ 69 h 80"/>
                <a:gd name="T106" fmla="*/ 19 w 66"/>
                <a:gd name="T107" fmla="*/ 62 h 80"/>
                <a:gd name="T108" fmla="*/ 20 w 66"/>
                <a:gd name="T10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80">
                  <a:moveTo>
                    <a:pt x="20" y="56"/>
                  </a:moveTo>
                  <a:cubicBezTo>
                    <a:pt x="20" y="55"/>
                    <a:pt x="20" y="55"/>
                    <a:pt x="20" y="54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9"/>
                    <a:pt x="21" y="48"/>
                    <a:pt x="21" y="48"/>
                  </a:cubicBezTo>
                  <a:cubicBezTo>
                    <a:pt x="22" y="47"/>
                    <a:pt x="22" y="46"/>
                    <a:pt x="22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1"/>
                    <a:pt x="24" y="41"/>
                  </a:cubicBezTo>
                  <a:cubicBezTo>
                    <a:pt x="24" y="40"/>
                    <a:pt x="25" y="40"/>
                    <a:pt x="25" y="39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7"/>
                    <a:pt x="26" y="36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1"/>
                    <a:pt x="29" y="31"/>
                  </a:cubicBezTo>
                  <a:cubicBezTo>
                    <a:pt x="30" y="31"/>
                    <a:pt x="30" y="30"/>
                    <a:pt x="31" y="29"/>
                  </a:cubicBezTo>
                  <a:cubicBezTo>
                    <a:pt x="31" y="29"/>
                    <a:pt x="31" y="29"/>
                    <a:pt x="32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4" y="25"/>
                    <a:pt x="35" y="24"/>
                    <a:pt x="35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7" y="22"/>
                    <a:pt x="38" y="21"/>
                    <a:pt x="38" y="21"/>
                  </a:cubicBezTo>
                  <a:cubicBezTo>
                    <a:pt x="39" y="20"/>
                    <a:pt x="40" y="19"/>
                    <a:pt x="42" y="18"/>
                  </a:cubicBezTo>
                  <a:cubicBezTo>
                    <a:pt x="42" y="18"/>
                    <a:pt x="42" y="17"/>
                    <a:pt x="42" y="17"/>
                  </a:cubicBezTo>
                  <a:cubicBezTo>
                    <a:pt x="44" y="16"/>
                    <a:pt x="45" y="15"/>
                    <a:pt x="47" y="14"/>
                  </a:cubicBezTo>
                  <a:cubicBezTo>
                    <a:pt x="48" y="14"/>
                    <a:pt x="49" y="13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3" y="12"/>
                    <a:pt x="53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0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3" y="11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1"/>
                    <a:pt x="64" y="11"/>
                    <a:pt x="65" y="12"/>
                  </a:cubicBezTo>
                  <a:cubicBezTo>
                    <a:pt x="65" y="12"/>
                    <a:pt x="66" y="12"/>
                    <a:pt x="66" y="12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2" y="8"/>
                    <a:pt x="20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6" y="13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4" y="15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2" y="18"/>
                    <a:pt x="12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7" y="25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5" y="30"/>
                    <a:pt x="5" y="30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7"/>
                    <a:pt x="3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60"/>
                    <a:pt x="3" y="66"/>
                    <a:pt x="8" y="6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2" y="77"/>
                    <a:pt x="19" y="71"/>
                    <a:pt x="19" y="62"/>
                  </a:cubicBezTo>
                  <a:cubicBezTo>
                    <a:pt x="19" y="61"/>
                    <a:pt x="19" y="59"/>
                    <a:pt x="19" y="57"/>
                  </a:cubicBezTo>
                  <a:cubicBezTo>
                    <a:pt x="19" y="57"/>
                    <a:pt x="19" y="57"/>
                    <a:pt x="20" y="56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04">
              <a:extLst>
                <a:ext uri="{FF2B5EF4-FFF2-40B4-BE49-F238E27FC236}">
                  <a16:creationId xmlns:a16="http://schemas.microsoft.com/office/drawing/2014/main" xmlns="" id="{EB1DC98F-079F-4878-9BD9-094718BB9B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1200" y="5038726"/>
              <a:ext cx="88900" cy="130175"/>
            </a:xfrm>
            <a:custGeom>
              <a:avLst/>
              <a:gdLst>
                <a:gd name="T0" fmla="*/ 28 w 56"/>
                <a:gd name="T1" fmla="*/ 9 h 82"/>
                <a:gd name="T2" fmla="*/ 56 w 56"/>
                <a:gd name="T3" fmla="*/ 25 h 82"/>
                <a:gd name="T4" fmla="*/ 28 w 56"/>
                <a:gd name="T5" fmla="*/ 73 h 82"/>
                <a:gd name="T6" fmla="*/ 0 w 56"/>
                <a:gd name="T7" fmla="*/ 57 h 82"/>
                <a:gd name="T8" fmla="*/ 28 w 56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28" y="9"/>
                  </a:moveTo>
                  <a:cubicBezTo>
                    <a:pt x="43" y="0"/>
                    <a:pt x="56" y="8"/>
                    <a:pt x="56" y="25"/>
                  </a:cubicBezTo>
                  <a:cubicBezTo>
                    <a:pt x="56" y="43"/>
                    <a:pt x="43" y="64"/>
                    <a:pt x="28" y="73"/>
                  </a:cubicBezTo>
                  <a:cubicBezTo>
                    <a:pt x="13" y="82"/>
                    <a:pt x="0" y="75"/>
                    <a:pt x="0" y="57"/>
                  </a:cubicBezTo>
                  <a:cubicBezTo>
                    <a:pt x="0" y="40"/>
                    <a:pt x="12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5">
              <a:extLst>
                <a:ext uri="{FF2B5EF4-FFF2-40B4-BE49-F238E27FC236}">
                  <a16:creationId xmlns:a16="http://schemas.microsoft.com/office/drawing/2014/main" xmlns="" id="{717FB6C6-C4BE-49EF-B253-9508860AA8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4525" y="4940301"/>
              <a:ext cx="635000" cy="438150"/>
            </a:xfrm>
            <a:custGeom>
              <a:avLst/>
              <a:gdLst>
                <a:gd name="T0" fmla="*/ 295 w 400"/>
                <a:gd name="T1" fmla="*/ 141 h 277"/>
                <a:gd name="T2" fmla="*/ 378 w 400"/>
                <a:gd name="T3" fmla="*/ 92 h 277"/>
                <a:gd name="T4" fmla="*/ 323 w 400"/>
                <a:gd name="T5" fmla="*/ 31 h 277"/>
                <a:gd name="T6" fmla="*/ 241 w 400"/>
                <a:gd name="T7" fmla="*/ 75 h 277"/>
                <a:gd name="T8" fmla="*/ 241 w 400"/>
                <a:gd name="T9" fmla="*/ 0 h 277"/>
                <a:gd name="T10" fmla="*/ 165 w 400"/>
                <a:gd name="T11" fmla="*/ 1 h 277"/>
                <a:gd name="T12" fmla="*/ 165 w 400"/>
                <a:gd name="T13" fmla="*/ 76 h 277"/>
                <a:gd name="T14" fmla="*/ 75 w 400"/>
                <a:gd name="T15" fmla="*/ 25 h 277"/>
                <a:gd name="T16" fmla="*/ 18 w 400"/>
                <a:gd name="T17" fmla="*/ 73 h 277"/>
                <a:gd name="T18" fmla="*/ 35 w 400"/>
                <a:gd name="T19" fmla="*/ 99 h 277"/>
                <a:gd name="T20" fmla="*/ 111 w 400"/>
                <a:gd name="T21" fmla="*/ 149 h 277"/>
                <a:gd name="T22" fmla="*/ 24 w 400"/>
                <a:gd name="T23" fmla="*/ 208 h 277"/>
                <a:gd name="T24" fmla="*/ 36 w 400"/>
                <a:gd name="T25" fmla="*/ 261 h 277"/>
                <a:gd name="T26" fmla="*/ 112 w 400"/>
                <a:gd name="T27" fmla="*/ 253 h 277"/>
                <a:gd name="T28" fmla="*/ 200 w 400"/>
                <a:gd name="T29" fmla="*/ 199 h 277"/>
                <a:gd name="T30" fmla="*/ 310 w 400"/>
                <a:gd name="T31" fmla="*/ 257 h 277"/>
                <a:gd name="T32" fmla="*/ 378 w 400"/>
                <a:gd name="T33" fmla="*/ 230 h 277"/>
                <a:gd name="T34" fmla="*/ 375 w 400"/>
                <a:gd name="T35" fmla="*/ 197 h 277"/>
                <a:gd name="T36" fmla="*/ 295 w 400"/>
                <a:gd name="T37" fmla="*/ 1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277">
                  <a:moveTo>
                    <a:pt x="295" y="141"/>
                  </a:moveTo>
                  <a:cubicBezTo>
                    <a:pt x="378" y="92"/>
                    <a:pt x="378" y="92"/>
                    <a:pt x="378" y="92"/>
                  </a:cubicBezTo>
                  <a:cubicBezTo>
                    <a:pt x="378" y="92"/>
                    <a:pt x="400" y="21"/>
                    <a:pt x="323" y="31"/>
                  </a:cubicBezTo>
                  <a:cubicBezTo>
                    <a:pt x="241" y="75"/>
                    <a:pt x="241" y="75"/>
                    <a:pt x="241" y="75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3"/>
                    <a:pt x="166" y="47"/>
                    <a:pt x="165" y="7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14" y="13"/>
                    <a:pt x="18" y="73"/>
                  </a:cubicBezTo>
                  <a:cubicBezTo>
                    <a:pt x="18" y="73"/>
                    <a:pt x="19" y="89"/>
                    <a:pt x="35" y="99"/>
                  </a:cubicBezTo>
                  <a:cubicBezTo>
                    <a:pt x="56" y="113"/>
                    <a:pt x="111" y="149"/>
                    <a:pt x="111" y="149"/>
                  </a:cubicBezTo>
                  <a:cubicBezTo>
                    <a:pt x="24" y="208"/>
                    <a:pt x="24" y="208"/>
                    <a:pt x="24" y="208"/>
                  </a:cubicBezTo>
                  <a:cubicBezTo>
                    <a:pt x="24" y="208"/>
                    <a:pt x="0" y="244"/>
                    <a:pt x="36" y="261"/>
                  </a:cubicBezTo>
                  <a:cubicBezTo>
                    <a:pt x="72" y="277"/>
                    <a:pt x="112" y="253"/>
                    <a:pt x="112" y="253"/>
                  </a:cubicBezTo>
                  <a:cubicBezTo>
                    <a:pt x="200" y="199"/>
                    <a:pt x="200" y="199"/>
                    <a:pt x="200" y="199"/>
                  </a:cubicBezTo>
                  <a:cubicBezTo>
                    <a:pt x="204" y="200"/>
                    <a:pt x="310" y="257"/>
                    <a:pt x="310" y="257"/>
                  </a:cubicBezTo>
                  <a:cubicBezTo>
                    <a:pt x="310" y="257"/>
                    <a:pt x="364" y="275"/>
                    <a:pt x="378" y="230"/>
                  </a:cubicBezTo>
                  <a:cubicBezTo>
                    <a:pt x="381" y="219"/>
                    <a:pt x="382" y="206"/>
                    <a:pt x="375" y="197"/>
                  </a:cubicBezTo>
                  <a:lnTo>
                    <a:pt x="295" y="14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6">
              <a:extLst>
                <a:ext uri="{FF2B5EF4-FFF2-40B4-BE49-F238E27FC236}">
                  <a16:creationId xmlns:a16="http://schemas.microsoft.com/office/drawing/2014/main" xmlns="" id="{EA1C928E-B488-4732-B1F4-766C832AF5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5950" y="4235451"/>
              <a:ext cx="90488" cy="623888"/>
            </a:xfrm>
            <a:custGeom>
              <a:avLst/>
              <a:gdLst>
                <a:gd name="T0" fmla="*/ 0 w 57"/>
                <a:gd name="T1" fmla="*/ 0 h 393"/>
                <a:gd name="T2" fmla="*/ 0 w 57"/>
                <a:gd name="T3" fmla="*/ 359 h 393"/>
                <a:gd name="T4" fmla="*/ 57 w 57"/>
                <a:gd name="T5" fmla="*/ 393 h 393"/>
                <a:gd name="T6" fmla="*/ 57 w 57"/>
                <a:gd name="T7" fmla="*/ 20 h 393"/>
                <a:gd name="T8" fmla="*/ 0 w 57"/>
                <a:gd name="T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93">
                  <a:moveTo>
                    <a:pt x="0" y="0"/>
                  </a:moveTo>
                  <a:lnTo>
                    <a:pt x="0" y="359"/>
                  </a:lnTo>
                  <a:lnTo>
                    <a:pt x="57" y="393"/>
                  </a:lnTo>
                  <a:lnTo>
                    <a:pt x="57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7">
              <a:extLst>
                <a:ext uri="{FF2B5EF4-FFF2-40B4-BE49-F238E27FC236}">
                  <a16:creationId xmlns:a16="http://schemas.microsoft.com/office/drawing/2014/main" xmlns="" id="{1020E85D-6A81-4FD4-BFED-4A81B0D6ED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6438" y="4267201"/>
              <a:ext cx="20638" cy="592138"/>
            </a:xfrm>
            <a:custGeom>
              <a:avLst/>
              <a:gdLst>
                <a:gd name="T0" fmla="*/ 11 w 13"/>
                <a:gd name="T1" fmla="*/ 367 h 373"/>
                <a:gd name="T2" fmla="*/ 0 w 13"/>
                <a:gd name="T3" fmla="*/ 373 h 373"/>
                <a:gd name="T4" fmla="*/ 0 w 13"/>
                <a:gd name="T5" fmla="*/ 0 h 373"/>
                <a:gd name="T6" fmla="*/ 13 w 13"/>
                <a:gd name="T7" fmla="*/ 12 h 373"/>
                <a:gd name="T8" fmla="*/ 11 w 13"/>
                <a:gd name="T9" fmla="*/ 36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3">
                  <a:moveTo>
                    <a:pt x="11" y="367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13" y="12"/>
                  </a:lnTo>
                  <a:lnTo>
                    <a:pt x="11" y="367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8">
              <a:extLst>
                <a:ext uri="{FF2B5EF4-FFF2-40B4-BE49-F238E27FC236}">
                  <a16:creationId xmlns:a16="http://schemas.microsoft.com/office/drawing/2014/main" xmlns="" id="{67B26567-79AB-44DD-A632-B31A3553EB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7188" y="3706814"/>
              <a:ext cx="101600" cy="38100"/>
            </a:xfrm>
            <a:custGeom>
              <a:avLst/>
              <a:gdLst>
                <a:gd name="T0" fmla="*/ 0 w 64"/>
                <a:gd name="T1" fmla="*/ 21 h 24"/>
                <a:gd name="T2" fmla="*/ 26 w 64"/>
                <a:gd name="T3" fmla="*/ 6 h 24"/>
                <a:gd name="T4" fmla="*/ 64 w 64"/>
                <a:gd name="T5" fmla="*/ 9 h 24"/>
                <a:gd name="T6" fmla="*/ 38 w 64"/>
                <a:gd name="T7" fmla="*/ 24 h 24"/>
                <a:gd name="T8" fmla="*/ 0 w 64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0" y="21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6" y="0"/>
                    <a:pt x="50" y="1"/>
                    <a:pt x="64" y="9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23" y="16"/>
                    <a:pt x="10" y="15"/>
                    <a:pt x="0" y="21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9">
              <a:extLst>
                <a:ext uri="{FF2B5EF4-FFF2-40B4-BE49-F238E27FC236}">
                  <a16:creationId xmlns:a16="http://schemas.microsoft.com/office/drawing/2014/main" xmlns="" id="{F3848059-CA28-43D3-BA87-CB94C92B56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7188" y="3711576"/>
              <a:ext cx="49213" cy="28575"/>
            </a:xfrm>
            <a:custGeom>
              <a:avLst/>
              <a:gdLst>
                <a:gd name="T0" fmla="*/ 0 w 31"/>
                <a:gd name="T1" fmla="*/ 18 h 18"/>
                <a:gd name="T2" fmla="*/ 26 w 31"/>
                <a:gd name="T3" fmla="*/ 3 h 18"/>
                <a:gd name="T4" fmla="*/ 31 w 31"/>
                <a:gd name="T5" fmla="*/ 0 h 18"/>
                <a:gd name="T6" fmla="*/ 4 w 31"/>
                <a:gd name="T7" fmla="*/ 16 h 18"/>
                <a:gd name="T8" fmla="*/ 0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0" y="18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8" y="2"/>
                    <a:pt x="29" y="1"/>
                    <a:pt x="31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1" y="17"/>
                    <a:pt x="0" y="18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10">
              <a:extLst>
                <a:ext uri="{FF2B5EF4-FFF2-40B4-BE49-F238E27FC236}">
                  <a16:creationId xmlns:a16="http://schemas.microsoft.com/office/drawing/2014/main" xmlns="" id="{664A4208-364C-4BAA-98F9-C67E0E4863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3538" y="3709989"/>
              <a:ext cx="49213" cy="26988"/>
            </a:xfrm>
            <a:custGeom>
              <a:avLst/>
              <a:gdLst>
                <a:gd name="T0" fmla="*/ 0 w 31"/>
                <a:gd name="T1" fmla="*/ 17 h 17"/>
                <a:gd name="T2" fmla="*/ 27 w 31"/>
                <a:gd name="T3" fmla="*/ 1 h 17"/>
                <a:gd name="T4" fmla="*/ 31 w 31"/>
                <a:gd name="T5" fmla="*/ 0 h 17"/>
                <a:gd name="T6" fmla="*/ 4 w 31"/>
                <a:gd name="T7" fmla="*/ 16 h 17"/>
                <a:gd name="T8" fmla="*/ 0 w 3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0" y="17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9" y="1"/>
                    <a:pt x="31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2" y="16"/>
                    <a:pt x="0" y="17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11">
              <a:extLst>
                <a:ext uri="{FF2B5EF4-FFF2-40B4-BE49-F238E27FC236}">
                  <a16:creationId xmlns:a16="http://schemas.microsoft.com/office/drawing/2014/main" xmlns="" id="{B1AEEACB-73EB-449E-B882-6ADC4F8993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9888" y="3709989"/>
              <a:ext cx="47625" cy="25400"/>
            </a:xfrm>
            <a:custGeom>
              <a:avLst/>
              <a:gdLst>
                <a:gd name="T0" fmla="*/ 0 w 30"/>
                <a:gd name="T1" fmla="*/ 16 h 16"/>
                <a:gd name="T2" fmla="*/ 27 w 30"/>
                <a:gd name="T3" fmla="*/ 0 h 16"/>
                <a:gd name="T4" fmla="*/ 30 w 30"/>
                <a:gd name="T5" fmla="*/ 0 h 16"/>
                <a:gd name="T6" fmla="*/ 3 w 30"/>
                <a:gd name="T7" fmla="*/ 15 h 16"/>
                <a:gd name="T8" fmla="*/ 0 w 3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12">
              <a:extLst>
                <a:ext uri="{FF2B5EF4-FFF2-40B4-BE49-F238E27FC236}">
                  <a16:creationId xmlns:a16="http://schemas.microsoft.com/office/drawing/2014/main" xmlns="" id="{4292C185-88DB-4F26-8C40-53DCF508A6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94650" y="3709989"/>
              <a:ext cx="46038" cy="23813"/>
            </a:xfrm>
            <a:custGeom>
              <a:avLst/>
              <a:gdLst>
                <a:gd name="T0" fmla="*/ 0 w 29"/>
                <a:gd name="T1" fmla="*/ 15 h 15"/>
                <a:gd name="T2" fmla="*/ 27 w 29"/>
                <a:gd name="T3" fmla="*/ 0 h 15"/>
                <a:gd name="T4" fmla="*/ 29 w 29"/>
                <a:gd name="T5" fmla="*/ 0 h 15"/>
                <a:gd name="T6" fmla="*/ 3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13">
              <a:extLst>
                <a:ext uri="{FF2B5EF4-FFF2-40B4-BE49-F238E27FC236}">
                  <a16:creationId xmlns:a16="http://schemas.microsoft.com/office/drawing/2014/main" xmlns="" id="{12416590-A865-4AEB-BC44-4C94D8FE1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99413" y="3709989"/>
              <a:ext cx="46038" cy="23813"/>
            </a:xfrm>
            <a:custGeom>
              <a:avLst/>
              <a:gdLst>
                <a:gd name="T0" fmla="*/ 0 w 29"/>
                <a:gd name="T1" fmla="*/ 15 h 15"/>
                <a:gd name="T2" fmla="*/ 26 w 29"/>
                <a:gd name="T3" fmla="*/ 0 h 15"/>
                <a:gd name="T4" fmla="*/ 29 w 29"/>
                <a:gd name="T5" fmla="*/ 0 h 15"/>
                <a:gd name="T6" fmla="*/ 2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4">
              <a:extLst>
                <a:ext uri="{FF2B5EF4-FFF2-40B4-BE49-F238E27FC236}">
                  <a16:creationId xmlns:a16="http://schemas.microsoft.com/office/drawing/2014/main" xmlns="" id="{5ACE2A16-C7CE-42CF-8F71-E1A21516FA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02588" y="3709989"/>
              <a:ext cx="46038" cy="25400"/>
            </a:xfrm>
            <a:custGeom>
              <a:avLst/>
              <a:gdLst>
                <a:gd name="T0" fmla="*/ 0 w 29"/>
                <a:gd name="T1" fmla="*/ 15 h 16"/>
                <a:gd name="T2" fmla="*/ 27 w 29"/>
                <a:gd name="T3" fmla="*/ 0 h 16"/>
                <a:gd name="T4" fmla="*/ 29 w 29"/>
                <a:gd name="T5" fmla="*/ 0 h 16"/>
                <a:gd name="T6" fmla="*/ 3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5">
              <a:extLst>
                <a:ext uri="{FF2B5EF4-FFF2-40B4-BE49-F238E27FC236}">
                  <a16:creationId xmlns:a16="http://schemas.microsoft.com/office/drawing/2014/main" xmlns="" id="{C643379A-D269-43C3-AA78-28C99C46B3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07350" y="3709989"/>
              <a:ext cx="46038" cy="25400"/>
            </a:xfrm>
            <a:custGeom>
              <a:avLst/>
              <a:gdLst>
                <a:gd name="T0" fmla="*/ 0 w 29"/>
                <a:gd name="T1" fmla="*/ 16 h 16"/>
                <a:gd name="T2" fmla="*/ 26 w 29"/>
                <a:gd name="T3" fmla="*/ 0 h 16"/>
                <a:gd name="T4" fmla="*/ 29 w 29"/>
                <a:gd name="T5" fmla="*/ 1 h 16"/>
                <a:gd name="T6" fmla="*/ 2 w 29"/>
                <a:gd name="T7" fmla="*/ 16 h 16"/>
                <a:gd name="T8" fmla="*/ 0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6">
              <a:extLst>
                <a:ext uri="{FF2B5EF4-FFF2-40B4-BE49-F238E27FC236}">
                  <a16:creationId xmlns:a16="http://schemas.microsoft.com/office/drawing/2014/main" xmlns="" id="{169485DA-DB51-4C58-86D6-3636107C28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0525" y="3711576"/>
              <a:ext cx="46038" cy="23813"/>
            </a:xfrm>
            <a:custGeom>
              <a:avLst/>
              <a:gdLst>
                <a:gd name="T0" fmla="*/ 0 w 29"/>
                <a:gd name="T1" fmla="*/ 15 h 15"/>
                <a:gd name="T2" fmla="*/ 27 w 29"/>
                <a:gd name="T3" fmla="*/ 0 h 15"/>
                <a:gd name="T4" fmla="*/ 29 w 29"/>
                <a:gd name="T5" fmla="*/ 0 h 15"/>
                <a:gd name="T6" fmla="*/ 2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7">
              <a:extLst>
                <a:ext uri="{FF2B5EF4-FFF2-40B4-BE49-F238E27FC236}">
                  <a16:creationId xmlns:a16="http://schemas.microsoft.com/office/drawing/2014/main" xmlns="" id="{CB33C10C-54C9-4B5D-9FA8-6917B2B6B7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3700" y="3711576"/>
              <a:ext cx="46038" cy="25400"/>
            </a:xfrm>
            <a:custGeom>
              <a:avLst/>
              <a:gdLst>
                <a:gd name="T0" fmla="*/ 0 w 29"/>
                <a:gd name="T1" fmla="*/ 15 h 16"/>
                <a:gd name="T2" fmla="*/ 27 w 29"/>
                <a:gd name="T3" fmla="*/ 0 h 16"/>
                <a:gd name="T4" fmla="*/ 29 w 29"/>
                <a:gd name="T5" fmla="*/ 1 h 16"/>
                <a:gd name="T6" fmla="*/ 3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8">
              <a:extLst>
                <a:ext uri="{FF2B5EF4-FFF2-40B4-BE49-F238E27FC236}">
                  <a16:creationId xmlns:a16="http://schemas.microsoft.com/office/drawing/2014/main" xmlns="" id="{C92F4B2D-88D4-42A7-9CA4-3F11BF5C09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8463" y="3713164"/>
              <a:ext cx="44450" cy="25400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0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9">
              <a:extLst>
                <a:ext uri="{FF2B5EF4-FFF2-40B4-BE49-F238E27FC236}">
                  <a16:creationId xmlns:a16="http://schemas.microsoft.com/office/drawing/2014/main" xmlns="" id="{6661ACAF-7893-4B5E-8103-2B1BE23A9A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1638" y="3713164"/>
              <a:ext cx="44450" cy="26988"/>
            </a:xfrm>
            <a:custGeom>
              <a:avLst/>
              <a:gdLst>
                <a:gd name="T0" fmla="*/ 0 w 28"/>
                <a:gd name="T1" fmla="*/ 16 h 17"/>
                <a:gd name="T2" fmla="*/ 26 w 28"/>
                <a:gd name="T3" fmla="*/ 0 h 17"/>
                <a:gd name="T4" fmla="*/ 28 w 28"/>
                <a:gd name="T5" fmla="*/ 1 h 17"/>
                <a:gd name="T6" fmla="*/ 2 w 28"/>
                <a:gd name="T7" fmla="*/ 17 h 17"/>
                <a:gd name="T8" fmla="*/ 0 w 2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20">
              <a:extLst>
                <a:ext uri="{FF2B5EF4-FFF2-40B4-BE49-F238E27FC236}">
                  <a16:creationId xmlns:a16="http://schemas.microsoft.com/office/drawing/2014/main" xmlns="" id="{1E87635C-8A46-471F-9164-3F08732460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4813" y="3714751"/>
              <a:ext cx="44450" cy="25400"/>
            </a:xfrm>
            <a:custGeom>
              <a:avLst/>
              <a:gdLst>
                <a:gd name="T0" fmla="*/ 0 w 28"/>
                <a:gd name="T1" fmla="*/ 16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21">
              <a:extLst>
                <a:ext uri="{FF2B5EF4-FFF2-40B4-BE49-F238E27FC236}">
                  <a16:creationId xmlns:a16="http://schemas.microsoft.com/office/drawing/2014/main" xmlns="" id="{21A8DF69-8A67-453F-AFFF-6FBC1D27B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7988" y="3716339"/>
              <a:ext cx="44450" cy="25400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22">
              <a:extLst>
                <a:ext uri="{FF2B5EF4-FFF2-40B4-BE49-F238E27FC236}">
                  <a16:creationId xmlns:a16="http://schemas.microsoft.com/office/drawing/2014/main" xmlns="" id="{E7712F62-D4EF-4515-A317-67F7610977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1163" y="3717926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1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23">
              <a:extLst>
                <a:ext uri="{FF2B5EF4-FFF2-40B4-BE49-F238E27FC236}">
                  <a16:creationId xmlns:a16="http://schemas.microsoft.com/office/drawing/2014/main" xmlns="" id="{26CAE973-86B8-44FE-9C5F-AEF9BF5969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4338" y="3719514"/>
              <a:ext cx="44450" cy="25400"/>
            </a:xfrm>
            <a:custGeom>
              <a:avLst/>
              <a:gdLst>
                <a:gd name="T0" fmla="*/ 0 w 28"/>
                <a:gd name="T1" fmla="*/ 16 h 16"/>
                <a:gd name="T2" fmla="*/ 27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4">
              <a:extLst>
                <a:ext uri="{FF2B5EF4-FFF2-40B4-BE49-F238E27FC236}">
                  <a16:creationId xmlns:a16="http://schemas.microsoft.com/office/drawing/2014/main" xmlns="" id="{E00C4F27-8BCF-4934-A871-784E7F58EA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2663" y="4368801"/>
              <a:ext cx="66675" cy="77788"/>
            </a:xfrm>
            <a:custGeom>
              <a:avLst/>
              <a:gdLst>
                <a:gd name="T0" fmla="*/ 27 w 42"/>
                <a:gd name="T1" fmla="*/ 34 h 49"/>
                <a:gd name="T2" fmla="*/ 0 w 42"/>
                <a:gd name="T3" fmla="*/ 49 h 49"/>
                <a:gd name="T4" fmla="*/ 16 w 42"/>
                <a:gd name="T5" fmla="*/ 15 h 49"/>
                <a:gd name="T6" fmla="*/ 42 w 42"/>
                <a:gd name="T7" fmla="*/ 0 h 49"/>
                <a:gd name="T8" fmla="*/ 27 w 42"/>
                <a:gd name="T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27" y="34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0" y="44"/>
                    <a:pt x="16" y="32"/>
                    <a:pt x="16" y="1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7"/>
                    <a:pt x="36" y="28"/>
                    <a:pt x="27" y="34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5">
              <a:extLst>
                <a:ext uri="{FF2B5EF4-FFF2-40B4-BE49-F238E27FC236}">
                  <a16:creationId xmlns:a16="http://schemas.microsoft.com/office/drawing/2014/main" xmlns="" id="{6C6FF5EC-25DB-49D0-AC1D-20062C672A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368801"/>
              <a:ext cx="41275" cy="23813"/>
            </a:xfrm>
            <a:custGeom>
              <a:avLst/>
              <a:gdLst>
                <a:gd name="T0" fmla="*/ 0 w 26"/>
                <a:gd name="T1" fmla="*/ 15 h 15"/>
                <a:gd name="T2" fmla="*/ 26 w 26"/>
                <a:gd name="T3" fmla="*/ 0 h 15"/>
                <a:gd name="T4" fmla="*/ 26 w 26"/>
                <a:gd name="T5" fmla="*/ 0 h 15"/>
                <a:gd name="T6" fmla="*/ 0 w 26"/>
                <a:gd name="T7" fmla="*/ 15 h 15"/>
                <a:gd name="T8" fmla="*/ 0 w 2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6">
              <a:extLst>
                <a:ext uri="{FF2B5EF4-FFF2-40B4-BE49-F238E27FC236}">
                  <a16:creationId xmlns:a16="http://schemas.microsoft.com/office/drawing/2014/main" xmlns="" id="{9030BCA2-BEDE-4FDF-BD0F-270B5CD5AE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368801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7">
              <a:extLst>
                <a:ext uri="{FF2B5EF4-FFF2-40B4-BE49-F238E27FC236}">
                  <a16:creationId xmlns:a16="http://schemas.microsoft.com/office/drawing/2014/main" xmlns="" id="{00B7D416-C66F-491D-9B5B-8594F81AE0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373564"/>
              <a:ext cx="42863" cy="26988"/>
            </a:xfrm>
            <a:custGeom>
              <a:avLst/>
              <a:gdLst>
                <a:gd name="T0" fmla="*/ 1 w 27"/>
                <a:gd name="T1" fmla="*/ 15 h 17"/>
                <a:gd name="T2" fmla="*/ 27 w 27"/>
                <a:gd name="T3" fmla="*/ 0 h 17"/>
                <a:gd name="T4" fmla="*/ 27 w 27"/>
                <a:gd name="T5" fmla="*/ 2 h 17"/>
                <a:gd name="T6" fmla="*/ 0 w 27"/>
                <a:gd name="T7" fmla="*/ 17 h 17"/>
                <a:gd name="T8" fmla="*/ 1 w 2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1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6"/>
                    <a:pt x="1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8">
              <a:extLst>
                <a:ext uri="{FF2B5EF4-FFF2-40B4-BE49-F238E27FC236}">
                  <a16:creationId xmlns:a16="http://schemas.microsoft.com/office/drawing/2014/main" xmlns="" id="{E904EB62-E319-434D-8AC9-1754722485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37673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7 w 27"/>
                <a:gd name="T5" fmla="*/ 3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9">
              <a:extLst>
                <a:ext uri="{FF2B5EF4-FFF2-40B4-BE49-F238E27FC236}">
                  <a16:creationId xmlns:a16="http://schemas.microsoft.com/office/drawing/2014/main" xmlns="" id="{A66FAAE4-6D30-429B-93B8-20A7E820D2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381501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6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30">
              <a:extLst>
                <a:ext uri="{FF2B5EF4-FFF2-40B4-BE49-F238E27FC236}">
                  <a16:creationId xmlns:a16="http://schemas.microsoft.com/office/drawing/2014/main" xmlns="" id="{54312E23-9935-4101-896A-A0002A0D3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4384676"/>
              <a:ext cx="42863" cy="28575"/>
            </a:xfrm>
            <a:custGeom>
              <a:avLst/>
              <a:gdLst>
                <a:gd name="T0" fmla="*/ 1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0 w 27"/>
                <a:gd name="T7" fmla="*/ 18 h 18"/>
                <a:gd name="T8" fmla="*/ 1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31">
              <a:extLst>
                <a:ext uri="{FF2B5EF4-FFF2-40B4-BE49-F238E27FC236}">
                  <a16:creationId xmlns:a16="http://schemas.microsoft.com/office/drawing/2014/main" xmlns="" id="{6FC7A65C-7E6E-4BA0-81EB-E8C875C979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438943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6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32">
              <a:extLst>
                <a:ext uri="{FF2B5EF4-FFF2-40B4-BE49-F238E27FC236}">
                  <a16:creationId xmlns:a16="http://schemas.microsoft.com/office/drawing/2014/main" xmlns="" id="{3AD934C7-D443-47D5-BD3C-2939D1758F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3300" y="4392614"/>
              <a:ext cx="42863" cy="30163"/>
            </a:xfrm>
            <a:custGeom>
              <a:avLst/>
              <a:gdLst>
                <a:gd name="T0" fmla="*/ 1 w 27"/>
                <a:gd name="T1" fmla="*/ 16 h 19"/>
                <a:gd name="T2" fmla="*/ 27 w 27"/>
                <a:gd name="T3" fmla="*/ 0 h 19"/>
                <a:gd name="T4" fmla="*/ 26 w 27"/>
                <a:gd name="T5" fmla="*/ 3 h 19"/>
                <a:gd name="T6" fmla="*/ 0 w 27"/>
                <a:gd name="T7" fmla="*/ 19 h 19"/>
                <a:gd name="T8" fmla="*/ 1 w 2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6" y="2"/>
                    <a:pt x="26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33">
              <a:extLst>
                <a:ext uri="{FF2B5EF4-FFF2-40B4-BE49-F238E27FC236}">
                  <a16:creationId xmlns:a16="http://schemas.microsoft.com/office/drawing/2014/main" xmlns="" id="{93A762DF-4920-47E0-BE87-2203ADD6E3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0125" y="4397376"/>
              <a:ext cx="44450" cy="30163"/>
            </a:xfrm>
            <a:custGeom>
              <a:avLst/>
              <a:gdLst>
                <a:gd name="T0" fmla="*/ 2 w 28"/>
                <a:gd name="T1" fmla="*/ 16 h 19"/>
                <a:gd name="T2" fmla="*/ 28 w 28"/>
                <a:gd name="T3" fmla="*/ 0 h 19"/>
                <a:gd name="T4" fmla="*/ 27 w 28"/>
                <a:gd name="T5" fmla="*/ 3 h 19"/>
                <a:gd name="T6" fmla="*/ 0 w 28"/>
                <a:gd name="T7" fmla="*/ 19 h 19"/>
                <a:gd name="T8" fmla="*/ 2 w 28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" y="1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7" y="2"/>
                    <a:pt x="27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7"/>
                    <a:pt x="2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4">
              <a:extLst>
                <a:ext uri="{FF2B5EF4-FFF2-40B4-BE49-F238E27FC236}">
                  <a16:creationId xmlns:a16="http://schemas.microsoft.com/office/drawing/2014/main" xmlns="" id="{B197E957-A378-44B5-9392-A80A2A7739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6950" y="4402139"/>
              <a:ext cx="46038" cy="30163"/>
            </a:xfrm>
            <a:custGeom>
              <a:avLst/>
              <a:gdLst>
                <a:gd name="T0" fmla="*/ 2 w 29"/>
                <a:gd name="T1" fmla="*/ 16 h 19"/>
                <a:gd name="T2" fmla="*/ 29 w 29"/>
                <a:gd name="T3" fmla="*/ 0 h 19"/>
                <a:gd name="T4" fmla="*/ 27 w 29"/>
                <a:gd name="T5" fmla="*/ 4 h 19"/>
                <a:gd name="T6" fmla="*/ 0 w 29"/>
                <a:gd name="T7" fmla="*/ 19 h 19"/>
                <a:gd name="T8" fmla="*/ 2 w 2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" y="16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2" y="17"/>
                    <a:pt x="2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5">
              <a:extLst>
                <a:ext uri="{FF2B5EF4-FFF2-40B4-BE49-F238E27FC236}">
                  <a16:creationId xmlns:a16="http://schemas.microsoft.com/office/drawing/2014/main" xmlns="" id="{C567DB15-A04D-4DF7-9522-BC420A3E8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2663" y="4408489"/>
              <a:ext cx="57150" cy="38100"/>
            </a:xfrm>
            <a:custGeom>
              <a:avLst/>
              <a:gdLst>
                <a:gd name="T0" fmla="*/ 9 w 36"/>
                <a:gd name="T1" fmla="*/ 15 h 24"/>
                <a:gd name="T2" fmla="*/ 36 w 36"/>
                <a:gd name="T3" fmla="*/ 0 h 24"/>
                <a:gd name="T4" fmla="*/ 27 w 36"/>
                <a:gd name="T5" fmla="*/ 9 h 24"/>
                <a:gd name="T6" fmla="*/ 0 w 36"/>
                <a:gd name="T7" fmla="*/ 24 h 24"/>
                <a:gd name="T8" fmla="*/ 9 w 36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9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3" y="4"/>
                    <a:pt x="30" y="7"/>
                    <a:pt x="27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2"/>
                    <a:pt x="7" y="19"/>
                    <a:pt x="9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36">
              <a:extLst>
                <a:ext uri="{FF2B5EF4-FFF2-40B4-BE49-F238E27FC236}">
                  <a16:creationId xmlns:a16="http://schemas.microsoft.com/office/drawing/2014/main" xmlns="" id="{0ECCA96F-5F21-4A00-8E7B-53CD752255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57664"/>
              <a:ext cx="41275" cy="234950"/>
            </a:xfrm>
            <a:custGeom>
              <a:avLst/>
              <a:gdLst>
                <a:gd name="T0" fmla="*/ 0 w 26"/>
                <a:gd name="T1" fmla="*/ 16 h 148"/>
                <a:gd name="T2" fmla="*/ 26 w 26"/>
                <a:gd name="T3" fmla="*/ 0 h 148"/>
                <a:gd name="T4" fmla="*/ 26 w 26"/>
                <a:gd name="T5" fmla="*/ 133 h 148"/>
                <a:gd name="T6" fmla="*/ 0 w 26"/>
                <a:gd name="T7" fmla="*/ 148 h 148"/>
                <a:gd name="T8" fmla="*/ 0 w 26"/>
                <a:gd name="T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8">
                  <a:moveTo>
                    <a:pt x="0" y="16"/>
                  </a:moveTo>
                  <a:lnTo>
                    <a:pt x="26" y="0"/>
                  </a:lnTo>
                  <a:lnTo>
                    <a:pt x="26" y="133"/>
                  </a:lnTo>
                  <a:lnTo>
                    <a:pt x="0" y="14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37">
              <a:extLst>
                <a:ext uri="{FF2B5EF4-FFF2-40B4-BE49-F238E27FC236}">
                  <a16:creationId xmlns:a16="http://schemas.microsoft.com/office/drawing/2014/main" xmlns="" id="{FC1096BB-19CB-4B96-9ADE-AAA6BBF83A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37513" y="3721101"/>
              <a:ext cx="547688" cy="317500"/>
            </a:xfrm>
            <a:custGeom>
              <a:avLst/>
              <a:gdLst>
                <a:gd name="T0" fmla="*/ 0 w 345"/>
                <a:gd name="T1" fmla="*/ 15 h 200"/>
                <a:gd name="T2" fmla="*/ 26 w 345"/>
                <a:gd name="T3" fmla="*/ 0 h 200"/>
                <a:gd name="T4" fmla="*/ 345 w 345"/>
                <a:gd name="T5" fmla="*/ 184 h 200"/>
                <a:gd name="T6" fmla="*/ 319 w 345"/>
                <a:gd name="T7" fmla="*/ 200 h 200"/>
                <a:gd name="T8" fmla="*/ 0 w 345"/>
                <a:gd name="T9" fmla="*/ 1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0">
                  <a:moveTo>
                    <a:pt x="0" y="15"/>
                  </a:moveTo>
                  <a:lnTo>
                    <a:pt x="26" y="0"/>
                  </a:lnTo>
                  <a:lnTo>
                    <a:pt x="345" y="184"/>
                  </a:lnTo>
                  <a:lnTo>
                    <a:pt x="319" y="20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8">
              <a:extLst>
                <a:ext uri="{FF2B5EF4-FFF2-40B4-BE49-F238E27FC236}">
                  <a16:creationId xmlns:a16="http://schemas.microsoft.com/office/drawing/2014/main" xmlns="" id="{C0C60953-92E7-454E-BA9A-7E59104840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51788" y="3719514"/>
              <a:ext cx="676275" cy="749300"/>
            </a:xfrm>
            <a:custGeom>
              <a:avLst/>
              <a:gdLst>
                <a:gd name="T0" fmla="*/ 373 w 426"/>
                <a:gd name="T1" fmla="*/ 201 h 473"/>
                <a:gd name="T2" fmla="*/ 426 w 426"/>
                <a:gd name="T3" fmla="*/ 293 h 473"/>
                <a:gd name="T4" fmla="*/ 426 w 426"/>
                <a:gd name="T5" fmla="*/ 425 h 473"/>
                <a:gd name="T6" fmla="*/ 372 w 426"/>
                <a:gd name="T7" fmla="*/ 456 h 473"/>
                <a:gd name="T8" fmla="*/ 53 w 426"/>
                <a:gd name="T9" fmla="*/ 271 h 473"/>
                <a:gd name="T10" fmla="*/ 0 w 426"/>
                <a:gd name="T11" fmla="*/ 180 h 473"/>
                <a:gd name="T12" fmla="*/ 0 w 426"/>
                <a:gd name="T13" fmla="*/ 47 h 473"/>
                <a:gd name="T14" fmla="*/ 54 w 426"/>
                <a:gd name="T15" fmla="*/ 16 h 473"/>
                <a:gd name="T16" fmla="*/ 373 w 426"/>
                <a:gd name="T17" fmla="*/ 20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" h="473">
                  <a:moveTo>
                    <a:pt x="373" y="201"/>
                  </a:moveTo>
                  <a:cubicBezTo>
                    <a:pt x="402" y="218"/>
                    <a:pt x="426" y="259"/>
                    <a:pt x="426" y="293"/>
                  </a:cubicBezTo>
                  <a:cubicBezTo>
                    <a:pt x="426" y="425"/>
                    <a:pt x="426" y="425"/>
                    <a:pt x="426" y="425"/>
                  </a:cubicBezTo>
                  <a:cubicBezTo>
                    <a:pt x="426" y="459"/>
                    <a:pt x="402" y="473"/>
                    <a:pt x="372" y="456"/>
                  </a:cubicBezTo>
                  <a:cubicBezTo>
                    <a:pt x="53" y="271"/>
                    <a:pt x="53" y="271"/>
                    <a:pt x="53" y="271"/>
                  </a:cubicBezTo>
                  <a:cubicBezTo>
                    <a:pt x="24" y="255"/>
                    <a:pt x="0" y="213"/>
                    <a:pt x="0" y="18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13"/>
                    <a:pt x="25" y="0"/>
                    <a:pt x="54" y="16"/>
                  </a:cubicBezTo>
                  <a:lnTo>
                    <a:pt x="373" y="20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9">
              <a:extLst>
                <a:ext uri="{FF2B5EF4-FFF2-40B4-BE49-F238E27FC236}">
                  <a16:creationId xmlns:a16="http://schemas.microsoft.com/office/drawing/2014/main" xmlns="" id="{B855BD61-A9CE-4403-8606-33F89FC830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3925" y="4013201"/>
              <a:ext cx="127000" cy="169863"/>
            </a:xfrm>
            <a:custGeom>
              <a:avLst/>
              <a:gdLst>
                <a:gd name="T0" fmla="*/ 0 w 80"/>
                <a:gd name="T1" fmla="*/ 16 h 108"/>
                <a:gd name="T2" fmla="*/ 26 w 80"/>
                <a:gd name="T3" fmla="*/ 0 h 108"/>
                <a:gd name="T4" fmla="*/ 79 w 80"/>
                <a:gd name="T5" fmla="*/ 92 h 108"/>
                <a:gd name="T6" fmla="*/ 53 w 80"/>
                <a:gd name="T7" fmla="*/ 108 h 108"/>
                <a:gd name="T8" fmla="*/ 0 w 80"/>
                <a:gd name="T9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56" y="17"/>
                    <a:pt x="80" y="59"/>
                    <a:pt x="79" y="92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74"/>
                    <a:pt x="29" y="33"/>
                    <a:pt x="0" y="16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40">
              <a:extLst>
                <a:ext uri="{FF2B5EF4-FFF2-40B4-BE49-F238E27FC236}">
                  <a16:creationId xmlns:a16="http://schemas.microsoft.com/office/drawing/2014/main" xmlns="" id="{B3B846E0-D2EF-4A87-9D6A-F437D23133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3925" y="4013201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26 w 27"/>
                <a:gd name="T3" fmla="*/ 0 h 16"/>
                <a:gd name="T4" fmla="*/ 27 w 27"/>
                <a:gd name="T5" fmla="*/ 1 h 16"/>
                <a:gd name="T6" fmla="*/ 1 w 27"/>
                <a:gd name="T7" fmla="*/ 16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41">
              <a:extLst>
                <a:ext uri="{FF2B5EF4-FFF2-40B4-BE49-F238E27FC236}">
                  <a16:creationId xmlns:a16="http://schemas.microsoft.com/office/drawing/2014/main" xmlns="" id="{F31BC7BA-8495-4F44-B875-40CB814AA8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5513" y="4014789"/>
              <a:ext cx="44450" cy="25400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42">
              <a:extLst>
                <a:ext uri="{FF2B5EF4-FFF2-40B4-BE49-F238E27FC236}">
                  <a16:creationId xmlns:a16="http://schemas.microsoft.com/office/drawing/2014/main" xmlns="" id="{4B0D26B1-E55A-45E5-A08F-DEFEEE0B4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48688" y="4016376"/>
              <a:ext cx="44450" cy="26988"/>
            </a:xfrm>
            <a:custGeom>
              <a:avLst/>
              <a:gdLst>
                <a:gd name="T0" fmla="*/ 0 w 28"/>
                <a:gd name="T1" fmla="*/ 15 h 17"/>
                <a:gd name="T2" fmla="*/ 26 w 28"/>
                <a:gd name="T3" fmla="*/ 0 h 17"/>
                <a:gd name="T4" fmla="*/ 28 w 28"/>
                <a:gd name="T5" fmla="*/ 2 h 17"/>
                <a:gd name="T6" fmla="*/ 2 w 28"/>
                <a:gd name="T7" fmla="*/ 17 h 17"/>
                <a:gd name="T8" fmla="*/ 0 w 2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43">
              <a:extLst>
                <a:ext uri="{FF2B5EF4-FFF2-40B4-BE49-F238E27FC236}">
                  <a16:creationId xmlns:a16="http://schemas.microsoft.com/office/drawing/2014/main" xmlns="" id="{1E507CA8-7CF8-436B-81AD-6FBE29BE2C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1863" y="4019551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1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44">
              <a:extLst>
                <a:ext uri="{FF2B5EF4-FFF2-40B4-BE49-F238E27FC236}">
                  <a16:creationId xmlns:a16="http://schemas.microsoft.com/office/drawing/2014/main" xmlns="" id="{400B47D5-BFF9-4A7B-B833-C4B757930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5038" y="4021139"/>
              <a:ext cx="46038" cy="26988"/>
            </a:xfrm>
            <a:custGeom>
              <a:avLst/>
              <a:gdLst>
                <a:gd name="T0" fmla="*/ 0 w 29"/>
                <a:gd name="T1" fmla="*/ 16 h 17"/>
                <a:gd name="T2" fmla="*/ 27 w 29"/>
                <a:gd name="T3" fmla="*/ 0 h 17"/>
                <a:gd name="T4" fmla="*/ 29 w 29"/>
                <a:gd name="T5" fmla="*/ 2 h 17"/>
                <a:gd name="T6" fmla="*/ 3 w 29"/>
                <a:gd name="T7" fmla="*/ 17 h 17"/>
                <a:gd name="T8" fmla="*/ 0 w 29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45">
              <a:extLst>
                <a:ext uri="{FF2B5EF4-FFF2-40B4-BE49-F238E27FC236}">
                  <a16:creationId xmlns:a16="http://schemas.microsoft.com/office/drawing/2014/main" xmlns="" id="{0CAB55C6-1D57-44DE-A3AE-8874C592A0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59800" y="4024314"/>
              <a:ext cx="44450" cy="26988"/>
            </a:xfrm>
            <a:custGeom>
              <a:avLst/>
              <a:gdLst>
                <a:gd name="T0" fmla="*/ 0 w 28"/>
                <a:gd name="T1" fmla="*/ 15 h 17"/>
                <a:gd name="T2" fmla="*/ 26 w 28"/>
                <a:gd name="T3" fmla="*/ 0 h 17"/>
                <a:gd name="T4" fmla="*/ 28 w 28"/>
                <a:gd name="T5" fmla="*/ 2 h 17"/>
                <a:gd name="T6" fmla="*/ 2 w 28"/>
                <a:gd name="T7" fmla="*/ 17 h 17"/>
                <a:gd name="T8" fmla="*/ 0 w 2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46">
              <a:extLst>
                <a:ext uri="{FF2B5EF4-FFF2-40B4-BE49-F238E27FC236}">
                  <a16:creationId xmlns:a16="http://schemas.microsoft.com/office/drawing/2014/main" xmlns="" id="{6BA30C1C-8CFA-42D2-831A-FE5CAD3C6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62975" y="4027489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2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47">
              <a:extLst>
                <a:ext uri="{FF2B5EF4-FFF2-40B4-BE49-F238E27FC236}">
                  <a16:creationId xmlns:a16="http://schemas.microsoft.com/office/drawing/2014/main" xmlns="" id="{18F0787F-E123-4D66-A53F-B56BCB0CCF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66150" y="4030664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7 w 29"/>
                <a:gd name="T3" fmla="*/ 0 h 17"/>
                <a:gd name="T4" fmla="*/ 29 w 29"/>
                <a:gd name="T5" fmla="*/ 2 h 17"/>
                <a:gd name="T6" fmla="*/ 3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9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48">
              <a:extLst>
                <a:ext uri="{FF2B5EF4-FFF2-40B4-BE49-F238E27FC236}">
                  <a16:creationId xmlns:a16="http://schemas.microsoft.com/office/drawing/2014/main" xmlns="" id="{D5415253-A594-42D8-AA11-94429E3FB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0913" y="4033839"/>
              <a:ext cx="44450" cy="28575"/>
            </a:xfrm>
            <a:custGeom>
              <a:avLst/>
              <a:gdLst>
                <a:gd name="T0" fmla="*/ 0 w 28"/>
                <a:gd name="T1" fmla="*/ 15 h 18"/>
                <a:gd name="T2" fmla="*/ 26 w 28"/>
                <a:gd name="T3" fmla="*/ 0 h 18"/>
                <a:gd name="T4" fmla="*/ 28 w 28"/>
                <a:gd name="T5" fmla="*/ 2 h 18"/>
                <a:gd name="T6" fmla="*/ 2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2"/>
                    <a:pt x="28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49">
              <a:extLst>
                <a:ext uri="{FF2B5EF4-FFF2-40B4-BE49-F238E27FC236}">
                  <a16:creationId xmlns:a16="http://schemas.microsoft.com/office/drawing/2014/main" xmlns="" id="{C402D99C-0AFF-4842-8E19-0755A09A04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4088" y="4037014"/>
              <a:ext cx="44450" cy="28575"/>
            </a:xfrm>
            <a:custGeom>
              <a:avLst/>
              <a:gdLst>
                <a:gd name="T0" fmla="*/ 0 w 28"/>
                <a:gd name="T1" fmla="*/ 16 h 18"/>
                <a:gd name="T2" fmla="*/ 26 w 28"/>
                <a:gd name="T3" fmla="*/ 0 h 18"/>
                <a:gd name="T4" fmla="*/ 28 w 28"/>
                <a:gd name="T5" fmla="*/ 3 h 18"/>
                <a:gd name="T6" fmla="*/ 2 w 28"/>
                <a:gd name="T7" fmla="*/ 18 h 18"/>
                <a:gd name="T8" fmla="*/ 0 w 2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50">
              <a:extLst>
                <a:ext uri="{FF2B5EF4-FFF2-40B4-BE49-F238E27FC236}">
                  <a16:creationId xmlns:a16="http://schemas.microsoft.com/office/drawing/2014/main" xmlns="" id="{F64F243F-8693-4F6C-B700-CD748850FE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7263" y="4041776"/>
              <a:ext cx="46038" cy="26988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2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51">
              <a:extLst>
                <a:ext uri="{FF2B5EF4-FFF2-40B4-BE49-F238E27FC236}">
                  <a16:creationId xmlns:a16="http://schemas.microsoft.com/office/drawing/2014/main" xmlns="" id="{159420FF-90B8-4B0F-85B8-580E86EC0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0438" y="4044951"/>
              <a:ext cx="46038" cy="28575"/>
            </a:xfrm>
            <a:custGeom>
              <a:avLst/>
              <a:gdLst>
                <a:gd name="T0" fmla="*/ 0 w 29"/>
                <a:gd name="T1" fmla="*/ 15 h 18"/>
                <a:gd name="T2" fmla="*/ 27 w 29"/>
                <a:gd name="T3" fmla="*/ 0 h 18"/>
                <a:gd name="T4" fmla="*/ 29 w 29"/>
                <a:gd name="T5" fmla="*/ 2 h 18"/>
                <a:gd name="T6" fmla="*/ 2 w 29"/>
                <a:gd name="T7" fmla="*/ 18 h 18"/>
                <a:gd name="T8" fmla="*/ 0 w 2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52">
              <a:extLst>
                <a:ext uri="{FF2B5EF4-FFF2-40B4-BE49-F238E27FC236}">
                  <a16:creationId xmlns:a16="http://schemas.microsoft.com/office/drawing/2014/main" xmlns="" id="{98E9FEB3-543D-4B9E-8DEE-B1FF546C32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3613" y="4048126"/>
              <a:ext cx="46038" cy="28575"/>
            </a:xfrm>
            <a:custGeom>
              <a:avLst/>
              <a:gdLst>
                <a:gd name="T0" fmla="*/ 0 w 29"/>
                <a:gd name="T1" fmla="*/ 16 h 18"/>
                <a:gd name="T2" fmla="*/ 27 w 29"/>
                <a:gd name="T3" fmla="*/ 0 h 18"/>
                <a:gd name="T4" fmla="*/ 29 w 29"/>
                <a:gd name="T5" fmla="*/ 3 h 18"/>
                <a:gd name="T6" fmla="*/ 2 w 29"/>
                <a:gd name="T7" fmla="*/ 18 h 18"/>
                <a:gd name="T8" fmla="*/ 0 w 2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53">
              <a:extLst>
                <a:ext uri="{FF2B5EF4-FFF2-40B4-BE49-F238E27FC236}">
                  <a16:creationId xmlns:a16="http://schemas.microsoft.com/office/drawing/2014/main" xmlns="" id="{F6D064C1-9710-4143-9E3F-3106CB3CFE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6788" y="4052889"/>
              <a:ext cx="46038" cy="28575"/>
            </a:xfrm>
            <a:custGeom>
              <a:avLst/>
              <a:gdLst>
                <a:gd name="T0" fmla="*/ 0 w 29"/>
                <a:gd name="T1" fmla="*/ 15 h 18"/>
                <a:gd name="T2" fmla="*/ 27 w 29"/>
                <a:gd name="T3" fmla="*/ 0 h 18"/>
                <a:gd name="T4" fmla="*/ 29 w 29"/>
                <a:gd name="T5" fmla="*/ 3 h 18"/>
                <a:gd name="T6" fmla="*/ 3 w 29"/>
                <a:gd name="T7" fmla="*/ 18 h 18"/>
                <a:gd name="T8" fmla="*/ 0 w 2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54">
              <a:extLst>
                <a:ext uri="{FF2B5EF4-FFF2-40B4-BE49-F238E27FC236}">
                  <a16:creationId xmlns:a16="http://schemas.microsoft.com/office/drawing/2014/main" xmlns="" id="{3A90109D-5C53-430F-B65F-F622DDC3FC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4057651"/>
              <a:ext cx="46038" cy="31750"/>
            </a:xfrm>
            <a:custGeom>
              <a:avLst/>
              <a:gdLst>
                <a:gd name="T0" fmla="*/ 0 w 29"/>
                <a:gd name="T1" fmla="*/ 15 h 20"/>
                <a:gd name="T2" fmla="*/ 26 w 29"/>
                <a:gd name="T3" fmla="*/ 0 h 20"/>
                <a:gd name="T4" fmla="*/ 29 w 29"/>
                <a:gd name="T5" fmla="*/ 5 h 20"/>
                <a:gd name="T6" fmla="*/ 3 w 29"/>
                <a:gd name="T7" fmla="*/ 20 h 20"/>
                <a:gd name="T8" fmla="*/ 0 w 29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2"/>
                    <a:pt x="28" y="3"/>
                    <a:pt x="29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8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5">
              <a:extLst>
                <a:ext uri="{FF2B5EF4-FFF2-40B4-BE49-F238E27FC236}">
                  <a16:creationId xmlns:a16="http://schemas.microsoft.com/office/drawing/2014/main" xmlns="" id="{DA309AF8-0D41-470E-A065-D070280AB9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6313" y="4065589"/>
              <a:ext cx="47625" cy="31750"/>
            </a:xfrm>
            <a:custGeom>
              <a:avLst/>
              <a:gdLst>
                <a:gd name="T0" fmla="*/ 0 w 30"/>
                <a:gd name="T1" fmla="*/ 15 h 21"/>
                <a:gd name="T2" fmla="*/ 26 w 30"/>
                <a:gd name="T3" fmla="*/ 0 h 21"/>
                <a:gd name="T4" fmla="*/ 30 w 30"/>
                <a:gd name="T5" fmla="*/ 6 h 21"/>
                <a:gd name="T6" fmla="*/ 4 w 30"/>
                <a:gd name="T7" fmla="*/ 21 h 21"/>
                <a:gd name="T8" fmla="*/ 0 w 30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2"/>
                    <a:pt x="29" y="4"/>
                    <a:pt x="30" y="6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19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56">
              <a:extLst>
                <a:ext uri="{FF2B5EF4-FFF2-40B4-BE49-F238E27FC236}">
                  <a16:creationId xmlns:a16="http://schemas.microsoft.com/office/drawing/2014/main" xmlns="" id="{020B5A5A-9783-4EE3-817B-9EF37EE311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2663" y="4075114"/>
              <a:ext cx="46038" cy="30163"/>
            </a:xfrm>
            <a:custGeom>
              <a:avLst/>
              <a:gdLst>
                <a:gd name="T0" fmla="*/ 0 w 29"/>
                <a:gd name="T1" fmla="*/ 15 h 20"/>
                <a:gd name="T2" fmla="*/ 26 w 29"/>
                <a:gd name="T3" fmla="*/ 0 h 20"/>
                <a:gd name="T4" fmla="*/ 29 w 29"/>
                <a:gd name="T5" fmla="*/ 5 h 20"/>
                <a:gd name="T6" fmla="*/ 3 w 29"/>
                <a:gd name="T7" fmla="*/ 20 h 20"/>
                <a:gd name="T8" fmla="*/ 0 w 29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2"/>
                    <a:pt x="28" y="3"/>
                    <a:pt x="29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57">
              <a:extLst>
                <a:ext uri="{FF2B5EF4-FFF2-40B4-BE49-F238E27FC236}">
                  <a16:creationId xmlns:a16="http://schemas.microsoft.com/office/drawing/2014/main" xmlns="" id="{18699284-29CB-4CC1-B8C7-F335CCAD14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7425" y="4083051"/>
              <a:ext cx="44450" cy="26988"/>
            </a:xfrm>
            <a:custGeom>
              <a:avLst/>
              <a:gdLst>
                <a:gd name="T0" fmla="*/ 0 w 28"/>
                <a:gd name="T1" fmla="*/ 15 h 18"/>
                <a:gd name="T2" fmla="*/ 26 w 28"/>
                <a:gd name="T3" fmla="*/ 0 h 18"/>
                <a:gd name="T4" fmla="*/ 28 w 28"/>
                <a:gd name="T5" fmla="*/ 3 h 18"/>
                <a:gd name="T6" fmla="*/ 1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8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58">
              <a:extLst>
                <a:ext uri="{FF2B5EF4-FFF2-40B4-BE49-F238E27FC236}">
                  <a16:creationId xmlns:a16="http://schemas.microsoft.com/office/drawing/2014/main" xmlns="" id="{403A4F4D-9E1E-49F2-BC57-CEAB69B734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09013" y="4087814"/>
              <a:ext cx="44450" cy="26988"/>
            </a:xfrm>
            <a:custGeom>
              <a:avLst/>
              <a:gdLst>
                <a:gd name="T0" fmla="*/ 0 w 28"/>
                <a:gd name="T1" fmla="*/ 15 h 18"/>
                <a:gd name="T2" fmla="*/ 27 w 28"/>
                <a:gd name="T3" fmla="*/ 0 h 18"/>
                <a:gd name="T4" fmla="*/ 28 w 28"/>
                <a:gd name="T5" fmla="*/ 3 h 18"/>
                <a:gd name="T6" fmla="*/ 2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59">
              <a:extLst>
                <a:ext uri="{FF2B5EF4-FFF2-40B4-BE49-F238E27FC236}">
                  <a16:creationId xmlns:a16="http://schemas.microsoft.com/office/drawing/2014/main" xmlns="" id="{8882C6BE-83E9-4EF9-B2D9-412D6B8B18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2188" y="40909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60">
              <a:extLst>
                <a:ext uri="{FF2B5EF4-FFF2-40B4-BE49-F238E27FC236}">
                  <a16:creationId xmlns:a16="http://schemas.microsoft.com/office/drawing/2014/main" xmlns="" id="{C5FA955C-C0E5-4A4D-B356-430AF508EB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3775" y="4094164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61">
              <a:extLst>
                <a:ext uri="{FF2B5EF4-FFF2-40B4-BE49-F238E27FC236}">
                  <a16:creationId xmlns:a16="http://schemas.microsoft.com/office/drawing/2014/main" xmlns="" id="{DB108717-AF1A-4CB8-A513-7F88A914A0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5363" y="4098926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62">
              <a:extLst>
                <a:ext uri="{FF2B5EF4-FFF2-40B4-BE49-F238E27FC236}">
                  <a16:creationId xmlns:a16="http://schemas.microsoft.com/office/drawing/2014/main" xmlns="" id="{F23F4D06-81AD-43F8-8730-12867DFE61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6950" y="41036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63">
              <a:extLst>
                <a:ext uri="{FF2B5EF4-FFF2-40B4-BE49-F238E27FC236}">
                  <a16:creationId xmlns:a16="http://schemas.microsoft.com/office/drawing/2014/main" xmlns="" id="{8DECEE53-1237-4261-ACE8-04807AEF42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8538" y="4106864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64">
              <a:extLst>
                <a:ext uri="{FF2B5EF4-FFF2-40B4-BE49-F238E27FC236}">
                  <a16:creationId xmlns:a16="http://schemas.microsoft.com/office/drawing/2014/main" xmlns="" id="{36DA86CB-71E2-4135-824F-CF779A8C7F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0125" y="4111626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65">
              <a:extLst>
                <a:ext uri="{FF2B5EF4-FFF2-40B4-BE49-F238E27FC236}">
                  <a16:creationId xmlns:a16="http://schemas.microsoft.com/office/drawing/2014/main" xmlns="" id="{75EBF509-AF63-42F4-88C6-C13D9C8CE6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1713" y="41163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66">
              <a:extLst>
                <a:ext uri="{FF2B5EF4-FFF2-40B4-BE49-F238E27FC236}">
                  <a16:creationId xmlns:a16="http://schemas.microsoft.com/office/drawing/2014/main" xmlns="" id="{6AB12798-3978-4C8B-9B99-982A5E9276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3300" y="4119564"/>
              <a:ext cx="42863" cy="30163"/>
            </a:xfrm>
            <a:custGeom>
              <a:avLst/>
              <a:gdLst>
                <a:gd name="T0" fmla="*/ 0 w 27"/>
                <a:gd name="T1" fmla="*/ 16 h 19"/>
                <a:gd name="T2" fmla="*/ 26 w 27"/>
                <a:gd name="T3" fmla="*/ 0 h 19"/>
                <a:gd name="T4" fmla="*/ 27 w 27"/>
                <a:gd name="T5" fmla="*/ 3 h 19"/>
                <a:gd name="T6" fmla="*/ 0 w 27"/>
                <a:gd name="T7" fmla="*/ 19 h 19"/>
                <a:gd name="T8" fmla="*/ 0 w 2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67">
              <a:extLst>
                <a:ext uri="{FF2B5EF4-FFF2-40B4-BE49-F238E27FC236}">
                  <a16:creationId xmlns:a16="http://schemas.microsoft.com/office/drawing/2014/main" xmlns="" id="{FDD8CD2D-68EC-415F-8FF0-6CA737B42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3300" y="4124326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68">
              <a:extLst>
                <a:ext uri="{FF2B5EF4-FFF2-40B4-BE49-F238E27FC236}">
                  <a16:creationId xmlns:a16="http://schemas.microsoft.com/office/drawing/2014/main" xmlns="" id="{E090959A-4E02-49B3-8344-9F2982F04F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4888" y="4129089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70">
              <a:extLst>
                <a:ext uri="{FF2B5EF4-FFF2-40B4-BE49-F238E27FC236}">
                  <a16:creationId xmlns:a16="http://schemas.microsoft.com/office/drawing/2014/main" xmlns="" id="{14DAC38F-22F7-40AC-B6F2-1BA162FF04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133851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71">
              <a:extLst>
                <a:ext uri="{FF2B5EF4-FFF2-40B4-BE49-F238E27FC236}">
                  <a16:creationId xmlns:a16="http://schemas.microsoft.com/office/drawing/2014/main" xmlns="" id="{48C7AE8E-DAAA-4E75-9B3A-162437E86B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138613"/>
              <a:ext cx="42863" cy="28575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72">
              <a:extLst>
                <a:ext uri="{FF2B5EF4-FFF2-40B4-BE49-F238E27FC236}">
                  <a16:creationId xmlns:a16="http://schemas.microsoft.com/office/drawing/2014/main" xmlns="" id="{39DD58B2-A675-4FE4-9D37-4BD376FA35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6475" y="4141788"/>
              <a:ext cx="42863" cy="28575"/>
            </a:xfrm>
            <a:custGeom>
              <a:avLst/>
              <a:gdLst>
                <a:gd name="T0" fmla="*/ 0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73">
              <a:extLst>
                <a:ext uri="{FF2B5EF4-FFF2-40B4-BE49-F238E27FC236}">
                  <a16:creationId xmlns:a16="http://schemas.microsoft.com/office/drawing/2014/main" xmlns="" id="{386B8E7F-C3E1-4FBA-8A7E-C03049F4DD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46551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2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74">
              <a:extLst>
                <a:ext uri="{FF2B5EF4-FFF2-40B4-BE49-F238E27FC236}">
                  <a16:creationId xmlns:a16="http://schemas.microsoft.com/office/drawing/2014/main" xmlns="" id="{9A0A1B33-5EB2-474C-959A-705A7EB0CC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49726"/>
              <a:ext cx="41275" cy="28575"/>
            </a:xfrm>
            <a:custGeom>
              <a:avLst/>
              <a:gdLst>
                <a:gd name="T0" fmla="*/ 0 w 26"/>
                <a:gd name="T1" fmla="*/ 16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75">
              <a:extLst>
                <a:ext uri="{FF2B5EF4-FFF2-40B4-BE49-F238E27FC236}">
                  <a16:creationId xmlns:a16="http://schemas.microsoft.com/office/drawing/2014/main" xmlns="" id="{289B8C33-6259-4B67-9A28-F288BBC0CB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8063" y="4154488"/>
              <a:ext cx="41275" cy="28575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2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070474" y="2038012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070474" y="434424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70474" y="4047977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E676C76-E9CD-4BEB-9B8F-FB33FE071260}"/>
              </a:ext>
            </a:extLst>
          </p:cNvPr>
          <p:cNvGrpSpPr/>
          <p:nvPr userDrawn="1"/>
        </p:nvGrpSpPr>
        <p:grpSpPr>
          <a:xfrm>
            <a:off x="2344897" y="1390058"/>
            <a:ext cx="2725577" cy="3490956"/>
            <a:chOff x="2964023" y="793158"/>
            <a:chExt cx="2725577" cy="3490956"/>
          </a:xfrm>
        </p:grpSpPr>
        <p:sp>
          <p:nvSpPr>
            <p:cNvPr id="56" name="Freeform 73">
              <a:extLst>
                <a:ext uri="{FF2B5EF4-FFF2-40B4-BE49-F238E27FC236}">
                  <a16:creationId xmlns:a16="http://schemas.microsoft.com/office/drawing/2014/main" xmlns="" id="{FD44C14A-F4FE-4013-B811-A77781CF2B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7003" y="793158"/>
              <a:ext cx="2002597" cy="2964758"/>
            </a:xfrm>
            <a:custGeom>
              <a:avLst/>
              <a:gdLst>
                <a:gd name="T0" fmla="*/ 1836 w 1842"/>
                <a:gd name="T1" fmla="*/ 2727 h 2727"/>
                <a:gd name="T2" fmla="*/ 0 w 1842"/>
                <a:gd name="T3" fmla="*/ 1668 h 2727"/>
                <a:gd name="T4" fmla="*/ 6 w 1842"/>
                <a:gd name="T5" fmla="*/ 0 h 2727"/>
                <a:gd name="T6" fmla="*/ 1842 w 1842"/>
                <a:gd name="T7" fmla="*/ 1058 h 2727"/>
                <a:gd name="T8" fmla="*/ 1836 w 1842"/>
                <a:gd name="T9" fmla="*/ 2727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2" h="2727">
                  <a:moveTo>
                    <a:pt x="1836" y="2727"/>
                  </a:moveTo>
                  <a:lnTo>
                    <a:pt x="0" y="1668"/>
                  </a:lnTo>
                  <a:lnTo>
                    <a:pt x="6" y="0"/>
                  </a:lnTo>
                  <a:lnTo>
                    <a:pt x="1842" y="1058"/>
                  </a:lnTo>
                  <a:lnTo>
                    <a:pt x="1836" y="27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>
              <a:extLst>
                <a:ext uri="{FF2B5EF4-FFF2-40B4-BE49-F238E27FC236}">
                  <a16:creationId xmlns:a16="http://schemas.microsoft.com/office/drawing/2014/main" xmlns="" id="{07852D05-07F1-424A-AEDF-1E7D607C64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464" y="2734873"/>
              <a:ext cx="77191" cy="628394"/>
            </a:xfrm>
            <a:custGeom>
              <a:avLst/>
              <a:gdLst>
                <a:gd name="T0" fmla="*/ 39 w 71"/>
                <a:gd name="T1" fmla="*/ 579 h 579"/>
                <a:gd name="T2" fmla="*/ 32 w 71"/>
                <a:gd name="T3" fmla="*/ 579 h 579"/>
                <a:gd name="T4" fmla="*/ 0 w 71"/>
                <a:gd name="T5" fmla="*/ 548 h 579"/>
                <a:gd name="T6" fmla="*/ 0 w 71"/>
                <a:gd name="T7" fmla="*/ 32 h 579"/>
                <a:gd name="T8" fmla="*/ 32 w 71"/>
                <a:gd name="T9" fmla="*/ 0 h 579"/>
                <a:gd name="T10" fmla="*/ 39 w 71"/>
                <a:gd name="T11" fmla="*/ 0 h 579"/>
                <a:gd name="T12" fmla="*/ 71 w 71"/>
                <a:gd name="T13" fmla="*/ 32 h 579"/>
                <a:gd name="T14" fmla="*/ 71 w 71"/>
                <a:gd name="T15" fmla="*/ 548 h 579"/>
                <a:gd name="T16" fmla="*/ 39 w 71"/>
                <a:gd name="T17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79">
                  <a:moveTo>
                    <a:pt x="39" y="579"/>
                  </a:moveTo>
                  <a:cubicBezTo>
                    <a:pt x="32" y="579"/>
                    <a:pt x="32" y="579"/>
                    <a:pt x="32" y="579"/>
                  </a:cubicBezTo>
                  <a:cubicBezTo>
                    <a:pt x="15" y="579"/>
                    <a:pt x="0" y="565"/>
                    <a:pt x="0" y="5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7" y="0"/>
                    <a:pt x="71" y="14"/>
                    <a:pt x="71" y="32"/>
                  </a:cubicBezTo>
                  <a:cubicBezTo>
                    <a:pt x="71" y="548"/>
                    <a:pt x="71" y="548"/>
                    <a:pt x="71" y="548"/>
                  </a:cubicBezTo>
                  <a:cubicBezTo>
                    <a:pt x="71" y="565"/>
                    <a:pt x="57" y="579"/>
                    <a:pt x="39" y="579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>
              <a:extLst>
                <a:ext uri="{FF2B5EF4-FFF2-40B4-BE49-F238E27FC236}">
                  <a16:creationId xmlns:a16="http://schemas.microsoft.com/office/drawing/2014/main" xmlns="" id="{536F8C02-4C50-4D40-AF00-62D1EECC87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70885" y="3636151"/>
              <a:ext cx="76103" cy="628394"/>
            </a:xfrm>
            <a:custGeom>
              <a:avLst/>
              <a:gdLst>
                <a:gd name="T0" fmla="*/ 39 w 70"/>
                <a:gd name="T1" fmla="*/ 579 h 579"/>
                <a:gd name="T2" fmla="*/ 32 w 70"/>
                <a:gd name="T3" fmla="*/ 579 h 579"/>
                <a:gd name="T4" fmla="*/ 0 w 70"/>
                <a:gd name="T5" fmla="*/ 547 h 579"/>
                <a:gd name="T6" fmla="*/ 0 w 70"/>
                <a:gd name="T7" fmla="*/ 31 h 579"/>
                <a:gd name="T8" fmla="*/ 32 w 70"/>
                <a:gd name="T9" fmla="*/ 0 h 579"/>
                <a:gd name="T10" fmla="*/ 39 w 70"/>
                <a:gd name="T11" fmla="*/ 0 h 579"/>
                <a:gd name="T12" fmla="*/ 70 w 70"/>
                <a:gd name="T13" fmla="*/ 31 h 579"/>
                <a:gd name="T14" fmla="*/ 70 w 70"/>
                <a:gd name="T15" fmla="*/ 547 h 579"/>
                <a:gd name="T16" fmla="*/ 39 w 70"/>
                <a:gd name="T17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579">
                  <a:moveTo>
                    <a:pt x="39" y="579"/>
                  </a:moveTo>
                  <a:cubicBezTo>
                    <a:pt x="32" y="579"/>
                    <a:pt x="32" y="579"/>
                    <a:pt x="32" y="579"/>
                  </a:cubicBezTo>
                  <a:cubicBezTo>
                    <a:pt x="14" y="579"/>
                    <a:pt x="0" y="565"/>
                    <a:pt x="0" y="54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6" y="0"/>
                    <a:pt x="70" y="14"/>
                    <a:pt x="70" y="31"/>
                  </a:cubicBezTo>
                  <a:cubicBezTo>
                    <a:pt x="70" y="547"/>
                    <a:pt x="70" y="547"/>
                    <a:pt x="70" y="547"/>
                  </a:cubicBezTo>
                  <a:cubicBezTo>
                    <a:pt x="70" y="565"/>
                    <a:pt x="56" y="579"/>
                    <a:pt x="39" y="579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>
              <a:extLst>
                <a:ext uri="{FF2B5EF4-FFF2-40B4-BE49-F238E27FC236}">
                  <a16:creationId xmlns:a16="http://schemas.microsoft.com/office/drawing/2014/main" xmlns="" id="{4CEFA553-84B5-42E3-B920-53AE515A9B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8654" y="3206712"/>
              <a:ext cx="77191" cy="629481"/>
            </a:xfrm>
            <a:custGeom>
              <a:avLst/>
              <a:gdLst>
                <a:gd name="T0" fmla="*/ 39 w 71"/>
                <a:gd name="T1" fmla="*/ 580 h 580"/>
                <a:gd name="T2" fmla="*/ 32 w 71"/>
                <a:gd name="T3" fmla="*/ 580 h 580"/>
                <a:gd name="T4" fmla="*/ 0 w 71"/>
                <a:gd name="T5" fmla="*/ 548 h 580"/>
                <a:gd name="T6" fmla="*/ 0 w 71"/>
                <a:gd name="T7" fmla="*/ 32 h 580"/>
                <a:gd name="T8" fmla="*/ 32 w 71"/>
                <a:gd name="T9" fmla="*/ 0 h 580"/>
                <a:gd name="T10" fmla="*/ 39 w 71"/>
                <a:gd name="T11" fmla="*/ 0 h 580"/>
                <a:gd name="T12" fmla="*/ 71 w 71"/>
                <a:gd name="T13" fmla="*/ 32 h 580"/>
                <a:gd name="T14" fmla="*/ 71 w 71"/>
                <a:gd name="T15" fmla="*/ 548 h 580"/>
                <a:gd name="T16" fmla="*/ 39 w 71"/>
                <a:gd name="T17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80">
                  <a:moveTo>
                    <a:pt x="39" y="580"/>
                  </a:moveTo>
                  <a:cubicBezTo>
                    <a:pt x="32" y="580"/>
                    <a:pt x="32" y="580"/>
                    <a:pt x="32" y="580"/>
                  </a:cubicBezTo>
                  <a:cubicBezTo>
                    <a:pt x="15" y="580"/>
                    <a:pt x="0" y="565"/>
                    <a:pt x="0" y="54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7" y="0"/>
                    <a:pt x="71" y="15"/>
                    <a:pt x="71" y="32"/>
                  </a:cubicBezTo>
                  <a:cubicBezTo>
                    <a:pt x="71" y="548"/>
                    <a:pt x="71" y="548"/>
                    <a:pt x="71" y="548"/>
                  </a:cubicBezTo>
                  <a:cubicBezTo>
                    <a:pt x="71" y="565"/>
                    <a:pt x="57" y="580"/>
                    <a:pt x="39" y="580"/>
                  </a:cubicBezTo>
                  <a:close/>
                </a:path>
              </a:pathLst>
            </a:custGeom>
            <a:solidFill>
              <a:srgbClr val="F1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>
              <a:extLst>
                <a:ext uri="{FF2B5EF4-FFF2-40B4-BE49-F238E27FC236}">
                  <a16:creationId xmlns:a16="http://schemas.microsoft.com/office/drawing/2014/main" xmlns="" id="{26572D7F-755D-4C2A-BD34-6ABDF97CC3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4023" y="2704432"/>
              <a:ext cx="1647088" cy="995863"/>
            </a:xfrm>
            <a:custGeom>
              <a:avLst/>
              <a:gdLst>
                <a:gd name="T0" fmla="*/ 1515 w 1515"/>
                <a:gd name="T1" fmla="*/ 873 h 916"/>
                <a:gd name="T2" fmla="*/ 1515 w 1515"/>
                <a:gd name="T3" fmla="*/ 916 h 916"/>
                <a:gd name="T4" fmla="*/ 0 w 1515"/>
                <a:gd name="T5" fmla="*/ 43 h 916"/>
                <a:gd name="T6" fmla="*/ 1 w 1515"/>
                <a:gd name="T7" fmla="*/ 0 h 916"/>
                <a:gd name="T8" fmla="*/ 1515 w 1515"/>
                <a:gd name="T9" fmla="*/ 873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916">
                  <a:moveTo>
                    <a:pt x="1515" y="873"/>
                  </a:moveTo>
                  <a:lnTo>
                    <a:pt x="1515" y="916"/>
                  </a:lnTo>
                  <a:lnTo>
                    <a:pt x="0" y="43"/>
                  </a:lnTo>
                  <a:lnTo>
                    <a:pt x="1" y="0"/>
                  </a:lnTo>
                  <a:lnTo>
                    <a:pt x="1515" y="873"/>
                  </a:lnTo>
                  <a:close/>
                </a:path>
              </a:pathLst>
            </a:custGeom>
            <a:solidFill>
              <a:srgbClr val="CC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>
              <a:extLst>
                <a:ext uri="{FF2B5EF4-FFF2-40B4-BE49-F238E27FC236}">
                  <a16:creationId xmlns:a16="http://schemas.microsoft.com/office/drawing/2014/main" xmlns="" id="{666BF7EA-F717-4DED-956B-C7DBAC4698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1111" y="3175184"/>
              <a:ext cx="824087" cy="525111"/>
            </a:xfrm>
            <a:custGeom>
              <a:avLst/>
              <a:gdLst>
                <a:gd name="T0" fmla="*/ 0 w 758"/>
                <a:gd name="T1" fmla="*/ 440 h 483"/>
                <a:gd name="T2" fmla="*/ 758 w 758"/>
                <a:gd name="T3" fmla="*/ 0 h 483"/>
                <a:gd name="T4" fmla="*/ 758 w 758"/>
                <a:gd name="T5" fmla="*/ 43 h 483"/>
                <a:gd name="T6" fmla="*/ 0 w 758"/>
                <a:gd name="T7" fmla="*/ 483 h 483"/>
                <a:gd name="T8" fmla="*/ 0 w 758"/>
                <a:gd name="T9" fmla="*/ 44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8" h="483">
                  <a:moveTo>
                    <a:pt x="0" y="440"/>
                  </a:moveTo>
                  <a:lnTo>
                    <a:pt x="758" y="0"/>
                  </a:lnTo>
                  <a:lnTo>
                    <a:pt x="758" y="43"/>
                  </a:lnTo>
                  <a:lnTo>
                    <a:pt x="0" y="483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F2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>
              <a:extLst>
                <a:ext uri="{FF2B5EF4-FFF2-40B4-BE49-F238E27FC236}">
                  <a16:creationId xmlns:a16="http://schemas.microsoft.com/office/drawing/2014/main" xmlns="" id="{2177EB53-43CF-4A9C-8CFB-D1F2B64559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5111" y="2226070"/>
              <a:ext cx="2470088" cy="1427476"/>
            </a:xfrm>
            <a:custGeom>
              <a:avLst/>
              <a:gdLst>
                <a:gd name="T0" fmla="*/ 0 w 2272"/>
                <a:gd name="T1" fmla="*/ 440 h 1313"/>
                <a:gd name="T2" fmla="*/ 758 w 2272"/>
                <a:gd name="T3" fmla="*/ 0 h 1313"/>
                <a:gd name="T4" fmla="*/ 2272 w 2272"/>
                <a:gd name="T5" fmla="*/ 873 h 1313"/>
                <a:gd name="T6" fmla="*/ 1514 w 2272"/>
                <a:gd name="T7" fmla="*/ 1313 h 1313"/>
                <a:gd name="T8" fmla="*/ 0 w 2272"/>
                <a:gd name="T9" fmla="*/ 440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2" h="1313">
                  <a:moveTo>
                    <a:pt x="0" y="440"/>
                  </a:moveTo>
                  <a:lnTo>
                    <a:pt x="758" y="0"/>
                  </a:lnTo>
                  <a:lnTo>
                    <a:pt x="2272" y="873"/>
                  </a:lnTo>
                  <a:lnTo>
                    <a:pt x="1514" y="1313"/>
                  </a:lnTo>
                  <a:lnTo>
                    <a:pt x="0" y="44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>
              <a:extLst>
                <a:ext uri="{FF2B5EF4-FFF2-40B4-BE49-F238E27FC236}">
                  <a16:creationId xmlns:a16="http://schemas.microsoft.com/office/drawing/2014/main" xmlns="" id="{435B305F-E0DF-43D2-BC52-783F134B2B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9844" y="1132360"/>
              <a:ext cx="1313321" cy="2009121"/>
            </a:xfrm>
            <a:custGeom>
              <a:avLst/>
              <a:gdLst>
                <a:gd name="T0" fmla="*/ 1208 w 1208"/>
                <a:gd name="T1" fmla="*/ 695 h 1848"/>
                <a:gd name="T2" fmla="*/ 1205 w 1208"/>
                <a:gd name="T3" fmla="*/ 1848 h 1848"/>
                <a:gd name="T4" fmla="*/ 0 w 1208"/>
                <a:gd name="T5" fmla="*/ 1153 h 1848"/>
                <a:gd name="T6" fmla="*/ 3 w 1208"/>
                <a:gd name="T7" fmla="*/ 0 h 1848"/>
                <a:gd name="T8" fmla="*/ 1208 w 1208"/>
                <a:gd name="T9" fmla="*/ 695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8" h="1848">
                  <a:moveTo>
                    <a:pt x="1208" y="695"/>
                  </a:moveTo>
                  <a:lnTo>
                    <a:pt x="1205" y="1848"/>
                  </a:lnTo>
                  <a:lnTo>
                    <a:pt x="0" y="1153"/>
                  </a:lnTo>
                  <a:lnTo>
                    <a:pt x="3" y="0"/>
                  </a:lnTo>
                  <a:lnTo>
                    <a:pt x="1208" y="695"/>
                  </a:lnTo>
                  <a:close/>
                </a:path>
              </a:pathLst>
            </a:custGeom>
            <a:solidFill>
              <a:srgbClr val="CC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>
              <a:extLst>
                <a:ext uri="{FF2B5EF4-FFF2-40B4-BE49-F238E27FC236}">
                  <a16:creationId xmlns:a16="http://schemas.microsoft.com/office/drawing/2014/main" xmlns="" id="{553AAA19-3630-4439-B80C-C0B46015E0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8337" y="1237817"/>
              <a:ext cx="1176336" cy="1798206"/>
            </a:xfrm>
            <a:custGeom>
              <a:avLst/>
              <a:gdLst>
                <a:gd name="T0" fmla="*/ 1082 w 1082"/>
                <a:gd name="T1" fmla="*/ 622 h 1654"/>
                <a:gd name="T2" fmla="*/ 1079 w 1082"/>
                <a:gd name="T3" fmla="*/ 1654 h 1654"/>
                <a:gd name="T4" fmla="*/ 0 w 1082"/>
                <a:gd name="T5" fmla="*/ 1032 h 1654"/>
                <a:gd name="T6" fmla="*/ 3 w 1082"/>
                <a:gd name="T7" fmla="*/ 0 h 1654"/>
                <a:gd name="T8" fmla="*/ 1082 w 1082"/>
                <a:gd name="T9" fmla="*/ 622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2" h="1654">
                  <a:moveTo>
                    <a:pt x="1082" y="622"/>
                  </a:moveTo>
                  <a:lnTo>
                    <a:pt x="1079" y="1654"/>
                  </a:lnTo>
                  <a:lnTo>
                    <a:pt x="0" y="1032"/>
                  </a:lnTo>
                  <a:lnTo>
                    <a:pt x="3" y="0"/>
                  </a:lnTo>
                  <a:lnTo>
                    <a:pt x="1082" y="622"/>
                  </a:ln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5">
              <a:extLst>
                <a:ext uri="{FF2B5EF4-FFF2-40B4-BE49-F238E27FC236}">
                  <a16:creationId xmlns:a16="http://schemas.microsoft.com/office/drawing/2014/main" xmlns="" id="{BFBB0EAA-C160-48E4-A007-BD5253A973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9904" y="1856426"/>
              <a:ext cx="58708" cy="1285054"/>
            </a:xfrm>
            <a:custGeom>
              <a:avLst/>
              <a:gdLst>
                <a:gd name="T0" fmla="*/ 3 w 54"/>
                <a:gd name="T1" fmla="*/ 29 h 1182"/>
                <a:gd name="T2" fmla="*/ 54 w 54"/>
                <a:gd name="T3" fmla="*/ 0 h 1182"/>
                <a:gd name="T4" fmla="*/ 50 w 54"/>
                <a:gd name="T5" fmla="*/ 1152 h 1182"/>
                <a:gd name="T6" fmla="*/ 0 w 54"/>
                <a:gd name="T7" fmla="*/ 1182 h 1182"/>
                <a:gd name="T8" fmla="*/ 3 w 54"/>
                <a:gd name="T9" fmla="*/ 2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182">
                  <a:moveTo>
                    <a:pt x="3" y="29"/>
                  </a:moveTo>
                  <a:lnTo>
                    <a:pt x="54" y="0"/>
                  </a:lnTo>
                  <a:lnTo>
                    <a:pt x="50" y="1152"/>
                  </a:lnTo>
                  <a:lnTo>
                    <a:pt x="0" y="1182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6">
              <a:extLst>
                <a:ext uri="{FF2B5EF4-FFF2-40B4-BE49-F238E27FC236}">
                  <a16:creationId xmlns:a16="http://schemas.microsoft.com/office/drawing/2014/main" xmlns="" id="{24ACC191-5074-41AE-B1EF-504EACDDFD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3106" y="1100832"/>
              <a:ext cx="1365506" cy="787123"/>
            </a:xfrm>
            <a:custGeom>
              <a:avLst/>
              <a:gdLst>
                <a:gd name="T0" fmla="*/ 0 w 1256"/>
                <a:gd name="T1" fmla="*/ 29 h 724"/>
                <a:gd name="T2" fmla="*/ 51 w 1256"/>
                <a:gd name="T3" fmla="*/ 0 h 724"/>
                <a:gd name="T4" fmla="*/ 1256 w 1256"/>
                <a:gd name="T5" fmla="*/ 695 h 724"/>
                <a:gd name="T6" fmla="*/ 1205 w 1256"/>
                <a:gd name="T7" fmla="*/ 724 h 724"/>
                <a:gd name="T8" fmla="*/ 0 w 1256"/>
                <a:gd name="T9" fmla="*/ 29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6" h="724">
                  <a:moveTo>
                    <a:pt x="0" y="29"/>
                  </a:moveTo>
                  <a:lnTo>
                    <a:pt x="51" y="0"/>
                  </a:lnTo>
                  <a:lnTo>
                    <a:pt x="1256" y="695"/>
                  </a:lnTo>
                  <a:lnTo>
                    <a:pt x="1205" y="724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2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7">
              <a:extLst>
                <a:ext uri="{FF2B5EF4-FFF2-40B4-BE49-F238E27FC236}">
                  <a16:creationId xmlns:a16="http://schemas.microsoft.com/office/drawing/2014/main" xmlns="" id="{5BA98BF2-88C1-4C9F-BE7F-FC8687C466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8337" y="1724877"/>
              <a:ext cx="371818" cy="745810"/>
            </a:xfrm>
            <a:custGeom>
              <a:avLst/>
              <a:gdLst>
                <a:gd name="T0" fmla="*/ 270 w 342"/>
                <a:gd name="T1" fmla="*/ 230 h 687"/>
                <a:gd name="T2" fmla="*/ 84 w 342"/>
                <a:gd name="T3" fmla="*/ 32 h 687"/>
                <a:gd name="T4" fmla="*/ 2 w 342"/>
                <a:gd name="T5" fmla="*/ 0 h 687"/>
                <a:gd name="T6" fmla="*/ 0 w 342"/>
                <a:gd name="T7" fmla="*/ 564 h 687"/>
                <a:gd name="T8" fmla="*/ 82 w 342"/>
                <a:gd name="T9" fmla="*/ 627 h 687"/>
                <a:gd name="T10" fmla="*/ 146 w 342"/>
                <a:gd name="T11" fmla="*/ 655 h 687"/>
                <a:gd name="T12" fmla="*/ 146 w 342"/>
                <a:gd name="T13" fmla="*/ 655 h 687"/>
                <a:gd name="T14" fmla="*/ 342 w 342"/>
                <a:gd name="T15" fmla="*/ 479 h 687"/>
                <a:gd name="T16" fmla="*/ 269 w 342"/>
                <a:gd name="T17" fmla="*/ 230 h 687"/>
                <a:gd name="T18" fmla="*/ 270 w 342"/>
                <a:gd name="T19" fmla="*/ 23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2" h="687">
                  <a:moveTo>
                    <a:pt x="270" y="230"/>
                  </a:moveTo>
                  <a:cubicBezTo>
                    <a:pt x="223" y="147"/>
                    <a:pt x="157" y="74"/>
                    <a:pt x="84" y="32"/>
                  </a:cubicBezTo>
                  <a:cubicBezTo>
                    <a:pt x="55" y="15"/>
                    <a:pt x="28" y="5"/>
                    <a:pt x="2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26" y="589"/>
                    <a:pt x="54" y="611"/>
                    <a:pt x="82" y="627"/>
                  </a:cubicBezTo>
                  <a:cubicBezTo>
                    <a:pt x="104" y="640"/>
                    <a:pt x="126" y="649"/>
                    <a:pt x="146" y="655"/>
                  </a:cubicBezTo>
                  <a:cubicBezTo>
                    <a:pt x="146" y="655"/>
                    <a:pt x="146" y="655"/>
                    <a:pt x="146" y="655"/>
                  </a:cubicBezTo>
                  <a:cubicBezTo>
                    <a:pt x="258" y="687"/>
                    <a:pt x="342" y="618"/>
                    <a:pt x="342" y="479"/>
                  </a:cubicBezTo>
                  <a:cubicBezTo>
                    <a:pt x="342" y="398"/>
                    <a:pt x="315" y="309"/>
                    <a:pt x="269" y="230"/>
                  </a:cubicBezTo>
                  <a:lnTo>
                    <a:pt x="270" y="230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8">
              <a:extLst>
                <a:ext uri="{FF2B5EF4-FFF2-40B4-BE49-F238E27FC236}">
                  <a16:creationId xmlns:a16="http://schemas.microsoft.com/office/drawing/2014/main" xmlns="" id="{55CF5197-0E5D-4FFC-ACE6-C89CFC2A9F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1704" y="2482646"/>
              <a:ext cx="152206" cy="254402"/>
            </a:xfrm>
            <a:custGeom>
              <a:avLst/>
              <a:gdLst>
                <a:gd name="T0" fmla="*/ 0 w 140"/>
                <a:gd name="T1" fmla="*/ 153 h 234"/>
                <a:gd name="T2" fmla="*/ 139 w 140"/>
                <a:gd name="T3" fmla="*/ 234 h 234"/>
                <a:gd name="T4" fmla="*/ 140 w 140"/>
                <a:gd name="T5" fmla="*/ 80 h 234"/>
                <a:gd name="T6" fmla="*/ 1 w 140"/>
                <a:gd name="T7" fmla="*/ 0 h 234"/>
                <a:gd name="T8" fmla="*/ 0 w 140"/>
                <a:gd name="T9" fmla="*/ 15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34">
                  <a:moveTo>
                    <a:pt x="0" y="153"/>
                  </a:moveTo>
                  <a:lnTo>
                    <a:pt x="139" y="234"/>
                  </a:lnTo>
                  <a:lnTo>
                    <a:pt x="140" y="80"/>
                  </a:lnTo>
                  <a:lnTo>
                    <a:pt x="1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9">
              <a:extLst>
                <a:ext uri="{FF2B5EF4-FFF2-40B4-BE49-F238E27FC236}">
                  <a16:creationId xmlns:a16="http://schemas.microsoft.com/office/drawing/2014/main" xmlns="" id="{A56FE785-75A2-4792-B9B5-E2D0C8CEDD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73059" y="2383712"/>
              <a:ext cx="152206" cy="492496"/>
            </a:xfrm>
            <a:custGeom>
              <a:avLst/>
              <a:gdLst>
                <a:gd name="T0" fmla="*/ 0 w 140"/>
                <a:gd name="T1" fmla="*/ 372 h 453"/>
                <a:gd name="T2" fmla="*/ 139 w 140"/>
                <a:gd name="T3" fmla="*/ 453 h 453"/>
                <a:gd name="T4" fmla="*/ 140 w 140"/>
                <a:gd name="T5" fmla="*/ 81 h 453"/>
                <a:gd name="T6" fmla="*/ 1 w 140"/>
                <a:gd name="T7" fmla="*/ 0 h 453"/>
                <a:gd name="T8" fmla="*/ 0 w 140"/>
                <a:gd name="T9" fmla="*/ 37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53">
                  <a:moveTo>
                    <a:pt x="0" y="372"/>
                  </a:moveTo>
                  <a:lnTo>
                    <a:pt x="139" y="453"/>
                  </a:lnTo>
                  <a:lnTo>
                    <a:pt x="140" y="81"/>
                  </a:lnTo>
                  <a:lnTo>
                    <a:pt x="1" y="0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0">
              <a:extLst>
                <a:ext uri="{FF2B5EF4-FFF2-40B4-BE49-F238E27FC236}">
                  <a16:creationId xmlns:a16="http://schemas.microsoft.com/office/drawing/2014/main" xmlns="" id="{F8DBAC45-A722-4C53-B680-A432BF991E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8763" y="2301086"/>
              <a:ext cx="153294" cy="716456"/>
            </a:xfrm>
            <a:custGeom>
              <a:avLst/>
              <a:gdLst>
                <a:gd name="T0" fmla="*/ 0 w 141"/>
                <a:gd name="T1" fmla="*/ 579 h 659"/>
                <a:gd name="T2" fmla="*/ 139 w 141"/>
                <a:gd name="T3" fmla="*/ 659 h 659"/>
                <a:gd name="T4" fmla="*/ 141 w 141"/>
                <a:gd name="T5" fmla="*/ 81 h 659"/>
                <a:gd name="T6" fmla="*/ 2 w 141"/>
                <a:gd name="T7" fmla="*/ 0 h 659"/>
                <a:gd name="T8" fmla="*/ 0 w 141"/>
                <a:gd name="T9" fmla="*/ 579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659">
                  <a:moveTo>
                    <a:pt x="0" y="579"/>
                  </a:moveTo>
                  <a:lnTo>
                    <a:pt x="139" y="659"/>
                  </a:lnTo>
                  <a:lnTo>
                    <a:pt x="141" y="81"/>
                  </a:lnTo>
                  <a:lnTo>
                    <a:pt x="2" y="0"/>
                  </a:lnTo>
                  <a:lnTo>
                    <a:pt x="0" y="579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1">
              <a:extLst>
                <a:ext uri="{FF2B5EF4-FFF2-40B4-BE49-F238E27FC236}">
                  <a16:creationId xmlns:a16="http://schemas.microsoft.com/office/drawing/2014/main" xmlns="" id="{37F4E585-0630-4D39-9E67-5251055AEA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416" y="1453080"/>
              <a:ext cx="601214" cy="772990"/>
            </a:xfrm>
            <a:custGeom>
              <a:avLst/>
              <a:gdLst>
                <a:gd name="T0" fmla="*/ 1 w 553"/>
                <a:gd name="T1" fmla="*/ 0 h 711"/>
                <a:gd name="T2" fmla="*/ 0 w 553"/>
                <a:gd name="T3" fmla="*/ 392 h 711"/>
                <a:gd name="T4" fmla="*/ 552 w 553"/>
                <a:gd name="T5" fmla="*/ 711 h 711"/>
                <a:gd name="T6" fmla="*/ 553 w 553"/>
                <a:gd name="T7" fmla="*/ 318 h 711"/>
                <a:gd name="T8" fmla="*/ 1 w 553"/>
                <a:gd name="T9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11">
                  <a:moveTo>
                    <a:pt x="1" y="0"/>
                  </a:moveTo>
                  <a:lnTo>
                    <a:pt x="0" y="392"/>
                  </a:lnTo>
                  <a:lnTo>
                    <a:pt x="552" y="711"/>
                  </a:lnTo>
                  <a:lnTo>
                    <a:pt x="553" y="3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9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2">
              <a:extLst>
                <a:ext uri="{FF2B5EF4-FFF2-40B4-BE49-F238E27FC236}">
                  <a16:creationId xmlns:a16="http://schemas.microsoft.com/office/drawing/2014/main" xmlns="" id="{F2DA6579-10DF-48D1-B480-55A85BEF5E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0811" y="2556574"/>
              <a:ext cx="151119" cy="321807"/>
            </a:xfrm>
            <a:custGeom>
              <a:avLst/>
              <a:gdLst>
                <a:gd name="T0" fmla="*/ 139 w 139"/>
                <a:gd name="T1" fmla="*/ 79 h 296"/>
                <a:gd name="T2" fmla="*/ 139 w 139"/>
                <a:gd name="T3" fmla="*/ 296 h 296"/>
                <a:gd name="T4" fmla="*/ 0 w 139"/>
                <a:gd name="T5" fmla="*/ 216 h 296"/>
                <a:gd name="T6" fmla="*/ 0 w 139"/>
                <a:gd name="T7" fmla="*/ 0 h 296"/>
                <a:gd name="T8" fmla="*/ 139 w 139"/>
                <a:gd name="T9" fmla="*/ 7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96">
                  <a:moveTo>
                    <a:pt x="139" y="79"/>
                  </a:moveTo>
                  <a:lnTo>
                    <a:pt x="139" y="296"/>
                  </a:lnTo>
                  <a:lnTo>
                    <a:pt x="0" y="216"/>
                  </a:lnTo>
                  <a:lnTo>
                    <a:pt x="0" y="0"/>
                  </a:lnTo>
                  <a:lnTo>
                    <a:pt x="139" y="79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3">
              <a:extLst>
                <a:ext uri="{FF2B5EF4-FFF2-40B4-BE49-F238E27FC236}">
                  <a16:creationId xmlns:a16="http://schemas.microsoft.com/office/drawing/2014/main" xmlns="" id="{0FFAA236-FE36-4DD7-A401-73C90F5822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1930" y="2610934"/>
              <a:ext cx="55447" cy="267448"/>
            </a:xfrm>
            <a:custGeom>
              <a:avLst/>
              <a:gdLst>
                <a:gd name="T0" fmla="*/ 0 w 51"/>
                <a:gd name="T1" fmla="*/ 29 h 246"/>
                <a:gd name="T2" fmla="*/ 51 w 51"/>
                <a:gd name="T3" fmla="*/ 0 h 246"/>
                <a:gd name="T4" fmla="*/ 50 w 51"/>
                <a:gd name="T5" fmla="*/ 217 h 246"/>
                <a:gd name="T6" fmla="*/ 0 w 51"/>
                <a:gd name="T7" fmla="*/ 246 h 246"/>
                <a:gd name="T8" fmla="*/ 0 w 51"/>
                <a:gd name="T9" fmla="*/ 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6">
                  <a:moveTo>
                    <a:pt x="0" y="29"/>
                  </a:moveTo>
                  <a:lnTo>
                    <a:pt x="51" y="0"/>
                  </a:lnTo>
                  <a:lnTo>
                    <a:pt x="50" y="217"/>
                  </a:lnTo>
                  <a:lnTo>
                    <a:pt x="0" y="246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4">
              <a:extLst>
                <a:ext uri="{FF2B5EF4-FFF2-40B4-BE49-F238E27FC236}">
                  <a16:creationId xmlns:a16="http://schemas.microsoft.com/office/drawing/2014/main" xmlns="" id="{62FFC987-499A-4610-9BF4-6B79F16CE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0811" y="2525046"/>
              <a:ext cx="206565" cy="117416"/>
            </a:xfrm>
            <a:custGeom>
              <a:avLst/>
              <a:gdLst>
                <a:gd name="T0" fmla="*/ 0 w 190"/>
                <a:gd name="T1" fmla="*/ 29 h 108"/>
                <a:gd name="T2" fmla="*/ 51 w 190"/>
                <a:gd name="T3" fmla="*/ 0 h 108"/>
                <a:gd name="T4" fmla="*/ 190 w 190"/>
                <a:gd name="T5" fmla="*/ 79 h 108"/>
                <a:gd name="T6" fmla="*/ 139 w 190"/>
                <a:gd name="T7" fmla="*/ 108 h 108"/>
                <a:gd name="T8" fmla="*/ 0 w 190"/>
                <a:gd name="T9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08">
                  <a:moveTo>
                    <a:pt x="0" y="29"/>
                  </a:moveTo>
                  <a:lnTo>
                    <a:pt x="51" y="0"/>
                  </a:lnTo>
                  <a:lnTo>
                    <a:pt x="190" y="79"/>
                  </a:lnTo>
                  <a:lnTo>
                    <a:pt x="139" y="10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D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5">
              <a:extLst>
                <a:ext uri="{FF2B5EF4-FFF2-40B4-BE49-F238E27FC236}">
                  <a16:creationId xmlns:a16="http://schemas.microsoft.com/office/drawing/2014/main" xmlns="" id="{DB3466B0-5686-49F6-8F0B-8B68A89ED7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1079" y="2457641"/>
              <a:ext cx="153294" cy="558814"/>
            </a:xfrm>
            <a:custGeom>
              <a:avLst/>
              <a:gdLst>
                <a:gd name="T0" fmla="*/ 141 w 141"/>
                <a:gd name="T1" fmla="*/ 80 h 514"/>
                <a:gd name="T2" fmla="*/ 139 w 141"/>
                <a:gd name="T3" fmla="*/ 514 h 514"/>
                <a:gd name="T4" fmla="*/ 0 w 141"/>
                <a:gd name="T5" fmla="*/ 434 h 514"/>
                <a:gd name="T6" fmla="*/ 2 w 141"/>
                <a:gd name="T7" fmla="*/ 0 h 514"/>
                <a:gd name="T8" fmla="*/ 141 w 141"/>
                <a:gd name="T9" fmla="*/ 8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514">
                  <a:moveTo>
                    <a:pt x="141" y="80"/>
                  </a:moveTo>
                  <a:lnTo>
                    <a:pt x="139" y="514"/>
                  </a:lnTo>
                  <a:lnTo>
                    <a:pt x="0" y="434"/>
                  </a:lnTo>
                  <a:lnTo>
                    <a:pt x="2" y="0"/>
                  </a:lnTo>
                  <a:lnTo>
                    <a:pt x="141" y="80"/>
                  </a:lnTo>
                  <a:close/>
                </a:path>
              </a:pathLst>
            </a:custGeom>
            <a:solidFill>
              <a:srgbClr val="FE97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6">
              <a:extLst>
                <a:ext uri="{FF2B5EF4-FFF2-40B4-BE49-F238E27FC236}">
                  <a16:creationId xmlns:a16="http://schemas.microsoft.com/office/drawing/2014/main" xmlns="" id="{2B3456FE-7069-47E1-9A9F-97B59D254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2198" y="2513087"/>
              <a:ext cx="56534" cy="503368"/>
            </a:xfrm>
            <a:custGeom>
              <a:avLst/>
              <a:gdLst>
                <a:gd name="T0" fmla="*/ 2 w 52"/>
                <a:gd name="T1" fmla="*/ 29 h 463"/>
                <a:gd name="T2" fmla="*/ 52 w 52"/>
                <a:gd name="T3" fmla="*/ 0 h 463"/>
                <a:gd name="T4" fmla="*/ 51 w 52"/>
                <a:gd name="T5" fmla="*/ 433 h 463"/>
                <a:gd name="T6" fmla="*/ 0 w 52"/>
                <a:gd name="T7" fmla="*/ 463 h 463"/>
                <a:gd name="T8" fmla="*/ 2 w 52"/>
                <a:gd name="T9" fmla="*/ 2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3">
                  <a:moveTo>
                    <a:pt x="2" y="29"/>
                  </a:moveTo>
                  <a:lnTo>
                    <a:pt x="52" y="0"/>
                  </a:lnTo>
                  <a:lnTo>
                    <a:pt x="51" y="433"/>
                  </a:lnTo>
                  <a:lnTo>
                    <a:pt x="0" y="463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FD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7">
              <a:extLst>
                <a:ext uri="{FF2B5EF4-FFF2-40B4-BE49-F238E27FC236}">
                  <a16:creationId xmlns:a16="http://schemas.microsoft.com/office/drawing/2014/main" xmlns="" id="{169F4581-C8C1-4371-94FA-CCCBBCC4C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3254" y="2426112"/>
              <a:ext cx="205479" cy="118504"/>
            </a:xfrm>
            <a:custGeom>
              <a:avLst/>
              <a:gdLst>
                <a:gd name="T0" fmla="*/ 0 w 189"/>
                <a:gd name="T1" fmla="*/ 29 h 109"/>
                <a:gd name="T2" fmla="*/ 50 w 189"/>
                <a:gd name="T3" fmla="*/ 0 h 109"/>
                <a:gd name="T4" fmla="*/ 189 w 189"/>
                <a:gd name="T5" fmla="*/ 80 h 109"/>
                <a:gd name="T6" fmla="*/ 139 w 189"/>
                <a:gd name="T7" fmla="*/ 109 h 109"/>
                <a:gd name="T8" fmla="*/ 0 w 189"/>
                <a:gd name="T9" fmla="*/ 2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09">
                  <a:moveTo>
                    <a:pt x="0" y="29"/>
                  </a:moveTo>
                  <a:lnTo>
                    <a:pt x="50" y="0"/>
                  </a:lnTo>
                  <a:lnTo>
                    <a:pt x="189" y="80"/>
                  </a:lnTo>
                  <a:lnTo>
                    <a:pt x="139" y="10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E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8">
              <a:extLst>
                <a:ext uri="{FF2B5EF4-FFF2-40B4-BE49-F238E27FC236}">
                  <a16:creationId xmlns:a16="http://schemas.microsoft.com/office/drawing/2014/main" xmlns="" id="{A769C3ED-C114-49AB-8FF2-9D817BC04A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06783" y="2375015"/>
              <a:ext cx="153294" cy="781687"/>
            </a:xfrm>
            <a:custGeom>
              <a:avLst/>
              <a:gdLst>
                <a:gd name="T0" fmla="*/ 141 w 141"/>
                <a:gd name="T1" fmla="*/ 80 h 719"/>
                <a:gd name="T2" fmla="*/ 139 w 141"/>
                <a:gd name="T3" fmla="*/ 719 h 719"/>
                <a:gd name="T4" fmla="*/ 0 w 141"/>
                <a:gd name="T5" fmla="*/ 639 h 719"/>
                <a:gd name="T6" fmla="*/ 2 w 141"/>
                <a:gd name="T7" fmla="*/ 0 h 719"/>
                <a:gd name="T8" fmla="*/ 141 w 141"/>
                <a:gd name="T9" fmla="*/ 8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719">
                  <a:moveTo>
                    <a:pt x="141" y="80"/>
                  </a:moveTo>
                  <a:lnTo>
                    <a:pt x="139" y="719"/>
                  </a:lnTo>
                  <a:lnTo>
                    <a:pt x="0" y="639"/>
                  </a:lnTo>
                  <a:lnTo>
                    <a:pt x="2" y="0"/>
                  </a:lnTo>
                  <a:lnTo>
                    <a:pt x="141" y="80"/>
                  </a:lnTo>
                  <a:close/>
                </a:path>
              </a:pathLst>
            </a:custGeom>
            <a:solidFill>
              <a:srgbClr val="FF7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9">
              <a:extLst>
                <a:ext uri="{FF2B5EF4-FFF2-40B4-BE49-F238E27FC236}">
                  <a16:creationId xmlns:a16="http://schemas.microsoft.com/office/drawing/2014/main" xmlns="" id="{51A3C268-7CB9-4EFF-9C2F-976CCC4BA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7902" y="2430461"/>
              <a:ext cx="57621" cy="726241"/>
            </a:xfrm>
            <a:custGeom>
              <a:avLst/>
              <a:gdLst>
                <a:gd name="T0" fmla="*/ 2 w 53"/>
                <a:gd name="T1" fmla="*/ 29 h 668"/>
                <a:gd name="T2" fmla="*/ 53 w 53"/>
                <a:gd name="T3" fmla="*/ 0 h 668"/>
                <a:gd name="T4" fmla="*/ 51 w 53"/>
                <a:gd name="T5" fmla="*/ 639 h 668"/>
                <a:gd name="T6" fmla="*/ 0 w 53"/>
                <a:gd name="T7" fmla="*/ 668 h 668"/>
                <a:gd name="T8" fmla="*/ 2 w 53"/>
                <a:gd name="T9" fmla="*/ 2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8">
                  <a:moveTo>
                    <a:pt x="2" y="29"/>
                  </a:moveTo>
                  <a:lnTo>
                    <a:pt x="53" y="0"/>
                  </a:lnTo>
                  <a:lnTo>
                    <a:pt x="51" y="639"/>
                  </a:lnTo>
                  <a:lnTo>
                    <a:pt x="0" y="668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E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0">
              <a:extLst>
                <a:ext uri="{FF2B5EF4-FFF2-40B4-BE49-F238E27FC236}">
                  <a16:creationId xmlns:a16="http://schemas.microsoft.com/office/drawing/2014/main" xmlns="" id="{4F6D1D26-DB71-4246-BE35-1F5A16384D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08958" y="2342399"/>
              <a:ext cx="206565" cy="119591"/>
            </a:xfrm>
            <a:custGeom>
              <a:avLst/>
              <a:gdLst>
                <a:gd name="T0" fmla="*/ 0 w 190"/>
                <a:gd name="T1" fmla="*/ 30 h 110"/>
                <a:gd name="T2" fmla="*/ 51 w 190"/>
                <a:gd name="T3" fmla="*/ 0 h 110"/>
                <a:gd name="T4" fmla="*/ 190 w 190"/>
                <a:gd name="T5" fmla="*/ 81 h 110"/>
                <a:gd name="T6" fmla="*/ 139 w 190"/>
                <a:gd name="T7" fmla="*/ 110 h 110"/>
                <a:gd name="T8" fmla="*/ 0 w 190"/>
                <a:gd name="T9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10">
                  <a:moveTo>
                    <a:pt x="0" y="30"/>
                  </a:moveTo>
                  <a:lnTo>
                    <a:pt x="51" y="0"/>
                  </a:lnTo>
                  <a:lnTo>
                    <a:pt x="190" y="81"/>
                  </a:lnTo>
                  <a:lnTo>
                    <a:pt x="139" y="11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9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1">
              <a:extLst>
                <a:ext uri="{FF2B5EF4-FFF2-40B4-BE49-F238E27FC236}">
                  <a16:creationId xmlns:a16="http://schemas.microsoft.com/office/drawing/2014/main" xmlns="" id="{E3D08CB6-3DF1-4D32-A3B6-4D6CD14AAD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0133" y="1231294"/>
              <a:ext cx="602301" cy="1020868"/>
            </a:xfrm>
            <a:custGeom>
              <a:avLst/>
              <a:gdLst>
                <a:gd name="T0" fmla="*/ 554 w 554"/>
                <a:gd name="T1" fmla="*/ 319 h 939"/>
                <a:gd name="T2" fmla="*/ 552 w 554"/>
                <a:gd name="T3" fmla="*/ 939 h 939"/>
                <a:gd name="T4" fmla="*/ 0 w 554"/>
                <a:gd name="T5" fmla="*/ 620 h 939"/>
                <a:gd name="T6" fmla="*/ 2 w 554"/>
                <a:gd name="T7" fmla="*/ 0 h 939"/>
                <a:gd name="T8" fmla="*/ 554 w 554"/>
                <a:gd name="T9" fmla="*/ 31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39">
                  <a:moveTo>
                    <a:pt x="554" y="319"/>
                  </a:moveTo>
                  <a:lnTo>
                    <a:pt x="552" y="939"/>
                  </a:lnTo>
                  <a:lnTo>
                    <a:pt x="0" y="620"/>
                  </a:lnTo>
                  <a:lnTo>
                    <a:pt x="2" y="0"/>
                  </a:lnTo>
                  <a:lnTo>
                    <a:pt x="554" y="319"/>
                  </a:lnTo>
                  <a:close/>
                </a:path>
              </a:pathLst>
            </a:custGeom>
            <a:solidFill>
              <a:srgbClr val="FF7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2">
              <a:extLst>
                <a:ext uri="{FF2B5EF4-FFF2-40B4-BE49-F238E27FC236}">
                  <a16:creationId xmlns:a16="http://schemas.microsoft.com/office/drawing/2014/main" xmlns="" id="{8C6F5277-02DB-4D60-AFD4-F8C6F53116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00260" y="1565060"/>
              <a:ext cx="23918" cy="687102"/>
            </a:xfrm>
            <a:custGeom>
              <a:avLst/>
              <a:gdLst>
                <a:gd name="T0" fmla="*/ 2 w 22"/>
                <a:gd name="T1" fmla="*/ 12 h 632"/>
                <a:gd name="T2" fmla="*/ 22 w 22"/>
                <a:gd name="T3" fmla="*/ 0 h 632"/>
                <a:gd name="T4" fmla="*/ 21 w 22"/>
                <a:gd name="T5" fmla="*/ 620 h 632"/>
                <a:gd name="T6" fmla="*/ 0 w 22"/>
                <a:gd name="T7" fmla="*/ 632 h 632"/>
                <a:gd name="T8" fmla="*/ 2 w 22"/>
                <a:gd name="T9" fmla="*/ 1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32">
                  <a:moveTo>
                    <a:pt x="2" y="12"/>
                  </a:moveTo>
                  <a:lnTo>
                    <a:pt x="22" y="0"/>
                  </a:lnTo>
                  <a:lnTo>
                    <a:pt x="21" y="620"/>
                  </a:lnTo>
                  <a:lnTo>
                    <a:pt x="0" y="63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B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3">
              <a:extLst>
                <a:ext uri="{FF2B5EF4-FFF2-40B4-BE49-F238E27FC236}">
                  <a16:creationId xmlns:a16="http://schemas.microsoft.com/office/drawing/2014/main" xmlns="" id="{D62ABC22-5D2B-4C04-BEA1-30BD4838C0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308" y="1219335"/>
              <a:ext cx="621871" cy="358772"/>
            </a:xfrm>
            <a:custGeom>
              <a:avLst/>
              <a:gdLst>
                <a:gd name="T0" fmla="*/ 0 w 572"/>
                <a:gd name="T1" fmla="*/ 11 h 330"/>
                <a:gd name="T2" fmla="*/ 20 w 572"/>
                <a:gd name="T3" fmla="*/ 0 h 330"/>
                <a:gd name="T4" fmla="*/ 572 w 572"/>
                <a:gd name="T5" fmla="*/ 318 h 330"/>
                <a:gd name="T6" fmla="*/ 552 w 572"/>
                <a:gd name="T7" fmla="*/ 330 h 330"/>
                <a:gd name="T8" fmla="*/ 0 w 572"/>
                <a:gd name="T9" fmla="*/ 1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330">
                  <a:moveTo>
                    <a:pt x="0" y="11"/>
                  </a:moveTo>
                  <a:lnTo>
                    <a:pt x="20" y="0"/>
                  </a:lnTo>
                  <a:lnTo>
                    <a:pt x="572" y="318"/>
                  </a:lnTo>
                  <a:lnTo>
                    <a:pt x="552" y="33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A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4">
              <a:extLst>
                <a:ext uri="{FF2B5EF4-FFF2-40B4-BE49-F238E27FC236}">
                  <a16:creationId xmlns:a16="http://schemas.microsoft.com/office/drawing/2014/main" xmlns="" id="{9A2C5861-609B-4131-BB6F-60C28432B4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7087" y="1671605"/>
              <a:ext cx="568599" cy="612086"/>
            </a:xfrm>
            <a:custGeom>
              <a:avLst/>
              <a:gdLst>
                <a:gd name="T0" fmla="*/ 0 w 523"/>
                <a:gd name="T1" fmla="*/ 48 h 563"/>
                <a:gd name="T2" fmla="*/ 0 w 523"/>
                <a:gd name="T3" fmla="*/ 268 h 563"/>
                <a:gd name="T4" fmla="*/ 523 w 523"/>
                <a:gd name="T5" fmla="*/ 563 h 563"/>
                <a:gd name="T6" fmla="*/ 523 w 523"/>
                <a:gd name="T7" fmla="*/ 35 h 563"/>
                <a:gd name="T8" fmla="*/ 448 w 523"/>
                <a:gd name="T9" fmla="*/ 134 h 563"/>
                <a:gd name="T10" fmla="*/ 378 w 523"/>
                <a:gd name="T11" fmla="*/ 50 h 563"/>
                <a:gd name="T12" fmla="*/ 225 w 523"/>
                <a:gd name="T13" fmla="*/ 174 h 563"/>
                <a:gd name="T14" fmla="*/ 122 w 523"/>
                <a:gd name="T15" fmla="*/ 0 h 563"/>
                <a:gd name="T16" fmla="*/ 0 w 523"/>
                <a:gd name="T17" fmla="*/ 48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3" h="563">
                  <a:moveTo>
                    <a:pt x="0" y="48"/>
                  </a:moveTo>
                  <a:lnTo>
                    <a:pt x="0" y="268"/>
                  </a:lnTo>
                  <a:lnTo>
                    <a:pt x="523" y="563"/>
                  </a:lnTo>
                  <a:lnTo>
                    <a:pt x="523" y="35"/>
                  </a:lnTo>
                  <a:lnTo>
                    <a:pt x="448" y="134"/>
                  </a:lnTo>
                  <a:lnTo>
                    <a:pt x="378" y="50"/>
                  </a:lnTo>
                  <a:lnTo>
                    <a:pt x="225" y="174"/>
                  </a:lnTo>
                  <a:lnTo>
                    <a:pt x="122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9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5">
              <a:extLst>
                <a:ext uri="{FF2B5EF4-FFF2-40B4-BE49-F238E27FC236}">
                  <a16:creationId xmlns:a16="http://schemas.microsoft.com/office/drawing/2014/main" xmlns="" id="{07FB2478-AE9E-43CE-8950-FD71D8ED58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8044" y="1689000"/>
              <a:ext cx="119591" cy="128288"/>
            </a:xfrm>
            <a:custGeom>
              <a:avLst/>
              <a:gdLst>
                <a:gd name="T0" fmla="*/ 52 w 110"/>
                <a:gd name="T1" fmla="*/ 0 h 118"/>
                <a:gd name="T2" fmla="*/ 0 w 110"/>
                <a:gd name="T3" fmla="*/ 34 h 118"/>
                <a:gd name="T4" fmla="*/ 70 w 110"/>
                <a:gd name="T5" fmla="*/ 118 h 118"/>
                <a:gd name="T6" fmla="*/ 110 w 110"/>
                <a:gd name="T7" fmla="*/ 68 h 118"/>
                <a:gd name="T8" fmla="*/ 52 w 11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8">
                  <a:moveTo>
                    <a:pt x="52" y="0"/>
                  </a:moveTo>
                  <a:lnTo>
                    <a:pt x="0" y="34"/>
                  </a:lnTo>
                  <a:lnTo>
                    <a:pt x="70" y="118"/>
                  </a:lnTo>
                  <a:lnTo>
                    <a:pt x="110" y="6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6">
              <a:extLst>
                <a:ext uri="{FF2B5EF4-FFF2-40B4-BE49-F238E27FC236}">
                  <a16:creationId xmlns:a16="http://schemas.microsoft.com/office/drawing/2014/main" xmlns="" id="{4EF895FE-BAA1-4E4D-B141-E2642D1400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724" y="1643338"/>
              <a:ext cx="167427" cy="217437"/>
            </a:xfrm>
            <a:custGeom>
              <a:avLst/>
              <a:gdLst>
                <a:gd name="T0" fmla="*/ 154 w 154"/>
                <a:gd name="T1" fmla="*/ 158 h 200"/>
                <a:gd name="T2" fmla="*/ 50 w 154"/>
                <a:gd name="T3" fmla="*/ 0 h 200"/>
                <a:gd name="T4" fmla="*/ 0 w 154"/>
                <a:gd name="T5" fmla="*/ 26 h 200"/>
                <a:gd name="T6" fmla="*/ 103 w 154"/>
                <a:gd name="T7" fmla="*/ 200 h 200"/>
                <a:gd name="T8" fmla="*/ 154 w 154"/>
                <a:gd name="T9" fmla="*/ 1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00">
                  <a:moveTo>
                    <a:pt x="154" y="158"/>
                  </a:moveTo>
                  <a:lnTo>
                    <a:pt x="50" y="0"/>
                  </a:lnTo>
                  <a:lnTo>
                    <a:pt x="0" y="26"/>
                  </a:lnTo>
                  <a:lnTo>
                    <a:pt x="103" y="200"/>
                  </a:lnTo>
                  <a:lnTo>
                    <a:pt x="154" y="158"/>
                  </a:lnTo>
                  <a:close/>
                </a:path>
              </a:pathLst>
            </a:custGeom>
            <a:solidFill>
              <a:srgbClr val="FFB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7">
              <a:extLst>
                <a:ext uri="{FF2B5EF4-FFF2-40B4-BE49-F238E27FC236}">
                  <a16:creationId xmlns:a16="http://schemas.microsoft.com/office/drawing/2014/main" xmlns="" id="{00401881-380E-4806-A3CC-61EFE60A79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7087" y="1643338"/>
              <a:ext cx="186996" cy="80452"/>
            </a:xfrm>
            <a:custGeom>
              <a:avLst/>
              <a:gdLst>
                <a:gd name="T0" fmla="*/ 122 w 172"/>
                <a:gd name="T1" fmla="*/ 26 h 74"/>
                <a:gd name="T2" fmla="*/ 172 w 172"/>
                <a:gd name="T3" fmla="*/ 0 h 74"/>
                <a:gd name="T4" fmla="*/ 36 w 172"/>
                <a:gd name="T5" fmla="*/ 47 h 74"/>
                <a:gd name="T6" fmla="*/ 0 w 172"/>
                <a:gd name="T7" fmla="*/ 74 h 74"/>
                <a:gd name="T8" fmla="*/ 122 w 172"/>
                <a:gd name="T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74">
                  <a:moveTo>
                    <a:pt x="122" y="26"/>
                  </a:moveTo>
                  <a:lnTo>
                    <a:pt x="172" y="0"/>
                  </a:lnTo>
                  <a:lnTo>
                    <a:pt x="36" y="47"/>
                  </a:lnTo>
                  <a:lnTo>
                    <a:pt x="0" y="74"/>
                  </a:lnTo>
                  <a:lnTo>
                    <a:pt x="122" y="26"/>
                  </a:lnTo>
                  <a:close/>
                </a:path>
              </a:pathLst>
            </a:custGeom>
            <a:solidFill>
              <a:srgbClr val="FEE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8">
              <a:extLst>
                <a:ext uri="{FF2B5EF4-FFF2-40B4-BE49-F238E27FC236}">
                  <a16:creationId xmlns:a16="http://schemas.microsoft.com/office/drawing/2014/main" xmlns="" id="{3FC249EB-6B46-4E96-8B4A-3EA67AABDD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5685" y="1683564"/>
              <a:ext cx="44575" cy="600127"/>
            </a:xfrm>
            <a:custGeom>
              <a:avLst/>
              <a:gdLst>
                <a:gd name="T0" fmla="*/ 0 w 41"/>
                <a:gd name="T1" fmla="*/ 24 h 552"/>
                <a:gd name="T2" fmla="*/ 41 w 41"/>
                <a:gd name="T3" fmla="*/ 0 h 552"/>
                <a:gd name="T4" fmla="*/ 41 w 41"/>
                <a:gd name="T5" fmla="*/ 523 h 552"/>
                <a:gd name="T6" fmla="*/ 0 w 41"/>
                <a:gd name="T7" fmla="*/ 552 h 552"/>
                <a:gd name="T8" fmla="*/ 0 w 41"/>
                <a:gd name="T9" fmla="*/ 24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52">
                  <a:moveTo>
                    <a:pt x="0" y="24"/>
                  </a:moveTo>
                  <a:lnTo>
                    <a:pt x="41" y="0"/>
                  </a:lnTo>
                  <a:lnTo>
                    <a:pt x="41" y="523"/>
                  </a:lnTo>
                  <a:lnTo>
                    <a:pt x="0" y="55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9">
              <a:extLst>
                <a:ext uri="{FF2B5EF4-FFF2-40B4-BE49-F238E27FC236}">
                  <a16:creationId xmlns:a16="http://schemas.microsoft.com/office/drawing/2014/main" xmlns="" id="{346D9D8B-73FC-4E71-98CE-AEF89F244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6346" y="1987976"/>
              <a:ext cx="120678" cy="418567"/>
            </a:xfrm>
            <a:custGeom>
              <a:avLst/>
              <a:gdLst>
                <a:gd name="T0" fmla="*/ 0 w 111"/>
                <a:gd name="T1" fmla="*/ 24 h 385"/>
                <a:gd name="T2" fmla="*/ 41 w 111"/>
                <a:gd name="T3" fmla="*/ 0 h 385"/>
                <a:gd name="T4" fmla="*/ 111 w 111"/>
                <a:gd name="T5" fmla="*/ 360 h 385"/>
                <a:gd name="T6" fmla="*/ 70 w 111"/>
                <a:gd name="T7" fmla="*/ 385 h 385"/>
                <a:gd name="T8" fmla="*/ 0 w 111"/>
                <a:gd name="T9" fmla="*/ 2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85">
                  <a:moveTo>
                    <a:pt x="0" y="24"/>
                  </a:moveTo>
                  <a:lnTo>
                    <a:pt x="41" y="0"/>
                  </a:lnTo>
                  <a:lnTo>
                    <a:pt x="111" y="360"/>
                  </a:lnTo>
                  <a:lnTo>
                    <a:pt x="70" y="38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B5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0">
              <a:extLst>
                <a:ext uri="{FF2B5EF4-FFF2-40B4-BE49-F238E27FC236}">
                  <a16:creationId xmlns:a16="http://schemas.microsoft.com/office/drawing/2014/main" xmlns="" id="{DF045C4F-6106-45F5-801A-1615A5B725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4560" y="1575932"/>
              <a:ext cx="267448" cy="80452"/>
            </a:xfrm>
            <a:custGeom>
              <a:avLst/>
              <a:gdLst>
                <a:gd name="T0" fmla="*/ 0 w 246"/>
                <a:gd name="T1" fmla="*/ 54 h 74"/>
                <a:gd name="T2" fmla="*/ 42 w 246"/>
                <a:gd name="T3" fmla="*/ 30 h 74"/>
                <a:gd name="T4" fmla="*/ 246 w 246"/>
                <a:gd name="T5" fmla="*/ 50 h 74"/>
                <a:gd name="T6" fmla="*/ 204 w 246"/>
                <a:gd name="T7" fmla="*/ 74 h 74"/>
                <a:gd name="T8" fmla="*/ 0 w 246"/>
                <a:gd name="T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74">
                  <a:moveTo>
                    <a:pt x="0" y="54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94" y="0"/>
                    <a:pt x="167" y="4"/>
                    <a:pt x="246" y="50"/>
                  </a:cubicBezTo>
                  <a:cubicBezTo>
                    <a:pt x="204" y="74"/>
                    <a:pt x="204" y="74"/>
                    <a:pt x="204" y="74"/>
                  </a:cubicBezTo>
                  <a:cubicBezTo>
                    <a:pt x="125" y="28"/>
                    <a:pt x="52" y="24"/>
                    <a:pt x="0" y="54"/>
                  </a:cubicBezTo>
                  <a:close/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1">
              <a:extLst>
                <a:ext uri="{FF2B5EF4-FFF2-40B4-BE49-F238E27FC236}">
                  <a16:creationId xmlns:a16="http://schemas.microsoft.com/office/drawing/2014/main" xmlns="" id="{B56AA054-77F8-480B-B7DC-CFFB5342FE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4560" y="1596589"/>
              <a:ext cx="70667" cy="38052"/>
            </a:xfrm>
            <a:custGeom>
              <a:avLst/>
              <a:gdLst>
                <a:gd name="T0" fmla="*/ 0 w 65"/>
                <a:gd name="T1" fmla="*/ 35 h 35"/>
                <a:gd name="T2" fmla="*/ 42 w 65"/>
                <a:gd name="T3" fmla="*/ 11 h 35"/>
                <a:gd name="T4" fmla="*/ 65 w 65"/>
                <a:gd name="T5" fmla="*/ 0 h 35"/>
                <a:gd name="T6" fmla="*/ 23 w 65"/>
                <a:gd name="T7" fmla="*/ 25 h 35"/>
                <a:gd name="T8" fmla="*/ 0 w 6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5">
                  <a:moveTo>
                    <a:pt x="0" y="35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9" y="7"/>
                    <a:pt x="57" y="3"/>
                    <a:pt x="65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5" y="27"/>
                    <a:pt x="8" y="31"/>
                    <a:pt x="0" y="3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2">
              <a:extLst>
                <a:ext uri="{FF2B5EF4-FFF2-40B4-BE49-F238E27FC236}">
                  <a16:creationId xmlns:a16="http://schemas.microsoft.com/office/drawing/2014/main" xmlns="" id="{3295A5F4-DB5B-4215-9D7B-216FA8DAA4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9565" y="1591153"/>
              <a:ext cx="67406" cy="32616"/>
            </a:xfrm>
            <a:custGeom>
              <a:avLst/>
              <a:gdLst>
                <a:gd name="T0" fmla="*/ 0 w 62"/>
                <a:gd name="T1" fmla="*/ 30 h 30"/>
                <a:gd name="T2" fmla="*/ 42 w 62"/>
                <a:gd name="T3" fmla="*/ 5 h 30"/>
                <a:gd name="T4" fmla="*/ 62 w 62"/>
                <a:gd name="T5" fmla="*/ 0 h 30"/>
                <a:gd name="T6" fmla="*/ 21 w 62"/>
                <a:gd name="T7" fmla="*/ 24 h 30"/>
                <a:gd name="T8" fmla="*/ 0 w 6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0">
                  <a:moveTo>
                    <a:pt x="0" y="30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9" y="3"/>
                    <a:pt x="55" y="1"/>
                    <a:pt x="62" y="0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4" y="25"/>
                    <a:pt x="7" y="27"/>
                    <a:pt x="0" y="30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3">
              <a:extLst>
                <a:ext uri="{FF2B5EF4-FFF2-40B4-BE49-F238E27FC236}">
                  <a16:creationId xmlns:a16="http://schemas.microsoft.com/office/drawing/2014/main" xmlns="" id="{87A5A8DF-4D46-4045-84C3-1D74A176F9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2396" y="1587892"/>
              <a:ext cx="63057" cy="29354"/>
            </a:xfrm>
            <a:custGeom>
              <a:avLst/>
              <a:gdLst>
                <a:gd name="T0" fmla="*/ 0 w 58"/>
                <a:gd name="T1" fmla="*/ 27 h 27"/>
                <a:gd name="T2" fmla="*/ 41 w 58"/>
                <a:gd name="T3" fmla="*/ 3 h 27"/>
                <a:gd name="T4" fmla="*/ 58 w 58"/>
                <a:gd name="T5" fmla="*/ 0 h 27"/>
                <a:gd name="T6" fmla="*/ 16 w 58"/>
                <a:gd name="T7" fmla="*/ 25 h 27"/>
                <a:gd name="T8" fmla="*/ 0 w 58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7">
                  <a:moveTo>
                    <a:pt x="0" y="27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7" y="2"/>
                    <a:pt x="52" y="1"/>
                    <a:pt x="58" y="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0" y="25"/>
                    <a:pt x="5" y="26"/>
                    <a:pt x="0" y="27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4">
              <a:extLst>
                <a:ext uri="{FF2B5EF4-FFF2-40B4-BE49-F238E27FC236}">
                  <a16:creationId xmlns:a16="http://schemas.microsoft.com/office/drawing/2014/main" xmlns="" id="{11F74082-6D8F-4F3D-BDC7-D4D2B618D2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9791" y="1587892"/>
              <a:ext cx="61970" cy="27180"/>
            </a:xfrm>
            <a:custGeom>
              <a:avLst/>
              <a:gdLst>
                <a:gd name="T0" fmla="*/ 0 w 57"/>
                <a:gd name="T1" fmla="*/ 25 h 25"/>
                <a:gd name="T2" fmla="*/ 42 w 57"/>
                <a:gd name="T3" fmla="*/ 0 h 25"/>
                <a:gd name="T4" fmla="*/ 57 w 57"/>
                <a:gd name="T5" fmla="*/ 0 h 25"/>
                <a:gd name="T6" fmla="*/ 15 w 57"/>
                <a:gd name="T7" fmla="*/ 24 h 25"/>
                <a:gd name="T8" fmla="*/ 0 w 5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5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0"/>
                    <a:pt x="57" y="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24"/>
                    <a:pt x="5" y="24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5">
              <a:extLst>
                <a:ext uri="{FF2B5EF4-FFF2-40B4-BE49-F238E27FC236}">
                  <a16:creationId xmlns:a16="http://schemas.microsoft.com/office/drawing/2014/main" xmlns="" id="{82E4C174-FE22-4267-B6AA-3DE389A3D2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6099" y="1587892"/>
              <a:ext cx="59796" cy="26092"/>
            </a:xfrm>
            <a:custGeom>
              <a:avLst/>
              <a:gdLst>
                <a:gd name="T0" fmla="*/ 0 w 55"/>
                <a:gd name="T1" fmla="*/ 24 h 24"/>
                <a:gd name="T2" fmla="*/ 42 w 55"/>
                <a:gd name="T3" fmla="*/ 0 h 24"/>
                <a:gd name="T4" fmla="*/ 55 w 55"/>
                <a:gd name="T5" fmla="*/ 0 h 24"/>
                <a:gd name="T6" fmla="*/ 13 w 55"/>
                <a:gd name="T7" fmla="*/ 24 h 24"/>
                <a:gd name="T8" fmla="*/ 0 w 5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4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51" y="0"/>
                    <a:pt x="55" y="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4"/>
                    <a:pt x="4" y="24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6">
              <a:extLst>
                <a:ext uri="{FF2B5EF4-FFF2-40B4-BE49-F238E27FC236}">
                  <a16:creationId xmlns:a16="http://schemas.microsoft.com/office/drawing/2014/main" xmlns="" id="{1DD78D92-A9DF-4AC7-B5FC-12B161ACB1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0232" y="1587892"/>
              <a:ext cx="59796" cy="28267"/>
            </a:xfrm>
            <a:custGeom>
              <a:avLst/>
              <a:gdLst>
                <a:gd name="T0" fmla="*/ 0 w 55"/>
                <a:gd name="T1" fmla="*/ 24 h 26"/>
                <a:gd name="T2" fmla="*/ 42 w 55"/>
                <a:gd name="T3" fmla="*/ 0 h 26"/>
                <a:gd name="T4" fmla="*/ 55 w 55"/>
                <a:gd name="T5" fmla="*/ 1 h 26"/>
                <a:gd name="T6" fmla="*/ 13 w 55"/>
                <a:gd name="T7" fmla="*/ 26 h 26"/>
                <a:gd name="T8" fmla="*/ 0 w 55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51" y="1"/>
                    <a:pt x="55" y="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9" y="25"/>
                    <a:pt x="5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7">
              <a:extLst>
                <a:ext uri="{FF2B5EF4-FFF2-40B4-BE49-F238E27FC236}">
                  <a16:creationId xmlns:a16="http://schemas.microsoft.com/office/drawing/2014/main" xmlns="" id="{55DFC16C-63E3-4005-B04D-B8CBCCF1D8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4366" y="1588978"/>
              <a:ext cx="59796" cy="29354"/>
            </a:xfrm>
            <a:custGeom>
              <a:avLst/>
              <a:gdLst>
                <a:gd name="T0" fmla="*/ 0 w 55"/>
                <a:gd name="T1" fmla="*/ 25 h 27"/>
                <a:gd name="T2" fmla="*/ 42 w 55"/>
                <a:gd name="T3" fmla="*/ 0 h 27"/>
                <a:gd name="T4" fmla="*/ 55 w 55"/>
                <a:gd name="T5" fmla="*/ 2 h 27"/>
                <a:gd name="T6" fmla="*/ 13 w 55"/>
                <a:gd name="T7" fmla="*/ 27 h 27"/>
                <a:gd name="T8" fmla="*/ 0 w 55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7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50" y="2"/>
                    <a:pt x="55" y="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9" y="26"/>
                    <a:pt x="4" y="25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8">
              <a:extLst>
                <a:ext uri="{FF2B5EF4-FFF2-40B4-BE49-F238E27FC236}">
                  <a16:creationId xmlns:a16="http://schemas.microsoft.com/office/drawing/2014/main" xmlns="" id="{4650C555-DCC8-47C3-97A7-DEEA051970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8499" y="1591153"/>
              <a:ext cx="57621" cy="29354"/>
            </a:xfrm>
            <a:custGeom>
              <a:avLst/>
              <a:gdLst>
                <a:gd name="T0" fmla="*/ 0 w 53"/>
                <a:gd name="T1" fmla="*/ 25 h 27"/>
                <a:gd name="T2" fmla="*/ 42 w 53"/>
                <a:gd name="T3" fmla="*/ 0 h 27"/>
                <a:gd name="T4" fmla="*/ 53 w 53"/>
                <a:gd name="T5" fmla="*/ 3 h 27"/>
                <a:gd name="T6" fmla="*/ 12 w 53"/>
                <a:gd name="T7" fmla="*/ 27 h 27"/>
                <a:gd name="T8" fmla="*/ 0 w 53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1"/>
                    <a:pt x="49" y="2"/>
                    <a:pt x="53" y="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8" y="26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9">
              <a:extLst>
                <a:ext uri="{FF2B5EF4-FFF2-40B4-BE49-F238E27FC236}">
                  <a16:creationId xmlns:a16="http://schemas.microsoft.com/office/drawing/2014/main" xmlns="" id="{46425AFA-9224-404D-89BE-D6F6AF7B62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1545" y="1594415"/>
              <a:ext cx="57621" cy="30441"/>
            </a:xfrm>
            <a:custGeom>
              <a:avLst/>
              <a:gdLst>
                <a:gd name="T0" fmla="*/ 0 w 53"/>
                <a:gd name="T1" fmla="*/ 24 h 28"/>
                <a:gd name="T2" fmla="*/ 41 w 53"/>
                <a:gd name="T3" fmla="*/ 0 h 28"/>
                <a:gd name="T4" fmla="*/ 53 w 53"/>
                <a:gd name="T5" fmla="*/ 3 h 28"/>
                <a:gd name="T6" fmla="*/ 11 w 53"/>
                <a:gd name="T7" fmla="*/ 28 h 28"/>
                <a:gd name="T8" fmla="*/ 0 w 53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8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1"/>
                    <a:pt x="49" y="2"/>
                    <a:pt x="53" y="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6"/>
                    <a:pt x="3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0">
              <a:extLst>
                <a:ext uri="{FF2B5EF4-FFF2-40B4-BE49-F238E27FC236}">
                  <a16:creationId xmlns:a16="http://schemas.microsoft.com/office/drawing/2014/main" xmlns="" id="{3F757B80-4464-4270-921F-761DBB906E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3504" y="1597676"/>
              <a:ext cx="58708" cy="30441"/>
            </a:xfrm>
            <a:custGeom>
              <a:avLst/>
              <a:gdLst>
                <a:gd name="T0" fmla="*/ 0 w 54"/>
                <a:gd name="T1" fmla="*/ 25 h 28"/>
                <a:gd name="T2" fmla="*/ 42 w 54"/>
                <a:gd name="T3" fmla="*/ 0 h 28"/>
                <a:gd name="T4" fmla="*/ 54 w 54"/>
                <a:gd name="T5" fmla="*/ 4 h 28"/>
                <a:gd name="T6" fmla="*/ 12 w 54"/>
                <a:gd name="T7" fmla="*/ 28 h 28"/>
                <a:gd name="T8" fmla="*/ 0 w 54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50" y="3"/>
                    <a:pt x="54" y="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8" y="27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1">
              <a:extLst>
                <a:ext uri="{FF2B5EF4-FFF2-40B4-BE49-F238E27FC236}">
                  <a16:creationId xmlns:a16="http://schemas.microsoft.com/office/drawing/2014/main" xmlns="" id="{0526D22D-9277-47FE-ACB5-2DC4954CD8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6551" y="1602025"/>
              <a:ext cx="57621" cy="31529"/>
            </a:xfrm>
            <a:custGeom>
              <a:avLst/>
              <a:gdLst>
                <a:gd name="T0" fmla="*/ 0 w 53"/>
                <a:gd name="T1" fmla="*/ 24 h 29"/>
                <a:gd name="T2" fmla="*/ 42 w 53"/>
                <a:gd name="T3" fmla="*/ 0 h 29"/>
                <a:gd name="T4" fmla="*/ 53 w 53"/>
                <a:gd name="T5" fmla="*/ 4 h 29"/>
                <a:gd name="T6" fmla="*/ 11 w 53"/>
                <a:gd name="T7" fmla="*/ 29 h 29"/>
                <a:gd name="T8" fmla="*/ 0 w 53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1"/>
                    <a:pt x="49" y="3"/>
                    <a:pt x="53" y="4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4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2">
              <a:extLst>
                <a:ext uri="{FF2B5EF4-FFF2-40B4-BE49-F238E27FC236}">
                  <a16:creationId xmlns:a16="http://schemas.microsoft.com/office/drawing/2014/main" xmlns="" id="{C86925C6-410D-4A34-9AD3-F7B068DB10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18509" y="1606373"/>
              <a:ext cx="58708" cy="32616"/>
            </a:xfrm>
            <a:custGeom>
              <a:avLst/>
              <a:gdLst>
                <a:gd name="T0" fmla="*/ 0 w 54"/>
                <a:gd name="T1" fmla="*/ 25 h 30"/>
                <a:gd name="T2" fmla="*/ 42 w 54"/>
                <a:gd name="T3" fmla="*/ 0 h 30"/>
                <a:gd name="T4" fmla="*/ 54 w 54"/>
                <a:gd name="T5" fmla="*/ 5 h 30"/>
                <a:gd name="T6" fmla="*/ 12 w 54"/>
                <a:gd name="T7" fmla="*/ 30 h 30"/>
                <a:gd name="T8" fmla="*/ 0 w 54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4" y="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8" y="28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3">
              <a:extLst>
                <a:ext uri="{FF2B5EF4-FFF2-40B4-BE49-F238E27FC236}">
                  <a16:creationId xmlns:a16="http://schemas.microsoft.com/office/drawing/2014/main" xmlns="" id="{8026F9D4-709A-47B1-B129-A472B85426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1556" y="1611810"/>
              <a:ext cx="57621" cy="32616"/>
            </a:xfrm>
            <a:custGeom>
              <a:avLst/>
              <a:gdLst>
                <a:gd name="T0" fmla="*/ 0 w 53"/>
                <a:gd name="T1" fmla="*/ 25 h 30"/>
                <a:gd name="T2" fmla="*/ 42 w 53"/>
                <a:gd name="T3" fmla="*/ 0 h 30"/>
                <a:gd name="T4" fmla="*/ 53 w 53"/>
                <a:gd name="T5" fmla="*/ 6 h 30"/>
                <a:gd name="T6" fmla="*/ 12 w 53"/>
                <a:gd name="T7" fmla="*/ 30 h 30"/>
                <a:gd name="T8" fmla="*/ 0 w 53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3" y="6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8" y="28"/>
                    <a:pt x="4" y="26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4">
              <a:extLst>
                <a:ext uri="{FF2B5EF4-FFF2-40B4-BE49-F238E27FC236}">
                  <a16:creationId xmlns:a16="http://schemas.microsoft.com/office/drawing/2014/main" xmlns="" id="{3F137B4C-06A4-4D65-AFBD-DB8CC32264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4602" y="1618333"/>
              <a:ext cx="57621" cy="32616"/>
            </a:xfrm>
            <a:custGeom>
              <a:avLst/>
              <a:gdLst>
                <a:gd name="T0" fmla="*/ 0 w 53"/>
                <a:gd name="T1" fmla="*/ 24 h 30"/>
                <a:gd name="T2" fmla="*/ 41 w 53"/>
                <a:gd name="T3" fmla="*/ 0 h 30"/>
                <a:gd name="T4" fmla="*/ 53 w 53"/>
                <a:gd name="T5" fmla="*/ 6 h 30"/>
                <a:gd name="T6" fmla="*/ 11 w 53"/>
                <a:gd name="T7" fmla="*/ 30 h 30"/>
                <a:gd name="T8" fmla="*/ 0 w 53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2"/>
                    <a:pt x="49" y="4"/>
                    <a:pt x="53" y="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7" y="28"/>
                    <a:pt x="3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5">
              <a:extLst>
                <a:ext uri="{FF2B5EF4-FFF2-40B4-BE49-F238E27FC236}">
                  <a16:creationId xmlns:a16="http://schemas.microsoft.com/office/drawing/2014/main" xmlns="" id="{D696C57D-643A-41E7-A14C-B5D574C372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6561" y="1624856"/>
              <a:ext cx="55447" cy="31529"/>
            </a:xfrm>
            <a:custGeom>
              <a:avLst/>
              <a:gdLst>
                <a:gd name="T0" fmla="*/ 0 w 51"/>
                <a:gd name="T1" fmla="*/ 24 h 29"/>
                <a:gd name="T2" fmla="*/ 42 w 51"/>
                <a:gd name="T3" fmla="*/ 0 h 29"/>
                <a:gd name="T4" fmla="*/ 51 w 51"/>
                <a:gd name="T5" fmla="*/ 5 h 29"/>
                <a:gd name="T6" fmla="*/ 9 w 51"/>
                <a:gd name="T7" fmla="*/ 29 h 29"/>
                <a:gd name="T8" fmla="*/ 0 w 51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2"/>
                    <a:pt x="48" y="3"/>
                    <a:pt x="51" y="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6" y="28"/>
                    <a:pt x="3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6">
              <a:extLst>
                <a:ext uri="{FF2B5EF4-FFF2-40B4-BE49-F238E27FC236}">
                  <a16:creationId xmlns:a16="http://schemas.microsoft.com/office/drawing/2014/main" xmlns="" id="{109DA0B7-8DAA-4B28-B729-82E9D0343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53236" y="1557450"/>
              <a:ext cx="537070" cy="849093"/>
            </a:xfrm>
            <a:custGeom>
              <a:avLst/>
              <a:gdLst>
                <a:gd name="T0" fmla="*/ 288 w 494"/>
                <a:gd name="T1" fmla="*/ 91 h 782"/>
                <a:gd name="T2" fmla="*/ 494 w 494"/>
                <a:gd name="T3" fmla="*/ 310 h 782"/>
                <a:gd name="T4" fmla="*/ 288 w 494"/>
                <a:gd name="T5" fmla="*/ 421 h 782"/>
                <a:gd name="T6" fmla="*/ 358 w 494"/>
                <a:gd name="T7" fmla="*/ 782 h 782"/>
                <a:gd name="T8" fmla="*/ 287 w 494"/>
                <a:gd name="T9" fmla="*/ 751 h 782"/>
                <a:gd name="T10" fmla="*/ 1 w 494"/>
                <a:gd name="T11" fmla="*/ 255 h 782"/>
                <a:gd name="T12" fmla="*/ 288 w 494"/>
                <a:gd name="T13" fmla="*/ 9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82">
                  <a:moveTo>
                    <a:pt x="288" y="91"/>
                  </a:moveTo>
                  <a:cubicBezTo>
                    <a:pt x="369" y="138"/>
                    <a:pt x="442" y="218"/>
                    <a:pt x="494" y="310"/>
                  </a:cubicBezTo>
                  <a:cubicBezTo>
                    <a:pt x="288" y="421"/>
                    <a:pt x="288" y="421"/>
                    <a:pt x="288" y="421"/>
                  </a:cubicBezTo>
                  <a:cubicBezTo>
                    <a:pt x="358" y="782"/>
                    <a:pt x="358" y="782"/>
                    <a:pt x="358" y="782"/>
                  </a:cubicBezTo>
                  <a:cubicBezTo>
                    <a:pt x="335" y="775"/>
                    <a:pt x="311" y="765"/>
                    <a:pt x="287" y="751"/>
                  </a:cubicBezTo>
                  <a:cubicBezTo>
                    <a:pt x="128" y="659"/>
                    <a:pt x="0" y="438"/>
                    <a:pt x="1" y="255"/>
                  </a:cubicBezTo>
                  <a:cubicBezTo>
                    <a:pt x="1" y="73"/>
                    <a:pt x="130" y="0"/>
                    <a:pt x="288" y="91"/>
                  </a:cubicBezTo>
                  <a:close/>
                </a:path>
              </a:pathLst>
            </a:custGeom>
            <a:solidFill>
              <a:srgbClr val="F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7">
              <a:extLst>
                <a:ext uri="{FF2B5EF4-FFF2-40B4-BE49-F238E27FC236}">
                  <a16:creationId xmlns:a16="http://schemas.microsoft.com/office/drawing/2014/main" xmlns="" id="{4F6FAB3C-64DC-4FB3-9560-82204D6A6B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6346" y="1630291"/>
              <a:ext cx="269622" cy="263099"/>
            </a:xfrm>
            <a:custGeom>
              <a:avLst/>
              <a:gdLst>
                <a:gd name="T0" fmla="*/ 0 w 248"/>
                <a:gd name="T1" fmla="*/ 24 h 243"/>
                <a:gd name="T2" fmla="*/ 42 w 248"/>
                <a:gd name="T3" fmla="*/ 0 h 243"/>
                <a:gd name="T4" fmla="*/ 248 w 248"/>
                <a:gd name="T5" fmla="*/ 219 h 243"/>
                <a:gd name="T6" fmla="*/ 206 w 248"/>
                <a:gd name="T7" fmla="*/ 243 h 243"/>
                <a:gd name="T8" fmla="*/ 0 w 248"/>
                <a:gd name="T9" fmla="*/ 2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3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23" y="47"/>
                    <a:pt x="196" y="127"/>
                    <a:pt x="248" y="219"/>
                  </a:cubicBezTo>
                  <a:cubicBezTo>
                    <a:pt x="206" y="243"/>
                    <a:pt x="206" y="243"/>
                    <a:pt x="206" y="243"/>
                  </a:cubicBezTo>
                  <a:cubicBezTo>
                    <a:pt x="154" y="151"/>
                    <a:pt x="81" y="71"/>
                    <a:pt x="0" y="24"/>
                  </a:cubicBezTo>
                  <a:close/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8">
              <a:extLst>
                <a:ext uri="{FF2B5EF4-FFF2-40B4-BE49-F238E27FC236}">
                  <a16:creationId xmlns:a16="http://schemas.microsoft.com/office/drawing/2014/main" xmlns="" id="{6875BD3E-42AB-4C0D-8B61-188A23F4AB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6346" y="1630291"/>
              <a:ext cx="48924" cy="28267"/>
            </a:xfrm>
            <a:custGeom>
              <a:avLst/>
              <a:gdLst>
                <a:gd name="T0" fmla="*/ 0 w 45"/>
                <a:gd name="T1" fmla="*/ 24 h 26"/>
                <a:gd name="T2" fmla="*/ 42 w 45"/>
                <a:gd name="T3" fmla="*/ 0 h 26"/>
                <a:gd name="T4" fmla="*/ 45 w 45"/>
                <a:gd name="T5" fmla="*/ 2 h 26"/>
                <a:gd name="T6" fmla="*/ 3 w 45"/>
                <a:gd name="T7" fmla="*/ 26 h 26"/>
                <a:gd name="T8" fmla="*/ 0 w 45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1"/>
                    <a:pt x="44" y="1"/>
                    <a:pt x="45" y="2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5"/>
                    <a:pt x="1" y="25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9">
              <a:extLst>
                <a:ext uri="{FF2B5EF4-FFF2-40B4-BE49-F238E27FC236}">
                  <a16:creationId xmlns:a16="http://schemas.microsoft.com/office/drawing/2014/main" xmlns="" id="{43B99450-ADAB-448A-A906-DC8D5D442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9608" y="1632466"/>
              <a:ext cx="58708" cy="33703"/>
            </a:xfrm>
            <a:custGeom>
              <a:avLst/>
              <a:gdLst>
                <a:gd name="T0" fmla="*/ 0 w 54"/>
                <a:gd name="T1" fmla="*/ 24 h 31"/>
                <a:gd name="T2" fmla="*/ 42 w 54"/>
                <a:gd name="T3" fmla="*/ 0 h 31"/>
                <a:gd name="T4" fmla="*/ 54 w 54"/>
                <a:gd name="T5" fmla="*/ 7 h 31"/>
                <a:gd name="T6" fmla="*/ 12 w 54"/>
                <a:gd name="T7" fmla="*/ 31 h 31"/>
                <a:gd name="T8" fmla="*/ 0 w 54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1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2"/>
                    <a:pt x="50" y="4"/>
                    <a:pt x="54" y="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8" y="29"/>
                    <a:pt x="4" y="26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0">
              <a:extLst>
                <a:ext uri="{FF2B5EF4-FFF2-40B4-BE49-F238E27FC236}">
                  <a16:creationId xmlns:a16="http://schemas.microsoft.com/office/drawing/2014/main" xmlns="" id="{AB5C2A7E-DFC3-437D-9986-8873CE686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2654" y="1640076"/>
              <a:ext cx="58708" cy="34790"/>
            </a:xfrm>
            <a:custGeom>
              <a:avLst/>
              <a:gdLst>
                <a:gd name="T0" fmla="*/ 0 w 54"/>
                <a:gd name="T1" fmla="*/ 24 h 32"/>
                <a:gd name="T2" fmla="*/ 42 w 54"/>
                <a:gd name="T3" fmla="*/ 0 h 32"/>
                <a:gd name="T4" fmla="*/ 54 w 54"/>
                <a:gd name="T5" fmla="*/ 8 h 32"/>
                <a:gd name="T6" fmla="*/ 13 w 54"/>
                <a:gd name="T7" fmla="*/ 32 h 32"/>
                <a:gd name="T8" fmla="*/ 0 w 54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3"/>
                    <a:pt x="50" y="5"/>
                    <a:pt x="54" y="8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" y="30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1">
              <a:extLst>
                <a:ext uri="{FF2B5EF4-FFF2-40B4-BE49-F238E27FC236}">
                  <a16:creationId xmlns:a16="http://schemas.microsoft.com/office/drawing/2014/main" xmlns="" id="{EE5A001C-DF06-40AE-8681-D65B3E1515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6787" y="1648774"/>
              <a:ext cx="58708" cy="35877"/>
            </a:xfrm>
            <a:custGeom>
              <a:avLst/>
              <a:gdLst>
                <a:gd name="T0" fmla="*/ 0 w 54"/>
                <a:gd name="T1" fmla="*/ 24 h 33"/>
                <a:gd name="T2" fmla="*/ 41 w 54"/>
                <a:gd name="T3" fmla="*/ 0 h 33"/>
                <a:gd name="T4" fmla="*/ 54 w 54"/>
                <a:gd name="T5" fmla="*/ 9 h 33"/>
                <a:gd name="T6" fmla="*/ 12 w 54"/>
                <a:gd name="T7" fmla="*/ 33 h 33"/>
                <a:gd name="T8" fmla="*/ 0 w 54"/>
                <a:gd name="T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6" y="3"/>
                    <a:pt x="50" y="6"/>
                    <a:pt x="54" y="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0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2">
              <a:extLst>
                <a:ext uri="{FF2B5EF4-FFF2-40B4-BE49-F238E27FC236}">
                  <a16:creationId xmlns:a16="http://schemas.microsoft.com/office/drawing/2014/main" xmlns="" id="{EFABCA0D-3518-47A4-BC5C-E95965713B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9833" y="1658558"/>
              <a:ext cx="58708" cy="36964"/>
            </a:xfrm>
            <a:custGeom>
              <a:avLst/>
              <a:gdLst>
                <a:gd name="T0" fmla="*/ 0 w 54"/>
                <a:gd name="T1" fmla="*/ 24 h 34"/>
                <a:gd name="T2" fmla="*/ 42 w 54"/>
                <a:gd name="T3" fmla="*/ 0 h 34"/>
                <a:gd name="T4" fmla="*/ 54 w 54"/>
                <a:gd name="T5" fmla="*/ 10 h 34"/>
                <a:gd name="T6" fmla="*/ 13 w 54"/>
                <a:gd name="T7" fmla="*/ 34 h 34"/>
                <a:gd name="T8" fmla="*/ 0 w 5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3"/>
                    <a:pt x="50" y="6"/>
                    <a:pt x="54" y="1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8" y="31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3">
              <a:extLst>
                <a:ext uri="{FF2B5EF4-FFF2-40B4-BE49-F238E27FC236}">
                  <a16:creationId xmlns:a16="http://schemas.microsoft.com/office/drawing/2014/main" xmlns="" id="{43690DB3-0AC8-4922-8D64-9535747D93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23967" y="1669430"/>
              <a:ext cx="58708" cy="36964"/>
            </a:xfrm>
            <a:custGeom>
              <a:avLst/>
              <a:gdLst>
                <a:gd name="T0" fmla="*/ 0 w 54"/>
                <a:gd name="T1" fmla="*/ 24 h 34"/>
                <a:gd name="T2" fmla="*/ 41 w 54"/>
                <a:gd name="T3" fmla="*/ 0 h 34"/>
                <a:gd name="T4" fmla="*/ 54 w 54"/>
                <a:gd name="T5" fmla="*/ 10 h 34"/>
                <a:gd name="T6" fmla="*/ 12 w 54"/>
                <a:gd name="T7" fmla="*/ 34 h 34"/>
                <a:gd name="T8" fmla="*/ 0 w 5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6" y="3"/>
                    <a:pt x="50" y="6"/>
                    <a:pt x="54" y="1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31"/>
                    <a:pt x="4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4">
              <a:extLst>
                <a:ext uri="{FF2B5EF4-FFF2-40B4-BE49-F238E27FC236}">
                  <a16:creationId xmlns:a16="http://schemas.microsoft.com/office/drawing/2014/main" xmlns="" id="{4C08EA9F-8DDB-497D-9704-845D3552E3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7013" y="1680302"/>
              <a:ext cx="59796" cy="38052"/>
            </a:xfrm>
            <a:custGeom>
              <a:avLst/>
              <a:gdLst>
                <a:gd name="T0" fmla="*/ 0 w 55"/>
                <a:gd name="T1" fmla="*/ 24 h 35"/>
                <a:gd name="T2" fmla="*/ 42 w 55"/>
                <a:gd name="T3" fmla="*/ 0 h 35"/>
                <a:gd name="T4" fmla="*/ 55 w 55"/>
                <a:gd name="T5" fmla="*/ 11 h 35"/>
                <a:gd name="T6" fmla="*/ 13 w 55"/>
                <a:gd name="T7" fmla="*/ 35 h 35"/>
                <a:gd name="T8" fmla="*/ 0 w 55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5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4"/>
                    <a:pt x="51" y="7"/>
                    <a:pt x="55" y="1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2"/>
                    <a:pt x="5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5">
              <a:extLst>
                <a:ext uri="{FF2B5EF4-FFF2-40B4-BE49-F238E27FC236}">
                  <a16:creationId xmlns:a16="http://schemas.microsoft.com/office/drawing/2014/main" xmlns="" id="{CCF478B1-41F1-4E78-84B3-240F036DF7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1146" y="1692261"/>
              <a:ext cx="59796" cy="39139"/>
            </a:xfrm>
            <a:custGeom>
              <a:avLst/>
              <a:gdLst>
                <a:gd name="T0" fmla="*/ 0 w 55"/>
                <a:gd name="T1" fmla="*/ 24 h 36"/>
                <a:gd name="T2" fmla="*/ 42 w 55"/>
                <a:gd name="T3" fmla="*/ 0 h 36"/>
                <a:gd name="T4" fmla="*/ 55 w 55"/>
                <a:gd name="T5" fmla="*/ 12 h 36"/>
                <a:gd name="T6" fmla="*/ 13 w 55"/>
                <a:gd name="T7" fmla="*/ 36 h 36"/>
                <a:gd name="T8" fmla="*/ 0 w 55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5" y="12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9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6">
              <a:extLst>
                <a:ext uri="{FF2B5EF4-FFF2-40B4-BE49-F238E27FC236}">
                  <a16:creationId xmlns:a16="http://schemas.microsoft.com/office/drawing/2014/main" xmlns="" id="{CB15D86C-175C-4F42-B209-FBD1941794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5280" y="1705308"/>
              <a:ext cx="58708" cy="39139"/>
            </a:xfrm>
            <a:custGeom>
              <a:avLst/>
              <a:gdLst>
                <a:gd name="T0" fmla="*/ 0 w 54"/>
                <a:gd name="T1" fmla="*/ 24 h 36"/>
                <a:gd name="T2" fmla="*/ 42 w 54"/>
                <a:gd name="T3" fmla="*/ 0 h 36"/>
                <a:gd name="T4" fmla="*/ 54 w 54"/>
                <a:gd name="T5" fmla="*/ 12 h 36"/>
                <a:gd name="T6" fmla="*/ 12 w 54"/>
                <a:gd name="T7" fmla="*/ 36 h 36"/>
                <a:gd name="T8" fmla="*/ 0 w 54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4" y="1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7">
              <a:extLst>
                <a:ext uri="{FF2B5EF4-FFF2-40B4-BE49-F238E27FC236}">
                  <a16:creationId xmlns:a16="http://schemas.microsoft.com/office/drawing/2014/main" xmlns="" id="{5F39055A-8D6A-4BC6-8DBE-57C35DFC64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78326" y="1718354"/>
              <a:ext cx="57621" cy="39139"/>
            </a:xfrm>
            <a:custGeom>
              <a:avLst/>
              <a:gdLst>
                <a:gd name="T0" fmla="*/ 0 w 53"/>
                <a:gd name="T1" fmla="*/ 24 h 36"/>
                <a:gd name="T2" fmla="*/ 42 w 53"/>
                <a:gd name="T3" fmla="*/ 0 h 36"/>
                <a:gd name="T4" fmla="*/ 53 w 53"/>
                <a:gd name="T5" fmla="*/ 12 h 36"/>
                <a:gd name="T6" fmla="*/ 12 w 53"/>
                <a:gd name="T7" fmla="*/ 36 h 36"/>
                <a:gd name="T8" fmla="*/ 0 w 53"/>
                <a:gd name="T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4"/>
                    <a:pt x="50" y="8"/>
                    <a:pt x="53" y="12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4" y="28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8">
              <a:extLst>
                <a:ext uri="{FF2B5EF4-FFF2-40B4-BE49-F238E27FC236}">
                  <a16:creationId xmlns:a16="http://schemas.microsoft.com/office/drawing/2014/main" xmlns="" id="{954A4AEE-E695-4BAA-B9A5-9563FE6DFA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1372" y="1731400"/>
              <a:ext cx="57621" cy="40226"/>
            </a:xfrm>
            <a:custGeom>
              <a:avLst/>
              <a:gdLst>
                <a:gd name="T0" fmla="*/ 0 w 53"/>
                <a:gd name="T1" fmla="*/ 24 h 37"/>
                <a:gd name="T2" fmla="*/ 41 w 53"/>
                <a:gd name="T3" fmla="*/ 0 h 37"/>
                <a:gd name="T4" fmla="*/ 53 w 53"/>
                <a:gd name="T5" fmla="*/ 12 h 37"/>
                <a:gd name="T6" fmla="*/ 11 w 53"/>
                <a:gd name="T7" fmla="*/ 37 h 37"/>
                <a:gd name="T8" fmla="*/ 0 w 53"/>
                <a:gd name="T9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5" y="4"/>
                    <a:pt x="49" y="8"/>
                    <a:pt x="53" y="12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7" y="33"/>
                    <a:pt x="3" y="29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9">
              <a:extLst>
                <a:ext uri="{FF2B5EF4-FFF2-40B4-BE49-F238E27FC236}">
                  <a16:creationId xmlns:a16="http://schemas.microsoft.com/office/drawing/2014/main" xmlns="" id="{C4121CB3-A451-4F5A-A881-180D60103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03331" y="1744446"/>
              <a:ext cx="57621" cy="40226"/>
            </a:xfrm>
            <a:custGeom>
              <a:avLst/>
              <a:gdLst>
                <a:gd name="T0" fmla="*/ 0 w 53"/>
                <a:gd name="T1" fmla="*/ 25 h 38"/>
                <a:gd name="T2" fmla="*/ 42 w 53"/>
                <a:gd name="T3" fmla="*/ 0 h 38"/>
                <a:gd name="T4" fmla="*/ 53 w 53"/>
                <a:gd name="T5" fmla="*/ 13 h 38"/>
                <a:gd name="T6" fmla="*/ 11 w 53"/>
                <a:gd name="T7" fmla="*/ 38 h 38"/>
                <a:gd name="T8" fmla="*/ 0 w 53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9" y="9"/>
                    <a:pt x="53" y="13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7" y="33"/>
                    <a:pt x="3" y="29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0">
              <a:extLst>
                <a:ext uri="{FF2B5EF4-FFF2-40B4-BE49-F238E27FC236}">
                  <a16:creationId xmlns:a16="http://schemas.microsoft.com/office/drawing/2014/main" xmlns="" id="{72278768-D14C-4999-AC1D-9F8E0B8402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5291" y="1758579"/>
              <a:ext cx="57621" cy="40226"/>
            </a:xfrm>
            <a:custGeom>
              <a:avLst/>
              <a:gdLst>
                <a:gd name="T0" fmla="*/ 0 w 53"/>
                <a:gd name="T1" fmla="*/ 25 h 38"/>
                <a:gd name="T2" fmla="*/ 42 w 53"/>
                <a:gd name="T3" fmla="*/ 0 h 38"/>
                <a:gd name="T4" fmla="*/ 53 w 53"/>
                <a:gd name="T5" fmla="*/ 14 h 38"/>
                <a:gd name="T6" fmla="*/ 11 w 53"/>
                <a:gd name="T7" fmla="*/ 38 h 38"/>
                <a:gd name="T8" fmla="*/ 0 w 53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9" y="9"/>
                    <a:pt x="53" y="14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7" y="34"/>
                    <a:pt x="3" y="29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1">
              <a:extLst>
                <a:ext uri="{FF2B5EF4-FFF2-40B4-BE49-F238E27FC236}">
                  <a16:creationId xmlns:a16="http://schemas.microsoft.com/office/drawing/2014/main" xmlns="" id="{A198B3A5-1594-4780-9071-C9B3C35E69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7249" y="1773800"/>
              <a:ext cx="58708" cy="42401"/>
            </a:xfrm>
            <a:custGeom>
              <a:avLst/>
              <a:gdLst>
                <a:gd name="T0" fmla="*/ 0 w 54"/>
                <a:gd name="T1" fmla="*/ 24 h 40"/>
                <a:gd name="T2" fmla="*/ 42 w 54"/>
                <a:gd name="T3" fmla="*/ 0 h 40"/>
                <a:gd name="T4" fmla="*/ 54 w 54"/>
                <a:gd name="T5" fmla="*/ 16 h 40"/>
                <a:gd name="T6" fmla="*/ 12 w 54"/>
                <a:gd name="T7" fmla="*/ 40 h 40"/>
                <a:gd name="T8" fmla="*/ 0 w 54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0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6" y="5"/>
                    <a:pt x="50" y="10"/>
                    <a:pt x="54" y="1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8" y="35"/>
                    <a:pt x="4" y="29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2">
              <a:extLst>
                <a:ext uri="{FF2B5EF4-FFF2-40B4-BE49-F238E27FC236}">
                  <a16:creationId xmlns:a16="http://schemas.microsoft.com/office/drawing/2014/main" xmlns="" id="{2522BD2D-0D75-40CE-A03C-F65E874B3C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0295" y="1790108"/>
              <a:ext cx="63057" cy="52185"/>
            </a:xfrm>
            <a:custGeom>
              <a:avLst/>
              <a:gdLst>
                <a:gd name="T0" fmla="*/ 0 w 58"/>
                <a:gd name="T1" fmla="*/ 24 h 48"/>
                <a:gd name="T2" fmla="*/ 42 w 58"/>
                <a:gd name="T3" fmla="*/ 0 h 48"/>
                <a:gd name="T4" fmla="*/ 58 w 58"/>
                <a:gd name="T5" fmla="*/ 23 h 48"/>
                <a:gd name="T6" fmla="*/ 16 w 58"/>
                <a:gd name="T7" fmla="*/ 48 h 48"/>
                <a:gd name="T8" fmla="*/ 0 w 58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7"/>
                    <a:pt x="53" y="15"/>
                    <a:pt x="58" y="23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1" y="40"/>
                    <a:pt x="6" y="32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3">
              <a:extLst>
                <a:ext uri="{FF2B5EF4-FFF2-40B4-BE49-F238E27FC236}">
                  <a16:creationId xmlns:a16="http://schemas.microsoft.com/office/drawing/2014/main" xmlns="" id="{B5944587-30A2-4FAC-867A-CFE8C49768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57690" y="1815113"/>
              <a:ext cx="72842" cy="69580"/>
            </a:xfrm>
            <a:custGeom>
              <a:avLst/>
              <a:gdLst>
                <a:gd name="T0" fmla="*/ 0 w 67"/>
                <a:gd name="T1" fmla="*/ 25 h 64"/>
                <a:gd name="T2" fmla="*/ 42 w 67"/>
                <a:gd name="T3" fmla="*/ 0 h 64"/>
                <a:gd name="T4" fmla="*/ 67 w 67"/>
                <a:gd name="T5" fmla="*/ 40 h 64"/>
                <a:gd name="T6" fmla="*/ 25 w 67"/>
                <a:gd name="T7" fmla="*/ 64 h 64"/>
                <a:gd name="T8" fmla="*/ 0 w 67"/>
                <a:gd name="T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4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51" y="13"/>
                    <a:pt x="59" y="26"/>
                    <a:pt x="67" y="4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7" y="51"/>
                    <a:pt x="9" y="37"/>
                    <a:pt x="0" y="25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4">
              <a:extLst>
                <a:ext uri="{FF2B5EF4-FFF2-40B4-BE49-F238E27FC236}">
                  <a16:creationId xmlns:a16="http://schemas.microsoft.com/office/drawing/2014/main" xmlns="" id="{B5F93119-33CF-481D-AD46-730745FC51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4870" y="1858601"/>
              <a:ext cx="51098" cy="34790"/>
            </a:xfrm>
            <a:custGeom>
              <a:avLst/>
              <a:gdLst>
                <a:gd name="T0" fmla="*/ 0 w 47"/>
                <a:gd name="T1" fmla="*/ 24 h 32"/>
                <a:gd name="T2" fmla="*/ 42 w 47"/>
                <a:gd name="T3" fmla="*/ 0 h 32"/>
                <a:gd name="T4" fmla="*/ 47 w 47"/>
                <a:gd name="T5" fmla="*/ 8 h 32"/>
                <a:gd name="T6" fmla="*/ 5 w 47"/>
                <a:gd name="T7" fmla="*/ 32 h 32"/>
                <a:gd name="T8" fmla="*/ 0 w 47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2"/>
                    <a:pt x="45" y="5"/>
                    <a:pt x="47" y="8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29"/>
                    <a:pt x="2" y="27"/>
                    <a:pt x="0" y="24"/>
                  </a:cubicBezTo>
                </a:path>
              </a:pathLst>
            </a:custGeom>
            <a:solidFill>
              <a:srgbClr val="FFD3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5">
              <a:extLst>
                <a:ext uri="{FF2B5EF4-FFF2-40B4-BE49-F238E27FC236}">
                  <a16:creationId xmlns:a16="http://schemas.microsoft.com/office/drawing/2014/main" xmlns="" id="{AE950D53-3821-41F3-85BA-494A633E48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5259" y="1893391"/>
              <a:ext cx="313110" cy="551204"/>
            </a:xfrm>
            <a:custGeom>
              <a:avLst/>
              <a:gdLst>
                <a:gd name="T0" fmla="*/ 207 w 288"/>
                <a:gd name="T1" fmla="*/ 0 h 507"/>
                <a:gd name="T2" fmla="*/ 287 w 288"/>
                <a:gd name="T3" fmla="*/ 277 h 507"/>
                <a:gd name="T4" fmla="*/ 70 w 288"/>
                <a:gd name="T5" fmla="*/ 472 h 507"/>
                <a:gd name="T6" fmla="*/ 0 w 288"/>
                <a:gd name="T7" fmla="*/ 111 h 507"/>
                <a:gd name="T8" fmla="*/ 207 w 288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507">
                  <a:moveTo>
                    <a:pt x="207" y="0"/>
                  </a:moveTo>
                  <a:cubicBezTo>
                    <a:pt x="257" y="89"/>
                    <a:pt x="288" y="187"/>
                    <a:pt x="287" y="277"/>
                  </a:cubicBezTo>
                  <a:cubicBezTo>
                    <a:pt x="287" y="431"/>
                    <a:pt x="195" y="507"/>
                    <a:pt x="70" y="472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207" y="0"/>
                  </a:lnTo>
                  <a:close/>
                </a:path>
              </a:pathLst>
            </a:custGeom>
            <a:solidFill>
              <a:srgbClr val="5B2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6">
              <a:extLst>
                <a:ext uri="{FF2B5EF4-FFF2-40B4-BE49-F238E27FC236}">
                  <a16:creationId xmlns:a16="http://schemas.microsoft.com/office/drawing/2014/main" xmlns="" id="{60385EEB-50CB-4566-8D48-54411325A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7045" y="1867298"/>
              <a:ext cx="135899" cy="527286"/>
            </a:xfrm>
            <a:custGeom>
              <a:avLst/>
              <a:gdLst>
                <a:gd name="T0" fmla="*/ 42 w 125"/>
                <a:gd name="T1" fmla="*/ 461 h 485"/>
                <a:gd name="T2" fmla="*/ 0 w 125"/>
                <a:gd name="T3" fmla="*/ 485 h 485"/>
                <a:gd name="T4" fmla="*/ 83 w 125"/>
                <a:gd name="T5" fmla="*/ 301 h 485"/>
                <a:gd name="T6" fmla="*/ 3 w 125"/>
                <a:gd name="T7" fmla="*/ 24 h 485"/>
                <a:gd name="T8" fmla="*/ 45 w 125"/>
                <a:gd name="T9" fmla="*/ 0 h 485"/>
                <a:gd name="T10" fmla="*/ 125 w 125"/>
                <a:gd name="T11" fmla="*/ 276 h 485"/>
                <a:gd name="T12" fmla="*/ 42 w 125"/>
                <a:gd name="T13" fmla="*/ 46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85">
                  <a:moveTo>
                    <a:pt x="42" y="461"/>
                  </a:moveTo>
                  <a:cubicBezTo>
                    <a:pt x="0" y="485"/>
                    <a:pt x="0" y="485"/>
                    <a:pt x="0" y="485"/>
                  </a:cubicBezTo>
                  <a:cubicBezTo>
                    <a:pt x="51" y="455"/>
                    <a:pt x="83" y="391"/>
                    <a:pt x="83" y="301"/>
                  </a:cubicBezTo>
                  <a:cubicBezTo>
                    <a:pt x="84" y="211"/>
                    <a:pt x="53" y="113"/>
                    <a:pt x="3" y="2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5" y="88"/>
                    <a:pt x="125" y="187"/>
                    <a:pt x="125" y="276"/>
                  </a:cubicBezTo>
                  <a:cubicBezTo>
                    <a:pt x="125" y="367"/>
                    <a:pt x="93" y="431"/>
                    <a:pt x="42" y="461"/>
                  </a:cubicBezTo>
                  <a:close/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7">
              <a:extLst>
                <a:ext uri="{FF2B5EF4-FFF2-40B4-BE49-F238E27FC236}">
                  <a16:creationId xmlns:a16="http://schemas.microsoft.com/office/drawing/2014/main" xmlns="" id="{7FAB4873-09B4-4874-BFF4-95174CABD6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0306" y="1867298"/>
              <a:ext cx="55447" cy="44575"/>
            </a:xfrm>
            <a:custGeom>
              <a:avLst/>
              <a:gdLst>
                <a:gd name="T0" fmla="*/ 0 w 51"/>
                <a:gd name="T1" fmla="*/ 24 h 41"/>
                <a:gd name="T2" fmla="*/ 42 w 51"/>
                <a:gd name="T3" fmla="*/ 0 h 41"/>
                <a:gd name="T4" fmla="*/ 51 w 51"/>
                <a:gd name="T5" fmla="*/ 16 h 41"/>
                <a:gd name="T6" fmla="*/ 9 w 51"/>
                <a:gd name="T7" fmla="*/ 41 h 41"/>
                <a:gd name="T8" fmla="*/ 0 w 51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1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8" y="11"/>
                    <a:pt x="51" y="16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35"/>
                    <a:pt x="3" y="30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8">
              <a:extLst>
                <a:ext uri="{FF2B5EF4-FFF2-40B4-BE49-F238E27FC236}">
                  <a16:creationId xmlns:a16="http://schemas.microsoft.com/office/drawing/2014/main" xmlns="" id="{C03E99D1-68B9-4A56-BBA1-E504F6164E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0091" y="1884693"/>
              <a:ext cx="54359" cy="44575"/>
            </a:xfrm>
            <a:custGeom>
              <a:avLst/>
              <a:gdLst>
                <a:gd name="T0" fmla="*/ 0 w 50"/>
                <a:gd name="T1" fmla="*/ 25 h 41"/>
                <a:gd name="T2" fmla="*/ 42 w 50"/>
                <a:gd name="T3" fmla="*/ 0 h 41"/>
                <a:gd name="T4" fmla="*/ 50 w 50"/>
                <a:gd name="T5" fmla="*/ 17 h 41"/>
                <a:gd name="T6" fmla="*/ 8 w 50"/>
                <a:gd name="T7" fmla="*/ 41 h 41"/>
                <a:gd name="T8" fmla="*/ 0 w 50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1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6"/>
                    <a:pt x="47" y="11"/>
                    <a:pt x="50" y="17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36"/>
                    <a:pt x="3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9">
              <a:extLst>
                <a:ext uri="{FF2B5EF4-FFF2-40B4-BE49-F238E27FC236}">
                  <a16:creationId xmlns:a16="http://schemas.microsoft.com/office/drawing/2014/main" xmlns="" id="{E56C6CD6-22B5-47B6-B4C9-61FA5BE5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08789" y="1903176"/>
              <a:ext cx="53272" cy="42401"/>
            </a:xfrm>
            <a:custGeom>
              <a:avLst/>
              <a:gdLst>
                <a:gd name="T0" fmla="*/ 0 w 49"/>
                <a:gd name="T1" fmla="*/ 24 h 39"/>
                <a:gd name="T2" fmla="*/ 42 w 49"/>
                <a:gd name="T3" fmla="*/ 0 h 39"/>
                <a:gd name="T4" fmla="*/ 49 w 49"/>
                <a:gd name="T5" fmla="*/ 15 h 39"/>
                <a:gd name="T6" fmla="*/ 7 w 49"/>
                <a:gd name="T7" fmla="*/ 39 h 39"/>
                <a:gd name="T8" fmla="*/ 0 w 49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5"/>
                    <a:pt x="47" y="10"/>
                    <a:pt x="49" y="1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5" y="34"/>
                    <a:pt x="3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0">
              <a:extLst>
                <a:ext uri="{FF2B5EF4-FFF2-40B4-BE49-F238E27FC236}">
                  <a16:creationId xmlns:a16="http://schemas.microsoft.com/office/drawing/2014/main" xmlns="" id="{9D0D152A-0C17-4A61-9E08-2B24F097E4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6399" y="1919483"/>
              <a:ext cx="53272" cy="41313"/>
            </a:xfrm>
            <a:custGeom>
              <a:avLst/>
              <a:gdLst>
                <a:gd name="T0" fmla="*/ 0 w 49"/>
                <a:gd name="T1" fmla="*/ 24 h 38"/>
                <a:gd name="T2" fmla="*/ 42 w 49"/>
                <a:gd name="T3" fmla="*/ 0 h 38"/>
                <a:gd name="T4" fmla="*/ 49 w 49"/>
                <a:gd name="T5" fmla="*/ 13 h 38"/>
                <a:gd name="T6" fmla="*/ 7 w 49"/>
                <a:gd name="T7" fmla="*/ 38 h 38"/>
                <a:gd name="T8" fmla="*/ 0 w 49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5" y="4"/>
                    <a:pt x="47" y="9"/>
                    <a:pt x="49" y="13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3"/>
                    <a:pt x="3" y="28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1">
              <a:extLst>
                <a:ext uri="{FF2B5EF4-FFF2-40B4-BE49-F238E27FC236}">
                  <a16:creationId xmlns:a16="http://schemas.microsoft.com/office/drawing/2014/main" xmlns="" id="{CC6814F8-14F2-4CC5-A89D-24B6D7763A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24009" y="1933617"/>
              <a:ext cx="52185" cy="41313"/>
            </a:xfrm>
            <a:custGeom>
              <a:avLst/>
              <a:gdLst>
                <a:gd name="T0" fmla="*/ 0 w 48"/>
                <a:gd name="T1" fmla="*/ 25 h 38"/>
                <a:gd name="T2" fmla="*/ 42 w 48"/>
                <a:gd name="T3" fmla="*/ 0 h 38"/>
                <a:gd name="T4" fmla="*/ 48 w 48"/>
                <a:gd name="T5" fmla="*/ 14 h 38"/>
                <a:gd name="T6" fmla="*/ 6 w 48"/>
                <a:gd name="T7" fmla="*/ 38 h 38"/>
                <a:gd name="T8" fmla="*/ 0 w 48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5"/>
                    <a:pt x="46" y="9"/>
                    <a:pt x="48" y="1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4"/>
                    <a:pt x="2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2">
              <a:extLst>
                <a:ext uri="{FF2B5EF4-FFF2-40B4-BE49-F238E27FC236}">
                  <a16:creationId xmlns:a16="http://schemas.microsoft.com/office/drawing/2014/main" xmlns="" id="{F8466640-A7C6-49A3-838A-E68F66D611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0532" y="1948837"/>
              <a:ext cx="51098" cy="41313"/>
            </a:xfrm>
            <a:custGeom>
              <a:avLst/>
              <a:gdLst>
                <a:gd name="T0" fmla="*/ 0 w 47"/>
                <a:gd name="T1" fmla="*/ 24 h 38"/>
                <a:gd name="T2" fmla="*/ 42 w 47"/>
                <a:gd name="T3" fmla="*/ 0 h 38"/>
                <a:gd name="T4" fmla="*/ 47 w 47"/>
                <a:gd name="T5" fmla="*/ 14 h 38"/>
                <a:gd name="T6" fmla="*/ 5 w 47"/>
                <a:gd name="T7" fmla="*/ 38 h 38"/>
                <a:gd name="T8" fmla="*/ 0 w 47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5" y="9"/>
                    <a:pt x="47" y="1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3" y="34"/>
                    <a:pt x="2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3">
              <a:extLst>
                <a:ext uri="{FF2B5EF4-FFF2-40B4-BE49-F238E27FC236}">
                  <a16:creationId xmlns:a16="http://schemas.microsoft.com/office/drawing/2014/main" xmlns="" id="{8885E282-6B4D-4902-84CB-5CBCE0B492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5968" y="1964058"/>
              <a:ext cx="51098" cy="41313"/>
            </a:xfrm>
            <a:custGeom>
              <a:avLst/>
              <a:gdLst>
                <a:gd name="T0" fmla="*/ 0 w 47"/>
                <a:gd name="T1" fmla="*/ 24 h 38"/>
                <a:gd name="T2" fmla="*/ 42 w 47"/>
                <a:gd name="T3" fmla="*/ 0 h 38"/>
                <a:gd name="T4" fmla="*/ 47 w 47"/>
                <a:gd name="T5" fmla="*/ 14 h 38"/>
                <a:gd name="T6" fmla="*/ 6 w 47"/>
                <a:gd name="T7" fmla="*/ 38 h 38"/>
                <a:gd name="T8" fmla="*/ 0 w 47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5"/>
                    <a:pt x="46" y="9"/>
                    <a:pt x="47" y="1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4"/>
                    <a:pt x="2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4">
              <a:extLst>
                <a:ext uri="{FF2B5EF4-FFF2-40B4-BE49-F238E27FC236}">
                  <a16:creationId xmlns:a16="http://schemas.microsoft.com/office/drawing/2014/main" xmlns="" id="{7DF3C58C-EF55-46AC-81D5-414DA62E6E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42491" y="1979279"/>
              <a:ext cx="50011" cy="42401"/>
            </a:xfrm>
            <a:custGeom>
              <a:avLst/>
              <a:gdLst>
                <a:gd name="T0" fmla="*/ 0 w 46"/>
                <a:gd name="T1" fmla="*/ 24 h 39"/>
                <a:gd name="T2" fmla="*/ 41 w 46"/>
                <a:gd name="T3" fmla="*/ 0 h 39"/>
                <a:gd name="T4" fmla="*/ 46 w 46"/>
                <a:gd name="T5" fmla="*/ 15 h 39"/>
                <a:gd name="T6" fmla="*/ 5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5"/>
                    <a:pt x="45" y="10"/>
                    <a:pt x="46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5">
              <a:extLst>
                <a:ext uri="{FF2B5EF4-FFF2-40B4-BE49-F238E27FC236}">
                  <a16:creationId xmlns:a16="http://schemas.microsoft.com/office/drawing/2014/main" xmlns="" id="{7257D1AC-8D31-4D5B-B4E6-5835E52A65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47927" y="1995586"/>
              <a:ext cx="50011" cy="42401"/>
            </a:xfrm>
            <a:custGeom>
              <a:avLst/>
              <a:gdLst>
                <a:gd name="T0" fmla="*/ 0 w 46"/>
                <a:gd name="T1" fmla="*/ 24 h 39"/>
                <a:gd name="T2" fmla="*/ 41 w 46"/>
                <a:gd name="T3" fmla="*/ 0 h 39"/>
                <a:gd name="T4" fmla="*/ 46 w 46"/>
                <a:gd name="T5" fmla="*/ 14 h 39"/>
                <a:gd name="T6" fmla="*/ 4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4"/>
                    <a:pt x="45" y="9"/>
                    <a:pt x="46" y="14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6">
              <a:extLst>
                <a:ext uri="{FF2B5EF4-FFF2-40B4-BE49-F238E27FC236}">
                  <a16:creationId xmlns:a16="http://schemas.microsoft.com/office/drawing/2014/main" xmlns="" id="{BEDAC174-EAC6-43E6-AAB4-17C8926DC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2276" y="2010807"/>
              <a:ext cx="51098" cy="43487"/>
            </a:xfrm>
            <a:custGeom>
              <a:avLst/>
              <a:gdLst>
                <a:gd name="T0" fmla="*/ 0 w 47"/>
                <a:gd name="T1" fmla="*/ 25 h 40"/>
                <a:gd name="T2" fmla="*/ 42 w 47"/>
                <a:gd name="T3" fmla="*/ 0 h 40"/>
                <a:gd name="T4" fmla="*/ 47 w 47"/>
                <a:gd name="T5" fmla="*/ 16 h 40"/>
                <a:gd name="T6" fmla="*/ 5 w 47"/>
                <a:gd name="T7" fmla="*/ 40 h 40"/>
                <a:gd name="T8" fmla="*/ 0 w 47"/>
                <a:gd name="T9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0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4" y="6"/>
                    <a:pt x="45" y="11"/>
                    <a:pt x="47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5"/>
                    <a:pt x="2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7">
              <a:extLst>
                <a:ext uri="{FF2B5EF4-FFF2-40B4-BE49-F238E27FC236}">
                  <a16:creationId xmlns:a16="http://schemas.microsoft.com/office/drawing/2014/main" xmlns="" id="{445CC98A-77AD-4DA7-868A-86E2F1122B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7712" y="2028202"/>
              <a:ext cx="50011" cy="42401"/>
            </a:xfrm>
            <a:custGeom>
              <a:avLst/>
              <a:gdLst>
                <a:gd name="T0" fmla="*/ 0 w 46"/>
                <a:gd name="T1" fmla="*/ 24 h 39"/>
                <a:gd name="T2" fmla="*/ 42 w 46"/>
                <a:gd name="T3" fmla="*/ 0 h 39"/>
                <a:gd name="T4" fmla="*/ 46 w 46"/>
                <a:gd name="T5" fmla="*/ 15 h 39"/>
                <a:gd name="T6" fmla="*/ 4 w 46"/>
                <a:gd name="T7" fmla="*/ 39 h 39"/>
                <a:gd name="T8" fmla="*/ 0 w 46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6" y="1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8">
              <a:extLst>
                <a:ext uri="{FF2B5EF4-FFF2-40B4-BE49-F238E27FC236}">
                  <a16:creationId xmlns:a16="http://schemas.microsoft.com/office/drawing/2014/main" xmlns="" id="{122DED7F-9E30-4CC8-82B5-117D873404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2060" y="2044510"/>
              <a:ext cx="48924" cy="42401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5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9">
              <a:extLst>
                <a:ext uri="{FF2B5EF4-FFF2-40B4-BE49-F238E27FC236}">
                  <a16:creationId xmlns:a16="http://schemas.microsoft.com/office/drawing/2014/main" xmlns="" id="{4E056BC7-959B-464F-AE8C-FD546D989D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5322" y="2060817"/>
              <a:ext cx="48924" cy="42401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5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0">
              <a:extLst>
                <a:ext uri="{FF2B5EF4-FFF2-40B4-BE49-F238E27FC236}">
                  <a16:creationId xmlns:a16="http://schemas.microsoft.com/office/drawing/2014/main" xmlns="" id="{EBF4348C-01CB-4B47-A3A9-F942A207B0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8583" y="2077125"/>
              <a:ext cx="48924" cy="42401"/>
            </a:xfrm>
            <a:custGeom>
              <a:avLst/>
              <a:gdLst>
                <a:gd name="T0" fmla="*/ 0 w 45"/>
                <a:gd name="T1" fmla="*/ 24 h 39"/>
                <a:gd name="T2" fmla="*/ 42 w 45"/>
                <a:gd name="T3" fmla="*/ 0 h 39"/>
                <a:gd name="T4" fmla="*/ 45 w 45"/>
                <a:gd name="T5" fmla="*/ 14 h 39"/>
                <a:gd name="T6" fmla="*/ 3 w 45"/>
                <a:gd name="T7" fmla="*/ 39 h 39"/>
                <a:gd name="T8" fmla="*/ 0 w 45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5"/>
                    <a:pt x="44" y="10"/>
                    <a:pt x="45" y="14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4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1">
              <a:extLst>
                <a:ext uri="{FF2B5EF4-FFF2-40B4-BE49-F238E27FC236}">
                  <a16:creationId xmlns:a16="http://schemas.microsoft.com/office/drawing/2014/main" xmlns="" id="{69CB5769-B943-44A9-9830-480E72255E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1845" y="2092346"/>
              <a:ext cx="47836" cy="42401"/>
            </a:xfrm>
            <a:custGeom>
              <a:avLst/>
              <a:gdLst>
                <a:gd name="T0" fmla="*/ 0 w 44"/>
                <a:gd name="T1" fmla="*/ 25 h 39"/>
                <a:gd name="T2" fmla="*/ 42 w 44"/>
                <a:gd name="T3" fmla="*/ 0 h 39"/>
                <a:gd name="T4" fmla="*/ 44 w 44"/>
                <a:gd name="T5" fmla="*/ 15 h 39"/>
                <a:gd name="T6" fmla="*/ 2 w 44"/>
                <a:gd name="T7" fmla="*/ 39 h 39"/>
                <a:gd name="T8" fmla="*/ 0 w 44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3" y="10"/>
                    <a:pt x="44" y="1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4"/>
                    <a:pt x="1" y="30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2">
              <a:extLst>
                <a:ext uri="{FF2B5EF4-FFF2-40B4-BE49-F238E27FC236}">
                  <a16:creationId xmlns:a16="http://schemas.microsoft.com/office/drawing/2014/main" xmlns="" id="{0F47C196-076C-4363-8D7C-D31540F490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4020" y="2108654"/>
              <a:ext cx="46749" cy="41313"/>
            </a:xfrm>
            <a:custGeom>
              <a:avLst/>
              <a:gdLst>
                <a:gd name="T0" fmla="*/ 0 w 43"/>
                <a:gd name="T1" fmla="*/ 24 h 38"/>
                <a:gd name="T2" fmla="*/ 42 w 43"/>
                <a:gd name="T3" fmla="*/ 0 h 38"/>
                <a:gd name="T4" fmla="*/ 43 w 43"/>
                <a:gd name="T5" fmla="*/ 14 h 38"/>
                <a:gd name="T6" fmla="*/ 1 w 43"/>
                <a:gd name="T7" fmla="*/ 38 h 38"/>
                <a:gd name="T8" fmla="*/ 0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4"/>
                    <a:pt x="43" y="9"/>
                    <a:pt x="43" y="14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3"/>
                    <a:pt x="0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3">
              <a:extLst>
                <a:ext uri="{FF2B5EF4-FFF2-40B4-BE49-F238E27FC236}">
                  <a16:creationId xmlns:a16="http://schemas.microsoft.com/office/drawing/2014/main" xmlns="" id="{BDBBF4A6-A6C4-4CE6-B13B-DB3054A2A6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107" y="2123874"/>
              <a:ext cx="46749" cy="41313"/>
            </a:xfrm>
            <a:custGeom>
              <a:avLst/>
              <a:gdLst>
                <a:gd name="T0" fmla="*/ 0 w 43"/>
                <a:gd name="T1" fmla="*/ 24 h 38"/>
                <a:gd name="T2" fmla="*/ 42 w 43"/>
                <a:gd name="T3" fmla="*/ 0 h 38"/>
                <a:gd name="T4" fmla="*/ 43 w 43"/>
                <a:gd name="T5" fmla="*/ 14 h 38"/>
                <a:gd name="T6" fmla="*/ 2 w 43"/>
                <a:gd name="T7" fmla="*/ 38 h 38"/>
                <a:gd name="T8" fmla="*/ 0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0" y="24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3" y="4"/>
                    <a:pt x="43" y="9"/>
                    <a:pt x="43" y="14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3"/>
                    <a:pt x="1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4">
              <a:extLst>
                <a:ext uri="{FF2B5EF4-FFF2-40B4-BE49-F238E27FC236}">
                  <a16:creationId xmlns:a16="http://schemas.microsoft.com/office/drawing/2014/main" xmlns="" id="{C43C7609-5B10-4D7F-BE75-31F89AAD07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7281" y="2139095"/>
              <a:ext cx="45662" cy="41313"/>
            </a:xfrm>
            <a:custGeom>
              <a:avLst/>
              <a:gdLst>
                <a:gd name="T0" fmla="*/ 0 w 42"/>
                <a:gd name="T1" fmla="*/ 24 h 38"/>
                <a:gd name="T2" fmla="*/ 41 w 42"/>
                <a:gd name="T3" fmla="*/ 0 h 38"/>
                <a:gd name="T4" fmla="*/ 42 w 42"/>
                <a:gd name="T5" fmla="*/ 13 h 38"/>
                <a:gd name="T6" fmla="*/ 0 w 42"/>
                <a:gd name="T7" fmla="*/ 38 h 38"/>
                <a:gd name="T8" fmla="*/ 0 w 42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2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4"/>
                    <a:pt x="42" y="9"/>
                    <a:pt x="4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29"/>
                    <a:pt x="0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5">
              <a:extLst>
                <a:ext uri="{FF2B5EF4-FFF2-40B4-BE49-F238E27FC236}">
                  <a16:creationId xmlns:a16="http://schemas.microsoft.com/office/drawing/2014/main" xmlns="" id="{D49386BA-3457-46AE-9B25-D43FF4DB3D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7281" y="2153229"/>
              <a:ext cx="45662" cy="42401"/>
            </a:xfrm>
            <a:custGeom>
              <a:avLst/>
              <a:gdLst>
                <a:gd name="T0" fmla="*/ 0 w 42"/>
                <a:gd name="T1" fmla="*/ 25 h 39"/>
                <a:gd name="T2" fmla="*/ 42 w 42"/>
                <a:gd name="T3" fmla="*/ 0 h 39"/>
                <a:gd name="T4" fmla="*/ 42 w 42"/>
                <a:gd name="T5" fmla="*/ 13 h 39"/>
                <a:gd name="T6" fmla="*/ 42 w 42"/>
                <a:gd name="T7" fmla="*/ 14 h 39"/>
                <a:gd name="T8" fmla="*/ 0 w 42"/>
                <a:gd name="T9" fmla="*/ 39 h 39"/>
                <a:gd name="T10" fmla="*/ 0 w 42"/>
                <a:gd name="T11" fmla="*/ 38 h 39"/>
                <a:gd name="T12" fmla="*/ 0 w 42"/>
                <a:gd name="T13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9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2" y="9"/>
                    <a:pt x="42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6">
              <a:extLst>
                <a:ext uri="{FF2B5EF4-FFF2-40B4-BE49-F238E27FC236}">
                  <a16:creationId xmlns:a16="http://schemas.microsoft.com/office/drawing/2014/main" xmlns="" id="{EAC2A02C-212B-4F99-9500-C8F6DABE25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7281" y="2168449"/>
              <a:ext cx="45662" cy="41313"/>
            </a:xfrm>
            <a:custGeom>
              <a:avLst/>
              <a:gdLst>
                <a:gd name="T0" fmla="*/ 0 w 42"/>
                <a:gd name="T1" fmla="*/ 25 h 38"/>
                <a:gd name="T2" fmla="*/ 42 w 42"/>
                <a:gd name="T3" fmla="*/ 0 h 38"/>
                <a:gd name="T4" fmla="*/ 42 w 42"/>
                <a:gd name="T5" fmla="*/ 14 h 38"/>
                <a:gd name="T6" fmla="*/ 0 w 42"/>
                <a:gd name="T7" fmla="*/ 38 h 38"/>
                <a:gd name="T8" fmla="*/ 0 w 42"/>
                <a:gd name="T9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2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5"/>
                    <a:pt x="42" y="10"/>
                    <a:pt x="4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4"/>
                    <a:pt x="0" y="29"/>
                    <a:pt x="0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7">
              <a:extLst>
                <a:ext uri="{FF2B5EF4-FFF2-40B4-BE49-F238E27FC236}">
                  <a16:creationId xmlns:a16="http://schemas.microsoft.com/office/drawing/2014/main" xmlns="" id="{F10304AC-3E28-4848-92BD-605FDEC884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194" y="2183670"/>
              <a:ext cx="46749" cy="41313"/>
            </a:xfrm>
            <a:custGeom>
              <a:avLst/>
              <a:gdLst>
                <a:gd name="T0" fmla="*/ 1 w 43"/>
                <a:gd name="T1" fmla="*/ 24 h 38"/>
                <a:gd name="T2" fmla="*/ 43 w 43"/>
                <a:gd name="T3" fmla="*/ 0 h 38"/>
                <a:gd name="T4" fmla="*/ 42 w 43"/>
                <a:gd name="T5" fmla="*/ 14 h 38"/>
                <a:gd name="T6" fmla="*/ 0 w 43"/>
                <a:gd name="T7" fmla="*/ 38 h 38"/>
                <a:gd name="T8" fmla="*/ 1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1" y="2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5"/>
                    <a:pt x="42" y="9"/>
                    <a:pt x="42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4"/>
                    <a:pt x="1" y="29"/>
                    <a:pt x="1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8">
              <a:extLst>
                <a:ext uri="{FF2B5EF4-FFF2-40B4-BE49-F238E27FC236}">
                  <a16:creationId xmlns:a16="http://schemas.microsoft.com/office/drawing/2014/main" xmlns="" id="{6E050496-0B73-4919-897A-9726592B4D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107" y="2198890"/>
              <a:ext cx="46749" cy="41313"/>
            </a:xfrm>
            <a:custGeom>
              <a:avLst/>
              <a:gdLst>
                <a:gd name="T0" fmla="*/ 1 w 43"/>
                <a:gd name="T1" fmla="*/ 24 h 38"/>
                <a:gd name="T2" fmla="*/ 43 w 43"/>
                <a:gd name="T3" fmla="*/ 0 h 38"/>
                <a:gd name="T4" fmla="*/ 42 w 43"/>
                <a:gd name="T5" fmla="*/ 13 h 38"/>
                <a:gd name="T6" fmla="*/ 0 w 43"/>
                <a:gd name="T7" fmla="*/ 38 h 38"/>
                <a:gd name="T8" fmla="*/ 1 w 43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1" y="24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4"/>
                    <a:pt x="42" y="9"/>
                    <a:pt x="42" y="1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1" y="29"/>
                    <a:pt x="1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9">
              <a:extLst>
                <a:ext uri="{FF2B5EF4-FFF2-40B4-BE49-F238E27FC236}">
                  <a16:creationId xmlns:a16="http://schemas.microsoft.com/office/drawing/2014/main" xmlns="" id="{0B5E26C4-1D65-4578-9D6B-945E6FC4CD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2932" y="2213023"/>
              <a:ext cx="47836" cy="42401"/>
            </a:xfrm>
            <a:custGeom>
              <a:avLst/>
              <a:gdLst>
                <a:gd name="T0" fmla="*/ 2 w 44"/>
                <a:gd name="T1" fmla="*/ 25 h 39"/>
                <a:gd name="T2" fmla="*/ 44 w 44"/>
                <a:gd name="T3" fmla="*/ 0 h 39"/>
                <a:gd name="T4" fmla="*/ 42 w 44"/>
                <a:gd name="T5" fmla="*/ 14 h 39"/>
                <a:gd name="T6" fmla="*/ 0 w 44"/>
                <a:gd name="T7" fmla="*/ 39 h 39"/>
                <a:gd name="T8" fmla="*/ 2 w 44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9">
                  <a:moveTo>
                    <a:pt x="2" y="2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3" y="5"/>
                    <a:pt x="42" y="10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4"/>
                    <a:pt x="1" y="29"/>
                    <a:pt x="2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70">
              <a:extLst>
                <a:ext uri="{FF2B5EF4-FFF2-40B4-BE49-F238E27FC236}">
                  <a16:creationId xmlns:a16="http://schemas.microsoft.com/office/drawing/2014/main" xmlns="" id="{981B6466-23AE-4D17-8D5B-C57CAE7BB6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9671" y="2228244"/>
              <a:ext cx="48924" cy="42401"/>
            </a:xfrm>
            <a:custGeom>
              <a:avLst/>
              <a:gdLst>
                <a:gd name="T0" fmla="*/ 3 w 45"/>
                <a:gd name="T1" fmla="*/ 25 h 39"/>
                <a:gd name="T2" fmla="*/ 45 w 45"/>
                <a:gd name="T3" fmla="*/ 0 h 39"/>
                <a:gd name="T4" fmla="*/ 42 w 45"/>
                <a:gd name="T5" fmla="*/ 14 h 39"/>
                <a:gd name="T6" fmla="*/ 0 w 45"/>
                <a:gd name="T7" fmla="*/ 39 h 39"/>
                <a:gd name="T8" fmla="*/ 3 w 45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3" y="2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3" y="10"/>
                    <a:pt x="42" y="1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4"/>
                    <a:pt x="2" y="29"/>
                    <a:pt x="3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1">
              <a:extLst>
                <a:ext uri="{FF2B5EF4-FFF2-40B4-BE49-F238E27FC236}">
                  <a16:creationId xmlns:a16="http://schemas.microsoft.com/office/drawing/2014/main" xmlns="" id="{0C8F52D6-E856-4BDD-B633-548827177C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65322" y="2243465"/>
              <a:ext cx="50011" cy="42401"/>
            </a:xfrm>
            <a:custGeom>
              <a:avLst/>
              <a:gdLst>
                <a:gd name="T0" fmla="*/ 4 w 46"/>
                <a:gd name="T1" fmla="*/ 25 h 39"/>
                <a:gd name="T2" fmla="*/ 46 w 46"/>
                <a:gd name="T3" fmla="*/ 0 h 39"/>
                <a:gd name="T4" fmla="*/ 42 w 46"/>
                <a:gd name="T5" fmla="*/ 15 h 39"/>
                <a:gd name="T6" fmla="*/ 0 w 46"/>
                <a:gd name="T7" fmla="*/ 39 h 39"/>
                <a:gd name="T8" fmla="*/ 4 w 46"/>
                <a:gd name="T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" y="25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5"/>
                    <a:pt x="43" y="10"/>
                    <a:pt x="42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4"/>
                    <a:pt x="3" y="30"/>
                    <a:pt x="4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2">
              <a:extLst>
                <a:ext uri="{FF2B5EF4-FFF2-40B4-BE49-F238E27FC236}">
                  <a16:creationId xmlns:a16="http://schemas.microsoft.com/office/drawing/2014/main" xmlns="" id="{84D5DB25-1639-4045-A17B-7AC8137DD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9886" y="2259773"/>
              <a:ext cx="51098" cy="42401"/>
            </a:xfrm>
            <a:custGeom>
              <a:avLst/>
              <a:gdLst>
                <a:gd name="T0" fmla="*/ 5 w 47"/>
                <a:gd name="T1" fmla="*/ 24 h 39"/>
                <a:gd name="T2" fmla="*/ 47 w 47"/>
                <a:gd name="T3" fmla="*/ 0 h 39"/>
                <a:gd name="T4" fmla="*/ 42 w 47"/>
                <a:gd name="T5" fmla="*/ 15 h 39"/>
                <a:gd name="T6" fmla="*/ 0 w 47"/>
                <a:gd name="T7" fmla="*/ 39 h 39"/>
                <a:gd name="T8" fmla="*/ 5 w 47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9">
                  <a:moveTo>
                    <a:pt x="5" y="24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5"/>
                    <a:pt x="44" y="10"/>
                    <a:pt x="42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4"/>
                    <a:pt x="4" y="29"/>
                    <a:pt x="5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3">
              <a:extLst>
                <a:ext uri="{FF2B5EF4-FFF2-40B4-BE49-F238E27FC236}">
                  <a16:creationId xmlns:a16="http://schemas.microsoft.com/office/drawing/2014/main" xmlns="" id="{7BE33860-EC67-4433-9663-08D57CA2BE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52276" y="2276080"/>
              <a:ext cx="53272" cy="44575"/>
            </a:xfrm>
            <a:custGeom>
              <a:avLst/>
              <a:gdLst>
                <a:gd name="T0" fmla="*/ 7 w 49"/>
                <a:gd name="T1" fmla="*/ 24 h 41"/>
                <a:gd name="T2" fmla="*/ 49 w 49"/>
                <a:gd name="T3" fmla="*/ 0 h 41"/>
                <a:gd name="T4" fmla="*/ 42 w 49"/>
                <a:gd name="T5" fmla="*/ 16 h 41"/>
                <a:gd name="T6" fmla="*/ 0 w 49"/>
                <a:gd name="T7" fmla="*/ 41 h 41"/>
                <a:gd name="T8" fmla="*/ 7 w 49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1">
                  <a:moveTo>
                    <a:pt x="7" y="24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7" y="6"/>
                    <a:pt x="45" y="11"/>
                    <a:pt x="42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35"/>
                    <a:pt x="5" y="30"/>
                    <a:pt x="7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4">
              <a:extLst>
                <a:ext uri="{FF2B5EF4-FFF2-40B4-BE49-F238E27FC236}">
                  <a16:creationId xmlns:a16="http://schemas.microsoft.com/office/drawing/2014/main" xmlns="" id="{8F8C4B8A-4CF3-4E51-93C9-F29857C9F5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40317" y="2293475"/>
              <a:ext cx="57621" cy="47836"/>
            </a:xfrm>
            <a:custGeom>
              <a:avLst/>
              <a:gdLst>
                <a:gd name="T0" fmla="*/ 11 w 53"/>
                <a:gd name="T1" fmla="*/ 25 h 44"/>
                <a:gd name="T2" fmla="*/ 53 w 53"/>
                <a:gd name="T3" fmla="*/ 0 h 44"/>
                <a:gd name="T4" fmla="*/ 42 w 53"/>
                <a:gd name="T5" fmla="*/ 20 h 44"/>
                <a:gd name="T6" fmla="*/ 0 w 53"/>
                <a:gd name="T7" fmla="*/ 44 h 44"/>
                <a:gd name="T8" fmla="*/ 11 w 53"/>
                <a:gd name="T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4">
                  <a:moveTo>
                    <a:pt x="11" y="25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0" y="7"/>
                    <a:pt x="46" y="14"/>
                    <a:pt x="42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38"/>
                    <a:pt x="8" y="32"/>
                    <a:pt x="11" y="25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5">
              <a:extLst>
                <a:ext uri="{FF2B5EF4-FFF2-40B4-BE49-F238E27FC236}">
                  <a16:creationId xmlns:a16="http://schemas.microsoft.com/office/drawing/2014/main" xmlns="" id="{8089639F-4D9F-41C9-8F92-8BBD9FF61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7045" y="2315219"/>
              <a:ext cx="98934" cy="79365"/>
            </a:xfrm>
            <a:custGeom>
              <a:avLst/>
              <a:gdLst>
                <a:gd name="T0" fmla="*/ 49 w 91"/>
                <a:gd name="T1" fmla="*/ 24 h 73"/>
                <a:gd name="T2" fmla="*/ 91 w 91"/>
                <a:gd name="T3" fmla="*/ 0 h 73"/>
                <a:gd name="T4" fmla="*/ 42 w 91"/>
                <a:gd name="T5" fmla="*/ 49 h 73"/>
                <a:gd name="T6" fmla="*/ 0 w 91"/>
                <a:gd name="T7" fmla="*/ 73 h 73"/>
                <a:gd name="T8" fmla="*/ 49 w 91"/>
                <a:gd name="T9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3">
                  <a:moveTo>
                    <a:pt x="49" y="24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78" y="21"/>
                    <a:pt x="61" y="37"/>
                    <a:pt x="42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61"/>
                    <a:pt x="36" y="45"/>
                    <a:pt x="49" y="24"/>
                  </a:cubicBezTo>
                </a:path>
              </a:pathLst>
            </a:custGeom>
            <a:solidFill>
              <a:srgbClr val="7A3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6">
              <a:extLst>
                <a:ext uri="{FF2B5EF4-FFF2-40B4-BE49-F238E27FC236}">
                  <a16:creationId xmlns:a16="http://schemas.microsoft.com/office/drawing/2014/main" xmlns="" id="{2B140F65-F77B-4FD8-B530-3FE7CA01C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5259" y="1868386"/>
              <a:ext cx="269622" cy="147857"/>
            </a:xfrm>
            <a:custGeom>
              <a:avLst/>
              <a:gdLst>
                <a:gd name="T0" fmla="*/ 0 w 248"/>
                <a:gd name="T1" fmla="*/ 136 h 136"/>
                <a:gd name="T2" fmla="*/ 41 w 248"/>
                <a:gd name="T3" fmla="*/ 111 h 136"/>
                <a:gd name="T4" fmla="*/ 248 w 248"/>
                <a:gd name="T5" fmla="*/ 0 h 136"/>
                <a:gd name="T6" fmla="*/ 206 w 248"/>
                <a:gd name="T7" fmla="*/ 25 h 136"/>
                <a:gd name="T8" fmla="*/ 0 w 248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36">
                  <a:moveTo>
                    <a:pt x="0" y="136"/>
                  </a:moveTo>
                  <a:lnTo>
                    <a:pt x="41" y="111"/>
                  </a:lnTo>
                  <a:lnTo>
                    <a:pt x="248" y="0"/>
                  </a:lnTo>
                  <a:lnTo>
                    <a:pt x="206" y="25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753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7">
              <a:extLst>
                <a:ext uri="{FF2B5EF4-FFF2-40B4-BE49-F238E27FC236}">
                  <a16:creationId xmlns:a16="http://schemas.microsoft.com/office/drawing/2014/main" xmlns="" id="{C1065C0E-082D-4EB9-A935-CC4E383161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7334" y="3136045"/>
              <a:ext cx="188084" cy="122852"/>
            </a:xfrm>
            <a:custGeom>
              <a:avLst/>
              <a:gdLst>
                <a:gd name="T0" fmla="*/ 41 w 173"/>
                <a:gd name="T1" fmla="*/ 95 h 113"/>
                <a:gd name="T2" fmla="*/ 127 w 173"/>
                <a:gd name="T3" fmla="*/ 90 h 113"/>
                <a:gd name="T4" fmla="*/ 162 w 173"/>
                <a:gd name="T5" fmla="*/ 33 h 113"/>
                <a:gd name="T6" fmla="*/ 80 w 173"/>
                <a:gd name="T7" fmla="*/ 13 h 113"/>
                <a:gd name="T8" fmla="*/ 41 w 173"/>
                <a:gd name="T9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3">
                  <a:moveTo>
                    <a:pt x="41" y="95"/>
                  </a:moveTo>
                  <a:cubicBezTo>
                    <a:pt x="41" y="95"/>
                    <a:pt x="80" y="113"/>
                    <a:pt x="127" y="90"/>
                  </a:cubicBezTo>
                  <a:cubicBezTo>
                    <a:pt x="173" y="67"/>
                    <a:pt x="170" y="45"/>
                    <a:pt x="162" y="33"/>
                  </a:cubicBezTo>
                  <a:cubicBezTo>
                    <a:pt x="153" y="22"/>
                    <a:pt x="127" y="0"/>
                    <a:pt x="80" y="13"/>
                  </a:cubicBezTo>
                  <a:cubicBezTo>
                    <a:pt x="33" y="25"/>
                    <a:pt x="0" y="64"/>
                    <a:pt x="41" y="95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8">
              <a:extLst>
                <a:ext uri="{FF2B5EF4-FFF2-40B4-BE49-F238E27FC236}">
                  <a16:creationId xmlns:a16="http://schemas.microsoft.com/office/drawing/2014/main" xmlns="" id="{57C1A288-498E-4013-BF1E-26013D35E6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26247" y="3126260"/>
              <a:ext cx="188084" cy="122852"/>
            </a:xfrm>
            <a:custGeom>
              <a:avLst/>
              <a:gdLst>
                <a:gd name="T0" fmla="*/ 41 w 173"/>
                <a:gd name="T1" fmla="*/ 95 h 113"/>
                <a:gd name="T2" fmla="*/ 126 w 173"/>
                <a:gd name="T3" fmla="*/ 90 h 113"/>
                <a:gd name="T4" fmla="*/ 161 w 173"/>
                <a:gd name="T5" fmla="*/ 33 h 113"/>
                <a:gd name="T6" fmla="*/ 80 w 173"/>
                <a:gd name="T7" fmla="*/ 12 h 113"/>
                <a:gd name="T8" fmla="*/ 41 w 173"/>
                <a:gd name="T9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3">
                  <a:moveTo>
                    <a:pt x="41" y="95"/>
                  </a:moveTo>
                  <a:cubicBezTo>
                    <a:pt x="41" y="95"/>
                    <a:pt x="80" y="113"/>
                    <a:pt x="126" y="90"/>
                  </a:cubicBezTo>
                  <a:cubicBezTo>
                    <a:pt x="173" y="67"/>
                    <a:pt x="169" y="44"/>
                    <a:pt x="161" y="33"/>
                  </a:cubicBezTo>
                  <a:cubicBezTo>
                    <a:pt x="153" y="22"/>
                    <a:pt x="126" y="0"/>
                    <a:pt x="80" y="12"/>
                  </a:cubicBezTo>
                  <a:cubicBezTo>
                    <a:pt x="33" y="25"/>
                    <a:pt x="0" y="64"/>
                    <a:pt x="41" y="9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9">
              <a:extLst>
                <a:ext uri="{FF2B5EF4-FFF2-40B4-BE49-F238E27FC236}">
                  <a16:creationId xmlns:a16="http://schemas.microsoft.com/office/drawing/2014/main" xmlns="" id="{3504CAAB-C0CA-4094-B629-859758D6A3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5689" y="2876207"/>
              <a:ext cx="465316" cy="280494"/>
            </a:xfrm>
            <a:custGeom>
              <a:avLst/>
              <a:gdLst>
                <a:gd name="T0" fmla="*/ 428 w 428"/>
                <a:gd name="T1" fmla="*/ 248 h 258"/>
                <a:gd name="T2" fmla="*/ 428 w 428"/>
                <a:gd name="T3" fmla="*/ 258 h 258"/>
                <a:gd name="T4" fmla="*/ 0 w 428"/>
                <a:gd name="T5" fmla="*/ 11 h 258"/>
                <a:gd name="T6" fmla="*/ 0 w 428"/>
                <a:gd name="T7" fmla="*/ 0 h 258"/>
                <a:gd name="T8" fmla="*/ 428 w 428"/>
                <a:gd name="T9" fmla="*/ 2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258">
                  <a:moveTo>
                    <a:pt x="428" y="248"/>
                  </a:moveTo>
                  <a:lnTo>
                    <a:pt x="428" y="258"/>
                  </a:lnTo>
                  <a:lnTo>
                    <a:pt x="0" y="11"/>
                  </a:lnTo>
                  <a:lnTo>
                    <a:pt x="0" y="0"/>
                  </a:lnTo>
                  <a:lnTo>
                    <a:pt x="428" y="248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80">
              <a:extLst>
                <a:ext uri="{FF2B5EF4-FFF2-40B4-BE49-F238E27FC236}">
                  <a16:creationId xmlns:a16="http://schemas.microsoft.com/office/drawing/2014/main" xmlns="" id="{91EF22B9-603B-4ADE-BFAF-2A1A45A9E8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1005" y="3033850"/>
              <a:ext cx="192432" cy="122852"/>
            </a:xfrm>
            <a:custGeom>
              <a:avLst/>
              <a:gdLst>
                <a:gd name="T0" fmla="*/ 0 w 177"/>
                <a:gd name="T1" fmla="*/ 103 h 113"/>
                <a:gd name="T2" fmla="*/ 177 w 177"/>
                <a:gd name="T3" fmla="*/ 0 h 113"/>
                <a:gd name="T4" fmla="*/ 177 w 177"/>
                <a:gd name="T5" fmla="*/ 10 h 113"/>
                <a:gd name="T6" fmla="*/ 0 w 177"/>
                <a:gd name="T7" fmla="*/ 113 h 113"/>
                <a:gd name="T8" fmla="*/ 0 w 177"/>
                <a:gd name="T9" fmla="*/ 10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3">
                  <a:moveTo>
                    <a:pt x="0" y="103"/>
                  </a:moveTo>
                  <a:lnTo>
                    <a:pt x="177" y="0"/>
                  </a:lnTo>
                  <a:lnTo>
                    <a:pt x="177" y="10"/>
                  </a:lnTo>
                  <a:lnTo>
                    <a:pt x="0" y="11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1">
              <a:extLst>
                <a:ext uri="{FF2B5EF4-FFF2-40B4-BE49-F238E27FC236}">
                  <a16:creationId xmlns:a16="http://schemas.microsoft.com/office/drawing/2014/main" xmlns="" id="{EDE920BB-C455-49A5-8E2B-3A494A25CD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5689" y="2765314"/>
              <a:ext cx="657748" cy="380515"/>
            </a:xfrm>
            <a:custGeom>
              <a:avLst/>
              <a:gdLst>
                <a:gd name="T0" fmla="*/ 0 w 605"/>
                <a:gd name="T1" fmla="*/ 102 h 350"/>
                <a:gd name="T2" fmla="*/ 177 w 605"/>
                <a:gd name="T3" fmla="*/ 0 h 350"/>
                <a:gd name="T4" fmla="*/ 605 w 605"/>
                <a:gd name="T5" fmla="*/ 247 h 350"/>
                <a:gd name="T6" fmla="*/ 428 w 605"/>
                <a:gd name="T7" fmla="*/ 350 h 350"/>
                <a:gd name="T8" fmla="*/ 0 w 605"/>
                <a:gd name="T9" fmla="*/ 10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5" h="350">
                  <a:moveTo>
                    <a:pt x="0" y="102"/>
                  </a:moveTo>
                  <a:lnTo>
                    <a:pt x="177" y="0"/>
                  </a:lnTo>
                  <a:lnTo>
                    <a:pt x="605" y="247"/>
                  </a:lnTo>
                  <a:lnTo>
                    <a:pt x="428" y="35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2">
              <a:extLst>
                <a:ext uri="{FF2B5EF4-FFF2-40B4-BE49-F238E27FC236}">
                  <a16:creationId xmlns:a16="http://schemas.microsoft.com/office/drawing/2014/main" xmlns="" id="{39211C9B-091D-41FE-BFE4-53D26ABA07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7249" y="2782709"/>
              <a:ext cx="446834" cy="258750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3">
              <a:extLst>
                <a:ext uri="{FF2B5EF4-FFF2-40B4-BE49-F238E27FC236}">
                  <a16:creationId xmlns:a16="http://schemas.microsoft.com/office/drawing/2014/main" xmlns="" id="{D676EA35-5F55-449B-A462-1F825FF9A1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7896" y="2800104"/>
              <a:ext cx="446834" cy="257664"/>
            </a:xfrm>
            <a:custGeom>
              <a:avLst/>
              <a:gdLst>
                <a:gd name="T0" fmla="*/ 0 w 411"/>
                <a:gd name="T1" fmla="*/ 9 h 237"/>
                <a:gd name="T2" fmla="*/ 15 w 411"/>
                <a:gd name="T3" fmla="*/ 0 h 237"/>
                <a:gd name="T4" fmla="*/ 411 w 411"/>
                <a:gd name="T5" fmla="*/ 228 h 237"/>
                <a:gd name="T6" fmla="*/ 396 w 411"/>
                <a:gd name="T7" fmla="*/ 237 h 237"/>
                <a:gd name="T8" fmla="*/ 0 w 411"/>
                <a:gd name="T9" fmla="*/ 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7">
                  <a:moveTo>
                    <a:pt x="0" y="9"/>
                  </a:moveTo>
                  <a:lnTo>
                    <a:pt x="15" y="0"/>
                  </a:lnTo>
                  <a:lnTo>
                    <a:pt x="411" y="228"/>
                  </a:lnTo>
                  <a:lnTo>
                    <a:pt x="396" y="23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4">
              <a:extLst>
                <a:ext uri="{FF2B5EF4-FFF2-40B4-BE49-F238E27FC236}">
                  <a16:creationId xmlns:a16="http://schemas.microsoft.com/office/drawing/2014/main" xmlns="" id="{5E915BDB-E9C2-4132-932E-7BD1A736D2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65280" y="2817499"/>
              <a:ext cx="446834" cy="258750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5">
              <a:extLst>
                <a:ext uri="{FF2B5EF4-FFF2-40B4-BE49-F238E27FC236}">
                  <a16:creationId xmlns:a16="http://schemas.microsoft.com/office/drawing/2014/main" xmlns="" id="{17E4ACE1-43C9-45F5-967F-108A241FA3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2664" y="2834894"/>
              <a:ext cx="447921" cy="258750"/>
            </a:xfrm>
            <a:custGeom>
              <a:avLst/>
              <a:gdLst>
                <a:gd name="T0" fmla="*/ 0 w 412"/>
                <a:gd name="T1" fmla="*/ 9 h 238"/>
                <a:gd name="T2" fmla="*/ 15 w 412"/>
                <a:gd name="T3" fmla="*/ 0 h 238"/>
                <a:gd name="T4" fmla="*/ 412 w 412"/>
                <a:gd name="T5" fmla="*/ 229 h 238"/>
                <a:gd name="T6" fmla="*/ 397 w 412"/>
                <a:gd name="T7" fmla="*/ 238 h 238"/>
                <a:gd name="T8" fmla="*/ 0 w 412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38">
                  <a:moveTo>
                    <a:pt x="0" y="9"/>
                  </a:moveTo>
                  <a:lnTo>
                    <a:pt x="15" y="0"/>
                  </a:lnTo>
                  <a:lnTo>
                    <a:pt x="412" y="229"/>
                  </a:lnTo>
                  <a:lnTo>
                    <a:pt x="397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6">
              <a:extLst>
                <a:ext uri="{FF2B5EF4-FFF2-40B4-BE49-F238E27FC236}">
                  <a16:creationId xmlns:a16="http://schemas.microsoft.com/office/drawing/2014/main" xmlns="" id="{EA578F58-2374-4447-9CB4-350B8C5FFF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03310" y="2851202"/>
              <a:ext cx="447921" cy="258750"/>
            </a:xfrm>
            <a:custGeom>
              <a:avLst/>
              <a:gdLst>
                <a:gd name="T0" fmla="*/ 0 w 412"/>
                <a:gd name="T1" fmla="*/ 9 h 238"/>
                <a:gd name="T2" fmla="*/ 15 w 412"/>
                <a:gd name="T3" fmla="*/ 0 h 238"/>
                <a:gd name="T4" fmla="*/ 412 w 412"/>
                <a:gd name="T5" fmla="*/ 229 h 238"/>
                <a:gd name="T6" fmla="*/ 397 w 412"/>
                <a:gd name="T7" fmla="*/ 238 h 238"/>
                <a:gd name="T8" fmla="*/ 0 w 412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38">
                  <a:moveTo>
                    <a:pt x="0" y="9"/>
                  </a:moveTo>
                  <a:lnTo>
                    <a:pt x="15" y="0"/>
                  </a:lnTo>
                  <a:lnTo>
                    <a:pt x="412" y="229"/>
                  </a:lnTo>
                  <a:lnTo>
                    <a:pt x="397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7">
              <a:extLst>
                <a:ext uri="{FF2B5EF4-FFF2-40B4-BE49-F238E27FC236}">
                  <a16:creationId xmlns:a16="http://schemas.microsoft.com/office/drawing/2014/main" xmlns="" id="{C682CF88-D019-4EFD-ACB1-85409797C8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79392" y="2867510"/>
              <a:ext cx="446834" cy="258750"/>
            </a:xfrm>
            <a:custGeom>
              <a:avLst/>
              <a:gdLst>
                <a:gd name="T0" fmla="*/ 0 w 411"/>
                <a:gd name="T1" fmla="*/ 9 h 238"/>
                <a:gd name="T2" fmla="*/ 15 w 411"/>
                <a:gd name="T3" fmla="*/ 0 h 238"/>
                <a:gd name="T4" fmla="*/ 411 w 411"/>
                <a:gd name="T5" fmla="*/ 229 h 238"/>
                <a:gd name="T6" fmla="*/ 396 w 411"/>
                <a:gd name="T7" fmla="*/ 238 h 238"/>
                <a:gd name="T8" fmla="*/ 0 w 411"/>
                <a:gd name="T9" fmla="*/ 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38">
                  <a:moveTo>
                    <a:pt x="0" y="9"/>
                  </a:moveTo>
                  <a:lnTo>
                    <a:pt x="15" y="0"/>
                  </a:lnTo>
                  <a:lnTo>
                    <a:pt x="411" y="229"/>
                  </a:lnTo>
                  <a:lnTo>
                    <a:pt x="396" y="23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8">
              <a:extLst>
                <a:ext uri="{FF2B5EF4-FFF2-40B4-BE49-F238E27FC236}">
                  <a16:creationId xmlns:a16="http://schemas.microsoft.com/office/drawing/2014/main" xmlns="" id="{FB6A31E2-D9D4-48FA-AC47-99D9860FF7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77133" y="3623105"/>
              <a:ext cx="811041" cy="317458"/>
            </a:xfrm>
            <a:custGeom>
              <a:avLst/>
              <a:gdLst>
                <a:gd name="T0" fmla="*/ 62 w 746"/>
                <a:gd name="T1" fmla="*/ 0 h 292"/>
                <a:gd name="T2" fmla="*/ 1 w 746"/>
                <a:gd name="T3" fmla="*/ 70 h 292"/>
                <a:gd name="T4" fmla="*/ 70 w 746"/>
                <a:gd name="T5" fmla="*/ 175 h 292"/>
                <a:gd name="T6" fmla="*/ 281 w 746"/>
                <a:gd name="T7" fmla="*/ 284 h 292"/>
                <a:gd name="T8" fmla="*/ 453 w 746"/>
                <a:gd name="T9" fmla="*/ 242 h 292"/>
                <a:gd name="T10" fmla="*/ 736 w 746"/>
                <a:gd name="T11" fmla="*/ 79 h 292"/>
                <a:gd name="T12" fmla="*/ 719 w 746"/>
                <a:gd name="T13" fmla="*/ 39 h 292"/>
                <a:gd name="T14" fmla="*/ 62 w 746"/>
                <a:gd name="T15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6" h="292">
                  <a:moveTo>
                    <a:pt x="62" y="0"/>
                  </a:moveTo>
                  <a:cubicBezTo>
                    <a:pt x="54" y="3"/>
                    <a:pt x="2" y="24"/>
                    <a:pt x="1" y="70"/>
                  </a:cubicBezTo>
                  <a:cubicBezTo>
                    <a:pt x="0" y="115"/>
                    <a:pt x="28" y="142"/>
                    <a:pt x="70" y="175"/>
                  </a:cubicBezTo>
                  <a:cubicBezTo>
                    <a:pt x="111" y="207"/>
                    <a:pt x="230" y="277"/>
                    <a:pt x="281" y="284"/>
                  </a:cubicBezTo>
                  <a:cubicBezTo>
                    <a:pt x="332" y="292"/>
                    <a:pt x="366" y="279"/>
                    <a:pt x="453" y="242"/>
                  </a:cubicBezTo>
                  <a:cubicBezTo>
                    <a:pt x="540" y="206"/>
                    <a:pt x="736" y="79"/>
                    <a:pt x="736" y="79"/>
                  </a:cubicBezTo>
                  <a:cubicBezTo>
                    <a:pt x="736" y="79"/>
                    <a:pt x="746" y="33"/>
                    <a:pt x="719" y="39"/>
                  </a:cubicBezTo>
                  <a:cubicBezTo>
                    <a:pt x="692" y="44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9">
              <a:extLst>
                <a:ext uri="{FF2B5EF4-FFF2-40B4-BE49-F238E27FC236}">
                  <a16:creationId xmlns:a16="http://schemas.microsoft.com/office/drawing/2014/main" xmlns="" id="{EFA9B17A-002D-4CC2-9718-2233EED58A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41383" y="3932952"/>
              <a:ext cx="280494" cy="183735"/>
            </a:xfrm>
            <a:custGeom>
              <a:avLst/>
              <a:gdLst>
                <a:gd name="T0" fmla="*/ 80 w 258"/>
                <a:gd name="T1" fmla="*/ 164 h 169"/>
                <a:gd name="T2" fmla="*/ 241 w 258"/>
                <a:gd name="T3" fmla="*/ 55 h 169"/>
                <a:gd name="T4" fmla="*/ 223 w 258"/>
                <a:gd name="T5" fmla="*/ 11 h 169"/>
                <a:gd name="T6" fmla="*/ 122 w 258"/>
                <a:gd name="T7" fmla="*/ 20 h 169"/>
                <a:gd name="T8" fmla="*/ 11 w 258"/>
                <a:gd name="T9" fmla="*/ 85 h 169"/>
                <a:gd name="T10" fmla="*/ 24 w 258"/>
                <a:gd name="T11" fmla="*/ 151 h 169"/>
                <a:gd name="T12" fmla="*/ 80 w 258"/>
                <a:gd name="T13" fmla="*/ 1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69">
                  <a:moveTo>
                    <a:pt x="80" y="164"/>
                  </a:moveTo>
                  <a:cubicBezTo>
                    <a:pt x="241" y="55"/>
                    <a:pt x="241" y="55"/>
                    <a:pt x="241" y="55"/>
                  </a:cubicBezTo>
                  <a:cubicBezTo>
                    <a:pt x="241" y="55"/>
                    <a:pt x="258" y="22"/>
                    <a:pt x="223" y="11"/>
                  </a:cubicBezTo>
                  <a:cubicBezTo>
                    <a:pt x="189" y="0"/>
                    <a:pt x="122" y="20"/>
                    <a:pt x="122" y="20"/>
                  </a:cubicBezTo>
                  <a:cubicBezTo>
                    <a:pt x="122" y="20"/>
                    <a:pt x="13" y="66"/>
                    <a:pt x="11" y="85"/>
                  </a:cubicBezTo>
                  <a:cubicBezTo>
                    <a:pt x="9" y="104"/>
                    <a:pt x="0" y="137"/>
                    <a:pt x="24" y="151"/>
                  </a:cubicBezTo>
                  <a:cubicBezTo>
                    <a:pt x="47" y="166"/>
                    <a:pt x="64" y="169"/>
                    <a:pt x="80" y="164"/>
                  </a:cubicBez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90">
              <a:extLst>
                <a:ext uri="{FF2B5EF4-FFF2-40B4-BE49-F238E27FC236}">
                  <a16:creationId xmlns:a16="http://schemas.microsoft.com/office/drawing/2014/main" xmlns="" id="{D79A1662-7041-4D32-9045-5D28F185AE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44623" y="3907948"/>
              <a:ext cx="266361" cy="159817"/>
            </a:xfrm>
            <a:custGeom>
              <a:avLst/>
              <a:gdLst>
                <a:gd name="T0" fmla="*/ 0 w 245"/>
                <a:gd name="T1" fmla="*/ 64 h 147"/>
                <a:gd name="T2" fmla="*/ 42 w 245"/>
                <a:gd name="T3" fmla="*/ 141 h 147"/>
                <a:gd name="T4" fmla="*/ 243 w 245"/>
                <a:gd name="T5" fmla="*/ 31 h 147"/>
                <a:gd name="T6" fmla="*/ 218 w 245"/>
                <a:gd name="T7" fmla="*/ 0 h 147"/>
                <a:gd name="T8" fmla="*/ 83 w 245"/>
                <a:gd name="T9" fmla="*/ 12 h 147"/>
                <a:gd name="T10" fmla="*/ 0 w 245"/>
                <a:gd name="T11" fmla="*/ 6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47">
                  <a:moveTo>
                    <a:pt x="0" y="64"/>
                  </a:moveTo>
                  <a:cubicBezTo>
                    <a:pt x="0" y="64"/>
                    <a:pt x="6" y="137"/>
                    <a:pt x="42" y="141"/>
                  </a:cubicBezTo>
                  <a:cubicBezTo>
                    <a:pt x="104" y="147"/>
                    <a:pt x="243" y="31"/>
                    <a:pt x="243" y="31"/>
                  </a:cubicBezTo>
                  <a:cubicBezTo>
                    <a:pt x="243" y="31"/>
                    <a:pt x="245" y="0"/>
                    <a:pt x="218" y="0"/>
                  </a:cubicBezTo>
                  <a:cubicBezTo>
                    <a:pt x="191" y="0"/>
                    <a:pt x="83" y="12"/>
                    <a:pt x="83" y="12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1">
              <a:extLst>
                <a:ext uri="{FF2B5EF4-FFF2-40B4-BE49-F238E27FC236}">
                  <a16:creationId xmlns:a16="http://schemas.microsoft.com/office/drawing/2014/main" xmlns="" id="{764CAFEB-5F6F-425C-899C-0DB02B47A3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45711" y="3776398"/>
              <a:ext cx="159817" cy="240269"/>
            </a:xfrm>
            <a:custGeom>
              <a:avLst/>
              <a:gdLst>
                <a:gd name="T0" fmla="*/ 18 w 147"/>
                <a:gd name="T1" fmla="*/ 35 h 221"/>
                <a:gd name="T2" fmla="*/ 0 w 147"/>
                <a:gd name="T3" fmla="*/ 190 h 221"/>
                <a:gd name="T4" fmla="*/ 51 w 147"/>
                <a:gd name="T5" fmla="*/ 214 h 221"/>
                <a:gd name="T6" fmla="*/ 119 w 147"/>
                <a:gd name="T7" fmla="*/ 177 h 221"/>
                <a:gd name="T8" fmla="*/ 147 w 147"/>
                <a:gd name="T9" fmla="*/ 127 h 221"/>
                <a:gd name="T10" fmla="*/ 92 w 147"/>
                <a:gd name="T11" fmla="*/ 135 h 221"/>
                <a:gd name="T12" fmla="*/ 110 w 147"/>
                <a:gd name="T13" fmla="*/ 0 h 221"/>
                <a:gd name="T14" fmla="*/ 18 w 147"/>
                <a:gd name="T15" fmla="*/ 3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221">
                  <a:moveTo>
                    <a:pt x="18" y="35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9" y="221"/>
                    <a:pt x="51" y="214"/>
                  </a:cubicBezTo>
                  <a:cubicBezTo>
                    <a:pt x="92" y="208"/>
                    <a:pt x="119" y="177"/>
                    <a:pt x="119" y="17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110" y="0"/>
                    <a:pt x="110" y="0"/>
                    <a:pt x="110" y="0"/>
                  </a:cubicBezTo>
                  <a:lnTo>
                    <a:pt x="18" y="35"/>
                  </a:lnTo>
                  <a:close/>
                </a:path>
              </a:pathLst>
            </a:custGeom>
            <a:solidFill>
              <a:srgbClr val="80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2">
              <a:extLst>
                <a:ext uri="{FF2B5EF4-FFF2-40B4-BE49-F238E27FC236}">
                  <a16:creationId xmlns:a16="http://schemas.microsoft.com/office/drawing/2014/main" xmlns="" id="{DDA12BD6-6D2C-46B3-80DF-45415DD44D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51167" y="3403493"/>
              <a:ext cx="313110" cy="677318"/>
            </a:xfrm>
            <a:custGeom>
              <a:avLst/>
              <a:gdLst>
                <a:gd name="T0" fmla="*/ 113 w 288"/>
                <a:gd name="T1" fmla="*/ 507 h 623"/>
                <a:gd name="T2" fmla="*/ 148 w 288"/>
                <a:gd name="T3" fmla="*/ 513 h 623"/>
                <a:gd name="T4" fmla="*/ 116 w 288"/>
                <a:gd name="T5" fmla="*/ 570 h 623"/>
                <a:gd name="T6" fmla="*/ 15 w 288"/>
                <a:gd name="T7" fmla="*/ 594 h 623"/>
                <a:gd name="T8" fmla="*/ 22 w 288"/>
                <a:gd name="T9" fmla="*/ 520 h 623"/>
                <a:gd name="T10" fmla="*/ 54 w 288"/>
                <a:gd name="T11" fmla="*/ 341 h 623"/>
                <a:gd name="T12" fmla="*/ 142 w 288"/>
                <a:gd name="T13" fmla="*/ 6 h 623"/>
                <a:gd name="T14" fmla="*/ 225 w 288"/>
                <a:gd name="T15" fmla="*/ 0 h 623"/>
                <a:gd name="T16" fmla="*/ 288 w 288"/>
                <a:gd name="T17" fmla="*/ 98 h 623"/>
                <a:gd name="T18" fmla="*/ 229 w 288"/>
                <a:gd name="T19" fmla="*/ 277 h 623"/>
                <a:gd name="T20" fmla="*/ 113 w 288"/>
                <a:gd name="T21" fmla="*/ 507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623">
                  <a:moveTo>
                    <a:pt x="113" y="507"/>
                  </a:moveTo>
                  <a:cubicBezTo>
                    <a:pt x="148" y="513"/>
                    <a:pt x="148" y="513"/>
                    <a:pt x="148" y="513"/>
                  </a:cubicBezTo>
                  <a:cubicBezTo>
                    <a:pt x="148" y="513"/>
                    <a:pt x="148" y="546"/>
                    <a:pt x="116" y="570"/>
                  </a:cubicBezTo>
                  <a:cubicBezTo>
                    <a:pt x="83" y="594"/>
                    <a:pt x="30" y="623"/>
                    <a:pt x="15" y="594"/>
                  </a:cubicBezTo>
                  <a:cubicBezTo>
                    <a:pt x="0" y="566"/>
                    <a:pt x="8" y="553"/>
                    <a:pt x="22" y="520"/>
                  </a:cubicBezTo>
                  <a:cubicBezTo>
                    <a:pt x="35" y="487"/>
                    <a:pt x="54" y="341"/>
                    <a:pt x="54" y="341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88" y="35"/>
                    <a:pt x="288" y="98"/>
                  </a:cubicBezTo>
                  <a:cubicBezTo>
                    <a:pt x="288" y="161"/>
                    <a:pt x="258" y="220"/>
                    <a:pt x="229" y="277"/>
                  </a:cubicBezTo>
                  <a:cubicBezTo>
                    <a:pt x="201" y="334"/>
                    <a:pt x="113" y="507"/>
                    <a:pt x="113" y="507"/>
                  </a:cubicBezTo>
                  <a:close/>
                </a:path>
              </a:pathLst>
            </a:custGeom>
            <a:solidFill>
              <a:srgbClr val="7F4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3">
              <a:extLst>
                <a:ext uri="{FF2B5EF4-FFF2-40B4-BE49-F238E27FC236}">
                  <a16:creationId xmlns:a16="http://schemas.microsoft.com/office/drawing/2014/main" xmlns="" id="{CFE447FB-F291-4DB5-AFF3-023FF1C15C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7764" y="3144743"/>
              <a:ext cx="129376" cy="94586"/>
            </a:xfrm>
            <a:custGeom>
              <a:avLst/>
              <a:gdLst>
                <a:gd name="T0" fmla="*/ 0 w 119"/>
                <a:gd name="T1" fmla="*/ 49 h 87"/>
                <a:gd name="T2" fmla="*/ 43 w 119"/>
                <a:gd name="T3" fmla="*/ 10 h 87"/>
                <a:gd name="T4" fmla="*/ 108 w 119"/>
                <a:gd name="T5" fmla="*/ 19 h 87"/>
                <a:gd name="T6" fmla="*/ 93 w 119"/>
                <a:gd name="T7" fmla="*/ 67 h 87"/>
                <a:gd name="T8" fmla="*/ 41 w 119"/>
                <a:gd name="T9" fmla="*/ 87 h 87"/>
                <a:gd name="T10" fmla="*/ 0 w 119"/>
                <a:gd name="T11" fmla="*/ 4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7">
                  <a:moveTo>
                    <a:pt x="0" y="49"/>
                  </a:moveTo>
                  <a:cubicBezTo>
                    <a:pt x="0" y="49"/>
                    <a:pt x="10" y="19"/>
                    <a:pt x="43" y="10"/>
                  </a:cubicBezTo>
                  <a:cubicBezTo>
                    <a:pt x="79" y="1"/>
                    <a:pt x="96" y="0"/>
                    <a:pt x="108" y="19"/>
                  </a:cubicBezTo>
                  <a:cubicBezTo>
                    <a:pt x="119" y="38"/>
                    <a:pt x="107" y="60"/>
                    <a:pt x="93" y="67"/>
                  </a:cubicBezTo>
                  <a:cubicBezTo>
                    <a:pt x="78" y="75"/>
                    <a:pt x="63" y="87"/>
                    <a:pt x="41" y="87"/>
                  </a:cubicBezTo>
                  <a:cubicBezTo>
                    <a:pt x="20" y="87"/>
                    <a:pt x="0" y="49"/>
                    <a:pt x="0" y="49"/>
                  </a:cubicBezTo>
                  <a:close/>
                </a:path>
              </a:pathLst>
            </a:custGeom>
            <a:solidFill>
              <a:srgbClr val="7F4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4">
              <a:extLst>
                <a:ext uri="{FF2B5EF4-FFF2-40B4-BE49-F238E27FC236}">
                  <a16:creationId xmlns:a16="http://schemas.microsoft.com/office/drawing/2014/main" xmlns="" id="{22266340-8201-4943-BC65-DE7286A9F9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22795" y="3292600"/>
              <a:ext cx="770816" cy="576209"/>
            </a:xfrm>
            <a:custGeom>
              <a:avLst/>
              <a:gdLst>
                <a:gd name="T0" fmla="*/ 31 w 709"/>
                <a:gd name="T1" fmla="*/ 201 h 531"/>
                <a:gd name="T2" fmla="*/ 3 w 709"/>
                <a:gd name="T3" fmla="*/ 267 h 531"/>
                <a:gd name="T4" fmla="*/ 42 w 709"/>
                <a:gd name="T5" fmla="*/ 411 h 531"/>
                <a:gd name="T6" fmla="*/ 206 w 709"/>
                <a:gd name="T7" fmla="*/ 505 h 531"/>
                <a:gd name="T8" fmla="*/ 431 w 709"/>
                <a:gd name="T9" fmla="*/ 507 h 531"/>
                <a:gd name="T10" fmla="*/ 702 w 709"/>
                <a:gd name="T11" fmla="*/ 328 h 531"/>
                <a:gd name="T12" fmla="*/ 706 w 709"/>
                <a:gd name="T13" fmla="*/ 234 h 531"/>
                <a:gd name="T14" fmla="*/ 628 w 709"/>
                <a:gd name="T15" fmla="*/ 109 h 531"/>
                <a:gd name="T16" fmla="*/ 411 w 709"/>
                <a:gd name="T17" fmla="*/ 20 h 531"/>
                <a:gd name="T18" fmla="*/ 287 w 709"/>
                <a:gd name="T19" fmla="*/ 170 h 531"/>
                <a:gd name="T20" fmla="*/ 31 w 709"/>
                <a:gd name="T21" fmla="*/ 20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9" h="531">
                  <a:moveTo>
                    <a:pt x="31" y="201"/>
                  </a:moveTo>
                  <a:cubicBezTo>
                    <a:pt x="31" y="201"/>
                    <a:pt x="0" y="221"/>
                    <a:pt x="3" y="267"/>
                  </a:cubicBezTo>
                  <a:cubicBezTo>
                    <a:pt x="5" y="312"/>
                    <a:pt x="22" y="382"/>
                    <a:pt x="42" y="411"/>
                  </a:cubicBezTo>
                  <a:cubicBezTo>
                    <a:pt x="62" y="439"/>
                    <a:pt x="142" y="496"/>
                    <a:pt x="206" y="505"/>
                  </a:cubicBezTo>
                  <a:cubicBezTo>
                    <a:pt x="269" y="514"/>
                    <a:pt x="383" y="531"/>
                    <a:pt x="431" y="507"/>
                  </a:cubicBezTo>
                  <a:cubicBezTo>
                    <a:pt x="479" y="483"/>
                    <a:pt x="702" y="328"/>
                    <a:pt x="702" y="328"/>
                  </a:cubicBezTo>
                  <a:cubicBezTo>
                    <a:pt x="702" y="328"/>
                    <a:pt x="709" y="267"/>
                    <a:pt x="706" y="234"/>
                  </a:cubicBezTo>
                  <a:cubicBezTo>
                    <a:pt x="704" y="201"/>
                    <a:pt x="647" y="129"/>
                    <a:pt x="628" y="109"/>
                  </a:cubicBezTo>
                  <a:cubicBezTo>
                    <a:pt x="608" y="90"/>
                    <a:pt x="431" y="0"/>
                    <a:pt x="411" y="20"/>
                  </a:cubicBezTo>
                  <a:cubicBezTo>
                    <a:pt x="392" y="39"/>
                    <a:pt x="287" y="170"/>
                    <a:pt x="287" y="170"/>
                  </a:cubicBezTo>
                  <a:lnTo>
                    <a:pt x="31" y="201"/>
                  </a:ln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5">
              <a:extLst>
                <a:ext uri="{FF2B5EF4-FFF2-40B4-BE49-F238E27FC236}">
                  <a16:creationId xmlns:a16="http://schemas.microsoft.com/office/drawing/2014/main" xmlns="" id="{4A9D10EF-9904-440B-B637-62A16F8E6A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2343" y="2839243"/>
              <a:ext cx="1020868" cy="843657"/>
            </a:xfrm>
            <a:custGeom>
              <a:avLst/>
              <a:gdLst>
                <a:gd name="T0" fmla="*/ 20 w 939"/>
                <a:gd name="T1" fmla="*/ 50 h 777"/>
                <a:gd name="T2" fmla="*/ 17 w 939"/>
                <a:gd name="T3" fmla="*/ 236 h 777"/>
                <a:gd name="T4" fmla="*/ 87 w 939"/>
                <a:gd name="T5" fmla="*/ 575 h 777"/>
                <a:gd name="T6" fmla="*/ 94 w 939"/>
                <a:gd name="T7" fmla="*/ 652 h 777"/>
                <a:gd name="T8" fmla="*/ 294 w 939"/>
                <a:gd name="T9" fmla="*/ 775 h 777"/>
                <a:gd name="T10" fmla="*/ 549 w 939"/>
                <a:gd name="T11" fmla="*/ 688 h 777"/>
                <a:gd name="T12" fmla="*/ 547 w 939"/>
                <a:gd name="T13" fmla="*/ 578 h 777"/>
                <a:gd name="T14" fmla="*/ 525 w 939"/>
                <a:gd name="T15" fmla="*/ 484 h 777"/>
                <a:gd name="T16" fmla="*/ 633 w 939"/>
                <a:gd name="T17" fmla="*/ 578 h 777"/>
                <a:gd name="T18" fmla="*/ 785 w 939"/>
                <a:gd name="T19" fmla="*/ 520 h 777"/>
                <a:gd name="T20" fmla="*/ 929 w 939"/>
                <a:gd name="T21" fmla="*/ 368 h 777"/>
                <a:gd name="T22" fmla="*/ 881 w 939"/>
                <a:gd name="T23" fmla="*/ 318 h 777"/>
                <a:gd name="T24" fmla="*/ 679 w 939"/>
                <a:gd name="T25" fmla="*/ 407 h 777"/>
                <a:gd name="T26" fmla="*/ 537 w 939"/>
                <a:gd name="T27" fmla="*/ 185 h 777"/>
                <a:gd name="T28" fmla="*/ 375 w 939"/>
                <a:gd name="T29" fmla="*/ 84 h 777"/>
                <a:gd name="T30" fmla="*/ 73 w 939"/>
                <a:gd name="T31" fmla="*/ 10 h 777"/>
                <a:gd name="T32" fmla="*/ 20 w 939"/>
                <a:gd name="T33" fmla="*/ 5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9" h="777">
                  <a:moveTo>
                    <a:pt x="20" y="50"/>
                  </a:moveTo>
                  <a:cubicBezTo>
                    <a:pt x="20" y="50"/>
                    <a:pt x="0" y="166"/>
                    <a:pt x="17" y="236"/>
                  </a:cubicBezTo>
                  <a:cubicBezTo>
                    <a:pt x="34" y="306"/>
                    <a:pt x="99" y="551"/>
                    <a:pt x="87" y="575"/>
                  </a:cubicBezTo>
                  <a:cubicBezTo>
                    <a:pt x="75" y="599"/>
                    <a:pt x="60" y="602"/>
                    <a:pt x="94" y="652"/>
                  </a:cubicBezTo>
                  <a:cubicBezTo>
                    <a:pt x="128" y="703"/>
                    <a:pt x="176" y="773"/>
                    <a:pt x="294" y="775"/>
                  </a:cubicBezTo>
                  <a:cubicBezTo>
                    <a:pt x="412" y="777"/>
                    <a:pt x="494" y="775"/>
                    <a:pt x="549" y="688"/>
                  </a:cubicBezTo>
                  <a:cubicBezTo>
                    <a:pt x="604" y="602"/>
                    <a:pt x="564" y="597"/>
                    <a:pt x="547" y="578"/>
                  </a:cubicBezTo>
                  <a:cubicBezTo>
                    <a:pt x="530" y="558"/>
                    <a:pt x="525" y="484"/>
                    <a:pt x="525" y="484"/>
                  </a:cubicBezTo>
                  <a:cubicBezTo>
                    <a:pt x="525" y="484"/>
                    <a:pt x="580" y="573"/>
                    <a:pt x="633" y="578"/>
                  </a:cubicBezTo>
                  <a:cubicBezTo>
                    <a:pt x="686" y="582"/>
                    <a:pt x="722" y="561"/>
                    <a:pt x="785" y="520"/>
                  </a:cubicBezTo>
                  <a:cubicBezTo>
                    <a:pt x="848" y="479"/>
                    <a:pt x="920" y="412"/>
                    <a:pt x="929" y="368"/>
                  </a:cubicBezTo>
                  <a:cubicBezTo>
                    <a:pt x="939" y="325"/>
                    <a:pt x="898" y="310"/>
                    <a:pt x="881" y="318"/>
                  </a:cubicBezTo>
                  <a:cubicBezTo>
                    <a:pt x="864" y="325"/>
                    <a:pt x="679" y="407"/>
                    <a:pt x="679" y="407"/>
                  </a:cubicBezTo>
                  <a:cubicBezTo>
                    <a:pt x="679" y="407"/>
                    <a:pt x="544" y="195"/>
                    <a:pt x="537" y="185"/>
                  </a:cubicBezTo>
                  <a:cubicBezTo>
                    <a:pt x="530" y="176"/>
                    <a:pt x="435" y="92"/>
                    <a:pt x="375" y="84"/>
                  </a:cubicBezTo>
                  <a:cubicBezTo>
                    <a:pt x="316" y="77"/>
                    <a:pt x="99" y="0"/>
                    <a:pt x="73" y="10"/>
                  </a:cubicBezTo>
                  <a:cubicBezTo>
                    <a:pt x="46" y="19"/>
                    <a:pt x="34" y="24"/>
                    <a:pt x="20" y="50"/>
                  </a:cubicBezTo>
                  <a:close/>
                </a:path>
              </a:pathLst>
            </a:custGeom>
            <a:solidFill>
              <a:srgbClr val="E75E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6">
              <a:extLst>
                <a:ext uri="{FF2B5EF4-FFF2-40B4-BE49-F238E27FC236}">
                  <a16:creationId xmlns:a16="http://schemas.microsoft.com/office/drawing/2014/main" xmlns="" id="{F055EA97-185E-4E0D-9383-91A0469A7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4754" y="2406543"/>
              <a:ext cx="428351" cy="650138"/>
            </a:xfrm>
            <a:custGeom>
              <a:avLst/>
              <a:gdLst>
                <a:gd name="T0" fmla="*/ 258 w 394"/>
                <a:gd name="T1" fmla="*/ 51 h 599"/>
                <a:gd name="T2" fmla="*/ 158 w 394"/>
                <a:gd name="T3" fmla="*/ 28 h 599"/>
                <a:gd name="T4" fmla="*/ 2 w 394"/>
                <a:gd name="T5" fmla="*/ 244 h 599"/>
                <a:gd name="T6" fmla="*/ 128 w 394"/>
                <a:gd name="T7" fmla="*/ 532 h 599"/>
                <a:gd name="T8" fmla="*/ 282 w 394"/>
                <a:gd name="T9" fmla="*/ 599 h 599"/>
                <a:gd name="T10" fmla="*/ 290 w 394"/>
                <a:gd name="T11" fmla="*/ 483 h 599"/>
                <a:gd name="T12" fmla="*/ 392 w 394"/>
                <a:gd name="T13" fmla="*/ 238 h 599"/>
                <a:gd name="T14" fmla="*/ 258 w 394"/>
                <a:gd name="T15" fmla="*/ 5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599">
                  <a:moveTo>
                    <a:pt x="258" y="51"/>
                  </a:moveTo>
                  <a:cubicBezTo>
                    <a:pt x="258" y="51"/>
                    <a:pt x="256" y="0"/>
                    <a:pt x="158" y="28"/>
                  </a:cubicBezTo>
                  <a:cubicBezTo>
                    <a:pt x="61" y="57"/>
                    <a:pt x="0" y="116"/>
                    <a:pt x="2" y="244"/>
                  </a:cubicBezTo>
                  <a:cubicBezTo>
                    <a:pt x="4" y="372"/>
                    <a:pt x="49" y="471"/>
                    <a:pt x="128" y="532"/>
                  </a:cubicBezTo>
                  <a:cubicBezTo>
                    <a:pt x="207" y="593"/>
                    <a:pt x="282" y="599"/>
                    <a:pt x="282" y="599"/>
                  </a:cubicBezTo>
                  <a:cubicBezTo>
                    <a:pt x="282" y="599"/>
                    <a:pt x="248" y="524"/>
                    <a:pt x="290" y="483"/>
                  </a:cubicBezTo>
                  <a:cubicBezTo>
                    <a:pt x="333" y="443"/>
                    <a:pt x="394" y="349"/>
                    <a:pt x="392" y="238"/>
                  </a:cubicBezTo>
                  <a:cubicBezTo>
                    <a:pt x="390" y="126"/>
                    <a:pt x="349" y="20"/>
                    <a:pt x="258" y="51"/>
                  </a:cubicBezTo>
                  <a:close/>
                </a:path>
              </a:pathLst>
            </a:custGeom>
            <a:solidFill>
              <a:srgbClr val="28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7">
              <a:extLst>
                <a:ext uri="{FF2B5EF4-FFF2-40B4-BE49-F238E27FC236}">
                  <a16:creationId xmlns:a16="http://schemas.microsoft.com/office/drawing/2014/main" xmlns="" id="{7050E9D2-B697-42CB-9667-2EA315394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32601" y="4189528"/>
              <a:ext cx="72842" cy="86975"/>
            </a:xfrm>
            <a:custGeom>
              <a:avLst/>
              <a:gdLst>
                <a:gd name="T0" fmla="*/ 20 w 67"/>
                <a:gd name="T1" fmla="*/ 54 h 80"/>
                <a:gd name="T2" fmla="*/ 21 w 67"/>
                <a:gd name="T3" fmla="*/ 52 h 80"/>
                <a:gd name="T4" fmla="*/ 22 w 67"/>
                <a:gd name="T5" fmla="*/ 48 h 80"/>
                <a:gd name="T6" fmla="*/ 23 w 67"/>
                <a:gd name="T7" fmla="*/ 45 h 80"/>
                <a:gd name="T8" fmla="*/ 24 w 67"/>
                <a:gd name="T9" fmla="*/ 42 h 80"/>
                <a:gd name="T10" fmla="*/ 26 w 67"/>
                <a:gd name="T11" fmla="*/ 38 h 80"/>
                <a:gd name="T12" fmla="*/ 27 w 67"/>
                <a:gd name="T13" fmla="*/ 35 h 80"/>
                <a:gd name="T14" fmla="*/ 30 w 67"/>
                <a:gd name="T15" fmla="*/ 32 h 80"/>
                <a:gd name="T16" fmla="*/ 32 w 67"/>
                <a:gd name="T17" fmla="*/ 29 h 80"/>
                <a:gd name="T18" fmla="*/ 34 w 67"/>
                <a:gd name="T19" fmla="*/ 26 h 80"/>
                <a:gd name="T20" fmla="*/ 37 w 67"/>
                <a:gd name="T21" fmla="*/ 23 h 80"/>
                <a:gd name="T22" fmla="*/ 42 w 67"/>
                <a:gd name="T23" fmla="*/ 18 h 80"/>
                <a:gd name="T24" fmla="*/ 47 w 67"/>
                <a:gd name="T25" fmla="*/ 15 h 80"/>
                <a:gd name="T26" fmla="*/ 51 w 67"/>
                <a:gd name="T27" fmla="*/ 13 h 80"/>
                <a:gd name="T28" fmla="*/ 55 w 67"/>
                <a:gd name="T29" fmla="*/ 12 h 80"/>
                <a:gd name="T30" fmla="*/ 57 w 67"/>
                <a:gd name="T31" fmla="*/ 11 h 80"/>
                <a:gd name="T32" fmla="*/ 60 w 67"/>
                <a:gd name="T33" fmla="*/ 11 h 80"/>
                <a:gd name="T34" fmla="*/ 62 w 67"/>
                <a:gd name="T35" fmla="*/ 11 h 80"/>
                <a:gd name="T36" fmla="*/ 64 w 67"/>
                <a:gd name="T37" fmla="*/ 12 h 80"/>
                <a:gd name="T38" fmla="*/ 67 w 67"/>
                <a:gd name="T39" fmla="*/ 13 h 80"/>
                <a:gd name="T40" fmla="*/ 48 w 67"/>
                <a:gd name="T41" fmla="*/ 2 h 80"/>
                <a:gd name="T42" fmla="*/ 46 w 67"/>
                <a:gd name="T43" fmla="*/ 1 h 80"/>
                <a:gd name="T44" fmla="*/ 45 w 67"/>
                <a:gd name="T45" fmla="*/ 1 h 80"/>
                <a:gd name="T46" fmla="*/ 43 w 67"/>
                <a:gd name="T47" fmla="*/ 0 h 80"/>
                <a:gd name="T48" fmla="*/ 41 w 67"/>
                <a:gd name="T49" fmla="*/ 0 h 80"/>
                <a:gd name="T50" fmla="*/ 41 w 67"/>
                <a:gd name="T51" fmla="*/ 0 h 80"/>
                <a:gd name="T52" fmla="*/ 39 w 67"/>
                <a:gd name="T53" fmla="*/ 0 h 80"/>
                <a:gd name="T54" fmla="*/ 37 w 67"/>
                <a:gd name="T55" fmla="*/ 0 h 80"/>
                <a:gd name="T56" fmla="*/ 36 w 67"/>
                <a:gd name="T57" fmla="*/ 1 h 80"/>
                <a:gd name="T58" fmla="*/ 34 w 67"/>
                <a:gd name="T59" fmla="*/ 1 h 80"/>
                <a:gd name="T60" fmla="*/ 32 w 67"/>
                <a:gd name="T61" fmla="*/ 2 h 80"/>
                <a:gd name="T62" fmla="*/ 28 w 67"/>
                <a:gd name="T63" fmla="*/ 4 h 80"/>
                <a:gd name="T64" fmla="*/ 23 w 67"/>
                <a:gd name="T65" fmla="*/ 7 h 80"/>
                <a:gd name="T66" fmla="*/ 19 w 67"/>
                <a:gd name="T67" fmla="*/ 11 h 80"/>
                <a:gd name="T68" fmla="*/ 16 w 67"/>
                <a:gd name="T69" fmla="*/ 14 h 80"/>
                <a:gd name="T70" fmla="*/ 15 w 67"/>
                <a:gd name="T71" fmla="*/ 15 h 80"/>
                <a:gd name="T72" fmla="*/ 13 w 67"/>
                <a:gd name="T73" fmla="*/ 17 h 80"/>
                <a:gd name="T74" fmla="*/ 12 w 67"/>
                <a:gd name="T75" fmla="*/ 19 h 80"/>
                <a:gd name="T76" fmla="*/ 11 w 67"/>
                <a:gd name="T77" fmla="*/ 21 h 80"/>
                <a:gd name="T78" fmla="*/ 10 w 67"/>
                <a:gd name="T79" fmla="*/ 22 h 80"/>
                <a:gd name="T80" fmla="*/ 8 w 67"/>
                <a:gd name="T81" fmla="*/ 24 h 80"/>
                <a:gd name="T82" fmla="*/ 7 w 67"/>
                <a:gd name="T83" fmla="*/ 27 h 80"/>
                <a:gd name="T84" fmla="*/ 6 w 67"/>
                <a:gd name="T85" fmla="*/ 28 h 80"/>
                <a:gd name="T86" fmla="*/ 5 w 67"/>
                <a:gd name="T87" fmla="*/ 31 h 80"/>
                <a:gd name="T88" fmla="*/ 5 w 67"/>
                <a:gd name="T89" fmla="*/ 31 h 80"/>
                <a:gd name="T90" fmla="*/ 4 w 67"/>
                <a:gd name="T91" fmla="*/ 34 h 80"/>
                <a:gd name="T92" fmla="*/ 3 w 67"/>
                <a:gd name="T93" fmla="*/ 36 h 80"/>
                <a:gd name="T94" fmla="*/ 2 w 67"/>
                <a:gd name="T95" fmla="*/ 39 h 80"/>
                <a:gd name="T96" fmla="*/ 2 w 67"/>
                <a:gd name="T97" fmla="*/ 41 h 80"/>
                <a:gd name="T98" fmla="*/ 1 w 67"/>
                <a:gd name="T99" fmla="*/ 42 h 80"/>
                <a:gd name="T100" fmla="*/ 1 w 67"/>
                <a:gd name="T101" fmla="*/ 46 h 80"/>
                <a:gd name="T102" fmla="*/ 1 w 67"/>
                <a:gd name="T103" fmla="*/ 47 h 80"/>
                <a:gd name="T104" fmla="*/ 8 w 67"/>
                <a:gd name="T105" fmla="*/ 69 h 80"/>
                <a:gd name="T106" fmla="*/ 19 w 67"/>
                <a:gd name="T107" fmla="*/ 63 h 80"/>
                <a:gd name="T108" fmla="*/ 20 w 67"/>
                <a:gd name="T109" fmla="*/ 5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80">
                  <a:moveTo>
                    <a:pt x="20" y="57"/>
                  </a:moveTo>
                  <a:cubicBezTo>
                    <a:pt x="20" y="56"/>
                    <a:pt x="20" y="55"/>
                    <a:pt x="20" y="54"/>
                  </a:cubicBezTo>
                  <a:cubicBezTo>
                    <a:pt x="20" y="54"/>
                    <a:pt x="20" y="53"/>
                    <a:pt x="20" y="53"/>
                  </a:cubicBezTo>
                  <a:cubicBezTo>
                    <a:pt x="20" y="52"/>
                    <a:pt x="21" y="52"/>
                    <a:pt x="21" y="52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1" y="49"/>
                    <a:pt x="22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6"/>
                    <a:pt x="23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5" y="40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7"/>
                    <a:pt x="27" y="37"/>
                    <a:pt x="27" y="36"/>
                  </a:cubicBezTo>
                  <a:cubicBezTo>
                    <a:pt x="27" y="36"/>
                    <a:pt x="27" y="35"/>
                    <a:pt x="27" y="35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2"/>
                    <a:pt x="30" y="32"/>
                  </a:cubicBezTo>
                  <a:cubicBezTo>
                    <a:pt x="30" y="31"/>
                    <a:pt x="31" y="30"/>
                    <a:pt x="31" y="30"/>
                  </a:cubicBezTo>
                  <a:cubicBezTo>
                    <a:pt x="31" y="29"/>
                    <a:pt x="32" y="29"/>
                    <a:pt x="32" y="29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2"/>
                    <a:pt x="38" y="22"/>
                    <a:pt x="38" y="22"/>
                  </a:cubicBezTo>
                  <a:cubicBezTo>
                    <a:pt x="39" y="20"/>
                    <a:pt x="40" y="19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4" y="17"/>
                    <a:pt x="45" y="16"/>
                    <a:pt x="47" y="15"/>
                  </a:cubicBezTo>
                  <a:cubicBezTo>
                    <a:pt x="48" y="14"/>
                    <a:pt x="49" y="14"/>
                    <a:pt x="50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1"/>
                    <a:pt x="55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1"/>
                    <a:pt x="62" y="11"/>
                  </a:cubicBezTo>
                  <a:cubicBezTo>
                    <a:pt x="62" y="11"/>
                    <a:pt x="63" y="11"/>
                    <a:pt x="63" y="11"/>
                  </a:cubicBezTo>
                  <a:cubicBezTo>
                    <a:pt x="63" y="12"/>
                    <a:pt x="64" y="12"/>
                    <a:pt x="64" y="12"/>
                  </a:cubicBezTo>
                  <a:cubicBezTo>
                    <a:pt x="64" y="12"/>
                    <a:pt x="65" y="12"/>
                    <a:pt x="65" y="12"/>
                  </a:cubicBezTo>
                  <a:cubicBezTo>
                    <a:pt x="65" y="12"/>
                    <a:pt x="66" y="13"/>
                    <a:pt x="67" y="1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1"/>
                    <a:pt x="33" y="1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6" y="5"/>
                    <a:pt x="25" y="6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8"/>
                    <a:pt x="20" y="9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1"/>
                    <a:pt x="18" y="12"/>
                  </a:cubicBezTo>
                  <a:cubicBezTo>
                    <a:pt x="18" y="12"/>
                    <a:pt x="17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5" y="15"/>
                    <a:pt x="15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3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2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0" y="50"/>
                    <a:pt x="0" y="52"/>
                  </a:cubicBezTo>
                  <a:cubicBezTo>
                    <a:pt x="0" y="60"/>
                    <a:pt x="3" y="67"/>
                    <a:pt x="8" y="6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2" y="78"/>
                    <a:pt x="19" y="71"/>
                    <a:pt x="19" y="63"/>
                  </a:cubicBezTo>
                  <a:cubicBezTo>
                    <a:pt x="19" y="61"/>
                    <a:pt x="19" y="59"/>
                    <a:pt x="19" y="58"/>
                  </a:cubicBezTo>
                  <a:cubicBezTo>
                    <a:pt x="20" y="57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8">
              <a:extLst>
                <a:ext uri="{FF2B5EF4-FFF2-40B4-BE49-F238E27FC236}">
                  <a16:creationId xmlns:a16="http://schemas.microsoft.com/office/drawing/2014/main" xmlns="" id="{D055BB9E-DFB0-42C9-A5DA-6C495950EC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3257" y="4196052"/>
              <a:ext cx="60882" cy="88062"/>
            </a:xfrm>
            <a:custGeom>
              <a:avLst/>
              <a:gdLst>
                <a:gd name="T0" fmla="*/ 28 w 56"/>
                <a:gd name="T1" fmla="*/ 9 h 81"/>
                <a:gd name="T2" fmla="*/ 56 w 56"/>
                <a:gd name="T3" fmla="*/ 25 h 81"/>
                <a:gd name="T4" fmla="*/ 28 w 56"/>
                <a:gd name="T5" fmla="*/ 73 h 81"/>
                <a:gd name="T6" fmla="*/ 0 w 56"/>
                <a:gd name="T7" fmla="*/ 57 h 81"/>
                <a:gd name="T8" fmla="*/ 28 w 56"/>
                <a:gd name="T9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1">
                  <a:moveTo>
                    <a:pt x="28" y="9"/>
                  </a:moveTo>
                  <a:cubicBezTo>
                    <a:pt x="43" y="0"/>
                    <a:pt x="56" y="7"/>
                    <a:pt x="56" y="25"/>
                  </a:cubicBezTo>
                  <a:cubicBezTo>
                    <a:pt x="56" y="42"/>
                    <a:pt x="43" y="64"/>
                    <a:pt x="28" y="73"/>
                  </a:cubicBezTo>
                  <a:cubicBezTo>
                    <a:pt x="13" y="81"/>
                    <a:pt x="0" y="74"/>
                    <a:pt x="0" y="57"/>
                  </a:cubicBezTo>
                  <a:cubicBezTo>
                    <a:pt x="0" y="39"/>
                    <a:pt x="13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9">
              <a:extLst>
                <a:ext uri="{FF2B5EF4-FFF2-40B4-BE49-F238E27FC236}">
                  <a16:creationId xmlns:a16="http://schemas.microsoft.com/office/drawing/2014/main" xmlns="" id="{60639ABD-752B-4214-BA75-B93402061C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3321" y="4188442"/>
              <a:ext cx="72842" cy="88062"/>
            </a:xfrm>
            <a:custGeom>
              <a:avLst/>
              <a:gdLst>
                <a:gd name="T0" fmla="*/ 20 w 67"/>
                <a:gd name="T1" fmla="*/ 55 h 81"/>
                <a:gd name="T2" fmla="*/ 21 w 67"/>
                <a:gd name="T3" fmla="*/ 52 h 81"/>
                <a:gd name="T4" fmla="*/ 22 w 67"/>
                <a:gd name="T5" fmla="*/ 49 h 81"/>
                <a:gd name="T6" fmla="*/ 23 w 67"/>
                <a:gd name="T7" fmla="*/ 45 h 81"/>
                <a:gd name="T8" fmla="*/ 24 w 67"/>
                <a:gd name="T9" fmla="*/ 42 h 81"/>
                <a:gd name="T10" fmla="*/ 26 w 67"/>
                <a:gd name="T11" fmla="*/ 39 h 81"/>
                <a:gd name="T12" fmla="*/ 27 w 67"/>
                <a:gd name="T13" fmla="*/ 36 h 81"/>
                <a:gd name="T14" fmla="*/ 30 w 67"/>
                <a:gd name="T15" fmla="*/ 32 h 81"/>
                <a:gd name="T16" fmla="*/ 32 w 67"/>
                <a:gd name="T17" fmla="*/ 29 h 81"/>
                <a:gd name="T18" fmla="*/ 34 w 67"/>
                <a:gd name="T19" fmla="*/ 26 h 81"/>
                <a:gd name="T20" fmla="*/ 37 w 67"/>
                <a:gd name="T21" fmla="*/ 23 h 81"/>
                <a:gd name="T22" fmla="*/ 42 w 67"/>
                <a:gd name="T23" fmla="*/ 18 h 81"/>
                <a:gd name="T24" fmla="*/ 47 w 67"/>
                <a:gd name="T25" fmla="*/ 15 h 81"/>
                <a:gd name="T26" fmla="*/ 51 w 67"/>
                <a:gd name="T27" fmla="*/ 13 h 81"/>
                <a:gd name="T28" fmla="*/ 55 w 67"/>
                <a:gd name="T29" fmla="*/ 12 h 81"/>
                <a:gd name="T30" fmla="*/ 57 w 67"/>
                <a:gd name="T31" fmla="*/ 11 h 81"/>
                <a:gd name="T32" fmla="*/ 60 w 67"/>
                <a:gd name="T33" fmla="*/ 11 h 81"/>
                <a:gd name="T34" fmla="*/ 62 w 67"/>
                <a:gd name="T35" fmla="*/ 11 h 81"/>
                <a:gd name="T36" fmla="*/ 64 w 67"/>
                <a:gd name="T37" fmla="*/ 12 h 81"/>
                <a:gd name="T38" fmla="*/ 67 w 67"/>
                <a:gd name="T39" fmla="*/ 13 h 81"/>
                <a:gd name="T40" fmla="*/ 48 w 67"/>
                <a:gd name="T41" fmla="*/ 2 h 81"/>
                <a:gd name="T42" fmla="*/ 46 w 67"/>
                <a:gd name="T43" fmla="*/ 1 h 81"/>
                <a:gd name="T44" fmla="*/ 45 w 67"/>
                <a:gd name="T45" fmla="*/ 1 h 81"/>
                <a:gd name="T46" fmla="*/ 43 w 67"/>
                <a:gd name="T47" fmla="*/ 0 h 81"/>
                <a:gd name="T48" fmla="*/ 42 w 67"/>
                <a:gd name="T49" fmla="*/ 0 h 81"/>
                <a:gd name="T50" fmla="*/ 41 w 67"/>
                <a:gd name="T51" fmla="*/ 0 h 81"/>
                <a:gd name="T52" fmla="*/ 39 w 67"/>
                <a:gd name="T53" fmla="*/ 0 h 81"/>
                <a:gd name="T54" fmla="*/ 38 w 67"/>
                <a:gd name="T55" fmla="*/ 0 h 81"/>
                <a:gd name="T56" fmla="*/ 36 w 67"/>
                <a:gd name="T57" fmla="*/ 1 h 81"/>
                <a:gd name="T58" fmla="*/ 35 w 67"/>
                <a:gd name="T59" fmla="*/ 1 h 81"/>
                <a:gd name="T60" fmla="*/ 32 w 67"/>
                <a:gd name="T61" fmla="*/ 2 h 81"/>
                <a:gd name="T62" fmla="*/ 28 w 67"/>
                <a:gd name="T63" fmla="*/ 4 h 81"/>
                <a:gd name="T64" fmla="*/ 23 w 67"/>
                <a:gd name="T65" fmla="*/ 7 h 81"/>
                <a:gd name="T66" fmla="*/ 19 w 67"/>
                <a:gd name="T67" fmla="*/ 11 h 81"/>
                <a:gd name="T68" fmla="*/ 16 w 67"/>
                <a:gd name="T69" fmla="*/ 14 h 81"/>
                <a:gd name="T70" fmla="*/ 15 w 67"/>
                <a:gd name="T71" fmla="*/ 15 h 81"/>
                <a:gd name="T72" fmla="*/ 14 w 67"/>
                <a:gd name="T73" fmla="*/ 17 h 81"/>
                <a:gd name="T74" fmla="*/ 12 w 67"/>
                <a:gd name="T75" fmla="*/ 19 h 81"/>
                <a:gd name="T76" fmla="*/ 11 w 67"/>
                <a:gd name="T77" fmla="*/ 21 h 81"/>
                <a:gd name="T78" fmla="*/ 10 w 67"/>
                <a:gd name="T79" fmla="*/ 22 h 81"/>
                <a:gd name="T80" fmla="*/ 9 w 67"/>
                <a:gd name="T81" fmla="*/ 25 h 81"/>
                <a:gd name="T82" fmla="*/ 7 w 67"/>
                <a:gd name="T83" fmla="*/ 27 h 81"/>
                <a:gd name="T84" fmla="*/ 6 w 67"/>
                <a:gd name="T85" fmla="*/ 28 h 81"/>
                <a:gd name="T86" fmla="*/ 5 w 67"/>
                <a:gd name="T87" fmla="*/ 31 h 81"/>
                <a:gd name="T88" fmla="*/ 5 w 67"/>
                <a:gd name="T89" fmla="*/ 32 h 81"/>
                <a:gd name="T90" fmla="*/ 4 w 67"/>
                <a:gd name="T91" fmla="*/ 34 h 81"/>
                <a:gd name="T92" fmla="*/ 3 w 67"/>
                <a:gd name="T93" fmla="*/ 37 h 81"/>
                <a:gd name="T94" fmla="*/ 2 w 67"/>
                <a:gd name="T95" fmla="*/ 39 h 81"/>
                <a:gd name="T96" fmla="*/ 2 w 67"/>
                <a:gd name="T97" fmla="*/ 41 h 81"/>
                <a:gd name="T98" fmla="*/ 1 w 67"/>
                <a:gd name="T99" fmla="*/ 43 h 81"/>
                <a:gd name="T100" fmla="*/ 1 w 67"/>
                <a:gd name="T101" fmla="*/ 46 h 81"/>
                <a:gd name="T102" fmla="*/ 1 w 67"/>
                <a:gd name="T103" fmla="*/ 47 h 81"/>
                <a:gd name="T104" fmla="*/ 9 w 67"/>
                <a:gd name="T105" fmla="*/ 70 h 81"/>
                <a:gd name="T106" fmla="*/ 19 w 67"/>
                <a:gd name="T107" fmla="*/ 63 h 81"/>
                <a:gd name="T108" fmla="*/ 20 w 67"/>
                <a:gd name="T10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" h="81">
                  <a:moveTo>
                    <a:pt x="20" y="57"/>
                  </a:moveTo>
                  <a:cubicBezTo>
                    <a:pt x="20" y="56"/>
                    <a:pt x="20" y="55"/>
                    <a:pt x="20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1" y="53"/>
                    <a:pt x="21" y="52"/>
                    <a:pt x="21" y="52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49"/>
                    <a:pt x="22" y="49"/>
                    <a:pt x="22" y="49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1"/>
                    <a:pt x="25" y="40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9" y="34"/>
                    <a:pt x="29" y="33"/>
                  </a:cubicBezTo>
                  <a:cubicBezTo>
                    <a:pt x="29" y="32"/>
                    <a:pt x="30" y="32"/>
                    <a:pt x="30" y="32"/>
                  </a:cubicBezTo>
                  <a:cubicBezTo>
                    <a:pt x="30" y="31"/>
                    <a:pt x="31" y="31"/>
                    <a:pt x="31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3" y="28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7" y="22"/>
                    <a:pt x="38" y="22"/>
                    <a:pt x="38" y="22"/>
                  </a:cubicBezTo>
                  <a:cubicBezTo>
                    <a:pt x="39" y="21"/>
                    <a:pt x="41" y="19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4" y="17"/>
                    <a:pt x="45" y="16"/>
                    <a:pt x="47" y="15"/>
                  </a:cubicBezTo>
                  <a:cubicBezTo>
                    <a:pt x="48" y="14"/>
                    <a:pt x="49" y="14"/>
                    <a:pt x="50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3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2"/>
                    <a:pt x="55" y="12"/>
                    <a:pt x="56" y="12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1"/>
                    <a:pt x="62" y="11"/>
                  </a:cubicBezTo>
                  <a:cubicBezTo>
                    <a:pt x="63" y="11"/>
                    <a:pt x="63" y="12"/>
                    <a:pt x="63" y="12"/>
                  </a:cubicBezTo>
                  <a:cubicBezTo>
                    <a:pt x="63" y="12"/>
                    <a:pt x="64" y="12"/>
                    <a:pt x="64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6" y="13"/>
                    <a:pt x="67" y="1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2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4" y="1"/>
                    <a:pt x="44" y="1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5" y="6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8"/>
                    <a:pt x="20" y="10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2"/>
                    <a:pt x="17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6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1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7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3" y="35"/>
                  </a:cubicBezTo>
                  <a:cubicBezTo>
                    <a:pt x="3" y="36"/>
                    <a:pt x="3" y="36"/>
                    <a:pt x="3" y="37"/>
                  </a:cubicBezTo>
                  <a:cubicBezTo>
                    <a:pt x="3" y="37"/>
                    <a:pt x="3" y="37"/>
                    <a:pt x="3" y="38"/>
                  </a:cubicBezTo>
                  <a:cubicBezTo>
                    <a:pt x="3" y="38"/>
                    <a:pt x="3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1" y="42"/>
                    <a:pt x="1" y="42"/>
                    <a:pt x="1" y="43"/>
                  </a:cubicBezTo>
                  <a:cubicBezTo>
                    <a:pt x="1" y="43"/>
                    <a:pt x="1" y="43"/>
                    <a:pt x="1" y="44"/>
                  </a:cubicBezTo>
                  <a:cubicBezTo>
                    <a:pt x="1" y="44"/>
                    <a:pt x="1" y="45"/>
                    <a:pt x="1" y="46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9"/>
                    <a:pt x="0" y="50"/>
                    <a:pt x="0" y="52"/>
                  </a:cubicBezTo>
                  <a:cubicBezTo>
                    <a:pt x="0" y="61"/>
                    <a:pt x="4" y="67"/>
                    <a:pt x="9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8"/>
                    <a:pt x="19" y="72"/>
                    <a:pt x="19" y="63"/>
                  </a:cubicBezTo>
                  <a:cubicBezTo>
                    <a:pt x="19" y="61"/>
                    <a:pt x="19" y="60"/>
                    <a:pt x="20" y="58"/>
                  </a:cubicBezTo>
                  <a:cubicBezTo>
                    <a:pt x="20" y="58"/>
                    <a:pt x="20" y="57"/>
                    <a:pt x="20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00">
              <a:extLst>
                <a:ext uri="{FF2B5EF4-FFF2-40B4-BE49-F238E27FC236}">
                  <a16:creationId xmlns:a16="http://schemas.microsoft.com/office/drawing/2014/main" xmlns="" id="{CDB47461-147C-412C-B5B1-0687E40D14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73977" y="4194965"/>
              <a:ext cx="60882" cy="89149"/>
            </a:xfrm>
            <a:custGeom>
              <a:avLst/>
              <a:gdLst>
                <a:gd name="T0" fmla="*/ 28 w 56"/>
                <a:gd name="T1" fmla="*/ 9 h 82"/>
                <a:gd name="T2" fmla="*/ 56 w 56"/>
                <a:gd name="T3" fmla="*/ 25 h 82"/>
                <a:gd name="T4" fmla="*/ 28 w 56"/>
                <a:gd name="T5" fmla="*/ 73 h 82"/>
                <a:gd name="T6" fmla="*/ 0 w 56"/>
                <a:gd name="T7" fmla="*/ 57 h 82"/>
                <a:gd name="T8" fmla="*/ 28 w 56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28" y="9"/>
                  </a:moveTo>
                  <a:cubicBezTo>
                    <a:pt x="43" y="0"/>
                    <a:pt x="56" y="7"/>
                    <a:pt x="56" y="25"/>
                  </a:cubicBezTo>
                  <a:cubicBezTo>
                    <a:pt x="56" y="42"/>
                    <a:pt x="43" y="64"/>
                    <a:pt x="28" y="73"/>
                  </a:cubicBezTo>
                  <a:cubicBezTo>
                    <a:pt x="13" y="82"/>
                    <a:pt x="0" y="74"/>
                    <a:pt x="0" y="57"/>
                  </a:cubicBezTo>
                  <a:cubicBezTo>
                    <a:pt x="0" y="39"/>
                    <a:pt x="13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1">
              <a:extLst>
                <a:ext uri="{FF2B5EF4-FFF2-40B4-BE49-F238E27FC236}">
                  <a16:creationId xmlns:a16="http://schemas.microsoft.com/office/drawing/2014/main" xmlns="" id="{EBDC128C-CB2A-4D65-997D-942550031A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51146" y="4022102"/>
              <a:ext cx="71754" cy="88062"/>
            </a:xfrm>
            <a:custGeom>
              <a:avLst/>
              <a:gdLst>
                <a:gd name="T0" fmla="*/ 20 w 66"/>
                <a:gd name="T1" fmla="*/ 55 h 81"/>
                <a:gd name="T2" fmla="*/ 20 w 66"/>
                <a:gd name="T3" fmla="*/ 52 h 81"/>
                <a:gd name="T4" fmla="*/ 21 w 66"/>
                <a:gd name="T5" fmla="*/ 49 h 81"/>
                <a:gd name="T6" fmla="*/ 22 w 66"/>
                <a:gd name="T7" fmla="*/ 46 h 81"/>
                <a:gd name="T8" fmla="*/ 24 w 66"/>
                <a:gd name="T9" fmla="*/ 42 h 81"/>
                <a:gd name="T10" fmla="*/ 25 w 66"/>
                <a:gd name="T11" fmla="*/ 39 h 81"/>
                <a:gd name="T12" fmla="*/ 27 w 66"/>
                <a:gd name="T13" fmla="*/ 36 h 81"/>
                <a:gd name="T14" fmla="*/ 29 w 66"/>
                <a:gd name="T15" fmla="*/ 32 h 81"/>
                <a:gd name="T16" fmla="*/ 31 w 66"/>
                <a:gd name="T17" fmla="*/ 29 h 81"/>
                <a:gd name="T18" fmla="*/ 34 w 66"/>
                <a:gd name="T19" fmla="*/ 26 h 81"/>
                <a:gd name="T20" fmla="*/ 37 w 66"/>
                <a:gd name="T21" fmla="*/ 23 h 81"/>
                <a:gd name="T22" fmla="*/ 41 w 66"/>
                <a:gd name="T23" fmla="*/ 19 h 81"/>
                <a:gd name="T24" fmla="*/ 46 w 66"/>
                <a:gd name="T25" fmla="*/ 15 h 81"/>
                <a:gd name="T26" fmla="*/ 51 w 66"/>
                <a:gd name="T27" fmla="*/ 13 h 81"/>
                <a:gd name="T28" fmla="*/ 54 w 66"/>
                <a:gd name="T29" fmla="*/ 12 h 81"/>
                <a:gd name="T30" fmla="*/ 57 w 66"/>
                <a:gd name="T31" fmla="*/ 12 h 81"/>
                <a:gd name="T32" fmla="*/ 59 w 66"/>
                <a:gd name="T33" fmla="*/ 11 h 81"/>
                <a:gd name="T34" fmla="*/ 62 w 66"/>
                <a:gd name="T35" fmla="*/ 12 h 81"/>
                <a:gd name="T36" fmla="*/ 64 w 66"/>
                <a:gd name="T37" fmla="*/ 12 h 81"/>
                <a:gd name="T38" fmla="*/ 66 w 66"/>
                <a:gd name="T39" fmla="*/ 13 h 81"/>
                <a:gd name="T40" fmla="*/ 47 w 66"/>
                <a:gd name="T41" fmla="*/ 2 h 81"/>
                <a:gd name="T42" fmla="*/ 46 w 66"/>
                <a:gd name="T43" fmla="*/ 1 h 81"/>
                <a:gd name="T44" fmla="*/ 44 w 66"/>
                <a:gd name="T45" fmla="*/ 1 h 81"/>
                <a:gd name="T46" fmla="*/ 43 w 66"/>
                <a:gd name="T47" fmla="*/ 1 h 81"/>
                <a:gd name="T48" fmla="*/ 41 w 66"/>
                <a:gd name="T49" fmla="*/ 0 h 81"/>
                <a:gd name="T50" fmla="*/ 41 w 66"/>
                <a:gd name="T51" fmla="*/ 0 h 81"/>
                <a:gd name="T52" fmla="*/ 39 w 66"/>
                <a:gd name="T53" fmla="*/ 1 h 81"/>
                <a:gd name="T54" fmla="*/ 37 w 66"/>
                <a:gd name="T55" fmla="*/ 1 h 81"/>
                <a:gd name="T56" fmla="*/ 35 w 66"/>
                <a:gd name="T57" fmla="*/ 1 h 81"/>
                <a:gd name="T58" fmla="*/ 34 w 66"/>
                <a:gd name="T59" fmla="*/ 1 h 81"/>
                <a:gd name="T60" fmla="*/ 31 w 66"/>
                <a:gd name="T61" fmla="*/ 2 h 81"/>
                <a:gd name="T62" fmla="*/ 28 w 66"/>
                <a:gd name="T63" fmla="*/ 4 h 81"/>
                <a:gd name="T64" fmla="*/ 23 w 66"/>
                <a:gd name="T65" fmla="*/ 8 h 81"/>
                <a:gd name="T66" fmla="*/ 18 w 66"/>
                <a:gd name="T67" fmla="*/ 11 h 81"/>
                <a:gd name="T68" fmla="*/ 16 w 66"/>
                <a:gd name="T69" fmla="*/ 14 h 81"/>
                <a:gd name="T70" fmla="*/ 15 w 66"/>
                <a:gd name="T71" fmla="*/ 15 h 81"/>
                <a:gd name="T72" fmla="*/ 13 w 66"/>
                <a:gd name="T73" fmla="*/ 17 h 81"/>
                <a:gd name="T74" fmla="*/ 12 w 66"/>
                <a:gd name="T75" fmla="*/ 19 h 81"/>
                <a:gd name="T76" fmla="*/ 10 w 66"/>
                <a:gd name="T77" fmla="*/ 21 h 81"/>
                <a:gd name="T78" fmla="*/ 10 w 66"/>
                <a:gd name="T79" fmla="*/ 22 h 81"/>
                <a:gd name="T80" fmla="*/ 8 w 66"/>
                <a:gd name="T81" fmla="*/ 25 h 81"/>
                <a:gd name="T82" fmla="*/ 7 w 66"/>
                <a:gd name="T83" fmla="*/ 27 h 81"/>
                <a:gd name="T84" fmla="*/ 6 w 66"/>
                <a:gd name="T85" fmla="*/ 29 h 81"/>
                <a:gd name="T86" fmla="*/ 5 w 66"/>
                <a:gd name="T87" fmla="*/ 31 h 81"/>
                <a:gd name="T88" fmla="*/ 5 w 66"/>
                <a:gd name="T89" fmla="*/ 32 h 81"/>
                <a:gd name="T90" fmla="*/ 3 w 66"/>
                <a:gd name="T91" fmla="*/ 35 h 81"/>
                <a:gd name="T92" fmla="*/ 3 w 66"/>
                <a:gd name="T93" fmla="*/ 37 h 81"/>
                <a:gd name="T94" fmla="*/ 2 w 66"/>
                <a:gd name="T95" fmla="*/ 39 h 81"/>
                <a:gd name="T96" fmla="*/ 1 w 66"/>
                <a:gd name="T97" fmla="*/ 41 h 81"/>
                <a:gd name="T98" fmla="*/ 1 w 66"/>
                <a:gd name="T99" fmla="*/ 43 h 81"/>
                <a:gd name="T100" fmla="*/ 0 w 66"/>
                <a:gd name="T101" fmla="*/ 46 h 81"/>
                <a:gd name="T102" fmla="*/ 0 w 66"/>
                <a:gd name="T103" fmla="*/ 47 h 81"/>
                <a:gd name="T104" fmla="*/ 8 w 66"/>
                <a:gd name="T105" fmla="*/ 70 h 81"/>
                <a:gd name="T106" fmla="*/ 19 w 66"/>
                <a:gd name="T107" fmla="*/ 63 h 81"/>
                <a:gd name="T108" fmla="*/ 19 w 66"/>
                <a:gd name="T10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81">
                  <a:moveTo>
                    <a:pt x="19" y="57"/>
                  </a:moveTo>
                  <a:cubicBezTo>
                    <a:pt x="19" y="56"/>
                    <a:pt x="19" y="56"/>
                    <a:pt x="20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20" y="51"/>
                    <a:pt x="21" y="51"/>
                    <a:pt x="21" y="50"/>
                  </a:cubicBezTo>
                  <a:cubicBezTo>
                    <a:pt x="21" y="50"/>
                    <a:pt x="21" y="49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4" y="41"/>
                    <a:pt x="24" y="41"/>
                    <a:pt x="25" y="4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6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8" y="34"/>
                    <a:pt x="29" y="33"/>
                  </a:cubicBezTo>
                  <a:cubicBezTo>
                    <a:pt x="29" y="33"/>
                    <a:pt x="29" y="32"/>
                    <a:pt x="29" y="32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2" y="29"/>
                    <a:pt x="32" y="28"/>
                    <a:pt x="33" y="28"/>
                  </a:cubicBezTo>
                  <a:cubicBezTo>
                    <a:pt x="33" y="27"/>
                    <a:pt x="33" y="27"/>
                    <a:pt x="34" y="26"/>
                  </a:cubicBezTo>
                  <a:cubicBezTo>
                    <a:pt x="34" y="26"/>
                    <a:pt x="34" y="25"/>
                    <a:pt x="35" y="25"/>
                  </a:cubicBezTo>
                  <a:cubicBezTo>
                    <a:pt x="35" y="24"/>
                    <a:pt x="36" y="24"/>
                    <a:pt x="37" y="23"/>
                  </a:cubicBezTo>
                  <a:cubicBezTo>
                    <a:pt x="37" y="23"/>
                    <a:pt x="37" y="22"/>
                    <a:pt x="38" y="22"/>
                  </a:cubicBezTo>
                  <a:cubicBezTo>
                    <a:pt x="39" y="21"/>
                    <a:pt x="40" y="20"/>
                    <a:pt x="41" y="19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4" y="17"/>
                    <a:pt x="45" y="16"/>
                    <a:pt x="46" y="15"/>
                  </a:cubicBezTo>
                  <a:cubicBezTo>
                    <a:pt x="48" y="15"/>
                    <a:pt x="49" y="14"/>
                    <a:pt x="50" y="13"/>
                  </a:cubicBezTo>
                  <a:cubicBezTo>
                    <a:pt x="50" y="13"/>
                    <a:pt x="51" y="13"/>
                    <a:pt x="51" y="13"/>
                  </a:cubicBezTo>
                  <a:cubicBezTo>
                    <a:pt x="52" y="13"/>
                    <a:pt x="52" y="13"/>
                    <a:pt x="53" y="12"/>
                  </a:cubicBezTo>
                  <a:cubicBezTo>
                    <a:pt x="53" y="12"/>
                    <a:pt x="54" y="12"/>
                    <a:pt x="54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2"/>
                    <a:pt x="56" y="12"/>
                    <a:pt x="57" y="12"/>
                  </a:cubicBezTo>
                  <a:cubicBezTo>
                    <a:pt x="57" y="12"/>
                    <a:pt x="57" y="12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2"/>
                    <a:pt x="61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2"/>
                    <a:pt x="63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6" y="13"/>
                    <a:pt x="66" y="1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6" y="2"/>
                    <a:pt x="46" y="2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2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1"/>
                    <a:pt x="37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1" y="2"/>
                    <a:pt x="31" y="2"/>
                    <a:pt x="31" y="3"/>
                  </a:cubicBezTo>
                  <a:cubicBezTo>
                    <a:pt x="30" y="3"/>
                    <a:pt x="29" y="4"/>
                    <a:pt x="28" y="4"/>
                  </a:cubicBezTo>
                  <a:cubicBezTo>
                    <a:pt x="26" y="5"/>
                    <a:pt x="25" y="6"/>
                    <a:pt x="23" y="7"/>
                  </a:cubicBezTo>
                  <a:cubicBezTo>
                    <a:pt x="23" y="7"/>
                    <a:pt x="23" y="8"/>
                    <a:pt x="23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6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2" y="19"/>
                    <a:pt x="11" y="20"/>
                    <a:pt x="11" y="20"/>
                  </a:cubicBezTo>
                  <a:cubicBezTo>
                    <a:pt x="11" y="20"/>
                    <a:pt x="11" y="21"/>
                    <a:pt x="10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6"/>
                    <a:pt x="7" y="26"/>
                    <a:pt x="7" y="27"/>
                  </a:cubicBezTo>
                  <a:cubicBezTo>
                    <a:pt x="7" y="27"/>
                    <a:pt x="7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4" y="33"/>
                    <a:pt x="4" y="34"/>
                  </a:cubicBezTo>
                  <a:cubicBezTo>
                    <a:pt x="3" y="34"/>
                    <a:pt x="3" y="35"/>
                    <a:pt x="3" y="35"/>
                  </a:cubicBezTo>
                  <a:cubicBezTo>
                    <a:pt x="3" y="35"/>
                    <a:pt x="3" y="35"/>
                    <a:pt x="3" y="36"/>
                  </a:cubicBezTo>
                  <a:cubicBezTo>
                    <a:pt x="3" y="36"/>
                    <a:pt x="3" y="37"/>
                    <a:pt x="3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1"/>
                    <a:pt x="1" y="41"/>
                  </a:cubicBezTo>
                  <a:cubicBezTo>
                    <a:pt x="1" y="41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4"/>
                    <a:pt x="1" y="44"/>
                  </a:cubicBezTo>
                  <a:cubicBezTo>
                    <a:pt x="1" y="45"/>
                    <a:pt x="0" y="45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0" y="51"/>
                    <a:pt x="0" y="52"/>
                  </a:cubicBezTo>
                  <a:cubicBezTo>
                    <a:pt x="0" y="61"/>
                    <a:pt x="3" y="67"/>
                    <a:pt x="8" y="70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8"/>
                    <a:pt x="19" y="72"/>
                    <a:pt x="19" y="63"/>
                  </a:cubicBezTo>
                  <a:cubicBezTo>
                    <a:pt x="19" y="62"/>
                    <a:pt x="19" y="60"/>
                    <a:pt x="19" y="58"/>
                  </a:cubicBezTo>
                  <a:cubicBezTo>
                    <a:pt x="19" y="58"/>
                    <a:pt x="19" y="58"/>
                    <a:pt x="19" y="57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2">
              <a:extLst>
                <a:ext uri="{FF2B5EF4-FFF2-40B4-BE49-F238E27FC236}">
                  <a16:creationId xmlns:a16="http://schemas.microsoft.com/office/drawing/2014/main" xmlns="" id="{1B224494-2E25-4044-9A55-6E9679671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71803" y="4028625"/>
              <a:ext cx="59796" cy="89149"/>
            </a:xfrm>
            <a:custGeom>
              <a:avLst/>
              <a:gdLst>
                <a:gd name="T0" fmla="*/ 27 w 55"/>
                <a:gd name="T1" fmla="*/ 9 h 82"/>
                <a:gd name="T2" fmla="*/ 55 w 55"/>
                <a:gd name="T3" fmla="*/ 25 h 82"/>
                <a:gd name="T4" fmla="*/ 28 w 55"/>
                <a:gd name="T5" fmla="*/ 73 h 82"/>
                <a:gd name="T6" fmla="*/ 0 w 55"/>
                <a:gd name="T7" fmla="*/ 57 h 82"/>
                <a:gd name="T8" fmla="*/ 27 w 55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2">
                  <a:moveTo>
                    <a:pt x="27" y="9"/>
                  </a:moveTo>
                  <a:cubicBezTo>
                    <a:pt x="43" y="0"/>
                    <a:pt x="55" y="8"/>
                    <a:pt x="55" y="25"/>
                  </a:cubicBezTo>
                  <a:cubicBezTo>
                    <a:pt x="55" y="43"/>
                    <a:pt x="43" y="64"/>
                    <a:pt x="28" y="73"/>
                  </a:cubicBezTo>
                  <a:cubicBezTo>
                    <a:pt x="12" y="82"/>
                    <a:pt x="0" y="75"/>
                    <a:pt x="0" y="57"/>
                  </a:cubicBezTo>
                  <a:cubicBezTo>
                    <a:pt x="0" y="40"/>
                    <a:pt x="12" y="18"/>
                    <a:pt x="27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3">
              <a:extLst>
                <a:ext uri="{FF2B5EF4-FFF2-40B4-BE49-F238E27FC236}">
                  <a16:creationId xmlns:a16="http://schemas.microsoft.com/office/drawing/2014/main" xmlns="" id="{CA6426E7-D396-45E6-8924-17E1185E1E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8252" y="3992748"/>
              <a:ext cx="71754" cy="86975"/>
            </a:xfrm>
            <a:custGeom>
              <a:avLst/>
              <a:gdLst>
                <a:gd name="T0" fmla="*/ 20 w 66"/>
                <a:gd name="T1" fmla="*/ 54 h 80"/>
                <a:gd name="T2" fmla="*/ 21 w 66"/>
                <a:gd name="T3" fmla="*/ 51 h 80"/>
                <a:gd name="T4" fmla="*/ 21 w 66"/>
                <a:gd name="T5" fmla="*/ 48 h 80"/>
                <a:gd name="T6" fmla="*/ 22 w 66"/>
                <a:gd name="T7" fmla="*/ 45 h 80"/>
                <a:gd name="T8" fmla="*/ 24 w 66"/>
                <a:gd name="T9" fmla="*/ 41 h 80"/>
                <a:gd name="T10" fmla="*/ 26 w 66"/>
                <a:gd name="T11" fmla="*/ 38 h 80"/>
                <a:gd name="T12" fmla="*/ 27 w 66"/>
                <a:gd name="T13" fmla="*/ 35 h 80"/>
                <a:gd name="T14" fmla="*/ 29 w 66"/>
                <a:gd name="T15" fmla="*/ 31 h 80"/>
                <a:gd name="T16" fmla="*/ 32 w 66"/>
                <a:gd name="T17" fmla="*/ 28 h 80"/>
                <a:gd name="T18" fmla="*/ 34 w 66"/>
                <a:gd name="T19" fmla="*/ 25 h 80"/>
                <a:gd name="T20" fmla="*/ 37 w 66"/>
                <a:gd name="T21" fmla="*/ 22 h 80"/>
                <a:gd name="T22" fmla="*/ 42 w 66"/>
                <a:gd name="T23" fmla="*/ 18 h 80"/>
                <a:gd name="T24" fmla="*/ 47 w 66"/>
                <a:gd name="T25" fmla="*/ 14 h 80"/>
                <a:gd name="T26" fmla="*/ 51 w 66"/>
                <a:gd name="T27" fmla="*/ 12 h 80"/>
                <a:gd name="T28" fmla="*/ 54 w 66"/>
                <a:gd name="T29" fmla="*/ 11 h 80"/>
                <a:gd name="T30" fmla="*/ 57 w 66"/>
                <a:gd name="T31" fmla="*/ 11 h 80"/>
                <a:gd name="T32" fmla="*/ 60 w 66"/>
                <a:gd name="T33" fmla="*/ 11 h 80"/>
                <a:gd name="T34" fmla="*/ 62 w 66"/>
                <a:gd name="T35" fmla="*/ 11 h 80"/>
                <a:gd name="T36" fmla="*/ 64 w 66"/>
                <a:gd name="T37" fmla="*/ 11 h 80"/>
                <a:gd name="T38" fmla="*/ 66 w 66"/>
                <a:gd name="T39" fmla="*/ 12 h 80"/>
                <a:gd name="T40" fmla="*/ 47 w 66"/>
                <a:gd name="T41" fmla="*/ 1 h 80"/>
                <a:gd name="T42" fmla="*/ 46 w 66"/>
                <a:gd name="T43" fmla="*/ 1 h 80"/>
                <a:gd name="T44" fmla="*/ 45 w 66"/>
                <a:gd name="T45" fmla="*/ 0 h 80"/>
                <a:gd name="T46" fmla="*/ 43 w 66"/>
                <a:gd name="T47" fmla="*/ 0 h 80"/>
                <a:gd name="T48" fmla="*/ 41 w 66"/>
                <a:gd name="T49" fmla="*/ 0 h 80"/>
                <a:gd name="T50" fmla="*/ 41 w 66"/>
                <a:gd name="T51" fmla="*/ 0 h 80"/>
                <a:gd name="T52" fmla="*/ 39 w 66"/>
                <a:gd name="T53" fmla="*/ 0 h 80"/>
                <a:gd name="T54" fmla="*/ 37 w 66"/>
                <a:gd name="T55" fmla="*/ 0 h 80"/>
                <a:gd name="T56" fmla="*/ 36 w 66"/>
                <a:gd name="T57" fmla="*/ 0 h 80"/>
                <a:gd name="T58" fmla="*/ 34 w 66"/>
                <a:gd name="T59" fmla="*/ 0 h 80"/>
                <a:gd name="T60" fmla="*/ 32 w 66"/>
                <a:gd name="T61" fmla="*/ 1 h 80"/>
                <a:gd name="T62" fmla="*/ 28 w 66"/>
                <a:gd name="T63" fmla="*/ 3 h 80"/>
                <a:gd name="T64" fmla="*/ 23 w 66"/>
                <a:gd name="T65" fmla="*/ 7 h 80"/>
                <a:gd name="T66" fmla="*/ 19 w 66"/>
                <a:gd name="T67" fmla="*/ 10 h 80"/>
                <a:gd name="T68" fmla="*/ 16 w 66"/>
                <a:gd name="T69" fmla="*/ 13 h 80"/>
                <a:gd name="T70" fmla="*/ 15 w 66"/>
                <a:gd name="T71" fmla="*/ 14 h 80"/>
                <a:gd name="T72" fmla="*/ 13 w 66"/>
                <a:gd name="T73" fmla="*/ 16 h 80"/>
                <a:gd name="T74" fmla="*/ 12 w 66"/>
                <a:gd name="T75" fmla="*/ 18 h 80"/>
                <a:gd name="T76" fmla="*/ 11 w 66"/>
                <a:gd name="T77" fmla="*/ 20 h 80"/>
                <a:gd name="T78" fmla="*/ 10 w 66"/>
                <a:gd name="T79" fmla="*/ 21 h 80"/>
                <a:gd name="T80" fmla="*/ 8 w 66"/>
                <a:gd name="T81" fmla="*/ 24 h 80"/>
                <a:gd name="T82" fmla="*/ 7 w 66"/>
                <a:gd name="T83" fmla="*/ 26 h 80"/>
                <a:gd name="T84" fmla="*/ 6 w 66"/>
                <a:gd name="T85" fmla="*/ 28 h 80"/>
                <a:gd name="T86" fmla="*/ 5 w 66"/>
                <a:gd name="T87" fmla="*/ 30 h 80"/>
                <a:gd name="T88" fmla="*/ 5 w 66"/>
                <a:gd name="T89" fmla="*/ 31 h 80"/>
                <a:gd name="T90" fmla="*/ 4 w 66"/>
                <a:gd name="T91" fmla="*/ 34 h 80"/>
                <a:gd name="T92" fmla="*/ 3 w 66"/>
                <a:gd name="T93" fmla="*/ 36 h 80"/>
                <a:gd name="T94" fmla="*/ 2 w 66"/>
                <a:gd name="T95" fmla="*/ 38 h 80"/>
                <a:gd name="T96" fmla="*/ 2 w 66"/>
                <a:gd name="T97" fmla="*/ 40 h 80"/>
                <a:gd name="T98" fmla="*/ 1 w 66"/>
                <a:gd name="T99" fmla="*/ 42 h 80"/>
                <a:gd name="T100" fmla="*/ 1 w 66"/>
                <a:gd name="T101" fmla="*/ 45 h 80"/>
                <a:gd name="T102" fmla="*/ 0 w 66"/>
                <a:gd name="T103" fmla="*/ 46 h 80"/>
                <a:gd name="T104" fmla="*/ 8 w 66"/>
                <a:gd name="T105" fmla="*/ 69 h 80"/>
                <a:gd name="T106" fmla="*/ 19 w 66"/>
                <a:gd name="T107" fmla="*/ 62 h 80"/>
                <a:gd name="T108" fmla="*/ 20 w 66"/>
                <a:gd name="T10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80">
                  <a:moveTo>
                    <a:pt x="20" y="56"/>
                  </a:moveTo>
                  <a:cubicBezTo>
                    <a:pt x="20" y="55"/>
                    <a:pt x="20" y="55"/>
                    <a:pt x="20" y="54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9"/>
                    <a:pt x="21" y="48"/>
                    <a:pt x="21" y="48"/>
                  </a:cubicBezTo>
                  <a:cubicBezTo>
                    <a:pt x="22" y="47"/>
                    <a:pt x="22" y="46"/>
                    <a:pt x="22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4"/>
                    <a:pt x="23" y="43"/>
                    <a:pt x="24" y="42"/>
                  </a:cubicBezTo>
                  <a:cubicBezTo>
                    <a:pt x="24" y="42"/>
                    <a:pt x="24" y="41"/>
                    <a:pt x="24" y="41"/>
                  </a:cubicBezTo>
                  <a:cubicBezTo>
                    <a:pt x="24" y="40"/>
                    <a:pt x="25" y="40"/>
                    <a:pt x="25" y="39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7"/>
                    <a:pt x="26" y="36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29" y="32"/>
                    <a:pt x="29" y="31"/>
                    <a:pt x="29" y="31"/>
                  </a:cubicBezTo>
                  <a:cubicBezTo>
                    <a:pt x="30" y="31"/>
                    <a:pt x="30" y="30"/>
                    <a:pt x="31" y="29"/>
                  </a:cubicBezTo>
                  <a:cubicBezTo>
                    <a:pt x="31" y="29"/>
                    <a:pt x="31" y="29"/>
                    <a:pt x="32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4" y="25"/>
                    <a:pt x="35" y="24"/>
                    <a:pt x="35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7" y="22"/>
                    <a:pt x="38" y="21"/>
                    <a:pt x="38" y="21"/>
                  </a:cubicBezTo>
                  <a:cubicBezTo>
                    <a:pt x="39" y="20"/>
                    <a:pt x="40" y="19"/>
                    <a:pt x="42" y="18"/>
                  </a:cubicBezTo>
                  <a:cubicBezTo>
                    <a:pt x="42" y="18"/>
                    <a:pt x="42" y="17"/>
                    <a:pt x="42" y="17"/>
                  </a:cubicBezTo>
                  <a:cubicBezTo>
                    <a:pt x="44" y="16"/>
                    <a:pt x="45" y="15"/>
                    <a:pt x="47" y="14"/>
                  </a:cubicBezTo>
                  <a:cubicBezTo>
                    <a:pt x="48" y="14"/>
                    <a:pt x="49" y="13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3" y="12"/>
                    <a:pt x="53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59" y="11"/>
                    <a:pt x="59" y="10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3" y="11"/>
                  </a:cubicBezTo>
                  <a:cubicBezTo>
                    <a:pt x="63" y="11"/>
                    <a:pt x="64" y="11"/>
                    <a:pt x="64" y="11"/>
                  </a:cubicBezTo>
                  <a:cubicBezTo>
                    <a:pt x="64" y="11"/>
                    <a:pt x="64" y="11"/>
                    <a:pt x="65" y="12"/>
                  </a:cubicBezTo>
                  <a:cubicBezTo>
                    <a:pt x="65" y="12"/>
                    <a:pt x="66" y="12"/>
                    <a:pt x="66" y="12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1" y="2"/>
                    <a:pt x="31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2" y="8"/>
                    <a:pt x="20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6" y="13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4" y="15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2" y="18"/>
                    <a:pt x="12" y="19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7" y="25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5" y="30"/>
                    <a:pt x="5" y="30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7"/>
                    <a:pt x="3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5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60"/>
                    <a:pt x="3" y="66"/>
                    <a:pt x="8" y="69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2" y="77"/>
                    <a:pt x="19" y="71"/>
                    <a:pt x="19" y="62"/>
                  </a:cubicBezTo>
                  <a:cubicBezTo>
                    <a:pt x="19" y="61"/>
                    <a:pt x="19" y="59"/>
                    <a:pt x="19" y="57"/>
                  </a:cubicBezTo>
                  <a:cubicBezTo>
                    <a:pt x="19" y="57"/>
                    <a:pt x="19" y="57"/>
                    <a:pt x="20" y="56"/>
                  </a:cubicBezTo>
                  <a:close/>
                </a:path>
              </a:pathLst>
            </a:custGeom>
            <a:solidFill>
              <a:srgbClr val="7E80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4">
              <a:extLst>
                <a:ext uri="{FF2B5EF4-FFF2-40B4-BE49-F238E27FC236}">
                  <a16:creationId xmlns:a16="http://schemas.microsoft.com/office/drawing/2014/main" xmlns="" id="{25BBB1E8-B6A3-4302-8F66-F62A5A65DE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8908" y="3998184"/>
              <a:ext cx="60882" cy="89149"/>
            </a:xfrm>
            <a:custGeom>
              <a:avLst/>
              <a:gdLst>
                <a:gd name="T0" fmla="*/ 28 w 56"/>
                <a:gd name="T1" fmla="*/ 9 h 82"/>
                <a:gd name="T2" fmla="*/ 56 w 56"/>
                <a:gd name="T3" fmla="*/ 25 h 82"/>
                <a:gd name="T4" fmla="*/ 28 w 56"/>
                <a:gd name="T5" fmla="*/ 73 h 82"/>
                <a:gd name="T6" fmla="*/ 0 w 56"/>
                <a:gd name="T7" fmla="*/ 57 h 82"/>
                <a:gd name="T8" fmla="*/ 28 w 56"/>
                <a:gd name="T9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28" y="9"/>
                  </a:moveTo>
                  <a:cubicBezTo>
                    <a:pt x="43" y="0"/>
                    <a:pt x="56" y="8"/>
                    <a:pt x="56" y="25"/>
                  </a:cubicBezTo>
                  <a:cubicBezTo>
                    <a:pt x="56" y="43"/>
                    <a:pt x="43" y="64"/>
                    <a:pt x="28" y="73"/>
                  </a:cubicBezTo>
                  <a:cubicBezTo>
                    <a:pt x="13" y="82"/>
                    <a:pt x="0" y="75"/>
                    <a:pt x="0" y="57"/>
                  </a:cubicBezTo>
                  <a:cubicBezTo>
                    <a:pt x="0" y="40"/>
                    <a:pt x="12" y="18"/>
                    <a:pt x="28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5">
              <a:extLst>
                <a:ext uri="{FF2B5EF4-FFF2-40B4-BE49-F238E27FC236}">
                  <a16:creationId xmlns:a16="http://schemas.microsoft.com/office/drawing/2014/main" xmlns="" id="{935404B7-6901-4A09-BCA5-E33A74FB90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3246" y="3930778"/>
              <a:ext cx="434875" cy="300063"/>
            </a:xfrm>
            <a:custGeom>
              <a:avLst/>
              <a:gdLst>
                <a:gd name="T0" fmla="*/ 295 w 400"/>
                <a:gd name="T1" fmla="*/ 141 h 277"/>
                <a:gd name="T2" fmla="*/ 378 w 400"/>
                <a:gd name="T3" fmla="*/ 92 h 277"/>
                <a:gd name="T4" fmla="*/ 323 w 400"/>
                <a:gd name="T5" fmla="*/ 31 h 277"/>
                <a:gd name="T6" fmla="*/ 241 w 400"/>
                <a:gd name="T7" fmla="*/ 75 h 277"/>
                <a:gd name="T8" fmla="*/ 241 w 400"/>
                <a:gd name="T9" fmla="*/ 0 h 277"/>
                <a:gd name="T10" fmla="*/ 165 w 400"/>
                <a:gd name="T11" fmla="*/ 1 h 277"/>
                <a:gd name="T12" fmla="*/ 165 w 400"/>
                <a:gd name="T13" fmla="*/ 76 h 277"/>
                <a:gd name="T14" fmla="*/ 75 w 400"/>
                <a:gd name="T15" fmla="*/ 25 h 277"/>
                <a:gd name="T16" fmla="*/ 18 w 400"/>
                <a:gd name="T17" fmla="*/ 73 h 277"/>
                <a:gd name="T18" fmla="*/ 35 w 400"/>
                <a:gd name="T19" fmla="*/ 99 h 277"/>
                <a:gd name="T20" fmla="*/ 111 w 400"/>
                <a:gd name="T21" fmla="*/ 149 h 277"/>
                <a:gd name="T22" fmla="*/ 24 w 400"/>
                <a:gd name="T23" fmla="*/ 208 h 277"/>
                <a:gd name="T24" fmla="*/ 36 w 400"/>
                <a:gd name="T25" fmla="*/ 261 h 277"/>
                <a:gd name="T26" fmla="*/ 112 w 400"/>
                <a:gd name="T27" fmla="*/ 253 h 277"/>
                <a:gd name="T28" fmla="*/ 200 w 400"/>
                <a:gd name="T29" fmla="*/ 199 h 277"/>
                <a:gd name="T30" fmla="*/ 310 w 400"/>
                <a:gd name="T31" fmla="*/ 257 h 277"/>
                <a:gd name="T32" fmla="*/ 378 w 400"/>
                <a:gd name="T33" fmla="*/ 230 h 277"/>
                <a:gd name="T34" fmla="*/ 375 w 400"/>
                <a:gd name="T35" fmla="*/ 197 h 277"/>
                <a:gd name="T36" fmla="*/ 295 w 400"/>
                <a:gd name="T37" fmla="*/ 14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277">
                  <a:moveTo>
                    <a:pt x="295" y="141"/>
                  </a:moveTo>
                  <a:cubicBezTo>
                    <a:pt x="378" y="92"/>
                    <a:pt x="378" y="92"/>
                    <a:pt x="378" y="92"/>
                  </a:cubicBezTo>
                  <a:cubicBezTo>
                    <a:pt x="378" y="92"/>
                    <a:pt x="400" y="21"/>
                    <a:pt x="323" y="31"/>
                  </a:cubicBezTo>
                  <a:cubicBezTo>
                    <a:pt x="241" y="75"/>
                    <a:pt x="241" y="75"/>
                    <a:pt x="241" y="75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6" y="3"/>
                    <a:pt x="166" y="47"/>
                    <a:pt x="165" y="7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14" y="13"/>
                    <a:pt x="18" y="73"/>
                  </a:cubicBezTo>
                  <a:cubicBezTo>
                    <a:pt x="18" y="73"/>
                    <a:pt x="19" y="89"/>
                    <a:pt x="35" y="99"/>
                  </a:cubicBezTo>
                  <a:cubicBezTo>
                    <a:pt x="56" y="113"/>
                    <a:pt x="111" y="149"/>
                    <a:pt x="111" y="149"/>
                  </a:cubicBezTo>
                  <a:cubicBezTo>
                    <a:pt x="24" y="208"/>
                    <a:pt x="24" y="208"/>
                    <a:pt x="24" y="208"/>
                  </a:cubicBezTo>
                  <a:cubicBezTo>
                    <a:pt x="24" y="208"/>
                    <a:pt x="0" y="244"/>
                    <a:pt x="36" y="261"/>
                  </a:cubicBezTo>
                  <a:cubicBezTo>
                    <a:pt x="72" y="277"/>
                    <a:pt x="112" y="253"/>
                    <a:pt x="112" y="253"/>
                  </a:cubicBezTo>
                  <a:cubicBezTo>
                    <a:pt x="200" y="199"/>
                    <a:pt x="200" y="199"/>
                    <a:pt x="200" y="199"/>
                  </a:cubicBezTo>
                  <a:cubicBezTo>
                    <a:pt x="204" y="200"/>
                    <a:pt x="310" y="257"/>
                    <a:pt x="310" y="257"/>
                  </a:cubicBezTo>
                  <a:cubicBezTo>
                    <a:pt x="310" y="257"/>
                    <a:pt x="364" y="275"/>
                    <a:pt x="378" y="230"/>
                  </a:cubicBezTo>
                  <a:cubicBezTo>
                    <a:pt x="381" y="219"/>
                    <a:pt x="382" y="206"/>
                    <a:pt x="375" y="197"/>
                  </a:cubicBezTo>
                  <a:lnTo>
                    <a:pt x="295" y="141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6">
              <a:extLst>
                <a:ext uri="{FF2B5EF4-FFF2-40B4-BE49-F238E27FC236}">
                  <a16:creationId xmlns:a16="http://schemas.microsoft.com/office/drawing/2014/main" xmlns="" id="{A2BEC252-D80A-407C-A391-3EB2F03B76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3677" y="3448067"/>
              <a:ext cx="61970" cy="427265"/>
            </a:xfrm>
            <a:custGeom>
              <a:avLst/>
              <a:gdLst>
                <a:gd name="T0" fmla="*/ 0 w 57"/>
                <a:gd name="T1" fmla="*/ 0 h 393"/>
                <a:gd name="T2" fmla="*/ 0 w 57"/>
                <a:gd name="T3" fmla="*/ 359 h 393"/>
                <a:gd name="T4" fmla="*/ 57 w 57"/>
                <a:gd name="T5" fmla="*/ 393 h 393"/>
                <a:gd name="T6" fmla="*/ 57 w 57"/>
                <a:gd name="T7" fmla="*/ 20 h 393"/>
                <a:gd name="T8" fmla="*/ 0 w 57"/>
                <a:gd name="T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93">
                  <a:moveTo>
                    <a:pt x="0" y="0"/>
                  </a:moveTo>
                  <a:lnTo>
                    <a:pt x="0" y="359"/>
                  </a:lnTo>
                  <a:lnTo>
                    <a:pt x="57" y="393"/>
                  </a:lnTo>
                  <a:lnTo>
                    <a:pt x="57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7">
              <a:extLst>
                <a:ext uri="{FF2B5EF4-FFF2-40B4-BE49-F238E27FC236}">
                  <a16:creationId xmlns:a16="http://schemas.microsoft.com/office/drawing/2014/main" xmlns="" id="{3F46CC83-5530-47AC-9EBC-56421CA4FB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5647" y="3469811"/>
              <a:ext cx="14134" cy="405521"/>
            </a:xfrm>
            <a:custGeom>
              <a:avLst/>
              <a:gdLst>
                <a:gd name="T0" fmla="*/ 11 w 13"/>
                <a:gd name="T1" fmla="*/ 367 h 373"/>
                <a:gd name="T2" fmla="*/ 0 w 13"/>
                <a:gd name="T3" fmla="*/ 373 h 373"/>
                <a:gd name="T4" fmla="*/ 0 w 13"/>
                <a:gd name="T5" fmla="*/ 0 h 373"/>
                <a:gd name="T6" fmla="*/ 13 w 13"/>
                <a:gd name="T7" fmla="*/ 12 h 373"/>
                <a:gd name="T8" fmla="*/ 11 w 13"/>
                <a:gd name="T9" fmla="*/ 36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3">
                  <a:moveTo>
                    <a:pt x="11" y="367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13" y="12"/>
                  </a:lnTo>
                  <a:lnTo>
                    <a:pt x="11" y="367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8">
              <a:extLst>
                <a:ext uri="{FF2B5EF4-FFF2-40B4-BE49-F238E27FC236}">
                  <a16:creationId xmlns:a16="http://schemas.microsoft.com/office/drawing/2014/main" xmlns="" id="{A6283BE5-C7C8-4A71-B561-A4210369C5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6466" y="3086035"/>
              <a:ext cx="69580" cy="26092"/>
            </a:xfrm>
            <a:custGeom>
              <a:avLst/>
              <a:gdLst>
                <a:gd name="T0" fmla="*/ 0 w 64"/>
                <a:gd name="T1" fmla="*/ 21 h 24"/>
                <a:gd name="T2" fmla="*/ 26 w 64"/>
                <a:gd name="T3" fmla="*/ 6 h 24"/>
                <a:gd name="T4" fmla="*/ 64 w 64"/>
                <a:gd name="T5" fmla="*/ 9 h 24"/>
                <a:gd name="T6" fmla="*/ 38 w 64"/>
                <a:gd name="T7" fmla="*/ 24 h 24"/>
                <a:gd name="T8" fmla="*/ 0 w 64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0" y="21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36" y="0"/>
                    <a:pt x="50" y="1"/>
                    <a:pt x="64" y="9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23" y="16"/>
                    <a:pt x="10" y="15"/>
                    <a:pt x="0" y="21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9">
              <a:extLst>
                <a:ext uri="{FF2B5EF4-FFF2-40B4-BE49-F238E27FC236}">
                  <a16:creationId xmlns:a16="http://schemas.microsoft.com/office/drawing/2014/main" xmlns="" id="{83E7792E-3D36-4D71-A32A-A54FFB76AC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6466" y="3089296"/>
              <a:ext cx="33703" cy="19569"/>
            </a:xfrm>
            <a:custGeom>
              <a:avLst/>
              <a:gdLst>
                <a:gd name="T0" fmla="*/ 0 w 31"/>
                <a:gd name="T1" fmla="*/ 18 h 18"/>
                <a:gd name="T2" fmla="*/ 26 w 31"/>
                <a:gd name="T3" fmla="*/ 3 h 18"/>
                <a:gd name="T4" fmla="*/ 31 w 31"/>
                <a:gd name="T5" fmla="*/ 0 h 18"/>
                <a:gd name="T6" fmla="*/ 4 w 31"/>
                <a:gd name="T7" fmla="*/ 16 h 18"/>
                <a:gd name="T8" fmla="*/ 0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0" y="18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8" y="2"/>
                    <a:pt x="29" y="1"/>
                    <a:pt x="31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1" y="17"/>
                    <a:pt x="0" y="18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0">
              <a:extLst>
                <a:ext uri="{FF2B5EF4-FFF2-40B4-BE49-F238E27FC236}">
                  <a16:creationId xmlns:a16="http://schemas.microsoft.com/office/drawing/2014/main" xmlns="" id="{140BCBB9-2AB3-4A13-B65E-29A85A8100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10815" y="3088209"/>
              <a:ext cx="33703" cy="18483"/>
            </a:xfrm>
            <a:custGeom>
              <a:avLst/>
              <a:gdLst>
                <a:gd name="T0" fmla="*/ 0 w 31"/>
                <a:gd name="T1" fmla="*/ 17 h 17"/>
                <a:gd name="T2" fmla="*/ 27 w 31"/>
                <a:gd name="T3" fmla="*/ 1 h 17"/>
                <a:gd name="T4" fmla="*/ 31 w 31"/>
                <a:gd name="T5" fmla="*/ 0 h 17"/>
                <a:gd name="T6" fmla="*/ 4 w 31"/>
                <a:gd name="T7" fmla="*/ 16 h 17"/>
                <a:gd name="T8" fmla="*/ 0 w 31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0" y="17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9" y="1"/>
                    <a:pt x="31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2" y="16"/>
                    <a:pt x="0" y="17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1">
              <a:extLst>
                <a:ext uri="{FF2B5EF4-FFF2-40B4-BE49-F238E27FC236}">
                  <a16:creationId xmlns:a16="http://schemas.microsoft.com/office/drawing/2014/main" xmlns="" id="{15E03089-A386-4446-AB85-AE4C9F68BC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15164" y="3088209"/>
              <a:ext cx="32616" cy="17395"/>
            </a:xfrm>
            <a:custGeom>
              <a:avLst/>
              <a:gdLst>
                <a:gd name="T0" fmla="*/ 0 w 30"/>
                <a:gd name="T1" fmla="*/ 16 h 16"/>
                <a:gd name="T2" fmla="*/ 27 w 30"/>
                <a:gd name="T3" fmla="*/ 0 h 16"/>
                <a:gd name="T4" fmla="*/ 30 w 30"/>
                <a:gd name="T5" fmla="*/ 0 h 16"/>
                <a:gd name="T6" fmla="*/ 3 w 30"/>
                <a:gd name="T7" fmla="*/ 15 h 16"/>
                <a:gd name="T8" fmla="*/ 0 w 3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2">
              <a:extLst>
                <a:ext uri="{FF2B5EF4-FFF2-40B4-BE49-F238E27FC236}">
                  <a16:creationId xmlns:a16="http://schemas.microsoft.com/office/drawing/2014/main" xmlns="" id="{6E1E82D7-D456-4456-8C47-1D69621B51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18425" y="3088209"/>
              <a:ext cx="31529" cy="16308"/>
            </a:xfrm>
            <a:custGeom>
              <a:avLst/>
              <a:gdLst>
                <a:gd name="T0" fmla="*/ 0 w 29"/>
                <a:gd name="T1" fmla="*/ 15 h 15"/>
                <a:gd name="T2" fmla="*/ 27 w 29"/>
                <a:gd name="T3" fmla="*/ 0 h 15"/>
                <a:gd name="T4" fmla="*/ 29 w 29"/>
                <a:gd name="T5" fmla="*/ 0 h 15"/>
                <a:gd name="T6" fmla="*/ 3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3">
              <a:extLst>
                <a:ext uri="{FF2B5EF4-FFF2-40B4-BE49-F238E27FC236}">
                  <a16:creationId xmlns:a16="http://schemas.microsoft.com/office/drawing/2014/main" xmlns="" id="{1CCA42B9-950E-4B39-A1D0-665CD836C4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21687" y="3088209"/>
              <a:ext cx="31529" cy="16308"/>
            </a:xfrm>
            <a:custGeom>
              <a:avLst/>
              <a:gdLst>
                <a:gd name="T0" fmla="*/ 0 w 29"/>
                <a:gd name="T1" fmla="*/ 15 h 15"/>
                <a:gd name="T2" fmla="*/ 26 w 29"/>
                <a:gd name="T3" fmla="*/ 0 h 15"/>
                <a:gd name="T4" fmla="*/ 29 w 29"/>
                <a:gd name="T5" fmla="*/ 0 h 15"/>
                <a:gd name="T6" fmla="*/ 2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4">
              <a:extLst>
                <a:ext uri="{FF2B5EF4-FFF2-40B4-BE49-F238E27FC236}">
                  <a16:creationId xmlns:a16="http://schemas.microsoft.com/office/drawing/2014/main" xmlns="" id="{D8DB540D-01A1-4E99-8331-5C4DB14A87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23861" y="3088209"/>
              <a:ext cx="31529" cy="17395"/>
            </a:xfrm>
            <a:custGeom>
              <a:avLst/>
              <a:gdLst>
                <a:gd name="T0" fmla="*/ 0 w 29"/>
                <a:gd name="T1" fmla="*/ 15 h 16"/>
                <a:gd name="T2" fmla="*/ 27 w 29"/>
                <a:gd name="T3" fmla="*/ 0 h 16"/>
                <a:gd name="T4" fmla="*/ 29 w 29"/>
                <a:gd name="T5" fmla="*/ 0 h 16"/>
                <a:gd name="T6" fmla="*/ 3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>
              <a:extLst>
                <a:ext uri="{FF2B5EF4-FFF2-40B4-BE49-F238E27FC236}">
                  <a16:creationId xmlns:a16="http://schemas.microsoft.com/office/drawing/2014/main" xmlns="" id="{8913843C-E847-4EA0-A55D-6BCF73171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27122" y="3088209"/>
              <a:ext cx="31529" cy="17395"/>
            </a:xfrm>
            <a:custGeom>
              <a:avLst/>
              <a:gdLst>
                <a:gd name="T0" fmla="*/ 0 w 29"/>
                <a:gd name="T1" fmla="*/ 16 h 16"/>
                <a:gd name="T2" fmla="*/ 26 w 29"/>
                <a:gd name="T3" fmla="*/ 0 h 16"/>
                <a:gd name="T4" fmla="*/ 29 w 29"/>
                <a:gd name="T5" fmla="*/ 1 h 16"/>
                <a:gd name="T6" fmla="*/ 2 w 29"/>
                <a:gd name="T7" fmla="*/ 16 h 16"/>
                <a:gd name="T8" fmla="*/ 0 w 2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>
              <a:extLst>
                <a:ext uri="{FF2B5EF4-FFF2-40B4-BE49-F238E27FC236}">
                  <a16:creationId xmlns:a16="http://schemas.microsoft.com/office/drawing/2014/main" xmlns="" id="{E322647F-8AA3-4478-A2F5-18502F05A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29297" y="3089296"/>
              <a:ext cx="31529" cy="16308"/>
            </a:xfrm>
            <a:custGeom>
              <a:avLst/>
              <a:gdLst>
                <a:gd name="T0" fmla="*/ 0 w 29"/>
                <a:gd name="T1" fmla="*/ 15 h 15"/>
                <a:gd name="T2" fmla="*/ 27 w 29"/>
                <a:gd name="T3" fmla="*/ 0 h 15"/>
                <a:gd name="T4" fmla="*/ 29 w 29"/>
                <a:gd name="T5" fmla="*/ 0 h 15"/>
                <a:gd name="T6" fmla="*/ 2 w 29"/>
                <a:gd name="T7" fmla="*/ 15 h 15"/>
                <a:gd name="T8" fmla="*/ 0 w 2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>
              <a:extLst>
                <a:ext uri="{FF2B5EF4-FFF2-40B4-BE49-F238E27FC236}">
                  <a16:creationId xmlns:a16="http://schemas.microsoft.com/office/drawing/2014/main" xmlns="" id="{B119C41A-58F0-4E37-ACAC-6CC562805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1471" y="3089296"/>
              <a:ext cx="31529" cy="17395"/>
            </a:xfrm>
            <a:custGeom>
              <a:avLst/>
              <a:gdLst>
                <a:gd name="T0" fmla="*/ 0 w 29"/>
                <a:gd name="T1" fmla="*/ 15 h 16"/>
                <a:gd name="T2" fmla="*/ 27 w 29"/>
                <a:gd name="T3" fmla="*/ 0 h 16"/>
                <a:gd name="T4" fmla="*/ 29 w 29"/>
                <a:gd name="T5" fmla="*/ 1 h 16"/>
                <a:gd name="T6" fmla="*/ 3 w 29"/>
                <a:gd name="T7" fmla="*/ 16 h 16"/>
                <a:gd name="T8" fmla="*/ 0 w 2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9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>
              <a:extLst>
                <a:ext uri="{FF2B5EF4-FFF2-40B4-BE49-F238E27FC236}">
                  <a16:creationId xmlns:a16="http://schemas.microsoft.com/office/drawing/2014/main" xmlns="" id="{24253C3F-7CDD-4D90-8D06-052245F8CB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4733" y="3090383"/>
              <a:ext cx="30441" cy="17395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0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>
              <a:extLst>
                <a:ext uri="{FF2B5EF4-FFF2-40B4-BE49-F238E27FC236}">
                  <a16:creationId xmlns:a16="http://schemas.microsoft.com/office/drawing/2014/main" xmlns="" id="{5C54B9E8-F948-485B-94DE-E20E84DA51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6907" y="3090383"/>
              <a:ext cx="30441" cy="18483"/>
            </a:xfrm>
            <a:custGeom>
              <a:avLst/>
              <a:gdLst>
                <a:gd name="T0" fmla="*/ 0 w 28"/>
                <a:gd name="T1" fmla="*/ 16 h 17"/>
                <a:gd name="T2" fmla="*/ 26 w 28"/>
                <a:gd name="T3" fmla="*/ 0 h 17"/>
                <a:gd name="T4" fmla="*/ 28 w 28"/>
                <a:gd name="T5" fmla="*/ 1 h 17"/>
                <a:gd name="T6" fmla="*/ 2 w 28"/>
                <a:gd name="T7" fmla="*/ 17 h 17"/>
                <a:gd name="T8" fmla="*/ 0 w 2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>
              <a:extLst>
                <a:ext uri="{FF2B5EF4-FFF2-40B4-BE49-F238E27FC236}">
                  <a16:creationId xmlns:a16="http://schemas.microsoft.com/office/drawing/2014/main" xmlns="" id="{06756299-5AA9-492F-A683-44FBE85F29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39082" y="3091470"/>
              <a:ext cx="30441" cy="17395"/>
            </a:xfrm>
            <a:custGeom>
              <a:avLst/>
              <a:gdLst>
                <a:gd name="T0" fmla="*/ 0 w 28"/>
                <a:gd name="T1" fmla="*/ 16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>
              <a:extLst>
                <a:ext uri="{FF2B5EF4-FFF2-40B4-BE49-F238E27FC236}">
                  <a16:creationId xmlns:a16="http://schemas.microsoft.com/office/drawing/2014/main" xmlns="" id="{1E8B816E-1276-41FA-A892-604FE5752B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1256" y="3092558"/>
              <a:ext cx="30441" cy="17395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>
              <a:extLst>
                <a:ext uri="{FF2B5EF4-FFF2-40B4-BE49-F238E27FC236}">
                  <a16:creationId xmlns:a16="http://schemas.microsoft.com/office/drawing/2014/main" xmlns="" id="{EEC0524B-47E8-4738-8F8F-7E5A500FE3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3430" y="3093644"/>
              <a:ext cx="31529" cy="18483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1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3">
              <a:extLst>
                <a:ext uri="{FF2B5EF4-FFF2-40B4-BE49-F238E27FC236}">
                  <a16:creationId xmlns:a16="http://schemas.microsoft.com/office/drawing/2014/main" xmlns="" id="{AF64B966-174D-46E4-B4E6-8B8CED01FC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5605" y="3094732"/>
              <a:ext cx="30441" cy="17395"/>
            </a:xfrm>
            <a:custGeom>
              <a:avLst/>
              <a:gdLst>
                <a:gd name="T0" fmla="*/ 0 w 28"/>
                <a:gd name="T1" fmla="*/ 16 h 16"/>
                <a:gd name="T2" fmla="*/ 27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4">
              <a:extLst>
                <a:ext uri="{FF2B5EF4-FFF2-40B4-BE49-F238E27FC236}">
                  <a16:creationId xmlns:a16="http://schemas.microsoft.com/office/drawing/2014/main" xmlns="" id="{5A673C4B-56A1-47DB-8CD1-0963D72EF6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4818" y="3539391"/>
              <a:ext cx="45662" cy="53272"/>
            </a:xfrm>
            <a:custGeom>
              <a:avLst/>
              <a:gdLst>
                <a:gd name="T0" fmla="*/ 27 w 42"/>
                <a:gd name="T1" fmla="*/ 34 h 49"/>
                <a:gd name="T2" fmla="*/ 0 w 42"/>
                <a:gd name="T3" fmla="*/ 49 h 49"/>
                <a:gd name="T4" fmla="*/ 16 w 42"/>
                <a:gd name="T5" fmla="*/ 15 h 49"/>
                <a:gd name="T6" fmla="*/ 42 w 42"/>
                <a:gd name="T7" fmla="*/ 0 h 49"/>
                <a:gd name="T8" fmla="*/ 27 w 42"/>
                <a:gd name="T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27" y="34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10" y="44"/>
                    <a:pt x="16" y="32"/>
                    <a:pt x="16" y="1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7"/>
                    <a:pt x="36" y="28"/>
                    <a:pt x="27" y="34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>
              <a:extLst>
                <a:ext uri="{FF2B5EF4-FFF2-40B4-BE49-F238E27FC236}">
                  <a16:creationId xmlns:a16="http://schemas.microsoft.com/office/drawing/2014/main" xmlns="" id="{11B7F3E7-CFBE-4DE5-B8EA-EC352A7DD7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2213" y="3539391"/>
              <a:ext cx="28267" cy="16308"/>
            </a:xfrm>
            <a:custGeom>
              <a:avLst/>
              <a:gdLst>
                <a:gd name="T0" fmla="*/ 0 w 26"/>
                <a:gd name="T1" fmla="*/ 15 h 15"/>
                <a:gd name="T2" fmla="*/ 26 w 26"/>
                <a:gd name="T3" fmla="*/ 0 h 15"/>
                <a:gd name="T4" fmla="*/ 26 w 26"/>
                <a:gd name="T5" fmla="*/ 0 h 15"/>
                <a:gd name="T6" fmla="*/ 0 w 26"/>
                <a:gd name="T7" fmla="*/ 15 h 15"/>
                <a:gd name="T8" fmla="*/ 0 w 26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>
              <a:extLst>
                <a:ext uri="{FF2B5EF4-FFF2-40B4-BE49-F238E27FC236}">
                  <a16:creationId xmlns:a16="http://schemas.microsoft.com/office/drawing/2014/main" xmlns="" id="{AE6417D9-A944-41F1-ABEB-7D9B426EF1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2213" y="3539391"/>
              <a:ext cx="28267" cy="19569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7">
              <a:extLst>
                <a:ext uri="{FF2B5EF4-FFF2-40B4-BE49-F238E27FC236}">
                  <a16:creationId xmlns:a16="http://schemas.microsoft.com/office/drawing/2014/main" xmlns="" id="{000A350C-2C34-43BA-A9A1-FBC6A0940C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1125" y="3542653"/>
              <a:ext cx="29354" cy="18483"/>
            </a:xfrm>
            <a:custGeom>
              <a:avLst/>
              <a:gdLst>
                <a:gd name="T0" fmla="*/ 1 w 27"/>
                <a:gd name="T1" fmla="*/ 15 h 17"/>
                <a:gd name="T2" fmla="*/ 27 w 27"/>
                <a:gd name="T3" fmla="*/ 0 h 17"/>
                <a:gd name="T4" fmla="*/ 27 w 27"/>
                <a:gd name="T5" fmla="*/ 2 h 17"/>
                <a:gd name="T6" fmla="*/ 0 w 27"/>
                <a:gd name="T7" fmla="*/ 17 h 17"/>
                <a:gd name="T8" fmla="*/ 1 w 27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1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6"/>
                    <a:pt x="1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8">
              <a:extLst>
                <a:ext uri="{FF2B5EF4-FFF2-40B4-BE49-F238E27FC236}">
                  <a16:creationId xmlns:a16="http://schemas.microsoft.com/office/drawing/2014/main" xmlns="" id="{6E2BF024-0997-45D0-9012-9F93E65B3F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1125" y="3544827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7 w 27"/>
                <a:gd name="T5" fmla="*/ 3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9">
              <a:extLst>
                <a:ext uri="{FF2B5EF4-FFF2-40B4-BE49-F238E27FC236}">
                  <a16:creationId xmlns:a16="http://schemas.microsoft.com/office/drawing/2014/main" xmlns="" id="{9E9DF50F-CED6-49D1-9A57-FD4CC7C3E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1125" y="3548088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6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0">
              <a:extLst>
                <a:ext uri="{FF2B5EF4-FFF2-40B4-BE49-F238E27FC236}">
                  <a16:creationId xmlns:a16="http://schemas.microsoft.com/office/drawing/2014/main" xmlns="" id="{4DD8FC8F-5B01-44C5-8445-86DBB551FE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0038" y="3550263"/>
              <a:ext cx="29354" cy="19569"/>
            </a:xfrm>
            <a:custGeom>
              <a:avLst/>
              <a:gdLst>
                <a:gd name="T0" fmla="*/ 1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0 w 27"/>
                <a:gd name="T7" fmla="*/ 18 h 18"/>
                <a:gd name="T8" fmla="*/ 1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1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1">
              <a:extLst>
                <a:ext uri="{FF2B5EF4-FFF2-40B4-BE49-F238E27FC236}">
                  <a16:creationId xmlns:a16="http://schemas.microsoft.com/office/drawing/2014/main" xmlns="" id="{C74704DF-EA02-4557-82F6-5B9725CB60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0038" y="3553525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7 w 27"/>
                <a:gd name="T3" fmla="*/ 0 h 18"/>
                <a:gd name="T4" fmla="*/ 26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32">
              <a:extLst>
                <a:ext uri="{FF2B5EF4-FFF2-40B4-BE49-F238E27FC236}">
                  <a16:creationId xmlns:a16="http://schemas.microsoft.com/office/drawing/2014/main" xmlns="" id="{C2136E6E-BD39-42C1-8F06-B27F90E602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8951" y="3555699"/>
              <a:ext cx="29354" cy="20657"/>
            </a:xfrm>
            <a:custGeom>
              <a:avLst/>
              <a:gdLst>
                <a:gd name="T0" fmla="*/ 1 w 27"/>
                <a:gd name="T1" fmla="*/ 16 h 19"/>
                <a:gd name="T2" fmla="*/ 27 w 27"/>
                <a:gd name="T3" fmla="*/ 0 h 19"/>
                <a:gd name="T4" fmla="*/ 26 w 27"/>
                <a:gd name="T5" fmla="*/ 3 h 19"/>
                <a:gd name="T6" fmla="*/ 0 w 27"/>
                <a:gd name="T7" fmla="*/ 19 h 19"/>
                <a:gd name="T8" fmla="*/ 1 w 2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6" y="2"/>
                    <a:pt x="26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33">
              <a:extLst>
                <a:ext uri="{FF2B5EF4-FFF2-40B4-BE49-F238E27FC236}">
                  <a16:creationId xmlns:a16="http://schemas.microsoft.com/office/drawing/2014/main" xmlns="" id="{96031BA5-A925-4421-BDAD-D1D47011CB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6776" y="3558960"/>
              <a:ext cx="30441" cy="20657"/>
            </a:xfrm>
            <a:custGeom>
              <a:avLst/>
              <a:gdLst>
                <a:gd name="T0" fmla="*/ 2 w 28"/>
                <a:gd name="T1" fmla="*/ 16 h 19"/>
                <a:gd name="T2" fmla="*/ 28 w 28"/>
                <a:gd name="T3" fmla="*/ 0 h 19"/>
                <a:gd name="T4" fmla="*/ 27 w 28"/>
                <a:gd name="T5" fmla="*/ 3 h 19"/>
                <a:gd name="T6" fmla="*/ 0 w 28"/>
                <a:gd name="T7" fmla="*/ 19 h 19"/>
                <a:gd name="T8" fmla="*/ 2 w 28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" y="1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7" y="2"/>
                    <a:pt x="27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1" y="17"/>
                    <a:pt x="2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4">
              <a:extLst>
                <a:ext uri="{FF2B5EF4-FFF2-40B4-BE49-F238E27FC236}">
                  <a16:creationId xmlns:a16="http://schemas.microsoft.com/office/drawing/2014/main" xmlns="" id="{DF64FF0D-A29F-45DA-A41F-603D1FCFB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4602" y="3562222"/>
              <a:ext cx="31529" cy="20657"/>
            </a:xfrm>
            <a:custGeom>
              <a:avLst/>
              <a:gdLst>
                <a:gd name="T0" fmla="*/ 2 w 29"/>
                <a:gd name="T1" fmla="*/ 16 h 19"/>
                <a:gd name="T2" fmla="*/ 29 w 29"/>
                <a:gd name="T3" fmla="*/ 0 h 19"/>
                <a:gd name="T4" fmla="*/ 27 w 29"/>
                <a:gd name="T5" fmla="*/ 4 h 19"/>
                <a:gd name="T6" fmla="*/ 0 w 29"/>
                <a:gd name="T7" fmla="*/ 19 h 19"/>
                <a:gd name="T8" fmla="*/ 2 w 2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" y="16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2"/>
                    <a:pt x="28" y="3"/>
                    <a:pt x="27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8"/>
                    <a:pt x="2" y="17"/>
                    <a:pt x="2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5">
              <a:extLst>
                <a:ext uri="{FF2B5EF4-FFF2-40B4-BE49-F238E27FC236}">
                  <a16:creationId xmlns:a16="http://schemas.microsoft.com/office/drawing/2014/main" xmlns="" id="{EB56B122-709C-497E-A0C1-1659F8E407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4818" y="3566571"/>
              <a:ext cx="39139" cy="26092"/>
            </a:xfrm>
            <a:custGeom>
              <a:avLst/>
              <a:gdLst>
                <a:gd name="T0" fmla="*/ 9 w 36"/>
                <a:gd name="T1" fmla="*/ 15 h 24"/>
                <a:gd name="T2" fmla="*/ 36 w 36"/>
                <a:gd name="T3" fmla="*/ 0 h 24"/>
                <a:gd name="T4" fmla="*/ 27 w 36"/>
                <a:gd name="T5" fmla="*/ 9 h 24"/>
                <a:gd name="T6" fmla="*/ 0 w 36"/>
                <a:gd name="T7" fmla="*/ 24 h 24"/>
                <a:gd name="T8" fmla="*/ 9 w 36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9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3" y="4"/>
                    <a:pt x="30" y="7"/>
                    <a:pt x="27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22"/>
                    <a:pt x="7" y="19"/>
                    <a:pt x="9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36">
              <a:extLst>
                <a:ext uri="{FF2B5EF4-FFF2-40B4-BE49-F238E27FC236}">
                  <a16:creationId xmlns:a16="http://schemas.microsoft.com/office/drawing/2014/main" xmlns="" id="{A055223A-5657-467E-A1C9-A900D4B9BA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2213" y="3394795"/>
              <a:ext cx="28267" cy="160904"/>
            </a:xfrm>
            <a:custGeom>
              <a:avLst/>
              <a:gdLst>
                <a:gd name="T0" fmla="*/ 0 w 26"/>
                <a:gd name="T1" fmla="*/ 16 h 148"/>
                <a:gd name="T2" fmla="*/ 26 w 26"/>
                <a:gd name="T3" fmla="*/ 0 h 148"/>
                <a:gd name="T4" fmla="*/ 26 w 26"/>
                <a:gd name="T5" fmla="*/ 133 h 148"/>
                <a:gd name="T6" fmla="*/ 0 w 26"/>
                <a:gd name="T7" fmla="*/ 148 h 148"/>
                <a:gd name="T8" fmla="*/ 0 w 26"/>
                <a:gd name="T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8">
                  <a:moveTo>
                    <a:pt x="0" y="16"/>
                  </a:moveTo>
                  <a:lnTo>
                    <a:pt x="26" y="0"/>
                  </a:lnTo>
                  <a:lnTo>
                    <a:pt x="26" y="133"/>
                  </a:lnTo>
                  <a:lnTo>
                    <a:pt x="0" y="14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37">
              <a:extLst>
                <a:ext uri="{FF2B5EF4-FFF2-40B4-BE49-F238E27FC236}">
                  <a16:creationId xmlns:a16="http://schemas.microsoft.com/office/drawing/2014/main" xmlns="" id="{F6F46449-F293-4427-AFF5-AAB9FCBAF8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7779" y="3095819"/>
              <a:ext cx="375080" cy="217437"/>
            </a:xfrm>
            <a:custGeom>
              <a:avLst/>
              <a:gdLst>
                <a:gd name="T0" fmla="*/ 0 w 345"/>
                <a:gd name="T1" fmla="*/ 15 h 200"/>
                <a:gd name="T2" fmla="*/ 26 w 345"/>
                <a:gd name="T3" fmla="*/ 0 h 200"/>
                <a:gd name="T4" fmla="*/ 345 w 345"/>
                <a:gd name="T5" fmla="*/ 184 h 200"/>
                <a:gd name="T6" fmla="*/ 319 w 345"/>
                <a:gd name="T7" fmla="*/ 200 h 200"/>
                <a:gd name="T8" fmla="*/ 0 w 345"/>
                <a:gd name="T9" fmla="*/ 1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0">
                  <a:moveTo>
                    <a:pt x="0" y="15"/>
                  </a:moveTo>
                  <a:lnTo>
                    <a:pt x="26" y="0"/>
                  </a:lnTo>
                  <a:lnTo>
                    <a:pt x="345" y="184"/>
                  </a:lnTo>
                  <a:lnTo>
                    <a:pt x="319" y="20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38">
              <a:extLst>
                <a:ext uri="{FF2B5EF4-FFF2-40B4-BE49-F238E27FC236}">
                  <a16:creationId xmlns:a16="http://schemas.microsoft.com/office/drawing/2014/main" xmlns="" id="{0C2D8E4C-2AEC-4EC9-A77F-961A44626F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9071" y="3094732"/>
              <a:ext cx="463141" cy="513152"/>
            </a:xfrm>
            <a:custGeom>
              <a:avLst/>
              <a:gdLst>
                <a:gd name="T0" fmla="*/ 373 w 426"/>
                <a:gd name="T1" fmla="*/ 201 h 473"/>
                <a:gd name="T2" fmla="*/ 426 w 426"/>
                <a:gd name="T3" fmla="*/ 293 h 473"/>
                <a:gd name="T4" fmla="*/ 426 w 426"/>
                <a:gd name="T5" fmla="*/ 425 h 473"/>
                <a:gd name="T6" fmla="*/ 372 w 426"/>
                <a:gd name="T7" fmla="*/ 456 h 473"/>
                <a:gd name="T8" fmla="*/ 53 w 426"/>
                <a:gd name="T9" fmla="*/ 271 h 473"/>
                <a:gd name="T10" fmla="*/ 0 w 426"/>
                <a:gd name="T11" fmla="*/ 180 h 473"/>
                <a:gd name="T12" fmla="*/ 0 w 426"/>
                <a:gd name="T13" fmla="*/ 47 h 473"/>
                <a:gd name="T14" fmla="*/ 54 w 426"/>
                <a:gd name="T15" fmla="*/ 16 h 473"/>
                <a:gd name="T16" fmla="*/ 373 w 426"/>
                <a:gd name="T17" fmla="*/ 20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" h="473">
                  <a:moveTo>
                    <a:pt x="373" y="201"/>
                  </a:moveTo>
                  <a:cubicBezTo>
                    <a:pt x="402" y="218"/>
                    <a:pt x="426" y="259"/>
                    <a:pt x="426" y="293"/>
                  </a:cubicBezTo>
                  <a:cubicBezTo>
                    <a:pt x="426" y="425"/>
                    <a:pt x="426" y="425"/>
                    <a:pt x="426" y="425"/>
                  </a:cubicBezTo>
                  <a:cubicBezTo>
                    <a:pt x="426" y="459"/>
                    <a:pt x="402" y="473"/>
                    <a:pt x="372" y="456"/>
                  </a:cubicBezTo>
                  <a:cubicBezTo>
                    <a:pt x="53" y="271"/>
                    <a:pt x="53" y="271"/>
                    <a:pt x="53" y="271"/>
                  </a:cubicBezTo>
                  <a:cubicBezTo>
                    <a:pt x="24" y="255"/>
                    <a:pt x="0" y="213"/>
                    <a:pt x="0" y="18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13"/>
                    <a:pt x="25" y="0"/>
                    <a:pt x="54" y="16"/>
                  </a:cubicBezTo>
                  <a:lnTo>
                    <a:pt x="373" y="20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39">
              <a:extLst>
                <a:ext uri="{FF2B5EF4-FFF2-40B4-BE49-F238E27FC236}">
                  <a16:creationId xmlns:a16="http://schemas.microsoft.com/office/drawing/2014/main" xmlns="" id="{047B0E51-3450-4593-AD48-5C1AFA7AC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4591" y="3295861"/>
              <a:ext cx="86975" cy="116329"/>
            </a:xfrm>
            <a:custGeom>
              <a:avLst/>
              <a:gdLst>
                <a:gd name="T0" fmla="*/ 0 w 80"/>
                <a:gd name="T1" fmla="*/ 16 h 108"/>
                <a:gd name="T2" fmla="*/ 26 w 80"/>
                <a:gd name="T3" fmla="*/ 0 h 108"/>
                <a:gd name="T4" fmla="*/ 79 w 80"/>
                <a:gd name="T5" fmla="*/ 92 h 108"/>
                <a:gd name="T6" fmla="*/ 53 w 80"/>
                <a:gd name="T7" fmla="*/ 108 h 108"/>
                <a:gd name="T8" fmla="*/ 0 w 80"/>
                <a:gd name="T9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56" y="17"/>
                    <a:pt x="80" y="59"/>
                    <a:pt x="79" y="92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74"/>
                    <a:pt x="29" y="33"/>
                    <a:pt x="0" y="16"/>
                  </a:cubicBezTo>
                  <a:close/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40">
              <a:extLst>
                <a:ext uri="{FF2B5EF4-FFF2-40B4-BE49-F238E27FC236}">
                  <a16:creationId xmlns:a16="http://schemas.microsoft.com/office/drawing/2014/main" xmlns="" id="{34B1529C-B846-4172-BAE3-EAAA3A07C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4591" y="3295861"/>
              <a:ext cx="29354" cy="17395"/>
            </a:xfrm>
            <a:custGeom>
              <a:avLst/>
              <a:gdLst>
                <a:gd name="T0" fmla="*/ 0 w 27"/>
                <a:gd name="T1" fmla="*/ 16 h 16"/>
                <a:gd name="T2" fmla="*/ 26 w 27"/>
                <a:gd name="T3" fmla="*/ 0 h 16"/>
                <a:gd name="T4" fmla="*/ 27 w 27"/>
                <a:gd name="T5" fmla="*/ 1 h 16"/>
                <a:gd name="T6" fmla="*/ 1 w 27"/>
                <a:gd name="T7" fmla="*/ 16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41">
              <a:extLst>
                <a:ext uri="{FF2B5EF4-FFF2-40B4-BE49-F238E27FC236}">
                  <a16:creationId xmlns:a16="http://schemas.microsoft.com/office/drawing/2014/main" xmlns="" id="{1F2C9F06-3AB5-4DDD-8ACC-57CC8FE003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5679" y="3296949"/>
              <a:ext cx="30441" cy="17395"/>
            </a:xfrm>
            <a:custGeom>
              <a:avLst/>
              <a:gdLst>
                <a:gd name="T0" fmla="*/ 0 w 28"/>
                <a:gd name="T1" fmla="*/ 15 h 16"/>
                <a:gd name="T2" fmla="*/ 26 w 28"/>
                <a:gd name="T3" fmla="*/ 0 h 16"/>
                <a:gd name="T4" fmla="*/ 28 w 28"/>
                <a:gd name="T5" fmla="*/ 1 h 16"/>
                <a:gd name="T6" fmla="*/ 2 w 28"/>
                <a:gd name="T7" fmla="*/ 16 h 16"/>
                <a:gd name="T8" fmla="*/ 0 w 28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8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42">
              <a:extLst>
                <a:ext uri="{FF2B5EF4-FFF2-40B4-BE49-F238E27FC236}">
                  <a16:creationId xmlns:a16="http://schemas.microsoft.com/office/drawing/2014/main" xmlns="" id="{7B18724F-99BC-4FE2-AAC0-0FF924144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7853" y="3298036"/>
              <a:ext cx="30441" cy="18483"/>
            </a:xfrm>
            <a:custGeom>
              <a:avLst/>
              <a:gdLst>
                <a:gd name="T0" fmla="*/ 0 w 28"/>
                <a:gd name="T1" fmla="*/ 15 h 17"/>
                <a:gd name="T2" fmla="*/ 26 w 28"/>
                <a:gd name="T3" fmla="*/ 0 h 17"/>
                <a:gd name="T4" fmla="*/ 28 w 28"/>
                <a:gd name="T5" fmla="*/ 2 h 17"/>
                <a:gd name="T6" fmla="*/ 2 w 28"/>
                <a:gd name="T7" fmla="*/ 17 h 17"/>
                <a:gd name="T8" fmla="*/ 0 w 2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43">
              <a:extLst>
                <a:ext uri="{FF2B5EF4-FFF2-40B4-BE49-F238E27FC236}">
                  <a16:creationId xmlns:a16="http://schemas.microsoft.com/office/drawing/2014/main" xmlns="" id="{933C7E3B-B14D-4CA9-BDAF-D171AA99B5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0028" y="3300210"/>
              <a:ext cx="31529" cy="18483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1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1" y="15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44">
              <a:extLst>
                <a:ext uri="{FF2B5EF4-FFF2-40B4-BE49-F238E27FC236}">
                  <a16:creationId xmlns:a16="http://schemas.microsoft.com/office/drawing/2014/main" xmlns="" id="{DB36C155-4F3F-47FC-9758-C63F60FCDE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2202" y="3301297"/>
              <a:ext cx="31529" cy="18483"/>
            </a:xfrm>
            <a:custGeom>
              <a:avLst/>
              <a:gdLst>
                <a:gd name="T0" fmla="*/ 0 w 29"/>
                <a:gd name="T1" fmla="*/ 16 h 17"/>
                <a:gd name="T2" fmla="*/ 27 w 29"/>
                <a:gd name="T3" fmla="*/ 0 h 17"/>
                <a:gd name="T4" fmla="*/ 29 w 29"/>
                <a:gd name="T5" fmla="*/ 2 h 17"/>
                <a:gd name="T6" fmla="*/ 3 w 29"/>
                <a:gd name="T7" fmla="*/ 17 h 17"/>
                <a:gd name="T8" fmla="*/ 0 w 29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45">
              <a:extLst>
                <a:ext uri="{FF2B5EF4-FFF2-40B4-BE49-F238E27FC236}">
                  <a16:creationId xmlns:a16="http://schemas.microsoft.com/office/drawing/2014/main" xmlns="" id="{1FED80C4-E371-4AB1-85BC-257D79BD1F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5463" y="3303472"/>
              <a:ext cx="30441" cy="18483"/>
            </a:xfrm>
            <a:custGeom>
              <a:avLst/>
              <a:gdLst>
                <a:gd name="T0" fmla="*/ 0 w 28"/>
                <a:gd name="T1" fmla="*/ 15 h 17"/>
                <a:gd name="T2" fmla="*/ 26 w 28"/>
                <a:gd name="T3" fmla="*/ 0 h 17"/>
                <a:gd name="T4" fmla="*/ 28 w 28"/>
                <a:gd name="T5" fmla="*/ 2 h 17"/>
                <a:gd name="T6" fmla="*/ 2 w 28"/>
                <a:gd name="T7" fmla="*/ 17 h 17"/>
                <a:gd name="T8" fmla="*/ 0 w 28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8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46">
              <a:extLst>
                <a:ext uri="{FF2B5EF4-FFF2-40B4-BE49-F238E27FC236}">
                  <a16:creationId xmlns:a16="http://schemas.microsoft.com/office/drawing/2014/main" xmlns="" id="{574348BB-7F0F-4949-B47B-8EE5076259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7638" y="3305646"/>
              <a:ext cx="31529" cy="18483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2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47">
              <a:extLst>
                <a:ext uri="{FF2B5EF4-FFF2-40B4-BE49-F238E27FC236}">
                  <a16:creationId xmlns:a16="http://schemas.microsoft.com/office/drawing/2014/main" xmlns="" id="{A80D1BD2-B024-4CF2-9857-786013758F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812" y="3307821"/>
              <a:ext cx="31529" cy="18483"/>
            </a:xfrm>
            <a:custGeom>
              <a:avLst/>
              <a:gdLst>
                <a:gd name="T0" fmla="*/ 0 w 29"/>
                <a:gd name="T1" fmla="*/ 15 h 17"/>
                <a:gd name="T2" fmla="*/ 27 w 29"/>
                <a:gd name="T3" fmla="*/ 0 h 17"/>
                <a:gd name="T4" fmla="*/ 29 w 29"/>
                <a:gd name="T5" fmla="*/ 2 h 17"/>
                <a:gd name="T6" fmla="*/ 3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9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48">
              <a:extLst>
                <a:ext uri="{FF2B5EF4-FFF2-40B4-BE49-F238E27FC236}">
                  <a16:creationId xmlns:a16="http://schemas.microsoft.com/office/drawing/2014/main" xmlns="" id="{DCEC2ED0-C4AE-41A3-9AA8-F9C39F60C7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13074" y="3309995"/>
              <a:ext cx="30441" cy="19569"/>
            </a:xfrm>
            <a:custGeom>
              <a:avLst/>
              <a:gdLst>
                <a:gd name="T0" fmla="*/ 0 w 28"/>
                <a:gd name="T1" fmla="*/ 15 h 18"/>
                <a:gd name="T2" fmla="*/ 26 w 28"/>
                <a:gd name="T3" fmla="*/ 0 h 18"/>
                <a:gd name="T4" fmla="*/ 28 w 28"/>
                <a:gd name="T5" fmla="*/ 2 h 18"/>
                <a:gd name="T6" fmla="*/ 2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2"/>
                    <a:pt x="28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49">
              <a:extLst>
                <a:ext uri="{FF2B5EF4-FFF2-40B4-BE49-F238E27FC236}">
                  <a16:creationId xmlns:a16="http://schemas.microsoft.com/office/drawing/2014/main" xmlns="" id="{B079C3A9-0E56-4384-8B5F-7A31683436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15248" y="3312169"/>
              <a:ext cx="30441" cy="19569"/>
            </a:xfrm>
            <a:custGeom>
              <a:avLst/>
              <a:gdLst>
                <a:gd name="T0" fmla="*/ 0 w 28"/>
                <a:gd name="T1" fmla="*/ 16 h 18"/>
                <a:gd name="T2" fmla="*/ 26 w 28"/>
                <a:gd name="T3" fmla="*/ 0 h 18"/>
                <a:gd name="T4" fmla="*/ 28 w 28"/>
                <a:gd name="T5" fmla="*/ 3 h 18"/>
                <a:gd name="T6" fmla="*/ 2 w 28"/>
                <a:gd name="T7" fmla="*/ 18 h 18"/>
                <a:gd name="T8" fmla="*/ 0 w 2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50">
              <a:extLst>
                <a:ext uri="{FF2B5EF4-FFF2-40B4-BE49-F238E27FC236}">
                  <a16:creationId xmlns:a16="http://schemas.microsoft.com/office/drawing/2014/main" xmlns="" id="{BB2E2D31-CE52-4288-ABE2-9B1054104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17423" y="3315431"/>
              <a:ext cx="31529" cy="18483"/>
            </a:xfrm>
            <a:custGeom>
              <a:avLst/>
              <a:gdLst>
                <a:gd name="T0" fmla="*/ 0 w 29"/>
                <a:gd name="T1" fmla="*/ 15 h 17"/>
                <a:gd name="T2" fmla="*/ 26 w 29"/>
                <a:gd name="T3" fmla="*/ 0 h 17"/>
                <a:gd name="T4" fmla="*/ 29 w 29"/>
                <a:gd name="T5" fmla="*/ 2 h 17"/>
                <a:gd name="T6" fmla="*/ 2 w 29"/>
                <a:gd name="T7" fmla="*/ 17 h 17"/>
                <a:gd name="T8" fmla="*/ 0 w 29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9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1">
              <a:extLst>
                <a:ext uri="{FF2B5EF4-FFF2-40B4-BE49-F238E27FC236}">
                  <a16:creationId xmlns:a16="http://schemas.microsoft.com/office/drawing/2014/main" xmlns="" id="{5810E028-FDE9-4C5B-9D54-F609CC1EEB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19597" y="3317605"/>
              <a:ext cx="31529" cy="19569"/>
            </a:xfrm>
            <a:custGeom>
              <a:avLst/>
              <a:gdLst>
                <a:gd name="T0" fmla="*/ 0 w 29"/>
                <a:gd name="T1" fmla="*/ 15 h 18"/>
                <a:gd name="T2" fmla="*/ 27 w 29"/>
                <a:gd name="T3" fmla="*/ 0 h 18"/>
                <a:gd name="T4" fmla="*/ 29 w 29"/>
                <a:gd name="T5" fmla="*/ 2 h 18"/>
                <a:gd name="T6" fmla="*/ 2 w 29"/>
                <a:gd name="T7" fmla="*/ 18 h 18"/>
                <a:gd name="T8" fmla="*/ 0 w 2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52">
              <a:extLst>
                <a:ext uri="{FF2B5EF4-FFF2-40B4-BE49-F238E27FC236}">
                  <a16:creationId xmlns:a16="http://schemas.microsoft.com/office/drawing/2014/main" xmlns="" id="{F9251CC7-6C4E-48C8-B048-4C772C2B8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21771" y="3319779"/>
              <a:ext cx="31529" cy="19569"/>
            </a:xfrm>
            <a:custGeom>
              <a:avLst/>
              <a:gdLst>
                <a:gd name="T0" fmla="*/ 0 w 29"/>
                <a:gd name="T1" fmla="*/ 16 h 18"/>
                <a:gd name="T2" fmla="*/ 27 w 29"/>
                <a:gd name="T3" fmla="*/ 0 h 18"/>
                <a:gd name="T4" fmla="*/ 29 w 29"/>
                <a:gd name="T5" fmla="*/ 3 h 18"/>
                <a:gd name="T6" fmla="*/ 2 w 29"/>
                <a:gd name="T7" fmla="*/ 18 h 18"/>
                <a:gd name="T8" fmla="*/ 0 w 2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1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53">
              <a:extLst>
                <a:ext uri="{FF2B5EF4-FFF2-40B4-BE49-F238E27FC236}">
                  <a16:creationId xmlns:a16="http://schemas.microsoft.com/office/drawing/2014/main" xmlns="" id="{A570EDCC-27A1-4315-B921-60E8F4B28F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23946" y="3323041"/>
              <a:ext cx="31529" cy="19569"/>
            </a:xfrm>
            <a:custGeom>
              <a:avLst/>
              <a:gdLst>
                <a:gd name="T0" fmla="*/ 0 w 29"/>
                <a:gd name="T1" fmla="*/ 15 h 18"/>
                <a:gd name="T2" fmla="*/ 27 w 29"/>
                <a:gd name="T3" fmla="*/ 0 h 18"/>
                <a:gd name="T4" fmla="*/ 29 w 29"/>
                <a:gd name="T5" fmla="*/ 3 h 18"/>
                <a:gd name="T6" fmla="*/ 3 w 29"/>
                <a:gd name="T7" fmla="*/ 18 h 18"/>
                <a:gd name="T8" fmla="*/ 0 w 29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54">
              <a:extLst>
                <a:ext uri="{FF2B5EF4-FFF2-40B4-BE49-F238E27FC236}">
                  <a16:creationId xmlns:a16="http://schemas.microsoft.com/office/drawing/2014/main" xmlns="" id="{63E80F7A-C277-44D2-9BE3-A533245B1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27207" y="3326302"/>
              <a:ext cx="31529" cy="21744"/>
            </a:xfrm>
            <a:custGeom>
              <a:avLst/>
              <a:gdLst>
                <a:gd name="T0" fmla="*/ 0 w 29"/>
                <a:gd name="T1" fmla="*/ 15 h 20"/>
                <a:gd name="T2" fmla="*/ 26 w 29"/>
                <a:gd name="T3" fmla="*/ 0 h 20"/>
                <a:gd name="T4" fmla="*/ 29 w 29"/>
                <a:gd name="T5" fmla="*/ 5 h 20"/>
                <a:gd name="T6" fmla="*/ 3 w 29"/>
                <a:gd name="T7" fmla="*/ 20 h 20"/>
                <a:gd name="T8" fmla="*/ 0 w 29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2"/>
                    <a:pt x="28" y="3"/>
                    <a:pt x="29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8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55">
              <a:extLst>
                <a:ext uri="{FF2B5EF4-FFF2-40B4-BE49-F238E27FC236}">
                  <a16:creationId xmlns:a16="http://schemas.microsoft.com/office/drawing/2014/main" xmlns="" id="{D60F05CB-67EF-4D49-8D66-71D4DC149F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0469" y="3331739"/>
              <a:ext cx="32616" cy="21744"/>
            </a:xfrm>
            <a:custGeom>
              <a:avLst/>
              <a:gdLst>
                <a:gd name="T0" fmla="*/ 0 w 30"/>
                <a:gd name="T1" fmla="*/ 15 h 21"/>
                <a:gd name="T2" fmla="*/ 26 w 30"/>
                <a:gd name="T3" fmla="*/ 0 h 21"/>
                <a:gd name="T4" fmla="*/ 30 w 30"/>
                <a:gd name="T5" fmla="*/ 6 h 21"/>
                <a:gd name="T6" fmla="*/ 4 w 30"/>
                <a:gd name="T7" fmla="*/ 21 h 21"/>
                <a:gd name="T8" fmla="*/ 0 w 30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2"/>
                    <a:pt x="29" y="4"/>
                    <a:pt x="30" y="6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19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56">
              <a:extLst>
                <a:ext uri="{FF2B5EF4-FFF2-40B4-BE49-F238E27FC236}">
                  <a16:creationId xmlns:a16="http://schemas.microsoft.com/office/drawing/2014/main" xmlns="" id="{63F317B3-0675-4891-8CA4-C99CE27C82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4818" y="3338262"/>
              <a:ext cx="31529" cy="20657"/>
            </a:xfrm>
            <a:custGeom>
              <a:avLst/>
              <a:gdLst>
                <a:gd name="T0" fmla="*/ 0 w 29"/>
                <a:gd name="T1" fmla="*/ 15 h 20"/>
                <a:gd name="T2" fmla="*/ 26 w 29"/>
                <a:gd name="T3" fmla="*/ 0 h 20"/>
                <a:gd name="T4" fmla="*/ 29 w 29"/>
                <a:gd name="T5" fmla="*/ 5 h 20"/>
                <a:gd name="T6" fmla="*/ 3 w 29"/>
                <a:gd name="T7" fmla="*/ 20 h 20"/>
                <a:gd name="T8" fmla="*/ 0 w 29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2"/>
                    <a:pt x="28" y="3"/>
                    <a:pt x="29" y="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1" y="17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57">
              <a:extLst>
                <a:ext uri="{FF2B5EF4-FFF2-40B4-BE49-F238E27FC236}">
                  <a16:creationId xmlns:a16="http://schemas.microsoft.com/office/drawing/2014/main" xmlns="" id="{1C6E9166-5C60-4C72-B345-ADB163A740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8079" y="3343697"/>
              <a:ext cx="30441" cy="18483"/>
            </a:xfrm>
            <a:custGeom>
              <a:avLst/>
              <a:gdLst>
                <a:gd name="T0" fmla="*/ 0 w 28"/>
                <a:gd name="T1" fmla="*/ 15 h 18"/>
                <a:gd name="T2" fmla="*/ 26 w 28"/>
                <a:gd name="T3" fmla="*/ 0 h 18"/>
                <a:gd name="T4" fmla="*/ 28 w 28"/>
                <a:gd name="T5" fmla="*/ 3 h 18"/>
                <a:gd name="T6" fmla="*/ 1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8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58">
              <a:extLst>
                <a:ext uri="{FF2B5EF4-FFF2-40B4-BE49-F238E27FC236}">
                  <a16:creationId xmlns:a16="http://schemas.microsoft.com/office/drawing/2014/main" xmlns="" id="{86B1D2C7-10AA-46EC-9A3B-B9FBA73AFB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39166" y="3346959"/>
              <a:ext cx="30441" cy="18483"/>
            </a:xfrm>
            <a:custGeom>
              <a:avLst/>
              <a:gdLst>
                <a:gd name="T0" fmla="*/ 0 w 28"/>
                <a:gd name="T1" fmla="*/ 15 h 18"/>
                <a:gd name="T2" fmla="*/ 27 w 28"/>
                <a:gd name="T3" fmla="*/ 0 h 18"/>
                <a:gd name="T4" fmla="*/ 28 w 28"/>
                <a:gd name="T5" fmla="*/ 3 h 18"/>
                <a:gd name="T6" fmla="*/ 2 w 28"/>
                <a:gd name="T7" fmla="*/ 18 h 18"/>
                <a:gd name="T8" fmla="*/ 0 w 2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2"/>
                    <a:pt x="28" y="3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59">
              <a:extLst>
                <a:ext uri="{FF2B5EF4-FFF2-40B4-BE49-F238E27FC236}">
                  <a16:creationId xmlns:a16="http://schemas.microsoft.com/office/drawing/2014/main" xmlns="" id="{FE0E5F51-8A23-464E-B235-9839AFED0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1341" y="3349134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60">
              <a:extLst>
                <a:ext uri="{FF2B5EF4-FFF2-40B4-BE49-F238E27FC236}">
                  <a16:creationId xmlns:a16="http://schemas.microsoft.com/office/drawing/2014/main" xmlns="" id="{6BB74111-B061-4737-BBE6-2FA09BDDD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2428" y="3351308"/>
              <a:ext cx="29354" cy="19569"/>
            </a:xfrm>
            <a:custGeom>
              <a:avLst/>
              <a:gdLst>
                <a:gd name="T0" fmla="*/ 0 w 27"/>
                <a:gd name="T1" fmla="*/ 16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61">
              <a:extLst>
                <a:ext uri="{FF2B5EF4-FFF2-40B4-BE49-F238E27FC236}">
                  <a16:creationId xmlns:a16="http://schemas.microsoft.com/office/drawing/2014/main" xmlns="" id="{D3B0E589-8004-4FD7-8559-52DC0F941A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3515" y="3354569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62">
              <a:extLst>
                <a:ext uri="{FF2B5EF4-FFF2-40B4-BE49-F238E27FC236}">
                  <a16:creationId xmlns:a16="http://schemas.microsoft.com/office/drawing/2014/main" xmlns="" id="{39F32689-D54B-4826-96EA-984AE7A27F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4602" y="3357831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63">
              <a:extLst>
                <a:ext uri="{FF2B5EF4-FFF2-40B4-BE49-F238E27FC236}">
                  <a16:creationId xmlns:a16="http://schemas.microsoft.com/office/drawing/2014/main" xmlns="" id="{550EF09E-6779-4203-942F-FA9C9EF865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5689" y="3360006"/>
              <a:ext cx="29354" cy="19569"/>
            </a:xfrm>
            <a:custGeom>
              <a:avLst/>
              <a:gdLst>
                <a:gd name="T0" fmla="*/ 0 w 27"/>
                <a:gd name="T1" fmla="*/ 16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64">
              <a:extLst>
                <a:ext uri="{FF2B5EF4-FFF2-40B4-BE49-F238E27FC236}">
                  <a16:creationId xmlns:a16="http://schemas.microsoft.com/office/drawing/2014/main" xmlns="" id="{59F2ADF9-A425-4748-9EC1-80721A0F4D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6776" y="3363267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65">
              <a:extLst>
                <a:ext uri="{FF2B5EF4-FFF2-40B4-BE49-F238E27FC236}">
                  <a16:creationId xmlns:a16="http://schemas.microsoft.com/office/drawing/2014/main" xmlns="" id="{33199CC2-7B43-4163-AAA4-556B4054C2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7864" y="3366529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66">
              <a:extLst>
                <a:ext uri="{FF2B5EF4-FFF2-40B4-BE49-F238E27FC236}">
                  <a16:creationId xmlns:a16="http://schemas.microsoft.com/office/drawing/2014/main" xmlns="" id="{E9C6EA78-D7C9-4386-9067-2F8083BA93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8951" y="3368703"/>
              <a:ext cx="29354" cy="20657"/>
            </a:xfrm>
            <a:custGeom>
              <a:avLst/>
              <a:gdLst>
                <a:gd name="T0" fmla="*/ 0 w 27"/>
                <a:gd name="T1" fmla="*/ 16 h 19"/>
                <a:gd name="T2" fmla="*/ 26 w 27"/>
                <a:gd name="T3" fmla="*/ 0 h 19"/>
                <a:gd name="T4" fmla="*/ 27 w 27"/>
                <a:gd name="T5" fmla="*/ 3 h 19"/>
                <a:gd name="T6" fmla="*/ 0 w 27"/>
                <a:gd name="T7" fmla="*/ 19 h 19"/>
                <a:gd name="T8" fmla="*/ 0 w 2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2"/>
                    <a:pt x="27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67">
              <a:extLst>
                <a:ext uri="{FF2B5EF4-FFF2-40B4-BE49-F238E27FC236}">
                  <a16:creationId xmlns:a16="http://schemas.microsoft.com/office/drawing/2014/main" xmlns="" id="{53CBE23E-6CC9-4CC7-9346-E917B5B5AB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48951" y="3371964"/>
              <a:ext cx="29354" cy="19569"/>
            </a:xfrm>
            <a:custGeom>
              <a:avLst/>
              <a:gdLst>
                <a:gd name="T0" fmla="*/ 0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68">
              <a:extLst>
                <a:ext uri="{FF2B5EF4-FFF2-40B4-BE49-F238E27FC236}">
                  <a16:creationId xmlns:a16="http://schemas.microsoft.com/office/drawing/2014/main" xmlns="" id="{874F5883-BA20-40C9-8736-02D72AAA43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0038" y="3375226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70">
              <a:extLst>
                <a:ext uri="{FF2B5EF4-FFF2-40B4-BE49-F238E27FC236}">
                  <a16:creationId xmlns:a16="http://schemas.microsoft.com/office/drawing/2014/main" xmlns="" id="{BD7E8658-6397-4868-95FE-E2C8B80B4C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1125" y="3378487"/>
              <a:ext cx="28267" cy="19569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71">
              <a:extLst>
                <a:ext uri="{FF2B5EF4-FFF2-40B4-BE49-F238E27FC236}">
                  <a16:creationId xmlns:a16="http://schemas.microsoft.com/office/drawing/2014/main" xmlns="" id="{C08A69C7-4C4A-4B8B-92BC-9A8F4E0787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1125" y="3381749"/>
              <a:ext cx="29354" cy="19569"/>
            </a:xfrm>
            <a:custGeom>
              <a:avLst/>
              <a:gdLst>
                <a:gd name="T0" fmla="*/ 0 w 27"/>
                <a:gd name="T1" fmla="*/ 15 h 18"/>
                <a:gd name="T2" fmla="*/ 26 w 27"/>
                <a:gd name="T3" fmla="*/ 0 h 18"/>
                <a:gd name="T4" fmla="*/ 27 w 27"/>
                <a:gd name="T5" fmla="*/ 2 h 18"/>
                <a:gd name="T6" fmla="*/ 0 w 27"/>
                <a:gd name="T7" fmla="*/ 18 h 18"/>
                <a:gd name="T8" fmla="*/ 0 w 27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1"/>
                    <a:pt x="27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72">
              <a:extLst>
                <a:ext uri="{FF2B5EF4-FFF2-40B4-BE49-F238E27FC236}">
                  <a16:creationId xmlns:a16="http://schemas.microsoft.com/office/drawing/2014/main" xmlns="" id="{15C47CC7-530A-469C-AB10-F56B0FFBDF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1125" y="3383923"/>
              <a:ext cx="29354" cy="19569"/>
            </a:xfrm>
            <a:custGeom>
              <a:avLst/>
              <a:gdLst>
                <a:gd name="T0" fmla="*/ 0 w 27"/>
                <a:gd name="T1" fmla="*/ 16 h 18"/>
                <a:gd name="T2" fmla="*/ 27 w 27"/>
                <a:gd name="T3" fmla="*/ 0 h 18"/>
                <a:gd name="T4" fmla="*/ 27 w 27"/>
                <a:gd name="T5" fmla="*/ 3 h 18"/>
                <a:gd name="T6" fmla="*/ 1 w 27"/>
                <a:gd name="T7" fmla="*/ 18 h 18"/>
                <a:gd name="T8" fmla="*/ 0 w 27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6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73">
              <a:extLst>
                <a:ext uri="{FF2B5EF4-FFF2-40B4-BE49-F238E27FC236}">
                  <a16:creationId xmlns:a16="http://schemas.microsoft.com/office/drawing/2014/main" xmlns="" id="{5C896045-1CD1-4468-B322-80C02D5CE9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2213" y="3387185"/>
              <a:ext cx="28267" cy="19569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2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74">
              <a:extLst>
                <a:ext uri="{FF2B5EF4-FFF2-40B4-BE49-F238E27FC236}">
                  <a16:creationId xmlns:a16="http://schemas.microsoft.com/office/drawing/2014/main" xmlns="" id="{0C0676FD-742C-413D-BB08-9811E8D518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2213" y="3389359"/>
              <a:ext cx="28267" cy="19569"/>
            </a:xfrm>
            <a:custGeom>
              <a:avLst/>
              <a:gdLst>
                <a:gd name="T0" fmla="*/ 0 w 26"/>
                <a:gd name="T1" fmla="*/ 16 h 18"/>
                <a:gd name="T2" fmla="*/ 26 w 26"/>
                <a:gd name="T3" fmla="*/ 0 h 18"/>
                <a:gd name="T4" fmla="*/ 26 w 26"/>
                <a:gd name="T5" fmla="*/ 3 h 18"/>
                <a:gd name="T6" fmla="*/ 0 w 26"/>
                <a:gd name="T7" fmla="*/ 18 h 18"/>
                <a:gd name="T8" fmla="*/ 0 w 26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75">
              <a:extLst>
                <a:ext uri="{FF2B5EF4-FFF2-40B4-BE49-F238E27FC236}">
                  <a16:creationId xmlns:a16="http://schemas.microsoft.com/office/drawing/2014/main" xmlns="" id="{48CA2C37-7BD6-4174-AED8-27CBA3C69C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2213" y="3392620"/>
              <a:ext cx="28267" cy="19569"/>
            </a:xfrm>
            <a:custGeom>
              <a:avLst/>
              <a:gdLst>
                <a:gd name="T0" fmla="*/ 0 w 26"/>
                <a:gd name="T1" fmla="*/ 15 h 18"/>
                <a:gd name="T2" fmla="*/ 26 w 26"/>
                <a:gd name="T3" fmla="*/ 0 h 18"/>
                <a:gd name="T4" fmla="*/ 26 w 26"/>
                <a:gd name="T5" fmla="*/ 2 h 18"/>
                <a:gd name="T6" fmla="*/ 0 w 26"/>
                <a:gd name="T7" fmla="*/ 18 h 18"/>
                <a:gd name="T8" fmla="*/ 0 w 26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</a:path>
              </a:pathLst>
            </a:custGeom>
            <a:solidFill>
              <a:srgbClr val="E7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工作汇报</a:t>
            </a:r>
            <a:r>
              <a:rPr lang="en-US" altLang="zh-CN" dirty="0"/>
              <a:t>/</a:t>
            </a:r>
            <a:r>
              <a:rPr lang="zh-CN" altLang="en-US"/>
              <a:t>人物简历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34588" y="1511300"/>
            <a:ext cx="5439073" cy="1279643"/>
          </a:xfrm>
        </p:spPr>
        <p:txBody>
          <a:bodyPr/>
          <a:lstStyle/>
          <a:p>
            <a:r>
              <a:rPr lang="zh-CN" altLang="en-US" dirty="0"/>
              <a:t>橘黄人物插画工作汇报通用主题模板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043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9DE8F1-9895-4C4F-A9B0-7C89833A52C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130299"/>
            <a:ext cx="10867902" cy="5016501"/>
            <a:chOff x="651000" y="1130299"/>
            <a:chExt cx="10867902" cy="5016501"/>
          </a:xfrm>
        </p:grpSpPr>
        <p:grpSp>
          <p:nvGrpSpPr>
            <p:cNvPr id="6" name="îşḻíḍe">
              <a:extLst>
                <a:ext uri="{FF2B5EF4-FFF2-40B4-BE49-F238E27FC236}">
                  <a16:creationId xmlns:a16="http://schemas.microsoft.com/office/drawing/2014/main" xmlns="" id="{0612782C-0DD1-4427-9D4E-549E7D38EDEF}"/>
                </a:ext>
              </a:extLst>
            </p:cNvPr>
            <p:cNvGrpSpPr/>
            <p:nvPr/>
          </p:nvGrpSpPr>
          <p:grpSpPr>
            <a:xfrm>
              <a:off x="4385064" y="1791006"/>
              <a:ext cx="3421873" cy="4352630"/>
              <a:chOff x="4197907" y="1268760"/>
              <a:chExt cx="3811226" cy="4847878"/>
            </a:xfrm>
          </p:grpSpPr>
          <p:sp>
            <p:nvSpPr>
              <p:cNvPr id="22" name="íṡḷîde">
                <a:extLst>
                  <a:ext uri="{FF2B5EF4-FFF2-40B4-BE49-F238E27FC236}">
                    <a16:creationId xmlns:a16="http://schemas.microsoft.com/office/drawing/2014/main" xmlns="" id="{8850379B-7703-4380-BD0D-A08DA99C2EA8}"/>
                  </a:ext>
                </a:extLst>
              </p:cNvPr>
              <p:cNvSpPr/>
              <p:nvPr/>
            </p:nvSpPr>
            <p:spPr bwMode="auto">
              <a:xfrm>
                <a:off x="6702048" y="2028702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ṧlïḓé">
                <a:extLst>
                  <a:ext uri="{FF2B5EF4-FFF2-40B4-BE49-F238E27FC236}">
                    <a16:creationId xmlns:a16="http://schemas.microsoft.com/office/drawing/2014/main" xmlns="" id="{126BCC1C-7AF8-4C54-85F9-C22FE34659E0}"/>
                  </a:ext>
                </a:extLst>
              </p:cNvPr>
              <p:cNvSpPr/>
              <p:nvPr/>
            </p:nvSpPr>
            <p:spPr bwMode="auto">
              <a:xfrm>
                <a:off x="4197907" y="2392268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ḻídé">
                <a:extLst>
                  <a:ext uri="{FF2B5EF4-FFF2-40B4-BE49-F238E27FC236}">
                    <a16:creationId xmlns:a16="http://schemas.microsoft.com/office/drawing/2014/main" xmlns="" id="{055EDF3F-191E-4A36-9100-6C12380FD0BD}"/>
                  </a:ext>
                </a:extLst>
              </p:cNvPr>
              <p:cNvSpPr/>
              <p:nvPr/>
            </p:nvSpPr>
            <p:spPr bwMode="auto">
              <a:xfrm>
                <a:off x="5357427" y="1398260"/>
                <a:ext cx="1990464" cy="2625718"/>
              </a:xfrm>
              <a:custGeom>
                <a:avLst/>
                <a:gdLst>
                  <a:gd name="T0" fmla="*/ 0 w 1034"/>
                  <a:gd name="T1" fmla="*/ 1246 h 1364"/>
                  <a:gd name="T2" fmla="*/ 479 w 1034"/>
                  <a:gd name="T3" fmla="*/ 0 h 1364"/>
                  <a:gd name="T4" fmla="*/ 1034 w 1034"/>
                  <a:gd name="T5" fmla="*/ 1364 h 1364"/>
                  <a:gd name="T6" fmla="*/ 0 w 1034"/>
                  <a:gd name="T7" fmla="*/ 1246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4" h="1364">
                    <a:moveTo>
                      <a:pt x="0" y="1246"/>
                    </a:moveTo>
                    <a:lnTo>
                      <a:pt x="479" y="0"/>
                    </a:lnTo>
                    <a:lnTo>
                      <a:pt x="1034" y="1364"/>
                    </a:lnTo>
                    <a:lnTo>
                      <a:pt x="0" y="12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lïḍè">
                <a:extLst>
                  <a:ext uri="{FF2B5EF4-FFF2-40B4-BE49-F238E27FC236}">
                    <a16:creationId xmlns:a16="http://schemas.microsoft.com/office/drawing/2014/main" xmlns="" id="{B630AFAC-FCBB-41B8-8650-78DC050B2EFB}"/>
                  </a:ext>
                </a:extLst>
              </p:cNvPr>
              <p:cNvSpPr/>
              <p:nvPr/>
            </p:nvSpPr>
            <p:spPr bwMode="auto">
              <a:xfrm>
                <a:off x="6292984" y="1427136"/>
                <a:ext cx="406178" cy="2082864"/>
              </a:xfrm>
              <a:custGeom>
                <a:avLst/>
                <a:gdLst>
                  <a:gd name="T0" fmla="*/ 0 w 211"/>
                  <a:gd name="T1" fmla="*/ 0 h 1082"/>
                  <a:gd name="T2" fmla="*/ 0 w 211"/>
                  <a:gd name="T3" fmla="*/ 1082 h 1082"/>
                  <a:gd name="T4" fmla="*/ 211 w 211"/>
                  <a:gd name="T5" fmla="*/ 521 h 1082"/>
                  <a:gd name="T6" fmla="*/ 0 w 211"/>
                  <a:gd name="T7" fmla="*/ 0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082">
                    <a:moveTo>
                      <a:pt x="0" y="0"/>
                    </a:moveTo>
                    <a:lnTo>
                      <a:pt x="0" y="1082"/>
                    </a:lnTo>
                    <a:lnTo>
                      <a:pt x="211" y="5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ślíḑé">
                <a:extLst>
                  <a:ext uri="{FF2B5EF4-FFF2-40B4-BE49-F238E27FC236}">
                    <a16:creationId xmlns:a16="http://schemas.microsoft.com/office/drawing/2014/main" xmlns="" id="{D7BA0BDF-56F7-4E44-B82D-BC0264B3A374}"/>
                  </a:ext>
                </a:extLst>
              </p:cNvPr>
              <p:cNvSpPr/>
              <p:nvPr/>
            </p:nvSpPr>
            <p:spPr bwMode="auto">
              <a:xfrm>
                <a:off x="4699073" y="1623487"/>
                <a:ext cx="1792188" cy="2400492"/>
              </a:xfrm>
              <a:custGeom>
                <a:avLst/>
                <a:gdLst>
                  <a:gd name="T0" fmla="*/ 0 w 931"/>
                  <a:gd name="T1" fmla="*/ 1139 h 1247"/>
                  <a:gd name="T2" fmla="*/ 431 w 931"/>
                  <a:gd name="T3" fmla="*/ 0 h 1247"/>
                  <a:gd name="T4" fmla="*/ 931 w 931"/>
                  <a:gd name="T5" fmla="*/ 1247 h 1247"/>
                  <a:gd name="T6" fmla="*/ 0 w 931"/>
                  <a:gd name="T7" fmla="*/ 1139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1" h="1247">
                    <a:moveTo>
                      <a:pt x="0" y="1139"/>
                    </a:moveTo>
                    <a:lnTo>
                      <a:pt x="431" y="0"/>
                    </a:lnTo>
                    <a:lnTo>
                      <a:pt x="931" y="1247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$ľïďé">
                <a:extLst>
                  <a:ext uri="{FF2B5EF4-FFF2-40B4-BE49-F238E27FC236}">
                    <a16:creationId xmlns:a16="http://schemas.microsoft.com/office/drawing/2014/main" xmlns="" id="{3765959F-881A-4D9E-A8F0-C022E06AE6D9}"/>
                  </a:ext>
                </a:extLst>
              </p:cNvPr>
              <p:cNvSpPr/>
              <p:nvPr/>
            </p:nvSpPr>
            <p:spPr bwMode="auto">
              <a:xfrm>
                <a:off x="5546079" y="1669688"/>
                <a:ext cx="743055" cy="2311941"/>
              </a:xfrm>
              <a:custGeom>
                <a:avLst/>
                <a:gdLst>
                  <a:gd name="T0" fmla="*/ 0 w 386"/>
                  <a:gd name="T1" fmla="*/ 0 h 1201"/>
                  <a:gd name="T2" fmla="*/ 0 w 386"/>
                  <a:gd name="T3" fmla="*/ 1167 h 1201"/>
                  <a:gd name="T4" fmla="*/ 295 w 386"/>
                  <a:gd name="T5" fmla="*/ 1201 h 1201"/>
                  <a:gd name="T6" fmla="*/ 386 w 386"/>
                  <a:gd name="T7" fmla="*/ 961 h 1201"/>
                  <a:gd name="T8" fmla="*/ 0 w 386"/>
                  <a:gd name="T9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201">
                    <a:moveTo>
                      <a:pt x="0" y="0"/>
                    </a:moveTo>
                    <a:lnTo>
                      <a:pt x="0" y="1167"/>
                    </a:lnTo>
                    <a:lnTo>
                      <a:pt x="295" y="1201"/>
                    </a:lnTo>
                    <a:lnTo>
                      <a:pt x="386" y="96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ḻïdè">
                <a:extLst>
                  <a:ext uri="{FF2B5EF4-FFF2-40B4-BE49-F238E27FC236}">
                    <a16:creationId xmlns:a16="http://schemas.microsoft.com/office/drawing/2014/main" xmlns="" id="{7CC4D4B6-29B8-40C3-9764-99E833EE0B3D}"/>
                  </a:ext>
                </a:extLst>
              </p:cNvPr>
              <p:cNvSpPr/>
              <p:nvPr/>
            </p:nvSpPr>
            <p:spPr bwMode="auto">
              <a:xfrm>
                <a:off x="6010007" y="2064315"/>
                <a:ext cx="1736362" cy="2354292"/>
              </a:xfrm>
              <a:custGeom>
                <a:avLst/>
                <a:gdLst>
                  <a:gd name="T0" fmla="*/ 0 w 902"/>
                  <a:gd name="T1" fmla="*/ 1139 h 1223"/>
                  <a:gd name="T2" fmla="*/ 431 w 902"/>
                  <a:gd name="T3" fmla="*/ 0 h 1223"/>
                  <a:gd name="T4" fmla="*/ 902 w 902"/>
                  <a:gd name="T5" fmla="*/ 1223 h 1223"/>
                  <a:gd name="T6" fmla="*/ 0 w 902"/>
                  <a:gd name="T7" fmla="*/ 1139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2" h="1223">
                    <a:moveTo>
                      <a:pt x="0" y="1139"/>
                    </a:moveTo>
                    <a:lnTo>
                      <a:pt x="431" y="0"/>
                    </a:lnTo>
                    <a:lnTo>
                      <a:pt x="902" y="1223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şlïďè">
                <a:extLst>
                  <a:ext uri="{FF2B5EF4-FFF2-40B4-BE49-F238E27FC236}">
                    <a16:creationId xmlns:a16="http://schemas.microsoft.com/office/drawing/2014/main" xmlns="" id="{671A9C68-2F60-4EB0-A7A5-94C3FDBDF641}"/>
                  </a:ext>
                </a:extLst>
              </p:cNvPr>
              <p:cNvSpPr/>
              <p:nvPr/>
            </p:nvSpPr>
            <p:spPr bwMode="auto">
              <a:xfrm>
                <a:off x="6847388" y="2085491"/>
                <a:ext cx="898982" cy="2333116"/>
              </a:xfrm>
              <a:custGeom>
                <a:avLst/>
                <a:gdLst>
                  <a:gd name="T0" fmla="*/ 271 w 399"/>
                  <a:gd name="T1" fmla="*/ 705 h 1038"/>
                  <a:gd name="T2" fmla="*/ 271 w 399"/>
                  <a:gd name="T3" fmla="*/ 705 h 1038"/>
                  <a:gd name="T4" fmla="*/ 399 w 399"/>
                  <a:gd name="T5" fmla="*/ 1038 h 1038"/>
                  <a:gd name="T6" fmla="*/ 271 w 399"/>
                  <a:gd name="T7" fmla="*/ 705 h 1038"/>
                  <a:gd name="T8" fmla="*/ 155 w 399"/>
                  <a:gd name="T9" fmla="*/ 404 h 1038"/>
                  <a:gd name="T10" fmla="*/ 155 w 399"/>
                  <a:gd name="T11" fmla="*/ 404 h 1038"/>
                  <a:gd name="T12" fmla="*/ 246 w 399"/>
                  <a:gd name="T13" fmla="*/ 640 h 1038"/>
                  <a:gd name="T14" fmla="*/ 246 w 399"/>
                  <a:gd name="T15" fmla="*/ 640 h 1038"/>
                  <a:gd name="T16" fmla="*/ 155 w 399"/>
                  <a:gd name="T17" fmla="*/ 404 h 1038"/>
                  <a:gd name="T18" fmla="*/ 128 w 399"/>
                  <a:gd name="T19" fmla="*/ 333 h 1038"/>
                  <a:gd name="T20" fmla="*/ 128 w 399"/>
                  <a:gd name="T21" fmla="*/ 333 h 1038"/>
                  <a:gd name="T22" fmla="*/ 146 w 399"/>
                  <a:gd name="T23" fmla="*/ 381 h 1038"/>
                  <a:gd name="T24" fmla="*/ 146 w 399"/>
                  <a:gd name="T25" fmla="*/ 381 h 1038"/>
                  <a:gd name="T26" fmla="*/ 128 w 399"/>
                  <a:gd name="T27" fmla="*/ 333 h 1038"/>
                  <a:gd name="T28" fmla="*/ 93 w 399"/>
                  <a:gd name="T29" fmla="*/ 243 h 1038"/>
                  <a:gd name="T30" fmla="*/ 93 w 399"/>
                  <a:gd name="T31" fmla="*/ 243 h 1038"/>
                  <a:gd name="T32" fmla="*/ 119 w 399"/>
                  <a:gd name="T33" fmla="*/ 309 h 1038"/>
                  <a:gd name="T34" fmla="*/ 119 w 399"/>
                  <a:gd name="T35" fmla="*/ 309 h 1038"/>
                  <a:gd name="T36" fmla="*/ 93 w 399"/>
                  <a:gd name="T37" fmla="*/ 243 h 1038"/>
                  <a:gd name="T38" fmla="*/ 86 w 399"/>
                  <a:gd name="T39" fmla="*/ 224 h 1038"/>
                  <a:gd name="T40" fmla="*/ 86 w 399"/>
                  <a:gd name="T41" fmla="*/ 225 h 1038"/>
                  <a:gd name="T42" fmla="*/ 92 w 399"/>
                  <a:gd name="T43" fmla="*/ 240 h 1038"/>
                  <a:gd name="T44" fmla="*/ 92 w 399"/>
                  <a:gd name="T45" fmla="*/ 240 h 1038"/>
                  <a:gd name="T46" fmla="*/ 86 w 399"/>
                  <a:gd name="T47" fmla="*/ 224 h 1038"/>
                  <a:gd name="T48" fmla="*/ 67 w 399"/>
                  <a:gd name="T49" fmla="*/ 175 h 1038"/>
                  <a:gd name="T50" fmla="*/ 67 w 399"/>
                  <a:gd name="T51" fmla="*/ 175 h 1038"/>
                  <a:gd name="T52" fmla="*/ 84 w 399"/>
                  <a:gd name="T53" fmla="*/ 219 h 1038"/>
                  <a:gd name="T54" fmla="*/ 84 w 399"/>
                  <a:gd name="T55" fmla="*/ 219 h 1038"/>
                  <a:gd name="T56" fmla="*/ 67 w 399"/>
                  <a:gd name="T57" fmla="*/ 175 h 1038"/>
                  <a:gd name="T58" fmla="*/ 35 w 399"/>
                  <a:gd name="T59" fmla="*/ 91 h 1038"/>
                  <a:gd name="T60" fmla="*/ 35 w 399"/>
                  <a:gd name="T61" fmla="*/ 91 h 1038"/>
                  <a:gd name="T62" fmla="*/ 61 w 399"/>
                  <a:gd name="T63" fmla="*/ 158 h 1038"/>
                  <a:gd name="T64" fmla="*/ 61 w 399"/>
                  <a:gd name="T65" fmla="*/ 158 h 1038"/>
                  <a:gd name="T66" fmla="*/ 35 w 399"/>
                  <a:gd name="T67" fmla="*/ 91 h 1038"/>
                  <a:gd name="T68" fmla="*/ 25 w 399"/>
                  <a:gd name="T69" fmla="*/ 65 h 1038"/>
                  <a:gd name="T70" fmla="*/ 25 w 399"/>
                  <a:gd name="T71" fmla="*/ 65 h 1038"/>
                  <a:gd name="T72" fmla="*/ 33 w 399"/>
                  <a:gd name="T73" fmla="*/ 86 h 1038"/>
                  <a:gd name="T74" fmla="*/ 33 w 399"/>
                  <a:gd name="T75" fmla="*/ 86 h 1038"/>
                  <a:gd name="T76" fmla="*/ 25 w 399"/>
                  <a:gd name="T77" fmla="*/ 65 h 1038"/>
                  <a:gd name="T78" fmla="*/ 0 w 399"/>
                  <a:gd name="T79" fmla="*/ 0 h 1038"/>
                  <a:gd name="T80" fmla="*/ 0 w 399"/>
                  <a:gd name="T81" fmla="*/ 1 h 1038"/>
                  <a:gd name="T82" fmla="*/ 24 w 399"/>
                  <a:gd name="T83" fmla="*/ 63 h 1038"/>
                  <a:gd name="T84" fmla="*/ 24 w 399"/>
                  <a:gd name="T85" fmla="*/ 63 h 1038"/>
                  <a:gd name="T86" fmla="*/ 0 w 399"/>
                  <a:gd name="T87" fmla="*/ 0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99" h="1038">
                    <a:moveTo>
                      <a:pt x="271" y="705"/>
                    </a:moveTo>
                    <a:cubicBezTo>
                      <a:pt x="271" y="705"/>
                      <a:pt x="271" y="705"/>
                      <a:pt x="271" y="705"/>
                    </a:cubicBezTo>
                    <a:cubicBezTo>
                      <a:pt x="399" y="1038"/>
                      <a:pt x="399" y="1038"/>
                      <a:pt x="399" y="1038"/>
                    </a:cubicBezTo>
                    <a:cubicBezTo>
                      <a:pt x="271" y="705"/>
                      <a:pt x="271" y="705"/>
                      <a:pt x="271" y="705"/>
                    </a:cubicBezTo>
                    <a:moveTo>
                      <a:pt x="155" y="404"/>
                    </a:moveTo>
                    <a:cubicBezTo>
                      <a:pt x="155" y="404"/>
                      <a:pt x="155" y="404"/>
                      <a:pt x="155" y="404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155" y="404"/>
                      <a:pt x="155" y="404"/>
                      <a:pt x="155" y="404"/>
                    </a:cubicBezTo>
                    <a:moveTo>
                      <a:pt x="128" y="333"/>
                    </a:moveTo>
                    <a:cubicBezTo>
                      <a:pt x="128" y="333"/>
                      <a:pt x="128" y="333"/>
                      <a:pt x="128" y="333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28" y="333"/>
                      <a:pt x="128" y="333"/>
                      <a:pt x="128" y="333"/>
                    </a:cubicBezTo>
                    <a:moveTo>
                      <a:pt x="93" y="243"/>
                    </a:moveTo>
                    <a:cubicBezTo>
                      <a:pt x="93" y="243"/>
                      <a:pt x="93" y="243"/>
                      <a:pt x="93" y="243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93" y="243"/>
                      <a:pt x="93" y="243"/>
                      <a:pt x="93" y="243"/>
                    </a:cubicBezTo>
                    <a:moveTo>
                      <a:pt x="86" y="224"/>
                    </a:moveTo>
                    <a:cubicBezTo>
                      <a:pt x="86" y="225"/>
                      <a:pt x="86" y="225"/>
                      <a:pt x="86" y="225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86" y="224"/>
                      <a:pt x="86" y="224"/>
                      <a:pt x="86" y="224"/>
                    </a:cubicBezTo>
                    <a:moveTo>
                      <a:pt x="67" y="175"/>
                    </a:moveTo>
                    <a:cubicBezTo>
                      <a:pt x="67" y="175"/>
                      <a:pt x="67" y="175"/>
                      <a:pt x="67" y="175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67" y="175"/>
                      <a:pt x="67" y="175"/>
                      <a:pt x="67" y="175"/>
                    </a:cubicBezTo>
                    <a:moveTo>
                      <a:pt x="35" y="91"/>
                    </a:moveTo>
                    <a:cubicBezTo>
                      <a:pt x="35" y="91"/>
                      <a:pt x="35" y="91"/>
                      <a:pt x="35" y="9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5" y="91"/>
                      <a:pt x="35" y="91"/>
                      <a:pt x="35" y="91"/>
                    </a:cubicBezTo>
                    <a:moveTo>
                      <a:pt x="25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25" y="65"/>
                      <a:pt x="25" y="65"/>
                      <a:pt x="25" y="6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FADE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Slîḑè">
                <a:extLst>
                  <a:ext uri="{FF2B5EF4-FFF2-40B4-BE49-F238E27FC236}">
                    <a16:creationId xmlns:a16="http://schemas.microsoft.com/office/drawing/2014/main" xmlns="" id="{8CDBBA24-7951-4D44-9F81-1A73E185CE5A}"/>
                  </a:ext>
                </a:extLst>
              </p:cNvPr>
              <p:cNvSpPr/>
              <p:nvPr/>
            </p:nvSpPr>
            <p:spPr bwMode="auto">
              <a:xfrm>
                <a:off x="6903214" y="2227942"/>
                <a:ext cx="294528" cy="766155"/>
              </a:xfrm>
              <a:custGeom>
                <a:avLst/>
                <a:gdLst>
                  <a:gd name="T0" fmla="*/ 122 w 131"/>
                  <a:gd name="T1" fmla="*/ 318 h 341"/>
                  <a:gd name="T2" fmla="*/ 122 w 131"/>
                  <a:gd name="T3" fmla="*/ 318 h 341"/>
                  <a:gd name="T4" fmla="*/ 131 w 131"/>
                  <a:gd name="T5" fmla="*/ 341 h 341"/>
                  <a:gd name="T6" fmla="*/ 131 w 131"/>
                  <a:gd name="T7" fmla="*/ 341 h 341"/>
                  <a:gd name="T8" fmla="*/ 122 w 131"/>
                  <a:gd name="T9" fmla="*/ 318 h 341"/>
                  <a:gd name="T10" fmla="*/ 95 w 131"/>
                  <a:gd name="T11" fmla="*/ 246 h 341"/>
                  <a:gd name="T12" fmla="*/ 95 w 131"/>
                  <a:gd name="T13" fmla="*/ 246 h 341"/>
                  <a:gd name="T14" fmla="*/ 104 w 131"/>
                  <a:gd name="T15" fmla="*/ 270 h 341"/>
                  <a:gd name="T16" fmla="*/ 104 w 131"/>
                  <a:gd name="T17" fmla="*/ 270 h 341"/>
                  <a:gd name="T18" fmla="*/ 95 w 131"/>
                  <a:gd name="T19" fmla="*/ 246 h 341"/>
                  <a:gd name="T20" fmla="*/ 68 w 131"/>
                  <a:gd name="T21" fmla="*/ 177 h 341"/>
                  <a:gd name="T22" fmla="*/ 68 w 131"/>
                  <a:gd name="T23" fmla="*/ 177 h 341"/>
                  <a:gd name="T24" fmla="*/ 69 w 131"/>
                  <a:gd name="T25" fmla="*/ 180 h 341"/>
                  <a:gd name="T26" fmla="*/ 69 w 131"/>
                  <a:gd name="T27" fmla="*/ 180 h 341"/>
                  <a:gd name="T28" fmla="*/ 68 w 131"/>
                  <a:gd name="T29" fmla="*/ 177 h 341"/>
                  <a:gd name="T30" fmla="*/ 60 w 131"/>
                  <a:gd name="T31" fmla="*/ 156 h 341"/>
                  <a:gd name="T32" fmla="*/ 60 w 131"/>
                  <a:gd name="T33" fmla="*/ 156 h 341"/>
                  <a:gd name="T34" fmla="*/ 62 w 131"/>
                  <a:gd name="T35" fmla="*/ 162 h 341"/>
                  <a:gd name="T36" fmla="*/ 62 w 131"/>
                  <a:gd name="T37" fmla="*/ 161 h 341"/>
                  <a:gd name="T38" fmla="*/ 60 w 131"/>
                  <a:gd name="T39" fmla="*/ 156 h 341"/>
                  <a:gd name="T40" fmla="*/ 37 w 131"/>
                  <a:gd name="T41" fmla="*/ 95 h 341"/>
                  <a:gd name="T42" fmla="*/ 37 w 131"/>
                  <a:gd name="T43" fmla="*/ 95 h 341"/>
                  <a:gd name="T44" fmla="*/ 43 w 131"/>
                  <a:gd name="T45" fmla="*/ 112 h 341"/>
                  <a:gd name="T46" fmla="*/ 43 w 131"/>
                  <a:gd name="T47" fmla="*/ 112 h 341"/>
                  <a:gd name="T48" fmla="*/ 37 w 131"/>
                  <a:gd name="T49" fmla="*/ 95 h 341"/>
                  <a:gd name="T50" fmla="*/ 9 w 131"/>
                  <a:gd name="T51" fmla="*/ 23 h 341"/>
                  <a:gd name="T52" fmla="*/ 9 w 131"/>
                  <a:gd name="T53" fmla="*/ 23 h 341"/>
                  <a:gd name="T54" fmla="*/ 11 w 131"/>
                  <a:gd name="T55" fmla="*/ 28 h 341"/>
                  <a:gd name="T56" fmla="*/ 11 w 131"/>
                  <a:gd name="T57" fmla="*/ 28 h 341"/>
                  <a:gd name="T58" fmla="*/ 9 w 131"/>
                  <a:gd name="T59" fmla="*/ 23 h 341"/>
                  <a:gd name="T60" fmla="*/ 0 w 131"/>
                  <a:gd name="T61" fmla="*/ 0 h 341"/>
                  <a:gd name="T62" fmla="*/ 0 w 131"/>
                  <a:gd name="T63" fmla="*/ 0 h 341"/>
                  <a:gd name="T64" fmla="*/ 1 w 131"/>
                  <a:gd name="T65" fmla="*/ 2 h 341"/>
                  <a:gd name="T66" fmla="*/ 1 w 131"/>
                  <a:gd name="T67" fmla="*/ 2 h 341"/>
                  <a:gd name="T68" fmla="*/ 0 w 131"/>
                  <a:gd name="T6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" h="341">
                    <a:moveTo>
                      <a:pt x="122" y="318"/>
                    </a:moveTo>
                    <a:cubicBezTo>
                      <a:pt x="122" y="318"/>
                      <a:pt x="122" y="318"/>
                      <a:pt x="122" y="318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22" y="318"/>
                      <a:pt x="122" y="318"/>
                      <a:pt x="122" y="318"/>
                    </a:cubicBezTo>
                    <a:moveTo>
                      <a:pt x="95" y="246"/>
                    </a:moveTo>
                    <a:cubicBezTo>
                      <a:pt x="95" y="246"/>
                      <a:pt x="95" y="246"/>
                      <a:pt x="95" y="246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95" y="246"/>
                      <a:pt x="95" y="246"/>
                      <a:pt x="95" y="246"/>
                    </a:cubicBezTo>
                    <a:moveTo>
                      <a:pt x="68" y="177"/>
                    </a:moveTo>
                    <a:cubicBezTo>
                      <a:pt x="68" y="177"/>
                      <a:pt x="68" y="177"/>
                      <a:pt x="68" y="177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8" y="177"/>
                      <a:pt x="68" y="177"/>
                      <a:pt x="68" y="177"/>
                    </a:cubicBezTo>
                    <a:moveTo>
                      <a:pt x="60" y="156"/>
                    </a:moveTo>
                    <a:cubicBezTo>
                      <a:pt x="60" y="156"/>
                      <a:pt x="60" y="156"/>
                      <a:pt x="60" y="156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2" y="162"/>
                      <a:pt x="62" y="162"/>
                      <a:pt x="62" y="161"/>
                    </a:cubicBezTo>
                    <a:cubicBezTo>
                      <a:pt x="60" y="156"/>
                      <a:pt x="60" y="156"/>
                      <a:pt x="60" y="156"/>
                    </a:cubicBezTo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DBB5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ṩ1íḓê">
                <a:extLst>
                  <a:ext uri="{FF2B5EF4-FFF2-40B4-BE49-F238E27FC236}">
                    <a16:creationId xmlns:a16="http://schemas.microsoft.com/office/drawing/2014/main" xmlns="" id="{58027936-4BA8-44BA-A8E9-0B32F811C4AE}"/>
                  </a:ext>
                </a:extLst>
              </p:cNvPr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FADE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ş1îdé">
                <a:extLst>
                  <a:ext uri="{FF2B5EF4-FFF2-40B4-BE49-F238E27FC236}">
                    <a16:creationId xmlns:a16="http://schemas.microsoft.com/office/drawing/2014/main" xmlns="" id="{74605061-5A3D-4BB0-B7DA-007DC89119CA}"/>
                  </a:ext>
                </a:extLst>
              </p:cNvPr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ṣļiḋê">
                <a:extLst>
                  <a:ext uri="{FF2B5EF4-FFF2-40B4-BE49-F238E27FC236}">
                    <a16:creationId xmlns:a16="http://schemas.microsoft.com/office/drawing/2014/main" xmlns="" id="{649EBB9B-6E71-4965-8E27-4A408E16120A}"/>
                  </a:ext>
                </a:extLst>
              </p:cNvPr>
              <p:cNvGrpSpPr/>
              <p:nvPr/>
            </p:nvGrpSpPr>
            <p:grpSpPr>
              <a:xfrm>
                <a:off x="4676578" y="1268760"/>
                <a:ext cx="3039953" cy="3020347"/>
                <a:chOff x="4676578" y="1268760"/>
                <a:chExt cx="3039953" cy="3020347"/>
              </a:xfrm>
            </p:grpSpPr>
            <p:sp>
              <p:nvSpPr>
                <p:cNvPr id="47" name="isļíde">
                  <a:extLst>
                    <a:ext uri="{FF2B5EF4-FFF2-40B4-BE49-F238E27FC236}">
                      <a16:creationId xmlns:a16="http://schemas.microsoft.com/office/drawing/2014/main" xmlns="" id="{65C6D8C0-6F32-489C-8602-0B43EA80AEAB}"/>
                    </a:ext>
                  </a:extLst>
                </p:cNvPr>
                <p:cNvSpPr/>
                <p:nvPr/>
              </p:nvSpPr>
              <p:spPr bwMode="auto">
                <a:xfrm>
                  <a:off x="5327589" y="1268760"/>
                  <a:ext cx="1990464" cy="2625718"/>
                </a:xfrm>
                <a:custGeom>
                  <a:avLst/>
                  <a:gdLst>
                    <a:gd name="T0" fmla="*/ 0 w 1034"/>
                    <a:gd name="T1" fmla="*/ 1246 h 1364"/>
                    <a:gd name="T2" fmla="*/ 479 w 1034"/>
                    <a:gd name="T3" fmla="*/ 0 h 1364"/>
                    <a:gd name="T4" fmla="*/ 1034 w 1034"/>
                    <a:gd name="T5" fmla="*/ 1364 h 1364"/>
                    <a:gd name="T6" fmla="*/ 0 w 1034"/>
                    <a:gd name="T7" fmla="*/ 124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4" h="1364">
                      <a:moveTo>
                        <a:pt x="0" y="1246"/>
                      </a:moveTo>
                      <a:lnTo>
                        <a:pt x="479" y="0"/>
                      </a:lnTo>
                      <a:lnTo>
                        <a:pt x="1034" y="1364"/>
                      </a:lnTo>
                      <a:lnTo>
                        <a:pt x="0" y="12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slïdè">
                  <a:extLst>
                    <a:ext uri="{FF2B5EF4-FFF2-40B4-BE49-F238E27FC236}">
                      <a16:creationId xmlns:a16="http://schemas.microsoft.com/office/drawing/2014/main" xmlns="" id="{FF3934F0-33CC-419F-ADA8-F606BA0E91E3}"/>
                    </a:ext>
                  </a:extLst>
                </p:cNvPr>
                <p:cNvSpPr/>
                <p:nvPr/>
              </p:nvSpPr>
              <p:spPr bwMode="auto">
                <a:xfrm>
                  <a:off x="6263145" y="1297636"/>
                  <a:ext cx="406178" cy="2082864"/>
                </a:xfrm>
                <a:custGeom>
                  <a:avLst/>
                  <a:gdLst>
                    <a:gd name="T0" fmla="*/ 0 w 211"/>
                    <a:gd name="T1" fmla="*/ 0 h 1082"/>
                    <a:gd name="T2" fmla="*/ 0 w 211"/>
                    <a:gd name="T3" fmla="*/ 1082 h 1082"/>
                    <a:gd name="T4" fmla="*/ 211 w 211"/>
                    <a:gd name="T5" fmla="*/ 521 h 1082"/>
                    <a:gd name="T6" fmla="*/ 0 w 211"/>
                    <a:gd name="T7" fmla="*/ 0 h 10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1" h="1082">
                      <a:moveTo>
                        <a:pt x="0" y="0"/>
                      </a:moveTo>
                      <a:lnTo>
                        <a:pt x="0" y="1082"/>
                      </a:lnTo>
                      <a:lnTo>
                        <a:pt x="211" y="5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Slïḍé">
                  <a:extLst>
                    <a:ext uri="{FF2B5EF4-FFF2-40B4-BE49-F238E27FC236}">
                      <a16:creationId xmlns:a16="http://schemas.microsoft.com/office/drawing/2014/main" xmlns="" id="{2E6945A6-0AFD-4453-AB55-2E894EDB9ADF}"/>
                    </a:ext>
                  </a:extLst>
                </p:cNvPr>
                <p:cNvSpPr/>
                <p:nvPr/>
              </p:nvSpPr>
              <p:spPr bwMode="auto">
                <a:xfrm>
                  <a:off x="4676578" y="1493987"/>
                  <a:ext cx="1792188" cy="2400492"/>
                </a:xfrm>
                <a:custGeom>
                  <a:avLst/>
                  <a:gdLst>
                    <a:gd name="T0" fmla="*/ 0 w 931"/>
                    <a:gd name="T1" fmla="*/ 1139 h 1247"/>
                    <a:gd name="T2" fmla="*/ 431 w 931"/>
                    <a:gd name="T3" fmla="*/ 0 h 1247"/>
                    <a:gd name="T4" fmla="*/ 931 w 931"/>
                    <a:gd name="T5" fmla="*/ 1247 h 1247"/>
                    <a:gd name="T6" fmla="*/ 0 w 931"/>
                    <a:gd name="T7" fmla="*/ 1139 h 1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1" h="1247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31" y="1247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sļiḑè">
                  <a:extLst>
                    <a:ext uri="{FF2B5EF4-FFF2-40B4-BE49-F238E27FC236}">
                      <a16:creationId xmlns:a16="http://schemas.microsoft.com/office/drawing/2014/main" xmlns="" id="{060C0515-6590-466C-9714-2DB179D406DB}"/>
                    </a:ext>
                  </a:extLst>
                </p:cNvPr>
                <p:cNvSpPr/>
                <p:nvPr/>
              </p:nvSpPr>
              <p:spPr bwMode="auto">
                <a:xfrm>
                  <a:off x="5516240" y="1518157"/>
                  <a:ext cx="743055" cy="2311941"/>
                </a:xfrm>
                <a:custGeom>
                  <a:avLst/>
                  <a:gdLst>
                    <a:gd name="T0" fmla="*/ 0 w 386"/>
                    <a:gd name="T1" fmla="*/ 0 h 1201"/>
                    <a:gd name="T2" fmla="*/ 0 w 386"/>
                    <a:gd name="T3" fmla="*/ 1167 h 1201"/>
                    <a:gd name="T4" fmla="*/ 295 w 386"/>
                    <a:gd name="T5" fmla="*/ 1201 h 1201"/>
                    <a:gd name="T6" fmla="*/ 386 w 386"/>
                    <a:gd name="T7" fmla="*/ 961 h 1201"/>
                    <a:gd name="T8" fmla="*/ 0 w 386"/>
                    <a:gd name="T9" fmla="*/ 0 h 1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1201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295" y="1201"/>
                      </a:lnTo>
                      <a:lnTo>
                        <a:pt x="386" y="9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51" name="îṧľiďe">
                  <a:extLst>
                    <a:ext uri="{FF2B5EF4-FFF2-40B4-BE49-F238E27FC236}">
                      <a16:creationId xmlns:a16="http://schemas.microsoft.com/office/drawing/2014/main" xmlns="" id="{9C0C4EF7-A449-4A27-9427-A367435567B6}"/>
                    </a:ext>
                  </a:extLst>
                </p:cNvPr>
                <p:cNvSpPr/>
                <p:nvPr/>
              </p:nvSpPr>
              <p:spPr bwMode="auto">
                <a:xfrm>
                  <a:off x="5980169" y="1934815"/>
                  <a:ext cx="1736362" cy="2354292"/>
                </a:xfrm>
                <a:custGeom>
                  <a:avLst/>
                  <a:gdLst>
                    <a:gd name="T0" fmla="*/ 0 w 902"/>
                    <a:gd name="T1" fmla="*/ 1139 h 1223"/>
                    <a:gd name="T2" fmla="*/ 431 w 902"/>
                    <a:gd name="T3" fmla="*/ 0 h 1223"/>
                    <a:gd name="T4" fmla="*/ 902 w 902"/>
                    <a:gd name="T5" fmla="*/ 1223 h 1223"/>
                    <a:gd name="T6" fmla="*/ 0 w 902"/>
                    <a:gd name="T7" fmla="*/ 1139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2" h="1223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02" y="1223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şḷîḑê">
                  <a:extLst>
                    <a:ext uri="{FF2B5EF4-FFF2-40B4-BE49-F238E27FC236}">
                      <a16:creationId xmlns:a16="http://schemas.microsoft.com/office/drawing/2014/main" xmlns="" id="{D6BAA51D-056B-4CAE-A08C-8231FC0D6695}"/>
                    </a:ext>
                  </a:extLst>
                </p:cNvPr>
                <p:cNvSpPr/>
                <p:nvPr/>
              </p:nvSpPr>
              <p:spPr bwMode="auto">
                <a:xfrm>
                  <a:off x="6817549" y="1959840"/>
                  <a:ext cx="898982" cy="2329266"/>
                </a:xfrm>
                <a:custGeom>
                  <a:avLst/>
                  <a:gdLst>
                    <a:gd name="T0" fmla="*/ 0 w 467"/>
                    <a:gd name="T1" fmla="*/ 0 h 1210"/>
                    <a:gd name="T2" fmla="*/ 0 w 467"/>
                    <a:gd name="T3" fmla="*/ 1167 h 1210"/>
                    <a:gd name="T4" fmla="*/ 467 w 467"/>
                    <a:gd name="T5" fmla="*/ 1210 h 1210"/>
                    <a:gd name="T6" fmla="*/ 317 w 467"/>
                    <a:gd name="T7" fmla="*/ 822 h 1210"/>
                    <a:gd name="T8" fmla="*/ 288 w 467"/>
                    <a:gd name="T9" fmla="*/ 746 h 1210"/>
                    <a:gd name="T10" fmla="*/ 182 w 467"/>
                    <a:gd name="T11" fmla="*/ 470 h 1210"/>
                    <a:gd name="T12" fmla="*/ 171 w 467"/>
                    <a:gd name="T13" fmla="*/ 443 h 1210"/>
                    <a:gd name="T14" fmla="*/ 150 w 467"/>
                    <a:gd name="T15" fmla="*/ 387 h 1210"/>
                    <a:gd name="T16" fmla="*/ 139 w 467"/>
                    <a:gd name="T17" fmla="*/ 359 h 1210"/>
                    <a:gd name="T18" fmla="*/ 109 w 467"/>
                    <a:gd name="T19" fmla="*/ 282 h 1210"/>
                    <a:gd name="T20" fmla="*/ 108 w 467"/>
                    <a:gd name="T21" fmla="*/ 279 h 1210"/>
                    <a:gd name="T22" fmla="*/ 101 w 467"/>
                    <a:gd name="T23" fmla="*/ 261 h 1210"/>
                    <a:gd name="T24" fmla="*/ 99 w 467"/>
                    <a:gd name="T25" fmla="*/ 254 h 1210"/>
                    <a:gd name="T26" fmla="*/ 79 w 467"/>
                    <a:gd name="T27" fmla="*/ 203 h 1210"/>
                    <a:gd name="T28" fmla="*/ 72 w 467"/>
                    <a:gd name="T29" fmla="*/ 183 h 1210"/>
                    <a:gd name="T30" fmla="*/ 41 w 467"/>
                    <a:gd name="T31" fmla="*/ 105 h 1210"/>
                    <a:gd name="T32" fmla="*/ 39 w 467"/>
                    <a:gd name="T33" fmla="*/ 99 h 1210"/>
                    <a:gd name="T34" fmla="*/ 30 w 467"/>
                    <a:gd name="T35" fmla="*/ 74 h 1210"/>
                    <a:gd name="T36" fmla="*/ 29 w 467"/>
                    <a:gd name="T37" fmla="*/ 72 h 1210"/>
                    <a:gd name="T38" fmla="*/ 0 w 467"/>
                    <a:gd name="T39" fmla="*/ 0 h 1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7" h="1210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467" y="1210"/>
                      </a:lnTo>
                      <a:lnTo>
                        <a:pt x="317" y="822"/>
                      </a:lnTo>
                      <a:lnTo>
                        <a:pt x="288" y="746"/>
                      </a:lnTo>
                      <a:lnTo>
                        <a:pt x="182" y="470"/>
                      </a:lnTo>
                      <a:lnTo>
                        <a:pt x="171" y="443"/>
                      </a:lnTo>
                      <a:lnTo>
                        <a:pt x="150" y="387"/>
                      </a:lnTo>
                      <a:lnTo>
                        <a:pt x="139" y="359"/>
                      </a:lnTo>
                      <a:lnTo>
                        <a:pt x="109" y="282"/>
                      </a:lnTo>
                      <a:lnTo>
                        <a:pt x="108" y="279"/>
                      </a:lnTo>
                      <a:lnTo>
                        <a:pt x="101" y="261"/>
                      </a:lnTo>
                      <a:lnTo>
                        <a:pt x="99" y="254"/>
                      </a:lnTo>
                      <a:lnTo>
                        <a:pt x="79" y="203"/>
                      </a:lnTo>
                      <a:lnTo>
                        <a:pt x="72" y="183"/>
                      </a:lnTo>
                      <a:lnTo>
                        <a:pt x="41" y="105"/>
                      </a:lnTo>
                      <a:lnTo>
                        <a:pt x="39" y="99"/>
                      </a:lnTo>
                      <a:lnTo>
                        <a:pt x="30" y="74"/>
                      </a:lnTo>
                      <a:lnTo>
                        <a:pt x="29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ṥ1iḓè">
                <a:extLst>
                  <a:ext uri="{FF2B5EF4-FFF2-40B4-BE49-F238E27FC236}">
                    <a16:creationId xmlns:a16="http://schemas.microsoft.com/office/drawing/2014/main" xmlns="" id="{17323AD8-89FF-466C-9FEC-3FF7C132E977}"/>
                  </a:ext>
                </a:extLst>
              </p:cNvPr>
              <p:cNvSpPr/>
              <p:nvPr/>
            </p:nvSpPr>
            <p:spPr bwMode="auto">
              <a:xfrm>
                <a:off x="6847388" y="2089341"/>
                <a:ext cx="898982" cy="2329266"/>
              </a:xfrm>
              <a:custGeom>
                <a:avLst/>
                <a:gdLst>
                  <a:gd name="T0" fmla="*/ 0 w 467"/>
                  <a:gd name="T1" fmla="*/ 0 h 1210"/>
                  <a:gd name="T2" fmla="*/ 0 w 467"/>
                  <a:gd name="T3" fmla="*/ 1167 h 1210"/>
                  <a:gd name="T4" fmla="*/ 467 w 467"/>
                  <a:gd name="T5" fmla="*/ 1210 h 1210"/>
                  <a:gd name="T6" fmla="*/ 317 w 467"/>
                  <a:gd name="T7" fmla="*/ 822 h 1210"/>
                  <a:gd name="T8" fmla="*/ 288 w 467"/>
                  <a:gd name="T9" fmla="*/ 746 h 1210"/>
                  <a:gd name="T10" fmla="*/ 182 w 467"/>
                  <a:gd name="T11" fmla="*/ 470 h 1210"/>
                  <a:gd name="T12" fmla="*/ 171 w 467"/>
                  <a:gd name="T13" fmla="*/ 443 h 1210"/>
                  <a:gd name="T14" fmla="*/ 150 w 467"/>
                  <a:gd name="T15" fmla="*/ 387 h 1210"/>
                  <a:gd name="T16" fmla="*/ 139 w 467"/>
                  <a:gd name="T17" fmla="*/ 359 h 1210"/>
                  <a:gd name="T18" fmla="*/ 109 w 467"/>
                  <a:gd name="T19" fmla="*/ 282 h 1210"/>
                  <a:gd name="T20" fmla="*/ 108 w 467"/>
                  <a:gd name="T21" fmla="*/ 279 h 1210"/>
                  <a:gd name="T22" fmla="*/ 101 w 467"/>
                  <a:gd name="T23" fmla="*/ 261 h 1210"/>
                  <a:gd name="T24" fmla="*/ 99 w 467"/>
                  <a:gd name="T25" fmla="*/ 254 h 1210"/>
                  <a:gd name="T26" fmla="*/ 79 w 467"/>
                  <a:gd name="T27" fmla="*/ 203 h 1210"/>
                  <a:gd name="T28" fmla="*/ 72 w 467"/>
                  <a:gd name="T29" fmla="*/ 183 h 1210"/>
                  <a:gd name="T30" fmla="*/ 41 w 467"/>
                  <a:gd name="T31" fmla="*/ 105 h 1210"/>
                  <a:gd name="T32" fmla="*/ 39 w 467"/>
                  <a:gd name="T33" fmla="*/ 99 h 1210"/>
                  <a:gd name="T34" fmla="*/ 30 w 467"/>
                  <a:gd name="T35" fmla="*/ 74 h 1210"/>
                  <a:gd name="T36" fmla="*/ 29 w 467"/>
                  <a:gd name="T37" fmla="*/ 72 h 1210"/>
                  <a:gd name="T38" fmla="*/ 0 w 467"/>
                  <a:gd name="T39" fmla="*/ 0 h 1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7" h="1210">
                    <a:moveTo>
                      <a:pt x="0" y="0"/>
                    </a:moveTo>
                    <a:lnTo>
                      <a:pt x="0" y="1167"/>
                    </a:lnTo>
                    <a:lnTo>
                      <a:pt x="467" y="1210"/>
                    </a:lnTo>
                    <a:lnTo>
                      <a:pt x="317" y="822"/>
                    </a:lnTo>
                    <a:lnTo>
                      <a:pt x="288" y="746"/>
                    </a:lnTo>
                    <a:lnTo>
                      <a:pt x="182" y="470"/>
                    </a:lnTo>
                    <a:lnTo>
                      <a:pt x="171" y="443"/>
                    </a:lnTo>
                    <a:lnTo>
                      <a:pt x="150" y="387"/>
                    </a:lnTo>
                    <a:lnTo>
                      <a:pt x="139" y="359"/>
                    </a:lnTo>
                    <a:lnTo>
                      <a:pt x="109" y="282"/>
                    </a:lnTo>
                    <a:lnTo>
                      <a:pt x="108" y="279"/>
                    </a:lnTo>
                    <a:lnTo>
                      <a:pt x="101" y="261"/>
                    </a:lnTo>
                    <a:lnTo>
                      <a:pt x="99" y="254"/>
                    </a:lnTo>
                    <a:lnTo>
                      <a:pt x="79" y="203"/>
                    </a:lnTo>
                    <a:lnTo>
                      <a:pt x="72" y="183"/>
                    </a:lnTo>
                    <a:lnTo>
                      <a:pt x="41" y="105"/>
                    </a:lnTo>
                    <a:lnTo>
                      <a:pt x="39" y="99"/>
                    </a:lnTo>
                    <a:lnTo>
                      <a:pt x="30" y="74"/>
                    </a:lnTo>
                    <a:lnTo>
                      <a:pt x="29" y="7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ṩlîḍé">
                <a:extLst>
                  <a:ext uri="{FF2B5EF4-FFF2-40B4-BE49-F238E27FC236}">
                    <a16:creationId xmlns:a16="http://schemas.microsoft.com/office/drawing/2014/main" xmlns="" id="{C8318061-0B2E-401E-B029-9565B98ACC9F}"/>
                  </a:ext>
                </a:extLst>
              </p:cNvPr>
              <p:cNvSpPr/>
              <p:nvPr/>
            </p:nvSpPr>
            <p:spPr bwMode="auto">
              <a:xfrm>
                <a:off x="4328351" y="2607170"/>
                <a:ext cx="3644417" cy="3509468"/>
              </a:xfrm>
              <a:custGeom>
                <a:avLst/>
                <a:gdLst>
                  <a:gd name="T0" fmla="*/ 1504 w 1540"/>
                  <a:gd name="T1" fmla="*/ 797 h 1469"/>
                  <a:gd name="T2" fmla="*/ 704 w 1540"/>
                  <a:gd name="T3" fmla="*/ 1434 h 1469"/>
                  <a:gd name="T4" fmla="*/ 36 w 1540"/>
                  <a:gd name="T5" fmla="*/ 672 h 1469"/>
                  <a:gd name="T6" fmla="*/ 836 w 1540"/>
                  <a:gd name="T7" fmla="*/ 35 h 1469"/>
                  <a:gd name="T8" fmla="*/ 1504 w 1540"/>
                  <a:gd name="T9" fmla="*/ 797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0" h="1469">
                    <a:moveTo>
                      <a:pt x="1504" y="797"/>
                    </a:moveTo>
                    <a:cubicBezTo>
                      <a:pt x="1468" y="1183"/>
                      <a:pt x="1110" y="1469"/>
                      <a:pt x="704" y="1434"/>
                    </a:cubicBezTo>
                    <a:cubicBezTo>
                      <a:pt x="299" y="1399"/>
                      <a:pt x="0" y="1058"/>
                      <a:pt x="36" y="672"/>
                    </a:cubicBezTo>
                    <a:cubicBezTo>
                      <a:pt x="73" y="285"/>
                      <a:pt x="431" y="0"/>
                      <a:pt x="836" y="35"/>
                    </a:cubicBezTo>
                    <a:cubicBezTo>
                      <a:pt x="1241" y="69"/>
                      <a:pt x="1540" y="411"/>
                      <a:pt x="1504" y="79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îṧľiḓê">
                <a:extLst>
                  <a:ext uri="{FF2B5EF4-FFF2-40B4-BE49-F238E27FC236}">
                    <a16:creationId xmlns:a16="http://schemas.microsoft.com/office/drawing/2014/main" xmlns="" id="{23E16AB3-C0FB-4AB4-BBE9-4AF7ABF85494}"/>
                  </a:ext>
                </a:extLst>
              </p:cNvPr>
              <p:cNvGrpSpPr/>
              <p:nvPr/>
            </p:nvGrpSpPr>
            <p:grpSpPr>
              <a:xfrm>
                <a:off x="4594371" y="2705345"/>
                <a:ext cx="3106972" cy="3185896"/>
                <a:chOff x="4612448" y="2705345"/>
                <a:chExt cx="3106972" cy="3185896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7" name="íšļîḍe">
                  <a:extLst>
                    <a:ext uri="{FF2B5EF4-FFF2-40B4-BE49-F238E27FC236}">
                      <a16:creationId xmlns:a16="http://schemas.microsoft.com/office/drawing/2014/main" xmlns="" id="{5A87B66A-D798-459C-8106-3541590612B8}"/>
                    </a:ext>
                  </a:extLst>
                </p:cNvPr>
                <p:cNvSpPr/>
                <p:nvPr/>
              </p:nvSpPr>
              <p:spPr bwMode="auto">
                <a:xfrm>
                  <a:off x="6454685" y="3342524"/>
                  <a:ext cx="63526" cy="86626"/>
                </a:xfrm>
                <a:custGeom>
                  <a:avLst/>
                  <a:gdLst>
                    <a:gd name="T0" fmla="*/ 27 w 28"/>
                    <a:gd name="T1" fmla="*/ 23 h 38"/>
                    <a:gd name="T2" fmla="*/ 25 w 28"/>
                    <a:gd name="T3" fmla="*/ 19 h 38"/>
                    <a:gd name="T4" fmla="*/ 26 w 28"/>
                    <a:gd name="T5" fmla="*/ 5 h 38"/>
                    <a:gd name="T6" fmla="*/ 16 w 28"/>
                    <a:gd name="T7" fmla="*/ 1 h 38"/>
                    <a:gd name="T8" fmla="*/ 9 w 28"/>
                    <a:gd name="T9" fmla="*/ 1 h 38"/>
                    <a:gd name="T10" fmla="*/ 3 w 28"/>
                    <a:gd name="T11" fmla="*/ 10 h 38"/>
                    <a:gd name="T12" fmla="*/ 4 w 28"/>
                    <a:gd name="T13" fmla="*/ 13 h 38"/>
                    <a:gd name="T14" fmla="*/ 0 w 28"/>
                    <a:gd name="T15" fmla="*/ 18 h 38"/>
                    <a:gd name="T16" fmla="*/ 4 w 28"/>
                    <a:gd name="T17" fmla="*/ 24 h 38"/>
                    <a:gd name="T18" fmla="*/ 1 w 28"/>
                    <a:gd name="T19" fmla="*/ 30 h 38"/>
                    <a:gd name="T20" fmla="*/ 9 w 28"/>
                    <a:gd name="T21" fmla="*/ 37 h 38"/>
                    <a:gd name="T22" fmla="*/ 25 w 28"/>
                    <a:gd name="T23" fmla="*/ 29 h 38"/>
                    <a:gd name="T24" fmla="*/ 27 w 28"/>
                    <a:gd name="T25" fmla="*/ 2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8">
                      <a:moveTo>
                        <a:pt x="27" y="23"/>
                      </a:moveTo>
                      <a:cubicBezTo>
                        <a:pt x="27" y="22"/>
                        <a:pt x="26" y="20"/>
                        <a:pt x="25" y="19"/>
                      </a:cubicBezTo>
                      <a:cubicBezTo>
                        <a:pt x="28" y="15"/>
                        <a:pt x="28" y="10"/>
                        <a:pt x="26" y="5"/>
                      </a:cubicBezTo>
                      <a:cubicBezTo>
                        <a:pt x="24" y="2"/>
                        <a:pt x="20" y="1"/>
                        <a:pt x="16" y="1"/>
                      </a:cubicBezTo>
                      <a:cubicBezTo>
                        <a:pt x="13" y="0"/>
                        <a:pt x="11" y="0"/>
                        <a:pt x="9" y="1"/>
                      </a:cubicBezTo>
                      <a:cubicBezTo>
                        <a:pt x="5" y="3"/>
                        <a:pt x="3" y="6"/>
                        <a:pt x="3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1" y="14"/>
                        <a:pt x="0" y="16"/>
                        <a:pt x="0" y="18"/>
                      </a:cubicBezTo>
                      <a:cubicBezTo>
                        <a:pt x="1" y="21"/>
                        <a:pt x="2" y="23"/>
                        <a:pt x="4" y="24"/>
                      </a:cubicBezTo>
                      <a:cubicBezTo>
                        <a:pt x="3" y="26"/>
                        <a:pt x="2" y="28"/>
                        <a:pt x="1" y="30"/>
                      </a:cubicBezTo>
                      <a:cubicBezTo>
                        <a:pt x="1" y="35"/>
                        <a:pt x="5" y="38"/>
                        <a:pt x="9" y="37"/>
                      </a:cubicBezTo>
                      <a:cubicBezTo>
                        <a:pt x="14" y="34"/>
                        <a:pt x="20" y="33"/>
                        <a:pt x="25" y="29"/>
                      </a:cubicBezTo>
                      <a:cubicBezTo>
                        <a:pt x="27" y="28"/>
                        <a:pt x="28" y="25"/>
                        <a:pt x="27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iṡḷíďè">
                  <a:extLst>
                    <a:ext uri="{FF2B5EF4-FFF2-40B4-BE49-F238E27FC236}">
                      <a16:creationId xmlns:a16="http://schemas.microsoft.com/office/drawing/2014/main" xmlns="" id="{B33871BC-E2F2-4F2C-BF9F-742D6068F8FE}"/>
                    </a:ext>
                  </a:extLst>
                </p:cNvPr>
                <p:cNvGrpSpPr/>
                <p:nvPr/>
              </p:nvGrpSpPr>
              <p:grpSpPr>
                <a:xfrm>
                  <a:off x="4612448" y="2705345"/>
                  <a:ext cx="3106972" cy="3185896"/>
                  <a:chOff x="4612448" y="2705345"/>
                  <a:chExt cx="3106972" cy="3185896"/>
                </a:xfrm>
                <a:grpFill/>
              </p:grpSpPr>
              <p:sp>
                <p:nvSpPr>
                  <p:cNvPr id="39" name="ïsļiḓe">
                    <a:extLst>
                      <a:ext uri="{FF2B5EF4-FFF2-40B4-BE49-F238E27FC236}">
                        <a16:creationId xmlns:a16="http://schemas.microsoft.com/office/drawing/2014/main" xmlns="" id="{6C909960-C8F5-4115-B606-7ADB3B6A82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12448" y="2711119"/>
                    <a:ext cx="1268585" cy="3180122"/>
                  </a:xfrm>
                  <a:custGeom>
                    <a:avLst/>
                    <a:gdLst>
                      <a:gd name="T0" fmla="*/ 442 w 564"/>
                      <a:gd name="T1" fmla="*/ 913 h 1415"/>
                      <a:gd name="T2" fmla="*/ 362 w 564"/>
                      <a:gd name="T3" fmla="*/ 866 h 1415"/>
                      <a:gd name="T4" fmla="*/ 299 w 564"/>
                      <a:gd name="T5" fmla="*/ 783 h 1415"/>
                      <a:gd name="T6" fmla="*/ 229 w 564"/>
                      <a:gd name="T7" fmla="*/ 730 h 1415"/>
                      <a:gd name="T8" fmla="*/ 156 w 564"/>
                      <a:gd name="T9" fmla="*/ 672 h 1415"/>
                      <a:gd name="T10" fmla="*/ 90 w 564"/>
                      <a:gd name="T11" fmla="*/ 676 h 1415"/>
                      <a:gd name="T12" fmla="*/ 57 w 564"/>
                      <a:gd name="T13" fmla="*/ 617 h 1415"/>
                      <a:gd name="T14" fmla="*/ 82 w 564"/>
                      <a:gd name="T15" fmla="*/ 512 h 1415"/>
                      <a:gd name="T16" fmla="*/ 37 w 564"/>
                      <a:gd name="T17" fmla="*/ 484 h 1415"/>
                      <a:gd name="T18" fmla="*/ 90 w 564"/>
                      <a:gd name="T19" fmla="*/ 415 h 1415"/>
                      <a:gd name="T20" fmla="*/ 125 w 564"/>
                      <a:gd name="T21" fmla="*/ 471 h 1415"/>
                      <a:gd name="T22" fmla="*/ 161 w 564"/>
                      <a:gd name="T23" fmla="*/ 421 h 1415"/>
                      <a:gd name="T24" fmla="*/ 266 w 564"/>
                      <a:gd name="T25" fmla="*/ 355 h 1415"/>
                      <a:gd name="T26" fmla="*/ 356 w 564"/>
                      <a:gd name="T27" fmla="*/ 334 h 1415"/>
                      <a:gd name="T28" fmla="*/ 406 w 564"/>
                      <a:gd name="T29" fmla="*/ 302 h 1415"/>
                      <a:gd name="T30" fmla="*/ 385 w 564"/>
                      <a:gd name="T31" fmla="*/ 275 h 1415"/>
                      <a:gd name="T32" fmla="*/ 415 w 564"/>
                      <a:gd name="T33" fmla="*/ 270 h 1415"/>
                      <a:gd name="T34" fmla="*/ 465 w 564"/>
                      <a:gd name="T35" fmla="*/ 302 h 1415"/>
                      <a:gd name="T36" fmla="*/ 477 w 564"/>
                      <a:gd name="T37" fmla="*/ 231 h 1415"/>
                      <a:gd name="T38" fmla="*/ 461 w 564"/>
                      <a:gd name="T39" fmla="*/ 188 h 1415"/>
                      <a:gd name="T40" fmla="*/ 351 w 564"/>
                      <a:gd name="T41" fmla="*/ 221 h 1415"/>
                      <a:gd name="T42" fmla="*/ 345 w 564"/>
                      <a:gd name="T43" fmla="*/ 203 h 1415"/>
                      <a:gd name="T44" fmla="*/ 423 w 564"/>
                      <a:gd name="T45" fmla="*/ 133 h 1415"/>
                      <a:gd name="T46" fmla="*/ 513 w 564"/>
                      <a:gd name="T47" fmla="*/ 118 h 1415"/>
                      <a:gd name="T48" fmla="*/ 514 w 564"/>
                      <a:gd name="T49" fmla="*/ 135 h 1415"/>
                      <a:gd name="T50" fmla="*/ 515 w 564"/>
                      <a:gd name="T51" fmla="*/ 80 h 1415"/>
                      <a:gd name="T52" fmla="*/ 504 w 564"/>
                      <a:gd name="T53" fmla="*/ 53 h 1415"/>
                      <a:gd name="T54" fmla="*/ 503 w 564"/>
                      <a:gd name="T55" fmla="*/ 12 h 1415"/>
                      <a:gd name="T56" fmla="*/ 174 w 564"/>
                      <a:gd name="T57" fmla="*/ 180 h 1415"/>
                      <a:gd name="T58" fmla="*/ 89 w 564"/>
                      <a:gd name="T59" fmla="*/ 278 h 1415"/>
                      <a:gd name="T60" fmla="*/ 25 w 564"/>
                      <a:gd name="T61" fmla="*/ 411 h 1415"/>
                      <a:gd name="T62" fmla="*/ 23 w 564"/>
                      <a:gd name="T63" fmla="*/ 415 h 1415"/>
                      <a:gd name="T64" fmla="*/ 4 w 564"/>
                      <a:gd name="T65" fmla="*/ 457 h 1415"/>
                      <a:gd name="T66" fmla="*/ 20 w 564"/>
                      <a:gd name="T67" fmla="*/ 574 h 1415"/>
                      <a:gd name="T68" fmla="*/ 47 w 564"/>
                      <a:gd name="T69" fmla="*/ 670 h 1415"/>
                      <a:gd name="T70" fmla="*/ 76 w 564"/>
                      <a:gd name="T71" fmla="*/ 703 h 1415"/>
                      <a:gd name="T72" fmla="*/ 34 w 564"/>
                      <a:gd name="T73" fmla="*/ 831 h 1415"/>
                      <a:gd name="T74" fmla="*/ 87 w 564"/>
                      <a:gd name="T75" fmla="*/ 944 h 1415"/>
                      <a:gd name="T76" fmla="*/ 106 w 564"/>
                      <a:gd name="T77" fmla="*/ 1006 h 1415"/>
                      <a:gd name="T78" fmla="*/ 145 w 564"/>
                      <a:gd name="T79" fmla="*/ 1153 h 1415"/>
                      <a:gd name="T80" fmla="*/ 232 w 564"/>
                      <a:gd name="T81" fmla="*/ 1254 h 1415"/>
                      <a:gd name="T82" fmla="*/ 286 w 564"/>
                      <a:gd name="T83" fmla="*/ 1316 h 1415"/>
                      <a:gd name="T84" fmla="*/ 325 w 564"/>
                      <a:gd name="T85" fmla="*/ 1374 h 1415"/>
                      <a:gd name="T86" fmla="*/ 370 w 564"/>
                      <a:gd name="T87" fmla="*/ 1402 h 1415"/>
                      <a:gd name="T88" fmla="*/ 294 w 564"/>
                      <a:gd name="T89" fmla="*/ 1254 h 1415"/>
                      <a:gd name="T90" fmla="*/ 290 w 564"/>
                      <a:gd name="T91" fmla="*/ 1218 h 1415"/>
                      <a:gd name="T92" fmla="*/ 343 w 564"/>
                      <a:gd name="T93" fmla="*/ 1179 h 1415"/>
                      <a:gd name="T94" fmla="*/ 351 w 564"/>
                      <a:gd name="T95" fmla="*/ 1150 h 1415"/>
                      <a:gd name="T96" fmla="*/ 398 w 564"/>
                      <a:gd name="T97" fmla="*/ 1129 h 1415"/>
                      <a:gd name="T98" fmla="*/ 467 w 564"/>
                      <a:gd name="T99" fmla="*/ 1062 h 1415"/>
                      <a:gd name="T100" fmla="*/ 74 w 564"/>
                      <a:gd name="T101" fmla="*/ 348 h 1415"/>
                      <a:gd name="T102" fmla="*/ 66 w 564"/>
                      <a:gd name="T103" fmla="*/ 362 h 14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564" h="1415">
                        <a:moveTo>
                          <a:pt x="514" y="975"/>
                        </a:moveTo>
                        <a:cubicBezTo>
                          <a:pt x="513" y="956"/>
                          <a:pt x="501" y="938"/>
                          <a:pt x="482" y="930"/>
                        </a:cubicBezTo>
                        <a:cubicBezTo>
                          <a:pt x="470" y="924"/>
                          <a:pt x="452" y="923"/>
                          <a:pt x="442" y="913"/>
                        </a:cubicBezTo>
                        <a:cubicBezTo>
                          <a:pt x="436" y="906"/>
                          <a:pt x="431" y="900"/>
                          <a:pt x="423" y="895"/>
                        </a:cubicBezTo>
                        <a:cubicBezTo>
                          <a:pt x="414" y="889"/>
                          <a:pt x="403" y="890"/>
                          <a:pt x="393" y="885"/>
                        </a:cubicBezTo>
                        <a:cubicBezTo>
                          <a:pt x="381" y="880"/>
                          <a:pt x="373" y="871"/>
                          <a:pt x="362" y="866"/>
                        </a:cubicBezTo>
                        <a:cubicBezTo>
                          <a:pt x="354" y="861"/>
                          <a:pt x="344" y="860"/>
                          <a:pt x="335" y="858"/>
                        </a:cubicBezTo>
                        <a:cubicBezTo>
                          <a:pt x="319" y="852"/>
                          <a:pt x="322" y="839"/>
                          <a:pt x="323" y="826"/>
                        </a:cubicBezTo>
                        <a:cubicBezTo>
                          <a:pt x="324" y="806"/>
                          <a:pt x="316" y="795"/>
                          <a:pt x="299" y="783"/>
                        </a:cubicBezTo>
                        <a:cubicBezTo>
                          <a:pt x="291" y="777"/>
                          <a:pt x="284" y="770"/>
                          <a:pt x="276" y="765"/>
                        </a:cubicBezTo>
                        <a:cubicBezTo>
                          <a:pt x="267" y="760"/>
                          <a:pt x="255" y="762"/>
                          <a:pt x="248" y="753"/>
                        </a:cubicBezTo>
                        <a:cubicBezTo>
                          <a:pt x="242" y="745"/>
                          <a:pt x="236" y="738"/>
                          <a:pt x="229" y="730"/>
                        </a:cubicBezTo>
                        <a:cubicBezTo>
                          <a:pt x="219" y="720"/>
                          <a:pt x="215" y="706"/>
                          <a:pt x="209" y="695"/>
                        </a:cubicBezTo>
                        <a:cubicBezTo>
                          <a:pt x="201" y="681"/>
                          <a:pt x="192" y="674"/>
                          <a:pt x="176" y="677"/>
                        </a:cubicBezTo>
                        <a:cubicBezTo>
                          <a:pt x="168" y="679"/>
                          <a:pt x="160" y="681"/>
                          <a:pt x="156" y="672"/>
                        </a:cubicBezTo>
                        <a:cubicBezTo>
                          <a:pt x="155" y="669"/>
                          <a:pt x="154" y="666"/>
                          <a:pt x="152" y="663"/>
                        </a:cubicBezTo>
                        <a:cubicBezTo>
                          <a:pt x="148" y="658"/>
                          <a:pt x="143" y="652"/>
                          <a:pt x="136" y="651"/>
                        </a:cubicBezTo>
                        <a:cubicBezTo>
                          <a:pt x="119" y="648"/>
                          <a:pt x="101" y="660"/>
                          <a:pt x="90" y="676"/>
                        </a:cubicBezTo>
                        <a:cubicBezTo>
                          <a:pt x="89" y="676"/>
                          <a:pt x="89" y="675"/>
                          <a:pt x="89" y="675"/>
                        </a:cubicBezTo>
                        <a:cubicBezTo>
                          <a:pt x="81" y="671"/>
                          <a:pt x="67" y="672"/>
                          <a:pt x="62" y="664"/>
                        </a:cubicBezTo>
                        <a:cubicBezTo>
                          <a:pt x="58" y="656"/>
                          <a:pt x="52" y="625"/>
                          <a:pt x="57" y="617"/>
                        </a:cubicBezTo>
                        <a:cubicBezTo>
                          <a:pt x="67" y="603"/>
                          <a:pt x="99" y="575"/>
                          <a:pt x="80" y="556"/>
                        </a:cubicBezTo>
                        <a:cubicBezTo>
                          <a:pt x="76" y="552"/>
                          <a:pt x="47" y="539"/>
                          <a:pt x="59" y="531"/>
                        </a:cubicBezTo>
                        <a:cubicBezTo>
                          <a:pt x="68" y="525"/>
                          <a:pt x="77" y="522"/>
                          <a:pt x="82" y="512"/>
                        </a:cubicBezTo>
                        <a:cubicBezTo>
                          <a:pt x="84" y="509"/>
                          <a:pt x="82" y="505"/>
                          <a:pt x="80" y="503"/>
                        </a:cubicBezTo>
                        <a:cubicBezTo>
                          <a:pt x="66" y="492"/>
                          <a:pt x="53" y="497"/>
                          <a:pt x="38" y="502"/>
                        </a:cubicBezTo>
                        <a:cubicBezTo>
                          <a:pt x="37" y="496"/>
                          <a:pt x="36" y="490"/>
                          <a:pt x="37" y="484"/>
                        </a:cubicBezTo>
                        <a:cubicBezTo>
                          <a:pt x="37" y="473"/>
                          <a:pt x="48" y="465"/>
                          <a:pt x="55" y="458"/>
                        </a:cubicBezTo>
                        <a:cubicBezTo>
                          <a:pt x="62" y="452"/>
                          <a:pt x="66" y="446"/>
                          <a:pt x="70" y="438"/>
                        </a:cubicBezTo>
                        <a:cubicBezTo>
                          <a:pt x="76" y="429"/>
                          <a:pt x="83" y="423"/>
                          <a:pt x="90" y="415"/>
                        </a:cubicBezTo>
                        <a:cubicBezTo>
                          <a:pt x="99" y="404"/>
                          <a:pt x="113" y="392"/>
                          <a:pt x="127" y="407"/>
                        </a:cubicBezTo>
                        <a:cubicBezTo>
                          <a:pt x="133" y="414"/>
                          <a:pt x="143" y="406"/>
                          <a:pt x="146" y="418"/>
                        </a:cubicBezTo>
                        <a:cubicBezTo>
                          <a:pt x="138" y="435"/>
                          <a:pt x="138" y="456"/>
                          <a:pt x="125" y="471"/>
                        </a:cubicBezTo>
                        <a:cubicBezTo>
                          <a:pt x="119" y="478"/>
                          <a:pt x="130" y="486"/>
                          <a:pt x="136" y="480"/>
                        </a:cubicBezTo>
                        <a:cubicBezTo>
                          <a:pt x="144" y="471"/>
                          <a:pt x="157" y="462"/>
                          <a:pt x="159" y="449"/>
                        </a:cubicBezTo>
                        <a:cubicBezTo>
                          <a:pt x="161" y="440"/>
                          <a:pt x="162" y="430"/>
                          <a:pt x="161" y="421"/>
                        </a:cubicBezTo>
                        <a:cubicBezTo>
                          <a:pt x="167" y="413"/>
                          <a:pt x="179" y="412"/>
                          <a:pt x="188" y="410"/>
                        </a:cubicBezTo>
                        <a:cubicBezTo>
                          <a:pt x="198" y="407"/>
                          <a:pt x="206" y="401"/>
                          <a:pt x="214" y="395"/>
                        </a:cubicBezTo>
                        <a:cubicBezTo>
                          <a:pt x="232" y="382"/>
                          <a:pt x="247" y="367"/>
                          <a:pt x="266" y="355"/>
                        </a:cubicBezTo>
                        <a:cubicBezTo>
                          <a:pt x="281" y="346"/>
                          <a:pt x="288" y="344"/>
                          <a:pt x="305" y="347"/>
                        </a:cubicBezTo>
                        <a:cubicBezTo>
                          <a:pt x="313" y="349"/>
                          <a:pt x="321" y="349"/>
                          <a:pt x="328" y="346"/>
                        </a:cubicBezTo>
                        <a:cubicBezTo>
                          <a:pt x="338" y="343"/>
                          <a:pt x="345" y="336"/>
                          <a:pt x="356" y="334"/>
                        </a:cubicBezTo>
                        <a:cubicBezTo>
                          <a:pt x="368" y="332"/>
                          <a:pt x="372" y="340"/>
                          <a:pt x="382" y="343"/>
                        </a:cubicBezTo>
                        <a:cubicBezTo>
                          <a:pt x="392" y="347"/>
                          <a:pt x="401" y="333"/>
                          <a:pt x="405" y="327"/>
                        </a:cubicBezTo>
                        <a:cubicBezTo>
                          <a:pt x="410" y="320"/>
                          <a:pt x="415" y="308"/>
                          <a:pt x="406" y="302"/>
                        </a:cubicBezTo>
                        <a:cubicBezTo>
                          <a:pt x="400" y="298"/>
                          <a:pt x="394" y="297"/>
                          <a:pt x="387" y="294"/>
                        </a:cubicBezTo>
                        <a:cubicBezTo>
                          <a:pt x="385" y="293"/>
                          <a:pt x="365" y="292"/>
                          <a:pt x="378" y="282"/>
                        </a:cubicBezTo>
                        <a:cubicBezTo>
                          <a:pt x="381" y="280"/>
                          <a:pt x="383" y="278"/>
                          <a:pt x="385" y="275"/>
                        </a:cubicBezTo>
                        <a:cubicBezTo>
                          <a:pt x="388" y="272"/>
                          <a:pt x="387" y="269"/>
                          <a:pt x="386" y="266"/>
                        </a:cubicBezTo>
                        <a:cubicBezTo>
                          <a:pt x="380" y="257"/>
                          <a:pt x="372" y="257"/>
                          <a:pt x="388" y="259"/>
                        </a:cubicBezTo>
                        <a:cubicBezTo>
                          <a:pt x="398" y="260"/>
                          <a:pt x="406" y="269"/>
                          <a:pt x="415" y="270"/>
                        </a:cubicBezTo>
                        <a:cubicBezTo>
                          <a:pt x="425" y="270"/>
                          <a:pt x="434" y="269"/>
                          <a:pt x="438" y="280"/>
                        </a:cubicBezTo>
                        <a:cubicBezTo>
                          <a:pt x="440" y="286"/>
                          <a:pt x="442" y="291"/>
                          <a:pt x="445" y="295"/>
                        </a:cubicBezTo>
                        <a:cubicBezTo>
                          <a:pt x="449" y="302"/>
                          <a:pt x="458" y="305"/>
                          <a:pt x="465" y="302"/>
                        </a:cubicBezTo>
                        <a:cubicBezTo>
                          <a:pt x="475" y="299"/>
                          <a:pt x="476" y="290"/>
                          <a:pt x="476" y="281"/>
                        </a:cubicBezTo>
                        <a:cubicBezTo>
                          <a:pt x="476" y="272"/>
                          <a:pt x="476" y="260"/>
                          <a:pt x="472" y="251"/>
                        </a:cubicBezTo>
                        <a:cubicBezTo>
                          <a:pt x="468" y="242"/>
                          <a:pt x="467" y="239"/>
                          <a:pt x="477" y="231"/>
                        </a:cubicBezTo>
                        <a:cubicBezTo>
                          <a:pt x="482" y="227"/>
                          <a:pt x="488" y="222"/>
                          <a:pt x="491" y="217"/>
                        </a:cubicBezTo>
                        <a:cubicBezTo>
                          <a:pt x="496" y="208"/>
                          <a:pt x="499" y="193"/>
                          <a:pt x="487" y="188"/>
                        </a:cubicBezTo>
                        <a:cubicBezTo>
                          <a:pt x="478" y="183"/>
                          <a:pt x="469" y="185"/>
                          <a:pt x="461" y="188"/>
                        </a:cubicBezTo>
                        <a:cubicBezTo>
                          <a:pt x="462" y="175"/>
                          <a:pt x="475" y="158"/>
                          <a:pt x="458" y="150"/>
                        </a:cubicBezTo>
                        <a:cubicBezTo>
                          <a:pt x="436" y="141"/>
                          <a:pt x="414" y="172"/>
                          <a:pt x="401" y="183"/>
                        </a:cubicBezTo>
                        <a:cubicBezTo>
                          <a:pt x="385" y="196"/>
                          <a:pt x="369" y="210"/>
                          <a:pt x="351" y="221"/>
                        </a:cubicBezTo>
                        <a:cubicBezTo>
                          <a:pt x="347" y="223"/>
                          <a:pt x="343" y="225"/>
                          <a:pt x="339" y="227"/>
                        </a:cubicBezTo>
                        <a:cubicBezTo>
                          <a:pt x="335" y="229"/>
                          <a:pt x="330" y="232"/>
                          <a:pt x="332" y="227"/>
                        </a:cubicBezTo>
                        <a:cubicBezTo>
                          <a:pt x="335" y="218"/>
                          <a:pt x="343" y="211"/>
                          <a:pt x="345" y="203"/>
                        </a:cubicBezTo>
                        <a:cubicBezTo>
                          <a:pt x="350" y="186"/>
                          <a:pt x="378" y="178"/>
                          <a:pt x="365" y="158"/>
                        </a:cubicBezTo>
                        <a:cubicBezTo>
                          <a:pt x="355" y="141"/>
                          <a:pt x="379" y="144"/>
                          <a:pt x="388" y="144"/>
                        </a:cubicBezTo>
                        <a:cubicBezTo>
                          <a:pt x="402" y="144"/>
                          <a:pt x="411" y="137"/>
                          <a:pt x="423" y="133"/>
                        </a:cubicBezTo>
                        <a:cubicBezTo>
                          <a:pt x="435" y="129"/>
                          <a:pt x="443" y="129"/>
                          <a:pt x="453" y="136"/>
                        </a:cubicBezTo>
                        <a:cubicBezTo>
                          <a:pt x="460" y="142"/>
                          <a:pt x="470" y="138"/>
                          <a:pt x="478" y="135"/>
                        </a:cubicBezTo>
                        <a:cubicBezTo>
                          <a:pt x="491" y="130"/>
                          <a:pt x="501" y="124"/>
                          <a:pt x="513" y="118"/>
                        </a:cubicBezTo>
                        <a:cubicBezTo>
                          <a:pt x="516" y="117"/>
                          <a:pt x="520" y="116"/>
                          <a:pt x="523" y="114"/>
                        </a:cubicBezTo>
                        <a:cubicBezTo>
                          <a:pt x="529" y="111"/>
                          <a:pt x="530" y="112"/>
                          <a:pt x="526" y="117"/>
                        </a:cubicBezTo>
                        <a:cubicBezTo>
                          <a:pt x="526" y="125"/>
                          <a:pt x="518" y="130"/>
                          <a:pt x="514" y="135"/>
                        </a:cubicBezTo>
                        <a:cubicBezTo>
                          <a:pt x="510" y="140"/>
                          <a:pt x="513" y="147"/>
                          <a:pt x="519" y="148"/>
                        </a:cubicBezTo>
                        <a:cubicBezTo>
                          <a:pt x="542" y="152"/>
                          <a:pt x="560" y="124"/>
                          <a:pt x="561" y="105"/>
                        </a:cubicBezTo>
                        <a:cubicBezTo>
                          <a:pt x="564" y="81"/>
                          <a:pt x="532" y="81"/>
                          <a:pt x="515" y="80"/>
                        </a:cubicBezTo>
                        <a:cubicBezTo>
                          <a:pt x="508" y="80"/>
                          <a:pt x="500" y="79"/>
                          <a:pt x="492" y="79"/>
                        </a:cubicBezTo>
                        <a:cubicBezTo>
                          <a:pt x="498" y="79"/>
                          <a:pt x="504" y="78"/>
                          <a:pt x="508" y="73"/>
                        </a:cubicBezTo>
                        <a:cubicBezTo>
                          <a:pt x="513" y="67"/>
                          <a:pt x="511" y="57"/>
                          <a:pt x="504" y="53"/>
                        </a:cubicBezTo>
                        <a:cubicBezTo>
                          <a:pt x="498" y="50"/>
                          <a:pt x="480" y="49"/>
                          <a:pt x="493" y="37"/>
                        </a:cubicBezTo>
                        <a:cubicBezTo>
                          <a:pt x="498" y="32"/>
                          <a:pt x="503" y="29"/>
                          <a:pt x="507" y="23"/>
                        </a:cubicBezTo>
                        <a:cubicBezTo>
                          <a:pt x="509" y="19"/>
                          <a:pt x="506" y="14"/>
                          <a:pt x="503" y="12"/>
                        </a:cubicBezTo>
                        <a:cubicBezTo>
                          <a:pt x="473" y="0"/>
                          <a:pt x="440" y="15"/>
                          <a:pt x="414" y="29"/>
                        </a:cubicBezTo>
                        <a:cubicBezTo>
                          <a:pt x="373" y="52"/>
                          <a:pt x="331" y="72"/>
                          <a:pt x="292" y="98"/>
                        </a:cubicBezTo>
                        <a:cubicBezTo>
                          <a:pt x="252" y="124"/>
                          <a:pt x="213" y="152"/>
                          <a:pt x="174" y="180"/>
                        </a:cubicBezTo>
                        <a:cubicBezTo>
                          <a:pt x="150" y="198"/>
                          <a:pt x="129" y="223"/>
                          <a:pt x="111" y="248"/>
                        </a:cubicBezTo>
                        <a:cubicBezTo>
                          <a:pt x="111" y="249"/>
                          <a:pt x="111" y="250"/>
                          <a:pt x="111" y="251"/>
                        </a:cubicBezTo>
                        <a:cubicBezTo>
                          <a:pt x="101" y="257"/>
                          <a:pt x="91" y="266"/>
                          <a:pt x="89" y="278"/>
                        </a:cubicBezTo>
                        <a:cubicBezTo>
                          <a:pt x="85" y="302"/>
                          <a:pt x="70" y="323"/>
                          <a:pt x="60" y="345"/>
                        </a:cubicBezTo>
                        <a:cubicBezTo>
                          <a:pt x="54" y="356"/>
                          <a:pt x="51" y="369"/>
                          <a:pt x="44" y="381"/>
                        </a:cubicBezTo>
                        <a:cubicBezTo>
                          <a:pt x="38" y="391"/>
                          <a:pt x="31" y="400"/>
                          <a:pt x="25" y="411"/>
                        </a:cubicBezTo>
                        <a:cubicBezTo>
                          <a:pt x="24" y="412"/>
                          <a:pt x="24" y="413"/>
                          <a:pt x="23" y="414"/>
                        </a:cubicBezTo>
                        <a:cubicBezTo>
                          <a:pt x="23" y="414"/>
                          <a:pt x="23" y="414"/>
                          <a:pt x="23" y="414"/>
                        </a:cubicBezTo>
                        <a:cubicBezTo>
                          <a:pt x="23" y="415"/>
                          <a:pt x="23" y="415"/>
                          <a:pt x="23" y="415"/>
                        </a:cubicBezTo>
                        <a:cubicBezTo>
                          <a:pt x="17" y="423"/>
                          <a:pt x="10" y="431"/>
                          <a:pt x="9" y="441"/>
                        </a:cubicBezTo>
                        <a:cubicBezTo>
                          <a:pt x="8" y="444"/>
                          <a:pt x="7" y="448"/>
                          <a:pt x="7" y="451"/>
                        </a:cubicBezTo>
                        <a:cubicBezTo>
                          <a:pt x="6" y="453"/>
                          <a:pt x="5" y="455"/>
                          <a:pt x="4" y="457"/>
                        </a:cubicBezTo>
                        <a:cubicBezTo>
                          <a:pt x="2" y="466"/>
                          <a:pt x="2" y="475"/>
                          <a:pt x="1" y="483"/>
                        </a:cubicBezTo>
                        <a:cubicBezTo>
                          <a:pt x="0" y="496"/>
                          <a:pt x="4" y="510"/>
                          <a:pt x="8" y="522"/>
                        </a:cubicBezTo>
                        <a:cubicBezTo>
                          <a:pt x="13" y="539"/>
                          <a:pt x="15" y="557"/>
                          <a:pt x="20" y="574"/>
                        </a:cubicBezTo>
                        <a:cubicBezTo>
                          <a:pt x="24" y="591"/>
                          <a:pt x="24" y="617"/>
                          <a:pt x="35" y="632"/>
                        </a:cubicBezTo>
                        <a:cubicBezTo>
                          <a:pt x="36" y="632"/>
                          <a:pt x="36" y="633"/>
                          <a:pt x="36" y="633"/>
                        </a:cubicBezTo>
                        <a:cubicBezTo>
                          <a:pt x="40" y="645"/>
                          <a:pt x="43" y="658"/>
                          <a:pt x="47" y="670"/>
                        </a:cubicBezTo>
                        <a:cubicBezTo>
                          <a:pt x="49" y="679"/>
                          <a:pt x="58" y="686"/>
                          <a:pt x="67" y="686"/>
                        </a:cubicBezTo>
                        <a:cubicBezTo>
                          <a:pt x="72" y="687"/>
                          <a:pt x="76" y="687"/>
                          <a:pt x="81" y="689"/>
                        </a:cubicBezTo>
                        <a:cubicBezTo>
                          <a:pt x="79" y="694"/>
                          <a:pt x="77" y="699"/>
                          <a:pt x="76" y="703"/>
                        </a:cubicBezTo>
                        <a:cubicBezTo>
                          <a:pt x="73" y="720"/>
                          <a:pt x="67" y="731"/>
                          <a:pt x="55" y="744"/>
                        </a:cubicBezTo>
                        <a:cubicBezTo>
                          <a:pt x="44" y="756"/>
                          <a:pt x="50" y="774"/>
                          <a:pt x="46" y="789"/>
                        </a:cubicBezTo>
                        <a:cubicBezTo>
                          <a:pt x="41" y="804"/>
                          <a:pt x="34" y="815"/>
                          <a:pt x="34" y="831"/>
                        </a:cubicBezTo>
                        <a:cubicBezTo>
                          <a:pt x="34" y="844"/>
                          <a:pt x="44" y="862"/>
                          <a:pt x="51" y="873"/>
                        </a:cubicBezTo>
                        <a:cubicBezTo>
                          <a:pt x="60" y="886"/>
                          <a:pt x="71" y="897"/>
                          <a:pt x="80" y="911"/>
                        </a:cubicBezTo>
                        <a:cubicBezTo>
                          <a:pt x="87" y="923"/>
                          <a:pt x="88" y="930"/>
                          <a:pt x="87" y="944"/>
                        </a:cubicBezTo>
                        <a:cubicBezTo>
                          <a:pt x="87" y="950"/>
                          <a:pt x="87" y="955"/>
                          <a:pt x="89" y="961"/>
                        </a:cubicBezTo>
                        <a:cubicBezTo>
                          <a:pt x="91" y="968"/>
                          <a:pt x="96" y="975"/>
                          <a:pt x="98" y="983"/>
                        </a:cubicBezTo>
                        <a:cubicBezTo>
                          <a:pt x="101" y="991"/>
                          <a:pt x="102" y="999"/>
                          <a:pt x="106" y="1006"/>
                        </a:cubicBezTo>
                        <a:cubicBezTo>
                          <a:pt x="108" y="1012"/>
                          <a:pt x="112" y="1016"/>
                          <a:pt x="116" y="1021"/>
                        </a:cubicBezTo>
                        <a:cubicBezTo>
                          <a:pt x="123" y="1031"/>
                          <a:pt x="124" y="1044"/>
                          <a:pt x="126" y="1055"/>
                        </a:cubicBezTo>
                        <a:cubicBezTo>
                          <a:pt x="132" y="1088"/>
                          <a:pt x="135" y="1122"/>
                          <a:pt x="145" y="1153"/>
                        </a:cubicBezTo>
                        <a:cubicBezTo>
                          <a:pt x="150" y="1168"/>
                          <a:pt x="158" y="1182"/>
                          <a:pt x="164" y="1196"/>
                        </a:cubicBezTo>
                        <a:cubicBezTo>
                          <a:pt x="170" y="1210"/>
                          <a:pt x="176" y="1222"/>
                          <a:pt x="190" y="1231"/>
                        </a:cubicBezTo>
                        <a:cubicBezTo>
                          <a:pt x="203" y="1240"/>
                          <a:pt x="220" y="1245"/>
                          <a:pt x="232" y="1254"/>
                        </a:cubicBezTo>
                        <a:cubicBezTo>
                          <a:pt x="245" y="1264"/>
                          <a:pt x="256" y="1277"/>
                          <a:pt x="268" y="1288"/>
                        </a:cubicBezTo>
                        <a:cubicBezTo>
                          <a:pt x="271" y="1292"/>
                          <a:pt x="275" y="1296"/>
                          <a:pt x="278" y="1300"/>
                        </a:cubicBezTo>
                        <a:cubicBezTo>
                          <a:pt x="281" y="1305"/>
                          <a:pt x="284" y="1310"/>
                          <a:pt x="286" y="1316"/>
                        </a:cubicBezTo>
                        <a:cubicBezTo>
                          <a:pt x="288" y="1318"/>
                          <a:pt x="289" y="1320"/>
                          <a:pt x="291" y="1323"/>
                        </a:cubicBezTo>
                        <a:cubicBezTo>
                          <a:pt x="292" y="1327"/>
                          <a:pt x="294" y="1331"/>
                          <a:pt x="295" y="1334"/>
                        </a:cubicBezTo>
                        <a:cubicBezTo>
                          <a:pt x="299" y="1349"/>
                          <a:pt x="316" y="1361"/>
                          <a:pt x="325" y="1374"/>
                        </a:cubicBezTo>
                        <a:cubicBezTo>
                          <a:pt x="327" y="1376"/>
                          <a:pt x="329" y="1378"/>
                          <a:pt x="332" y="1377"/>
                        </a:cubicBezTo>
                        <a:cubicBezTo>
                          <a:pt x="341" y="1388"/>
                          <a:pt x="351" y="1398"/>
                          <a:pt x="360" y="1409"/>
                        </a:cubicBezTo>
                        <a:cubicBezTo>
                          <a:pt x="365" y="1415"/>
                          <a:pt x="373" y="1409"/>
                          <a:pt x="370" y="1402"/>
                        </a:cubicBezTo>
                        <a:cubicBezTo>
                          <a:pt x="352" y="1373"/>
                          <a:pt x="334" y="1344"/>
                          <a:pt x="315" y="1316"/>
                        </a:cubicBezTo>
                        <a:cubicBezTo>
                          <a:pt x="306" y="1303"/>
                          <a:pt x="296" y="1290"/>
                          <a:pt x="293" y="1274"/>
                        </a:cubicBezTo>
                        <a:cubicBezTo>
                          <a:pt x="292" y="1268"/>
                          <a:pt x="294" y="1260"/>
                          <a:pt x="294" y="1254"/>
                        </a:cubicBezTo>
                        <a:cubicBezTo>
                          <a:pt x="294" y="1248"/>
                          <a:pt x="289" y="1242"/>
                          <a:pt x="287" y="1237"/>
                        </a:cubicBezTo>
                        <a:cubicBezTo>
                          <a:pt x="283" y="1230"/>
                          <a:pt x="278" y="1226"/>
                          <a:pt x="277" y="1217"/>
                        </a:cubicBezTo>
                        <a:cubicBezTo>
                          <a:pt x="276" y="1205"/>
                          <a:pt x="286" y="1215"/>
                          <a:pt x="290" y="1218"/>
                        </a:cubicBezTo>
                        <a:cubicBezTo>
                          <a:pt x="300" y="1224"/>
                          <a:pt x="309" y="1223"/>
                          <a:pt x="318" y="1218"/>
                        </a:cubicBezTo>
                        <a:cubicBezTo>
                          <a:pt x="327" y="1213"/>
                          <a:pt x="332" y="1202"/>
                          <a:pt x="336" y="1194"/>
                        </a:cubicBezTo>
                        <a:cubicBezTo>
                          <a:pt x="339" y="1189"/>
                          <a:pt x="341" y="1184"/>
                          <a:pt x="343" y="1179"/>
                        </a:cubicBezTo>
                        <a:cubicBezTo>
                          <a:pt x="346" y="1172"/>
                          <a:pt x="344" y="1164"/>
                          <a:pt x="348" y="1157"/>
                        </a:cubicBezTo>
                        <a:cubicBezTo>
                          <a:pt x="349" y="1155"/>
                          <a:pt x="349" y="1153"/>
                          <a:pt x="349" y="1151"/>
                        </a:cubicBezTo>
                        <a:cubicBezTo>
                          <a:pt x="349" y="1151"/>
                          <a:pt x="350" y="1151"/>
                          <a:pt x="351" y="1150"/>
                        </a:cubicBezTo>
                        <a:cubicBezTo>
                          <a:pt x="357" y="1149"/>
                          <a:pt x="360" y="1145"/>
                          <a:pt x="367" y="1144"/>
                        </a:cubicBezTo>
                        <a:cubicBezTo>
                          <a:pt x="369" y="1143"/>
                          <a:pt x="374" y="1145"/>
                          <a:pt x="376" y="1144"/>
                        </a:cubicBezTo>
                        <a:cubicBezTo>
                          <a:pt x="385" y="1140"/>
                          <a:pt x="391" y="1135"/>
                          <a:pt x="398" y="1129"/>
                        </a:cubicBezTo>
                        <a:cubicBezTo>
                          <a:pt x="407" y="1120"/>
                          <a:pt x="427" y="1130"/>
                          <a:pt x="438" y="1128"/>
                        </a:cubicBezTo>
                        <a:cubicBezTo>
                          <a:pt x="454" y="1124"/>
                          <a:pt x="467" y="1108"/>
                          <a:pt x="471" y="1093"/>
                        </a:cubicBezTo>
                        <a:cubicBezTo>
                          <a:pt x="474" y="1083"/>
                          <a:pt x="469" y="1071"/>
                          <a:pt x="467" y="1062"/>
                        </a:cubicBezTo>
                        <a:cubicBezTo>
                          <a:pt x="464" y="1048"/>
                          <a:pt x="478" y="1025"/>
                          <a:pt x="488" y="1015"/>
                        </a:cubicBezTo>
                        <a:cubicBezTo>
                          <a:pt x="501" y="1004"/>
                          <a:pt x="515" y="993"/>
                          <a:pt x="514" y="975"/>
                        </a:cubicBezTo>
                        <a:close/>
                        <a:moveTo>
                          <a:pt x="74" y="348"/>
                        </a:moveTo>
                        <a:cubicBezTo>
                          <a:pt x="72" y="353"/>
                          <a:pt x="70" y="357"/>
                          <a:pt x="67" y="362"/>
                        </a:cubicBezTo>
                        <a:cubicBezTo>
                          <a:pt x="67" y="363"/>
                          <a:pt x="66" y="363"/>
                          <a:pt x="66" y="364"/>
                        </a:cubicBezTo>
                        <a:cubicBezTo>
                          <a:pt x="66" y="364"/>
                          <a:pt x="66" y="363"/>
                          <a:pt x="66" y="362"/>
                        </a:cubicBezTo>
                        <a:cubicBezTo>
                          <a:pt x="68" y="358"/>
                          <a:pt x="71" y="353"/>
                          <a:pt x="74" y="3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ïṥ1iḓe">
                    <a:extLst>
                      <a:ext uri="{FF2B5EF4-FFF2-40B4-BE49-F238E27FC236}">
                        <a16:creationId xmlns:a16="http://schemas.microsoft.com/office/drawing/2014/main" xmlns="" id="{D1363F13-D392-4D8E-81B8-7137606329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5256" y="2832396"/>
                    <a:ext cx="427353" cy="379228"/>
                  </a:xfrm>
                  <a:custGeom>
                    <a:avLst/>
                    <a:gdLst>
                      <a:gd name="T0" fmla="*/ 188 w 190"/>
                      <a:gd name="T1" fmla="*/ 66 h 169"/>
                      <a:gd name="T2" fmla="*/ 187 w 190"/>
                      <a:gd name="T3" fmla="*/ 48 h 169"/>
                      <a:gd name="T4" fmla="*/ 178 w 190"/>
                      <a:gd name="T5" fmla="*/ 32 h 169"/>
                      <a:gd name="T6" fmla="*/ 176 w 190"/>
                      <a:gd name="T7" fmla="*/ 25 h 169"/>
                      <a:gd name="T8" fmla="*/ 153 w 190"/>
                      <a:gd name="T9" fmla="*/ 20 h 169"/>
                      <a:gd name="T10" fmla="*/ 141 w 190"/>
                      <a:gd name="T11" fmla="*/ 23 h 169"/>
                      <a:gd name="T12" fmla="*/ 137 w 190"/>
                      <a:gd name="T13" fmla="*/ 15 h 169"/>
                      <a:gd name="T14" fmla="*/ 98 w 190"/>
                      <a:gd name="T15" fmla="*/ 7 h 169"/>
                      <a:gd name="T16" fmla="*/ 52 w 190"/>
                      <a:gd name="T17" fmla="*/ 8 h 169"/>
                      <a:gd name="T18" fmla="*/ 50 w 190"/>
                      <a:gd name="T19" fmla="*/ 27 h 169"/>
                      <a:gd name="T20" fmla="*/ 57 w 190"/>
                      <a:gd name="T21" fmla="*/ 31 h 169"/>
                      <a:gd name="T22" fmla="*/ 65 w 190"/>
                      <a:gd name="T23" fmla="*/ 32 h 169"/>
                      <a:gd name="T24" fmla="*/ 62 w 190"/>
                      <a:gd name="T25" fmla="*/ 36 h 169"/>
                      <a:gd name="T26" fmla="*/ 47 w 190"/>
                      <a:gd name="T27" fmla="*/ 63 h 169"/>
                      <a:gd name="T28" fmla="*/ 34 w 190"/>
                      <a:gd name="T29" fmla="*/ 87 h 169"/>
                      <a:gd name="T30" fmla="*/ 14 w 190"/>
                      <a:gd name="T31" fmla="*/ 119 h 169"/>
                      <a:gd name="T32" fmla="*/ 8 w 190"/>
                      <a:gd name="T33" fmla="*/ 158 h 169"/>
                      <a:gd name="T34" fmla="*/ 40 w 190"/>
                      <a:gd name="T35" fmla="*/ 144 h 169"/>
                      <a:gd name="T36" fmla="*/ 114 w 190"/>
                      <a:gd name="T37" fmla="*/ 121 h 169"/>
                      <a:gd name="T38" fmla="*/ 130 w 190"/>
                      <a:gd name="T39" fmla="*/ 115 h 169"/>
                      <a:gd name="T40" fmla="*/ 156 w 190"/>
                      <a:gd name="T41" fmla="*/ 105 h 169"/>
                      <a:gd name="T42" fmla="*/ 182 w 190"/>
                      <a:gd name="T43" fmla="*/ 83 h 169"/>
                      <a:gd name="T44" fmla="*/ 172 w 190"/>
                      <a:gd name="T45" fmla="*/ 76 h 169"/>
                      <a:gd name="T46" fmla="*/ 188 w 190"/>
                      <a:gd name="T47" fmla="*/ 66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90" h="169">
                        <a:moveTo>
                          <a:pt x="188" y="66"/>
                        </a:moveTo>
                        <a:cubicBezTo>
                          <a:pt x="190" y="59"/>
                          <a:pt x="190" y="54"/>
                          <a:pt x="187" y="48"/>
                        </a:cubicBezTo>
                        <a:cubicBezTo>
                          <a:pt x="184" y="40"/>
                          <a:pt x="175" y="40"/>
                          <a:pt x="178" y="32"/>
                        </a:cubicBezTo>
                        <a:cubicBezTo>
                          <a:pt x="179" y="29"/>
                          <a:pt x="178" y="27"/>
                          <a:pt x="176" y="25"/>
                        </a:cubicBezTo>
                        <a:cubicBezTo>
                          <a:pt x="170" y="19"/>
                          <a:pt x="161" y="20"/>
                          <a:pt x="153" y="20"/>
                        </a:cubicBezTo>
                        <a:cubicBezTo>
                          <a:pt x="149" y="20"/>
                          <a:pt x="145" y="22"/>
                          <a:pt x="141" y="23"/>
                        </a:cubicBezTo>
                        <a:cubicBezTo>
                          <a:pt x="139" y="24"/>
                          <a:pt x="139" y="17"/>
                          <a:pt x="137" y="15"/>
                        </a:cubicBezTo>
                        <a:cubicBezTo>
                          <a:pt x="126" y="7"/>
                          <a:pt x="112" y="8"/>
                          <a:pt x="98" y="7"/>
                        </a:cubicBezTo>
                        <a:cubicBezTo>
                          <a:pt x="83" y="7"/>
                          <a:pt x="67" y="0"/>
                          <a:pt x="52" y="8"/>
                        </a:cubicBezTo>
                        <a:cubicBezTo>
                          <a:pt x="45" y="12"/>
                          <a:pt x="46" y="21"/>
                          <a:pt x="50" y="27"/>
                        </a:cubicBezTo>
                        <a:cubicBezTo>
                          <a:pt x="51" y="29"/>
                          <a:pt x="54" y="30"/>
                          <a:pt x="57" y="31"/>
                        </a:cubicBezTo>
                        <a:cubicBezTo>
                          <a:pt x="60" y="32"/>
                          <a:pt x="62" y="32"/>
                          <a:pt x="65" y="32"/>
                        </a:cubicBezTo>
                        <a:cubicBezTo>
                          <a:pt x="73" y="33"/>
                          <a:pt x="65" y="34"/>
                          <a:pt x="62" y="36"/>
                        </a:cubicBezTo>
                        <a:cubicBezTo>
                          <a:pt x="51" y="45"/>
                          <a:pt x="48" y="48"/>
                          <a:pt x="47" y="63"/>
                        </a:cubicBezTo>
                        <a:cubicBezTo>
                          <a:pt x="46" y="73"/>
                          <a:pt x="38" y="78"/>
                          <a:pt x="34" y="87"/>
                        </a:cubicBezTo>
                        <a:cubicBezTo>
                          <a:pt x="25" y="95"/>
                          <a:pt x="22" y="109"/>
                          <a:pt x="14" y="119"/>
                        </a:cubicBezTo>
                        <a:cubicBezTo>
                          <a:pt x="10" y="125"/>
                          <a:pt x="0" y="152"/>
                          <a:pt x="8" y="158"/>
                        </a:cubicBezTo>
                        <a:cubicBezTo>
                          <a:pt x="20" y="169"/>
                          <a:pt x="32" y="151"/>
                          <a:pt x="40" y="144"/>
                        </a:cubicBezTo>
                        <a:cubicBezTo>
                          <a:pt x="62" y="124"/>
                          <a:pt x="85" y="113"/>
                          <a:pt x="114" y="121"/>
                        </a:cubicBezTo>
                        <a:cubicBezTo>
                          <a:pt x="120" y="122"/>
                          <a:pt x="126" y="118"/>
                          <a:pt x="130" y="115"/>
                        </a:cubicBezTo>
                        <a:cubicBezTo>
                          <a:pt x="138" y="109"/>
                          <a:pt x="148" y="110"/>
                          <a:pt x="156" y="105"/>
                        </a:cubicBezTo>
                        <a:cubicBezTo>
                          <a:pt x="166" y="99"/>
                          <a:pt x="185" y="99"/>
                          <a:pt x="182" y="83"/>
                        </a:cubicBezTo>
                        <a:cubicBezTo>
                          <a:pt x="181" y="78"/>
                          <a:pt x="176" y="77"/>
                          <a:pt x="172" y="76"/>
                        </a:cubicBezTo>
                        <a:cubicBezTo>
                          <a:pt x="176" y="77"/>
                          <a:pt x="187" y="69"/>
                          <a:pt x="188" y="6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śļídê">
                    <a:extLst>
                      <a:ext uri="{FF2B5EF4-FFF2-40B4-BE49-F238E27FC236}">
                        <a16:creationId xmlns:a16="http://schemas.microsoft.com/office/drawing/2014/main" xmlns="" id="{BCF33BEC-E0F7-4FE9-A833-6EFEF23FA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27533" y="3111522"/>
                    <a:ext cx="121276" cy="63526"/>
                  </a:xfrm>
                  <a:custGeom>
                    <a:avLst/>
                    <a:gdLst>
                      <a:gd name="T0" fmla="*/ 51 w 54"/>
                      <a:gd name="T1" fmla="*/ 14 h 28"/>
                      <a:gd name="T2" fmla="*/ 49 w 54"/>
                      <a:gd name="T3" fmla="*/ 12 h 28"/>
                      <a:gd name="T4" fmla="*/ 45 w 54"/>
                      <a:gd name="T5" fmla="*/ 0 h 28"/>
                      <a:gd name="T6" fmla="*/ 29 w 54"/>
                      <a:gd name="T7" fmla="*/ 4 h 28"/>
                      <a:gd name="T8" fmla="*/ 29 w 54"/>
                      <a:gd name="T9" fmla="*/ 4 h 28"/>
                      <a:gd name="T10" fmla="*/ 20 w 54"/>
                      <a:gd name="T11" fmla="*/ 4 h 28"/>
                      <a:gd name="T12" fmla="*/ 2 w 54"/>
                      <a:gd name="T13" fmla="*/ 8 h 28"/>
                      <a:gd name="T14" fmla="*/ 2 w 54"/>
                      <a:gd name="T15" fmla="*/ 17 h 28"/>
                      <a:gd name="T16" fmla="*/ 2 w 54"/>
                      <a:gd name="T17" fmla="*/ 17 h 28"/>
                      <a:gd name="T18" fmla="*/ 26 w 54"/>
                      <a:gd name="T19" fmla="*/ 23 h 28"/>
                      <a:gd name="T20" fmla="*/ 51 w 54"/>
                      <a:gd name="T21" fmla="*/ 21 h 28"/>
                      <a:gd name="T22" fmla="*/ 51 w 54"/>
                      <a:gd name="T23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28">
                        <a:moveTo>
                          <a:pt x="51" y="14"/>
                        </a:moveTo>
                        <a:cubicBezTo>
                          <a:pt x="51" y="13"/>
                          <a:pt x="50" y="13"/>
                          <a:pt x="49" y="12"/>
                        </a:cubicBezTo>
                        <a:cubicBezTo>
                          <a:pt x="54" y="9"/>
                          <a:pt x="52" y="0"/>
                          <a:pt x="45" y="0"/>
                        </a:cubicBezTo>
                        <a:cubicBezTo>
                          <a:pt x="40" y="0"/>
                          <a:pt x="34" y="1"/>
                          <a:pt x="29" y="4"/>
                        </a:cubicBezTo>
                        <a:cubicBezTo>
                          <a:pt x="29" y="4"/>
                          <a:pt x="29" y="4"/>
                          <a:pt x="29" y="4"/>
                        </a:cubicBezTo>
                        <a:cubicBezTo>
                          <a:pt x="26" y="4"/>
                          <a:pt x="23" y="4"/>
                          <a:pt x="20" y="4"/>
                        </a:cubicBezTo>
                        <a:cubicBezTo>
                          <a:pt x="15" y="3"/>
                          <a:pt x="6" y="3"/>
                          <a:pt x="2" y="8"/>
                        </a:cubicBezTo>
                        <a:cubicBezTo>
                          <a:pt x="0" y="11"/>
                          <a:pt x="0" y="15"/>
                          <a:pt x="2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7" y="24"/>
                          <a:pt x="19" y="22"/>
                          <a:pt x="26" y="23"/>
                        </a:cubicBezTo>
                        <a:cubicBezTo>
                          <a:pt x="34" y="25"/>
                          <a:pt x="45" y="28"/>
                          <a:pt x="51" y="21"/>
                        </a:cubicBezTo>
                        <a:cubicBezTo>
                          <a:pt x="53" y="19"/>
                          <a:pt x="53" y="16"/>
                          <a:pt x="51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î$líďe">
                    <a:extLst>
                      <a:ext uri="{FF2B5EF4-FFF2-40B4-BE49-F238E27FC236}">
                        <a16:creationId xmlns:a16="http://schemas.microsoft.com/office/drawing/2014/main" xmlns="" id="{E812715C-25C6-47D3-B1CF-C8FC5631A9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27735" y="2911321"/>
                    <a:ext cx="92401" cy="57750"/>
                  </a:xfrm>
                  <a:custGeom>
                    <a:avLst/>
                    <a:gdLst>
                      <a:gd name="T0" fmla="*/ 35 w 41"/>
                      <a:gd name="T1" fmla="*/ 14 h 26"/>
                      <a:gd name="T2" fmla="*/ 31 w 41"/>
                      <a:gd name="T3" fmla="*/ 12 h 26"/>
                      <a:gd name="T4" fmla="*/ 29 w 41"/>
                      <a:gd name="T5" fmla="*/ 11 h 26"/>
                      <a:gd name="T6" fmla="*/ 31 w 41"/>
                      <a:gd name="T7" fmla="*/ 9 h 26"/>
                      <a:gd name="T8" fmla="*/ 22 w 41"/>
                      <a:gd name="T9" fmla="*/ 3 h 26"/>
                      <a:gd name="T10" fmla="*/ 19 w 41"/>
                      <a:gd name="T11" fmla="*/ 3 h 26"/>
                      <a:gd name="T12" fmla="*/ 18 w 41"/>
                      <a:gd name="T13" fmla="*/ 3 h 26"/>
                      <a:gd name="T14" fmla="*/ 12 w 41"/>
                      <a:gd name="T15" fmla="*/ 3 h 26"/>
                      <a:gd name="T16" fmla="*/ 8 w 41"/>
                      <a:gd name="T17" fmla="*/ 3 h 26"/>
                      <a:gd name="T18" fmla="*/ 5 w 41"/>
                      <a:gd name="T19" fmla="*/ 14 h 26"/>
                      <a:gd name="T20" fmla="*/ 28 w 41"/>
                      <a:gd name="T21" fmla="*/ 24 h 26"/>
                      <a:gd name="T22" fmla="*/ 31 w 41"/>
                      <a:gd name="T23" fmla="*/ 25 h 26"/>
                      <a:gd name="T24" fmla="*/ 35 w 41"/>
                      <a:gd name="T25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26">
                        <a:moveTo>
                          <a:pt x="35" y="14"/>
                        </a:moveTo>
                        <a:cubicBezTo>
                          <a:pt x="33" y="13"/>
                          <a:pt x="32" y="13"/>
                          <a:pt x="31" y="12"/>
                        </a:cubicBezTo>
                        <a:cubicBezTo>
                          <a:pt x="30" y="12"/>
                          <a:pt x="30" y="12"/>
                          <a:pt x="29" y="11"/>
                        </a:cubicBezTo>
                        <a:cubicBezTo>
                          <a:pt x="30" y="11"/>
                          <a:pt x="30" y="10"/>
                          <a:pt x="31" y="9"/>
                        </a:cubicBezTo>
                        <a:cubicBezTo>
                          <a:pt x="33" y="4"/>
                          <a:pt x="27" y="0"/>
                          <a:pt x="22" y="3"/>
                        </a:cubicBezTo>
                        <a:cubicBezTo>
                          <a:pt x="21" y="3"/>
                          <a:pt x="20" y="3"/>
                          <a:pt x="19" y="3"/>
                        </a:cubicBezTo>
                        <a:cubicBezTo>
                          <a:pt x="19" y="3"/>
                          <a:pt x="19" y="3"/>
                          <a:pt x="18" y="3"/>
                        </a:cubicBezTo>
                        <a:cubicBezTo>
                          <a:pt x="16" y="1"/>
                          <a:pt x="14" y="2"/>
                          <a:pt x="12" y="3"/>
                        </a:cubicBezTo>
                        <a:cubicBezTo>
                          <a:pt x="11" y="3"/>
                          <a:pt x="10" y="3"/>
                          <a:pt x="8" y="3"/>
                        </a:cubicBezTo>
                        <a:cubicBezTo>
                          <a:pt x="3" y="4"/>
                          <a:pt x="0" y="11"/>
                          <a:pt x="5" y="14"/>
                        </a:cubicBezTo>
                        <a:cubicBezTo>
                          <a:pt x="12" y="19"/>
                          <a:pt x="20" y="21"/>
                          <a:pt x="28" y="24"/>
                        </a:cubicBezTo>
                        <a:cubicBezTo>
                          <a:pt x="29" y="24"/>
                          <a:pt x="30" y="25"/>
                          <a:pt x="31" y="25"/>
                        </a:cubicBezTo>
                        <a:cubicBezTo>
                          <a:pt x="38" y="26"/>
                          <a:pt x="41" y="16"/>
                          <a:pt x="35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iSlîḓe">
                    <a:extLst>
                      <a:ext uri="{FF2B5EF4-FFF2-40B4-BE49-F238E27FC236}">
                        <a16:creationId xmlns:a16="http://schemas.microsoft.com/office/drawing/2014/main" xmlns="" id="{FF49F764-5556-486F-9047-2857E83029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77785" y="3265523"/>
                    <a:ext cx="165551" cy="200201"/>
                  </a:xfrm>
                  <a:custGeom>
                    <a:avLst/>
                    <a:gdLst>
                      <a:gd name="T0" fmla="*/ 67 w 74"/>
                      <a:gd name="T1" fmla="*/ 56 h 89"/>
                      <a:gd name="T2" fmla="*/ 57 w 74"/>
                      <a:gd name="T3" fmla="*/ 54 h 89"/>
                      <a:gd name="T4" fmla="*/ 37 w 74"/>
                      <a:gd name="T5" fmla="*/ 33 h 89"/>
                      <a:gd name="T6" fmla="*/ 26 w 74"/>
                      <a:gd name="T7" fmla="*/ 18 h 89"/>
                      <a:gd name="T8" fmla="*/ 24 w 74"/>
                      <a:gd name="T9" fmla="*/ 12 h 89"/>
                      <a:gd name="T10" fmla="*/ 24 w 74"/>
                      <a:gd name="T11" fmla="*/ 12 h 89"/>
                      <a:gd name="T12" fmla="*/ 21 w 74"/>
                      <a:gd name="T13" fmla="*/ 5 h 89"/>
                      <a:gd name="T14" fmla="*/ 12 w 74"/>
                      <a:gd name="T15" fmla="*/ 1 h 89"/>
                      <a:gd name="T16" fmla="*/ 8 w 74"/>
                      <a:gd name="T17" fmla="*/ 13 h 89"/>
                      <a:gd name="T18" fmla="*/ 10 w 74"/>
                      <a:gd name="T19" fmla="*/ 15 h 89"/>
                      <a:gd name="T20" fmla="*/ 13 w 74"/>
                      <a:gd name="T21" fmla="*/ 27 h 89"/>
                      <a:gd name="T22" fmla="*/ 22 w 74"/>
                      <a:gd name="T23" fmla="*/ 40 h 89"/>
                      <a:gd name="T24" fmla="*/ 29 w 74"/>
                      <a:gd name="T25" fmla="*/ 52 h 89"/>
                      <a:gd name="T26" fmla="*/ 36 w 74"/>
                      <a:gd name="T27" fmla="*/ 66 h 89"/>
                      <a:gd name="T28" fmla="*/ 36 w 74"/>
                      <a:gd name="T29" fmla="*/ 67 h 89"/>
                      <a:gd name="T30" fmla="*/ 33 w 74"/>
                      <a:gd name="T31" fmla="*/ 71 h 89"/>
                      <a:gd name="T32" fmla="*/ 30 w 74"/>
                      <a:gd name="T33" fmla="*/ 81 h 89"/>
                      <a:gd name="T34" fmla="*/ 41 w 74"/>
                      <a:gd name="T35" fmla="*/ 87 h 89"/>
                      <a:gd name="T36" fmla="*/ 66 w 74"/>
                      <a:gd name="T37" fmla="*/ 70 h 89"/>
                      <a:gd name="T38" fmla="*/ 71 w 74"/>
                      <a:gd name="T39" fmla="*/ 66 h 89"/>
                      <a:gd name="T40" fmla="*/ 67 w 74"/>
                      <a:gd name="T41" fmla="*/ 5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74" h="89">
                        <a:moveTo>
                          <a:pt x="67" y="56"/>
                        </a:moveTo>
                        <a:cubicBezTo>
                          <a:pt x="64" y="55"/>
                          <a:pt x="60" y="55"/>
                          <a:pt x="57" y="54"/>
                        </a:cubicBezTo>
                        <a:cubicBezTo>
                          <a:pt x="59" y="47"/>
                          <a:pt x="46" y="39"/>
                          <a:pt x="37" y="33"/>
                        </a:cubicBezTo>
                        <a:cubicBezTo>
                          <a:pt x="35" y="31"/>
                          <a:pt x="28" y="22"/>
                          <a:pt x="26" y="18"/>
                        </a:cubicBezTo>
                        <a:cubicBezTo>
                          <a:pt x="25" y="16"/>
                          <a:pt x="24" y="14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5" y="8"/>
                          <a:pt x="23" y="6"/>
                          <a:pt x="21" y="5"/>
                        </a:cubicBezTo>
                        <a:cubicBezTo>
                          <a:pt x="19" y="3"/>
                          <a:pt x="16" y="1"/>
                          <a:pt x="12" y="1"/>
                        </a:cubicBezTo>
                        <a:cubicBezTo>
                          <a:pt x="4" y="0"/>
                          <a:pt x="0" y="10"/>
                          <a:pt x="8" y="13"/>
                        </a:cubicBezTo>
                        <a:cubicBezTo>
                          <a:pt x="9" y="13"/>
                          <a:pt x="10" y="14"/>
                          <a:pt x="10" y="15"/>
                        </a:cubicBezTo>
                        <a:cubicBezTo>
                          <a:pt x="10" y="19"/>
                          <a:pt x="10" y="23"/>
                          <a:pt x="13" y="27"/>
                        </a:cubicBezTo>
                        <a:cubicBezTo>
                          <a:pt x="16" y="31"/>
                          <a:pt x="19" y="36"/>
                          <a:pt x="22" y="40"/>
                        </a:cubicBezTo>
                        <a:cubicBezTo>
                          <a:pt x="26" y="44"/>
                          <a:pt x="31" y="47"/>
                          <a:pt x="29" y="52"/>
                        </a:cubicBezTo>
                        <a:cubicBezTo>
                          <a:pt x="28" y="57"/>
                          <a:pt x="31" y="64"/>
                          <a:pt x="36" y="66"/>
                        </a:cubicBezTo>
                        <a:cubicBezTo>
                          <a:pt x="36" y="66"/>
                          <a:pt x="36" y="67"/>
                          <a:pt x="36" y="67"/>
                        </a:cubicBezTo>
                        <a:cubicBezTo>
                          <a:pt x="35" y="68"/>
                          <a:pt x="34" y="70"/>
                          <a:pt x="33" y="71"/>
                        </a:cubicBezTo>
                        <a:cubicBezTo>
                          <a:pt x="31" y="75"/>
                          <a:pt x="30" y="77"/>
                          <a:pt x="30" y="81"/>
                        </a:cubicBezTo>
                        <a:cubicBezTo>
                          <a:pt x="30" y="86"/>
                          <a:pt x="36" y="89"/>
                          <a:pt x="41" y="87"/>
                        </a:cubicBezTo>
                        <a:cubicBezTo>
                          <a:pt x="50" y="83"/>
                          <a:pt x="61" y="79"/>
                          <a:pt x="66" y="70"/>
                        </a:cubicBezTo>
                        <a:cubicBezTo>
                          <a:pt x="67" y="69"/>
                          <a:pt x="69" y="67"/>
                          <a:pt x="71" y="66"/>
                        </a:cubicBezTo>
                        <a:cubicBezTo>
                          <a:pt x="74" y="62"/>
                          <a:pt x="72" y="56"/>
                          <a:pt x="67" y="5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îŝļïḓè">
                    <a:extLst>
                      <a:ext uri="{FF2B5EF4-FFF2-40B4-BE49-F238E27FC236}">
                        <a16:creationId xmlns:a16="http://schemas.microsoft.com/office/drawing/2014/main" xmlns="" id="{FB4DEAA3-9418-42F8-92C3-BF0F0487DB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41613" y="3662076"/>
                    <a:ext cx="48126" cy="63526"/>
                  </a:xfrm>
                  <a:custGeom>
                    <a:avLst/>
                    <a:gdLst>
                      <a:gd name="T0" fmla="*/ 21 w 21"/>
                      <a:gd name="T1" fmla="*/ 22 h 28"/>
                      <a:gd name="T2" fmla="*/ 20 w 21"/>
                      <a:gd name="T3" fmla="*/ 11 h 28"/>
                      <a:gd name="T4" fmla="*/ 10 w 21"/>
                      <a:gd name="T5" fmla="*/ 1 h 28"/>
                      <a:gd name="T6" fmla="*/ 5 w 21"/>
                      <a:gd name="T7" fmla="*/ 13 h 28"/>
                      <a:gd name="T8" fmla="*/ 7 w 21"/>
                      <a:gd name="T9" fmla="*/ 14 h 28"/>
                      <a:gd name="T10" fmla="*/ 7 w 21"/>
                      <a:gd name="T11" fmla="*/ 15 h 28"/>
                      <a:gd name="T12" fmla="*/ 7 w 21"/>
                      <a:gd name="T13" fmla="*/ 15 h 28"/>
                      <a:gd name="T14" fmla="*/ 7 w 21"/>
                      <a:gd name="T15" fmla="*/ 15 h 28"/>
                      <a:gd name="T16" fmla="*/ 7 w 21"/>
                      <a:gd name="T17" fmla="*/ 21 h 28"/>
                      <a:gd name="T18" fmla="*/ 15 w 21"/>
                      <a:gd name="T19" fmla="*/ 28 h 28"/>
                      <a:gd name="T20" fmla="*/ 21 w 21"/>
                      <a:gd name="T21" fmla="*/ 22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1" h="28">
                        <a:moveTo>
                          <a:pt x="21" y="22"/>
                        </a:moveTo>
                        <a:cubicBezTo>
                          <a:pt x="21" y="18"/>
                          <a:pt x="21" y="15"/>
                          <a:pt x="20" y="11"/>
                        </a:cubicBezTo>
                        <a:cubicBezTo>
                          <a:pt x="19" y="6"/>
                          <a:pt x="15" y="3"/>
                          <a:pt x="10" y="1"/>
                        </a:cubicBezTo>
                        <a:cubicBezTo>
                          <a:pt x="3" y="0"/>
                          <a:pt x="0" y="9"/>
                          <a:pt x="5" y="13"/>
                        </a:cubicBezTo>
                        <a:cubicBezTo>
                          <a:pt x="6" y="14"/>
                          <a:pt x="7" y="14"/>
                          <a:pt x="7" y="14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8" y="17"/>
                          <a:pt x="8" y="19"/>
                          <a:pt x="7" y="21"/>
                        </a:cubicBezTo>
                        <a:cubicBezTo>
                          <a:pt x="7" y="25"/>
                          <a:pt x="10" y="28"/>
                          <a:pt x="15" y="28"/>
                        </a:cubicBezTo>
                        <a:cubicBezTo>
                          <a:pt x="18" y="28"/>
                          <a:pt x="21" y="25"/>
                          <a:pt x="2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íŝḷïḋe">
                    <a:extLst>
                      <a:ext uri="{FF2B5EF4-FFF2-40B4-BE49-F238E27FC236}">
                        <a16:creationId xmlns:a16="http://schemas.microsoft.com/office/drawing/2014/main" xmlns="" id="{20D0CE0B-9FD7-480F-9339-99C9145E63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53264" y="3717902"/>
                    <a:ext cx="59676" cy="48126"/>
                  </a:xfrm>
                  <a:custGeom>
                    <a:avLst/>
                    <a:gdLst>
                      <a:gd name="T0" fmla="*/ 25 w 26"/>
                      <a:gd name="T1" fmla="*/ 6 h 21"/>
                      <a:gd name="T2" fmla="*/ 22 w 26"/>
                      <a:gd name="T3" fmla="*/ 1 h 21"/>
                      <a:gd name="T4" fmla="*/ 19 w 26"/>
                      <a:gd name="T5" fmla="*/ 0 h 21"/>
                      <a:gd name="T6" fmla="*/ 12 w 26"/>
                      <a:gd name="T7" fmla="*/ 3 h 21"/>
                      <a:gd name="T8" fmla="*/ 10 w 26"/>
                      <a:gd name="T9" fmla="*/ 2 h 21"/>
                      <a:gd name="T10" fmla="*/ 10 w 26"/>
                      <a:gd name="T11" fmla="*/ 3 h 21"/>
                      <a:gd name="T12" fmla="*/ 4 w 26"/>
                      <a:gd name="T13" fmla="*/ 3 h 21"/>
                      <a:gd name="T14" fmla="*/ 2 w 26"/>
                      <a:gd name="T15" fmla="*/ 12 h 21"/>
                      <a:gd name="T16" fmla="*/ 9 w 26"/>
                      <a:gd name="T17" fmla="*/ 18 h 21"/>
                      <a:gd name="T18" fmla="*/ 18 w 26"/>
                      <a:gd name="T19" fmla="*/ 21 h 21"/>
                      <a:gd name="T20" fmla="*/ 26 w 26"/>
                      <a:gd name="T21" fmla="*/ 12 h 21"/>
                      <a:gd name="T22" fmla="*/ 25 w 26"/>
                      <a:gd name="T23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1">
                        <a:moveTo>
                          <a:pt x="25" y="6"/>
                        </a:moveTo>
                        <a:cubicBezTo>
                          <a:pt x="25" y="4"/>
                          <a:pt x="24" y="2"/>
                          <a:pt x="22" y="1"/>
                        </a:cubicBezTo>
                        <a:cubicBezTo>
                          <a:pt x="21" y="0"/>
                          <a:pt x="20" y="0"/>
                          <a:pt x="19" y="0"/>
                        </a:cubicBezTo>
                        <a:cubicBezTo>
                          <a:pt x="16" y="0"/>
                          <a:pt x="13" y="1"/>
                          <a:pt x="12" y="3"/>
                        </a:cubicBezTo>
                        <a:cubicBezTo>
                          <a:pt x="11" y="3"/>
                          <a:pt x="11" y="3"/>
                          <a:pt x="10" y="2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8" y="2"/>
                          <a:pt x="6" y="2"/>
                          <a:pt x="4" y="3"/>
                        </a:cubicBezTo>
                        <a:cubicBezTo>
                          <a:pt x="1" y="5"/>
                          <a:pt x="0" y="9"/>
                          <a:pt x="2" y="12"/>
                        </a:cubicBezTo>
                        <a:cubicBezTo>
                          <a:pt x="4" y="14"/>
                          <a:pt x="6" y="16"/>
                          <a:pt x="9" y="18"/>
                        </a:cubicBezTo>
                        <a:cubicBezTo>
                          <a:pt x="11" y="20"/>
                          <a:pt x="15" y="21"/>
                          <a:pt x="18" y="21"/>
                        </a:cubicBezTo>
                        <a:cubicBezTo>
                          <a:pt x="23" y="20"/>
                          <a:pt x="26" y="16"/>
                          <a:pt x="26" y="12"/>
                        </a:cubicBezTo>
                        <a:cubicBezTo>
                          <a:pt x="26" y="9"/>
                          <a:pt x="26" y="8"/>
                          <a:pt x="2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šḷiďe">
                    <a:extLst>
                      <a:ext uri="{FF2B5EF4-FFF2-40B4-BE49-F238E27FC236}">
                        <a16:creationId xmlns:a16="http://schemas.microsoft.com/office/drawing/2014/main" xmlns="" id="{B131DE74-1481-4DCE-A78A-341C226D9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96834" y="2705345"/>
                    <a:ext cx="1422586" cy="2852870"/>
                  </a:xfrm>
                  <a:custGeom>
                    <a:avLst/>
                    <a:gdLst>
                      <a:gd name="T0" fmla="*/ 584 w 632"/>
                      <a:gd name="T1" fmla="*/ 704 h 1270"/>
                      <a:gd name="T2" fmla="*/ 513 w 632"/>
                      <a:gd name="T3" fmla="*/ 585 h 1270"/>
                      <a:gd name="T4" fmla="*/ 587 w 632"/>
                      <a:gd name="T5" fmla="*/ 689 h 1270"/>
                      <a:gd name="T6" fmla="*/ 624 w 632"/>
                      <a:gd name="T7" fmla="*/ 605 h 1270"/>
                      <a:gd name="T8" fmla="*/ 624 w 632"/>
                      <a:gd name="T9" fmla="*/ 461 h 1270"/>
                      <a:gd name="T10" fmla="*/ 347 w 632"/>
                      <a:gd name="T11" fmla="*/ 97 h 1270"/>
                      <a:gd name="T12" fmla="*/ 94 w 632"/>
                      <a:gd name="T13" fmla="*/ 8 h 1270"/>
                      <a:gd name="T14" fmla="*/ 108 w 632"/>
                      <a:gd name="T15" fmla="*/ 38 h 1270"/>
                      <a:gd name="T16" fmla="*/ 202 w 632"/>
                      <a:gd name="T17" fmla="*/ 116 h 1270"/>
                      <a:gd name="T18" fmla="*/ 256 w 632"/>
                      <a:gd name="T19" fmla="*/ 174 h 1270"/>
                      <a:gd name="T20" fmla="*/ 239 w 632"/>
                      <a:gd name="T21" fmla="*/ 169 h 1270"/>
                      <a:gd name="T22" fmla="*/ 153 w 632"/>
                      <a:gd name="T23" fmla="*/ 168 h 1270"/>
                      <a:gd name="T24" fmla="*/ 158 w 632"/>
                      <a:gd name="T25" fmla="*/ 260 h 1270"/>
                      <a:gd name="T26" fmla="*/ 207 w 632"/>
                      <a:gd name="T27" fmla="*/ 272 h 1270"/>
                      <a:gd name="T28" fmla="*/ 203 w 632"/>
                      <a:gd name="T29" fmla="*/ 215 h 1270"/>
                      <a:gd name="T30" fmla="*/ 252 w 632"/>
                      <a:gd name="T31" fmla="*/ 224 h 1270"/>
                      <a:gd name="T32" fmla="*/ 251 w 632"/>
                      <a:gd name="T33" fmla="*/ 255 h 1270"/>
                      <a:gd name="T34" fmla="*/ 195 w 632"/>
                      <a:gd name="T35" fmla="*/ 279 h 1270"/>
                      <a:gd name="T36" fmla="*/ 186 w 632"/>
                      <a:gd name="T37" fmla="*/ 295 h 1270"/>
                      <a:gd name="T38" fmla="*/ 123 w 632"/>
                      <a:gd name="T39" fmla="*/ 345 h 1270"/>
                      <a:gd name="T40" fmla="*/ 96 w 632"/>
                      <a:gd name="T41" fmla="*/ 405 h 1270"/>
                      <a:gd name="T42" fmla="*/ 93 w 632"/>
                      <a:gd name="T43" fmla="*/ 460 h 1270"/>
                      <a:gd name="T44" fmla="*/ 124 w 632"/>
                      <a:gd name="T45" fmla="*/ 491 h 1270"/>
                      <a:gd name="T46" fmla="*/ 76 w 632"/>
                      <a:gd name="T47" fmla="*/ 572 h 1270"/>
                      <a:gd name="T48" fmla="*/ 10 w 632"/>
                      <a:gd name="T49" fmla="*/ 707 h 1270"/>
                      <a:gd name="T50" fmla="*/ 2 w 632"/>
                      <a:gd name="T51" fmla="*/ 744 h 1270"/>
                      <a:gd name="T52" fmla="*/ 43 w 632"/>
                      <a:gd name="T53" fmla="*/ 821 h 1270"/>
                      <a:gd name="T54" fmla="*/ 133 w 632"/>
                      <a:gd name="T55" fmla="*/ 870 h 1270"/>
                      <a:gd name="T56" fmla="*/ 224 w 632"/>
                      <a:gd name="T57" fmla="*/ 847 h 1270"/>
                      <a:gd name="T58" fmla="*/ 305 w 632"/>
                      <a:gd name="T59" fmla="*/ 891 h 1270"/>
                      <a:gd name="T60" fmla="*/ 319 w 632"/>
                      <a:gd name="T61" fmla="*/ 1048 h 1270"/>
                      <a:gd name="T62" fmla="*/ 286 w 632"/>
                      <a:gd name="T63" fmla="*/ 1171 h 1270"/>
                      <a:gd name="T64" fmla="*/ 275 w 632"/>
                      <a:gd name="T65" fmla="*/ 1263 h 1270"/>
                      <a:gd name="T66" fmla="*/ 383 w 632"/>
                      <a:gd name="T67" fmla="*/ 1218 h 1270"/>
                      <a:gd name="T68" fmla="*/ 500 w 632"/>
                      <a:gd name="T69" fmla="*/ 1073 h 1270"/>
                      <a:gd name="T70" fmla="*/ 564 w 632"/>
                      <a:gd name="T71" fmla="*/ 904 h 1270"/>
                      <a:gd name="T72" fmla="*/ 631 w 632"/>
                      <a:gd name="T73" fmla="*/ 709 h 1270"/>
                      <a:gd name="T74" fmla="*/ 211 w 632"/>
                      <a:gd name="T75" fmla="*/ 404 h 1270"/>
                      <a:gd name="T76" fmla="*/ 300 w 632"/>
                      <a:gd name="T77" fmla="*/ 429 h 1270"/>
                      <a:gd name="T78" fmla="*/ 320 w 632"/>
                      <a:gd name="T79" fmla="*/ 454 h 1270"/>
                      <a:gd name="T80" fmla="*/ 315 w 632"/>
                      <a:gd name="T81" fmla="*/ 424 h 1270"/>
                      <a:gd name="T82" fmla="*/ 258 w 632"/>
                      <a:gd name="T83" fmla="*/ 374 h 1270"/>
                      <a:gd name="T84" fmla="*/ 330 w 632"/>
                      <a:gd name="T85" fmla="*/ 432 h 1270"/>
                      <a:gd name="T86" fmla="*/ 376 w 632"/>
                      <a:gd name="T87" fmla="*/ 433 h 1270"/>
                      <a:gd name="T88" fmla="*/ 396 w 632"/>
                      <a:gd name="T89" fmla="*/ 448 h 1270"/>
                      <a:gd name="T90" fmla="*/ 375 w 632"/>
                      <a:gd name="T91" fmla="*/ 515 h 1270"/>
                      <a:gd name="T92" fmla="*/ 288 w 632"/>
                      <a:gd name="T93" fmla="*/ 487 h 1270"/>
                      <a:gd name="T94" fmla="*/ 173 w 632"/>
                      <a:gd name="T95" fmla="*/ 485 h 1270"/>
                      <a:gd name="T96" fmla="*/ 166 w 632"/>
                      <a:gd name="T97" fmla="*/ 478 h 1270"/>
                      <a:gd name="T98" fmla="*/ 408 w 632"/>
                      <a:gd name="T99" fmla="*/ 350 h 1270"/>
                      <a:gd name="T100" fmla="*/ 397 w 632"/>
                      <a:gd name="T101" fmla="*/ 400 h 1270"/>
                      <a:gd name="T102" fmla="*/ 581 w 632"/>
                      <a:gd name="T103" fmla="*/ 553 h 1270"/>
                      <a:gd name="T104" fmla="*/ 598 w 632"/>
                      <a:gd name="T105" fmla="*/ 520 h 1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32" h="1270">
                        <a:moveTo>
                          <a:pt x="631" y="709"/>
                        </a:moveTo>
                        <a:cubicBezTo>
                          <a:pt x="632" y="700"/>
                          <a:pt x="627" y="695"/>
                          <a:pt x="618" y="694"/>
                        </a:cubicBezTo>
                        <a:cubicBezTo>
                          <a:pt x="613" y="693"/>
                          <a:pt x="610" y="696"/>
                          <a:pt x="609" y="700"/>
                        </a:cubicBezTo>
                        <a:cubicBezTo>
                          <a:pt x="601" y="705"/>
                          <a:pt x="589" y="715"/>
                          <a:pt x="584" y="704"/>
                        </a:cubicBezTo>
                        <a:cubicBezTo>
                          <a:pt x="581" y="696"/>
                          <a:pt x="578" y="689"/>
                          <a:pt x="572" y="682"/>
                        </a:cubicBezTo>
                        <a:cubicBezTo>
                          <a:pt x="564" y="673"/>
                          <a:pt x="555" y="668"/>
                          <a:pt x="549" y="657"/>
                        </a:cubicBezTo>
                        <a:cubicBezTo>
                          <a:pt x="546" y="651"/>
                          <a:pt x="542" y="645"/>
                          <a:pt x="537" y="639"/>
                        </a:cubicBezTo>
                        <a:cubicBezTo>
                          <a:pt x="536" y="619"/>
                          <a:pt x="527" y="598"/>
                          <a:pt x="513" y="585"/>
                        </a:cubicBezTo>
                        <a:cubicBezTo>
                          <a:pt x="513" y="584"/>
                          <a:pt x="513" y="582"/>
                          <a:pt x="512" y="581"/>
                        </a:cubicBezTo>
                        <a:cubicBezTo>
                          <a:pt x="519" y="590"/>
                          <a:pt x="526" y="598"/>
                          <a:pt x="532" y="607"/>
                        </a:cubicBezTo>
                        <a:cubicBezTo>
                          <a:pt x="540" y="618"/>
                          <a:pt x="546" y="629"/>
                          <a:pt x="556" y="638"/>
                        </a:cubicBezTo>
                        <a:cubicBezTo>
                          <a:pt x="571" y="653"/>
                          <a:pt x="588" y="667"/>
                          <a:pt x="587" y="689"/>
                        </a:cubicBezTo>
                        <a:cubicBezTo>
                          <a:pt x="586" y="692"/>
                          <a:pt x="588" y="696"/>
                          <a:pt x="592" y="697"/>
                        </a:cubicBezTo>
                        <a:cubicBezTo>
                          <a:pt x="593" y="697"/>
                          <a:pt x="594" y="697"/>
                          <a:pt x="594" y="697"/>
                        </a:cubicBezTo>
                        <a:cubicBezTo>
                          <a:pt x="598" y="697"/>
                          <a:pt x="602" y="695"/>
                          <a:pt x="603" y="691"/>
                        </a:cubicBezTo>
                        <a:cubicBezTo>
                          <a:pt x="606" y="661"/>
                          <a:pt x="620" y="634"/>
                          <a:pt x="624" y="605"/>
                        </a:cubicBezTo>
                        <a:cubicBezTo>
                          <a:pt x="626" y="593"/>
                          <a:pt x="625" y="579"/>
                          <a:pt x="625" y="567"/>
                        </a:cubicBezTo>
                        <a:cubicBezTo>
                          <a:pt x="625" y="552"/>
                          <a:pt x="610" y="543"/>
                          <a:pt x="609" y="528"/>
                        </a:cubicBezTo>
                        <a:cubicBezTo>
                          <a:pt x="609" y="524"/>
                          <a:pt x="607" y="522"/>
                          <a:pt x="604" y="520"/>
                        </a:cubicBezTo>
                        <a:cubicBezTo>
                          <a:pt x="626" y="520"/>
                          <a:pt x="624" y="473"/>
                          <a:pt x="624" y="461"/>
                        </a:cubicBezTo>
                        <a:cubicBezTo>
                          <a:pt x="624" y="445"/>
                          <a:pt x="626" y="429"/>
                          <a:pt x="621" y="414"/>
                        </a:cubicBezTo>
                        <a:cubicBezTo>
                          <a:pt x="615" y="398"/>
                          <a:pt x="603" y="384"/>
                          <a:pt x="596" y="368"/>
                        </a:cubicBezTo>
                        <a:cubicBezTo>
                          <a:pt x="579" y="329"/>
                          <a:pt x="561" y="293"/>
                          <a:pt x="535" y="258"/>
                        </a:cubicBezTo>
                        <a:cubicBezTo>
                          <a:pt x="485" y="192"/>
                          <a:pt x="417" y="142"/>
                          <a:pt x="347" y="97"/>
                        </a:cubicBezTo>
                        <a:cubicBezTo>
                          <a:pt x="313" y="76"/>
                          <a:pt x="276" y="57"/>
                          <a:pt x="239" y="44"/>
                        </a:cubicBezTo>
                        <a:cubicBezTo>
                          <a:pt x="196" y="29"/>
                          <a:pt x="156" y="15"/>
                          <a:pt x="111" y="11"/>
                        </a:cubicBezTo>
                        <a:cubicBezTo>
                          <a:pt x="106" y="11"/>
                          <a:pt x="103" y="12"/>
                          <a:pt x="100" y="14"/>
                        </a:cubicBezTo>
                        <a:cubicBezTo>
                          <a:pt x="98" y="12"/>
                          <a:pt x="96" y="10"/>
                          <a:pt x="94" y="8"/>
                        </a:cubicBezTo>
                        <a:cubicBezTo>
                          <a:pt x="88" y="0"/>
                          <a:pt x="74" y="9"/>
                          <a:pt x="81" y="18"/>
                        </a:cubicBezTo>
                        <a:cubicBezTo>
                          <a:pt x="85" y="23"/>
                          <a:pt x="90" y="26"/>
                          <a:pt x="95" y="29"/>
                        </a:cubicBezTo>
                        <a:cubicBezTo>
                          <a:pt x="97" y="34"/>
                          <a:pt x="100" y="37"/>
                          <a:pt x="106" y="37"/>
                        </a:cubicBezTo>
                        <a:cubicBezTo>
                          <a:pt x="107" y="37"/>
                          <a:pt x="107" y="38"/>
                          <a:pt x="108" y="38"/>
                        </a:cubicBezTo>
                        <a:cubicBezTo>
                          <a:pt x="117" y="44"/>
                          <a:pt x="131" y="54"/>
                          <a:pt x="131" y="60"/>
                        </a:cubicBezTo>
                        <a:cubicBezTo>
                          <a:pt x="131" y="79"/>
                          <a:pt x="159" y="84"/>
                          <a:pt x="173" y="91"/>
                        </a:cubicBezTo>
                        <a:cubicBezTo>
                          <a:pt x="178" y="93"/>
                          <a:pt x="201" y="96"/>
                          <a:pt x="199" y="101"/>
                        </a:cubicBezTo>
                        <a:cubicBezTo>
                          <a:pt x="197" y="106"/>
                          <a:pt x="198" y="113"/>
                          <a:pt x="202" y="116"/>
                        </a:cubicBezTo>
                        <a:cubicBezTo>
                          <a:pt x="209" y="122"/>
                          <a:pt x="216" y="123"/>
                          <a:pt x="225" y="124"/>
                        </a:cubicBezTo>
                        <a:cubicBezTo>
                          <a:pt x="232" y="124"/>
                          <a:pt x="238" y="126"/>
                          <a:pt x="244" y="128"/>
                        </a:cubicBezTo>
                        <a:cubicBezTo>
                          <a:pt x="243" y="136"/>
                          <a:pt x="243" y="147"/>
                          <a:pt x="244" y="154"/>
                        </a:cubicBezTo>
                        <a:cubicBezTo>
                          <a:pt x="244" y="164"/>
                          <a:pt x="248" y="168"/>
                          <a:pt x="256" y="174"/>
                        </a:cubicBezTo>
                        <a:cubicBezTo>
                          <a:pt x="254" y="172"/>
                          <a:pt x="264" y="185"/>
                          <a:pt x="257" y="178"/>
                        </a:cubicBezTo>
                        <a:cubicBezTo>
                          <a:pt x="255" y="176"/>
                          <a:pt x="253" y="174"/>
                          <a:pt x="250" y="174"/>
                        </a:cubicBezTo>
                        <a:cubicBezTo>
                          <a:pt x="246" y="173"/>
                          <a:pt x="239" y="173"/>
                          <a:pt x="233" y="172"/>
                        </a:cubicBezTo>
                        <a:cubicBezTo>
                          <a:pt x="235" y="172"/>
                          <a:pt x="237" y="171"/>
                          <a:pt x="239" y="169"/>
                        </a:cubicBezTo>
                        <a:cubicBezTo>
                          <a:pt x="244" y="163"/>
                          <a:pt x="242" y="152"/>
                          <a:pt x="236" y="147"/>
                        </a:cubicBezTo>
                        <a:cubicBezTo>
                          <a:pt x="233" y="145"/>
                          <a:pt x="230" y="146"/>
                          <a:pt x="227" y="147"/>
                        </a:cubicBezTo>
                        <a:cubicBezTo>
                          <a:pt x="214" y="155"/>
                          <a:pt x="196" y="135"/>
                          <a:pt x="183" y="141"/>
                        </a:cubicBezTo>
                        <a:cubicBezTo>
                          <a:pt x="171" y="147"/>
                          <a:pt x="156" y="154"/>
                          <a:pt x="153" y="168"/>
                        </a:cubicBezTo>
                        <a:cubicBezTo>
                          <a:pt x="151" y="175"/>
                          <a:pt x="151" y="182"/>
                          <a:pt x="152" y="189"/>
                        </a:cubicBezTo>
                        <a:cubicBezTo>
                          <a:pt x="153" y="197"/>
                          <a:pt x="153" y="205"/>
                          <a:pt x="147" y="211"/>
                        </a:cubicBezTo>
                        <a:cubicBezTo>
                          <a:pt x="145" y="213"/>
                          <a:pt x="142" y="216"/>
                          <a:pt x="142" y="218"/>
                        </a:cubicBezTo>
                        <a:cubicBezTo>
                          <a:pt x="140" y="230"/>
                          <a:pt x="148" y="253"/>
                          <a:pt x="158" y="260"/>
                        </a:cubicBezTo>
                        <a:cubicBezTo>
                          <a:pt x="163" y="263"/>
                          <a:pt x="169" y="262"/>
                          <a:pt x="171" y="257"/>
                        </a:cubicBezTo>
                        <a:cubicBezTo>
                          <a:pt x="173" y="254"/>
                          <a:pt x="176" y="244"/>
                          <a:pt x="182" y="245"/>
                        </a:cubicBezTo>
                        <a:cubicBezTo>
                          <a:pt x="188" y="246"/>
                          <a:pt x="198" y="257"/>
                          <a:pt x="197" y="264"/>
                        </a:cubicBezTo>
                        <a:cubicBezTo>
                          <a:pt x="197" y="269"/>
                          <a:pt x="202" y="274"/>
                          <a:pt x="207" y="272"/>
                        </a:cubicBezTo>
                        <a:cubicBezTo>
                          <a:pt x="209" y="271"/>
                          <a:pt x="210" y="271"/>
                          <a:pt x="210" y="271"/>
                        </a:cubicBezTo>
                        <a:cubicBezTo>
                          <a:pt x="215" y="272"/>
                          <a:pt x="219" y="269"/>
                          <a:pt x="221" y="265"/>
                        </a:cubicBezTo>
                        <a:cubicBezTo>
                          <a:pt x="222" y="259"/>
                          <a:pt x="226" y="249"/>
                          <a:pt x="223" y="243"/>
                        </a:cubicBezTo>
                        <a:cubicBezTo>
                          <a:pt x="219" y="232"/>
                          <a:pt x="200" y="231"/>
                          <a:pt x="203" y="215"/>
                        </a:cubicBezTo>
                        <a:cubicBezTo>
                          <a:pt x="204" y="210"/>
                          <a:pt x="203" y="207"/>
                          <a:pt x="202" y="202"/>
                        </a:cubicBezTo>
                        <a:cubicBezTo>
                          <a:pt x="202" y="201"/>
                          <a:pt x="196" y="186"/>
                          <a:pt x="197" y="186"/>
                        </a:cubicBezTo>
                        <a:cubicBezTo>
                          <a:pt x="214" y="191"/>
                          <a:pt x="207" y="209"/>
                          <a:pt x="211" y="220"/>
                        </a:cubicBezTo>
                        <a:cubicBezTo>
                          <a:pt x="217" y="234"/>
                          <a:pt x="242" y="233"/>
                          <a:pt x="252" y="224"/>
                        </a:cubicBezTo>
                        <a:cubicBezTo>
                          <a:pt x="253" y="224"/>
                          <a:pt x="264" y="214"/>
                          <a:pt x="265" y="217"/>
                        </a:cubicBezTo>
                        <a:cubicBezTo>
                          <a:pt x="267" y="220"/>
                          <a:pt x="274" y="222"/>
                          <a:pt x="267" y="227"/>
                        </a:cubicBezTo>
                        <a:cubicBezTo>
                          <a:pt x="259" y="232"/>
                          <a:pt x="250" y="238"/>
                          <a:pt x="248" y="247"/>
                        </a:cubicBezTo>
                        <a:cubicBezTo>
                          <a:pt x="246" y="250"/>
                          <a:pt x="248" y="253"/>
                          <a:pt x="251" y="255"/>
                        </a:cubicBezTo>
                        <a:cubicBezTo>
                          <a:pt x="255" y="257"/>
                          <a:pt x="252" y="262"/>
                          <a:pt x="254" y="266"/>
                        </a:cubicBezTo>
                        <a:cubicBezTo>
                          <a:pt x="263" y="280"/>
                          <a:pt x="240" y="281"/>
                          <a:pt x="231" y="280"/>
                        </a:cubicBezTo>
                        <a:cubicBezTo>
                          <a:pt x="225" y="279"/>
                          <a:pt x="220" y="282"/>
                          <a:pt x="215" y="284"/>
                        </a:cubicBezTo>
                        <a:cubicBezTo>
                          <a:pt x="213" y="284"/>
                          <a:pt x="200" y="282"/>
                          <a:pt x="195" y="279"/>
                        </a:cubicBezTo>
                        <a:cubicBezTo>
                          <a:pt x="195" y="277"/>
                          <a:pt x="194" y="275"/>
                          <a:pt x="195" y="272"/>
                        </a:cubicBezTo>
                        <a:cubicBezTo>
                          <a:pt x="195" y="266"/>
                          <a:pt x="187" y="262"/>
                          <a:pt x="183" y="267"/>
                        </a:cubicBezTo>
                        <a:cubicBezTo>
                          <a:pt x="179" y="271"/>
                          <a:pt x="179" y="275"/>
                          <a:pt x="180" y="279"/>
                        </a:cubicBezTo>
                        <a:cubicBezTo>
                          <a:pt x="180" y="286"/>
                          <a:pt x="180" y="293"/>
                          <a:pt x="186" y="295"/>
                        </a:cubicBezTo>
                        <a:cubicBezTo>
                          <a:pt x="189" y="296"/>
                          <a:pt x="192" y="297"/>
                          <a:pt x="195" y="297"/>
                        </a:cubicBezTo>
                        <a:cubicBezTo>
                          <a:pt x="183" y="302"/>
                          <a:pt x="183" y="312"/>
                          <a:pt x="172" y="319"/>
                        </a:cubicBezTo>
                        <a:cubicBezTo>
                          <a:pt x="165" y="325"/>
                          <a:pt x="154" y="320"/>
                          <a:pt x="149" y="330"/>
                        </a:cubicBezTo>
                        <a:cubicBezTo>
                          <a:pt x="145" y="339"/>
                          <a:pt x="130" y="338"/>
                          <a:pt x="123" y="345"/>
                        </a:cubicBezTo>
                        <a:cubicBezTo>
                          <a:pt x="120" y="348"/>
                          <a:pt x="116" y="354"/>
                          <a:pt x="120" y="358"/>
                        </a:cubicBezTo>
                        <a:cubicBezTo>
                          <a:pt x="133" y="367"/>
                          <a:pt x="145" y="372"/>
                          <a:pt x="150" y="387"/>
                        </a:cubicBezTo>
                        <a:cubicBezTo>
                          <a:pt x="156" y="401"/>
                          <a:pt x="108" y="398"/>
                          <a:pt x="104" y="399"/>
                        </a:cubicBezTo>
                        <a:cubicBezTo>
                          <a:pt x="99" y="399"/>
                          <a:pt x="97" y="402"/>
                          <a:pt x="96" y="405"/>
                        </a:cubicBezTo>
                        <a:cubicBezTo>
                          <a:pt x="94" y="404"/>
                          <a:pt x="94" y="404"/>
                          <a:pt x="91" y="404"/>
                        </a:cubicBezTo>
                        <a:cubicBezTo>
                          <a:pt x="89" y="403"/>
                          <a:pt x="88" y="405"/>
                          <a:pt x="87" y="406"/>
                        </a:cubicBezTo>
                        <a:cubicBezTo>
                          <a:pt x="85" y="417"/>
                          <a:pt x="88" y="427"/>
                          <a:pt x="92" y="438"/>
                        </a:cubicBezTo>
                        <a:cubicBezTo>
                          <a:pt x="94" y="446"/>
                          <a:pt x="95" y="452"/>
                          <a:pt x="93" y="460"/>
                        </a:cubicBezTo>
                        <a:cubicBezTo>
                          <a:pt x="92" y="462"/>
                          <a:pt x="93" y="466"/>
                          <a:pt x="94" y="468"/>
                        </a:cubicBezTo>
                        <a:cubicBezTo>
                          <a:pt x="98" y="473"/>
                          <a:pt x="104" y="473"/>
                          <a:pt x="110" y="473"/>
                        </a:cubicBezTo>
                        <a:cubicBezTo>
                          <a:pt x="117" y="473"/>
                          <a:pt x="125" y="485"/>
                          <a:pt x="132" y="487"/>
                        </a:cubicBezTo>
                        <a:cubicBezTo>
                          <a:pt x="130" y="486"/>
                          <a:pt x="127" y="487"/>
                          <a:pt x="124" y="491"/>
                        </a:cubicBezTo>
                        <a:cubicBezTo>
                          <a:pt x="116" y="500"/>
                          <a:pt x="121" y="516"/>
                          <a:pt x="112" y="525"/>
                        </a:cubicBezTo>
                        <a:cubicBezTo>
                          <a:pt x="111" y="523"/>
                          <a:pt x="109" y="522"/>
                          <a:pt x="105" y="521"/>
                        </a:cubicBezTo>
                        <a:cubicBezTo>
                          <a:pt x="101" y="520"/>
                          <a:pt x="98" y="522"/>
                          <a:pt x="96" y="526"/>
                        </a:cubicBezTo>
                        <a:cubicBezTo>
                          <a:pt x="87" y="541"/>
                          <a:pt x="90" y="558"/>
                          <a:pt x="76" y="572"/>
                        </a:cubicBezTo>
                        <a:cubicBezTo>
                          <a:pt x="70" y="579"/>
                          <a:pt x="62" y="586"/>
                          <a:pt x="56" y="593"/>
                        </a:cubicBezTo>
                        <a:cubicBezTo>
                          <a:pt x="49" y="601"/>
                          <a:pt x="41" y="607"/>
                          <a:pt x="34" y="614"/>
                        </a:cubicBezTo>
                        <a:cubicBezTo>
                          <a:pt x="23" y="626"/>
                          <a:pt x="22" y="646"/>
                          <a:pt x="14" y="659"/>
                        </a:cubicBezTo>
                        <a:cubicBezTo>
                          <a:pt x="5" y="673"/>
                          <a:pt x="23" y="695"/>
                          <a:pt x="10" y="707"/>
                        </a:cubicBezTo>
                        <a:cubicBezTo>
                          <a:pt x="9" y="707"/>
                          <a:pt x="9" y="707"/>
                          <a:pt x="8" y="708"/>
                        </a:cubicBezTo>
                        <a:cubicBezTo>
                          <a:pt x="7" y="709"/>
                          <a:pt x="6" y="709"/>
                          <a:pt x="6" y="710"/>
                        </a:cubicBezTo>
                        <a:cubicBezTo>
                          <a:pt x="0" y="714"/>
                          <a:pt x="2" y="720"/>
                          <a:pt x="6" y="723"/>
                        </a:cubicBezTo>
                        <a:cubicBezTo>
                          <a:pt x="3" y="730"/>
                          <a:pt x="2" y="736"/>
                          <a:pt x="2" y="744"/>
                        </a:cubicBezTo>
                        <a:cubicBezTo>
                          <a:pt x="1" y="747"/>
                          <a:pt x="2" y="749"/>
                          <a:pt x="4" y="750"/>
                        </a:cubicBezTo>
                        <a:cubicBezTo>
                          <a:pt x="4" y="764"/>
                          <a:pt x="8" y="777"/>
                          <a:pt x="21" y="787"/>
                        </a:cubicBezTo>
                        <a:cubicBezTo>
                          <a:pt x="28" y="792"/>
                          <a:pt x="34" y="795"/>
                          <a:pt x="36" y="805"/>
                        </a:cubicBezTo>
                        <a:cubicBezTo>
                          <a:pt x="37" y="811"/>
                          <a:pt x="39" y="816"/>
                          <a:pt x="43" y="821"/>
                        </a:cubicBezTo>
                        <a:cubicBezTo>
                          <a:pt x="49" y="830"/>
                          <a:pt x="65" y="845"/>
                          <a:pt x="75" y="849"/>
                        </a:cubicBezTo>
                        <a:cubicBezTo>
                          <a:pt x="82" y="852"/>
                          <a:pt x="89" y="852"/>
                          <a:pt x="95" y="856"/>
                        </a:cubicBezTo>
                        <a:cubicBezTo>
                          <a:pt x="102" y="860"/>
                          <a:pt x="110" y="864"/>
                          <a:pt x="117" y="866"/>
                        </a:cubicBezTo>
                        <a:cubicBezTo>
                          <a:pt x="126" y="869"/>
                          <a:pt x="125" y="872"/>
                          <a:pt x="133" y="870"/>
                        </a:cubicBezTo>
                        <a:cubicBezTo>
                          <a:pt x="142" y="869"/>
                          <a:pt x="151" y="866"/>
                          <a:pt x="161" y="865"/>
                        </a:cubicBezTo>
                        <a:cubicBezTo>
                          <a:pt x="169" y="864"/>
                          <a:pt x="191" y="869"/>
                          <a:pt x="198" y="862"/>
                        </a:cubicBezTo>
                        <a:cubicBezTo>
                          <a:pt x="205" y="855"/>
                          <a:pt x="212" y="851"/>
                          <a:pt x="220" y="847"/>
                        </a:cubicBezTo>
                        <a:cubicBezTo>
                          <a:pt x="221" y="847"/>
                          <a:pt x="223" y="847"/>
                          <a:pt x="224" y="847"/>
                        </a:cubicBezTo>
                        <a:cubicBezTo>
                          <a:pt x="232" y="847"/>
                          <a:pt x="248" y="828"/>
                          <a:pt x="256" y="838"/>
                        </a:cubicBezTo>
                        <a:cubicBezTo>
                          <a:pt x="261" y="844"/>
                          <a:pt x="268" y="843"/>
                          <a:pt x="270" y="850"/>
                        </a:cubicBezTo>
                        <a:cubicBezTo>
                          <a:pt x="276" y="868"/>
                          <a:pt x="287" y="872"/>
                          <a:pt x="306" y="867"/>
                        </a:cubicBezTo>
                        <a:cubicBezTo>
                          <a:pt x="322" y="864"/>
                          <a:pt x="307" y="883"/>
                          <a:pt x="305" y="891"/>
                        </a:cubicBezTo>
                        <a:cubicBezTo>
                          <a:pt x="301" y="903"/>
                          <a:pt x="300" y="916"/>
                          <a:pt x="299" y="928"/>
                        </a:cubicBezTo>
                        <a:cubicBezTo>
                          <a:pt x="297" y="939"/>
                          <a:pt x="304" y="951"/>
                          <a:pt x="309" y="960"/>
                        </a:cubicBezTo>
                        <a:cubicBezTo>
                          <a:pt x="316" y="972"/>
                          <a:pt x="319" y="984"/>
                          <a:pt x="324" y="996"/>
                        </a:cubicBezTo>
                        <a:cubicBezTo>
                          <a:pt x="330" y="1008"/>
                          <a:pt x="321" y="1035"/>
                          <a:pt x="319" y="1048"/>
                        </a:cubicBezTo>
                        <a:cubicBezTo>
                          <a:pt x="318" y="1057"/>
                          <a:pt x="316" y="1066"/>
                          <a:pt x="311" y="1074"/>
                        </a:cubicBezTo>
                        <a:cubicBezTo>
                          <a:pt x="306" y="1081"/>
                          <a:pt x="299" y="1085"/>
                          <a:pt x="295" y="1092"/>
                        </a:cubicBezTo>
                        <a:cubicBezTo>
                          <a:pt x="289" y="1102"/>
                          <a:pt x="289" y="1112"/>
                          <a:pt x="290" y="1124"/>
                        </a:cubicBezTo>
                        <a:cubicBezTo>
                          <a:pt x="292" y="1139"/>
                          <a:pt x="292" y="1157"/>
                          <a:pt x="286" y="1171"/>
                        </a:cubicBezTo>
                        <a:cubicBezTo>
                          <a:pt x="283" y="1179"/>
                          <a:pt x="281" y="1187"/>
                          <a:pt x="282" y="1196"/>
                        </a:cubicBezTo>
                        <a:cubicBezTo>
                          <a:pt x="282" y="1197"/>
                          <a:pt x="284" y="1199"/>
                          <a:pt x="285" y="1201"/>
                        </a:cubicBezTo>
                        <a:cubicBezTo>
                          <a:pt x="283" y="1204"/>
                          <a:pt x="282" y="1208"/>
                          <a:pt x="281" y="1212"/>
                        </a:cubicBezTo>
                        <a:cubicBezTo>
                          <a:pt x="277" y="1227"/>
                          <a:pt x="274" y="1247"/>
                          <a:pt x="275" y="1263"/>
                        </a:cubicBezTo>
                        <a:cubicBezTo>
                          <a:pt x="275" y="1266"/>
                          <a:pt x="279" y="1270"/>
                          <a:pt x="283" y="1269"/>
                        </a:cubicBezTo>
                        <a:cubicBezTo>
                          <a:pt x="308" y="1264"/>
                          <a:pt x="328" y="1254"/>
                          <a:pt x="345" y="1235"/>
                        </a:cubicBezTo>
                        <a:cubicBezTo>
                          <a:pt x="352" y="1228"/>
                          <a:pt x="359" y="1221"/>
                          <a:pt x="370" y="1219"/>
                        </a:cubicBezTo>
                        <a:cubicBezTo>
                          <a:pt x="374" y="1219"/>
                          <a:pt x="379" y="1219"/>
                          <a:pt x="383" y="1218"/>
                        </a:cubicBezTo>
                        <a:cubicBezTo>
                          <a:pt x="398" y="1212"/>
                          <a:pt x="406" y="1198"/>
                          <a:pt x="415" y="1186"/>
                        </a:cubicBezTo>
                        <a:cubicBezTo>
                          <a:pt x="423" y="1175"/>
                          <a:pt x="429" y="1163"/>
                          <a:pt x="435" y="1150"/>
                        </a:cubicBezTo>
                        <a:cubicBezTo>
                          <a:pt x="442" y="1133"/>
                          <a:pt x="454" y="1123"/>
                          <a:pt x="468" y="1110"/>
                        </a:cubicBezTo>
                        <a:cubicBezTo>
                          <a:pt x="480" y="1099"/>
                          <a:pt x="489" y="1085"/>
                          <a:pt x="500" y="1073"/>
                        </a:cubicBezTo>
                        <a:cubicBezTo>
                          <a:pt x="508" y="1065"/>
                          <a:pt x="517" y="1058"/>
                          <a:pt x="520" y="1048"/>
                        </a:cubicBezTo>
                        <a:cubicBezTo>
                          <a:pt x="530" y="1017"/>
                          <a:pt x="541" y="984"/>
                          <a:pt x="545" y="952"/>
                        </a:cubicBezTo>
                        <a:cubicBezTo>
                          <a:pt x="546" y="945"/>
                          <a:pt x="547" y="937"/>
                          <a:pt x="548" y="929"/>
                        </a:cubicBezTo>
                        <a:cubicBezTo>
                          <a:pt x="549" y="920"/>
                          <a:pt x="560" y="912"/>
                          <a:pt x="564" y="904"/>
                        </a:cubicBezTo>
                        <a:cubicBezTo>
                          <a:pt x="573" y="888"/>
                          <a:pt x="580" y="872"/>
                          <a:pt x="587" y="855"/>
                        </a:cubicBezTo>
                        <a:cubicBezTo>
                          <a:pt x="594" y="838"/>
                          <a:pt x="602" y="821"/>
                          <a:pt x="608" y="804"/>
                        </a:cubicBezTo>
                        <a:cubicBezTo>
                          <a:pt x="614" y="786"/>
                          <a:pt x="618" y="768"/>
                          <a:pt x="626" y="751"/>
                        </a:cubicBezTo>
                        <a:cubicBezTo>
                          <a:pt x="631" y="739"/>
                          <a:pt x="630" y="721"/>
                          <a:pt x="631" y="709"/>
                        </a:cubicBezTo>
                        <a:close/>
                        <a:moveTo>
                          <a:pt x="177" y="461"/>
                        </a:moveTo>
                        <a:cubicBezTo>
                          <a:pt x="174" y="447"/>
                          <a:pt x="174" y="436"/>
                          <a:pt x="186" y="426"/>
                        </a:cubicBezTo>
                        <a:cubicBezTo>
                          <a:pt x="194" y="419"/>
                          <a:pt x="207" y="417"/>
                          <a:pt x="211" y="407"/>
                        </a:cubicBezTo>
                        <a:cubicBezTo>
                          <a:pt x="211" y="406"/>
                          <a:pt x="211" y="405"/>
                          <a:pt x="211" y="404"/>
                        </a:cubicBezTo>
                        <a:cubicBezTo>
                          <a:pt x="217" y="399"/>
                          <a:pt x="227" y="396"/>
                          <a:pt x="235" y="397"/>
                        </a:cubicBezTo>
                        <a:cubicBezTo>
                          <a:pt x="240" y="398"/>
                          <a:pt x="243" y="396"/>
                          <a:pt x="246" y="394"/>
                        </a:cubicBezTo>
                        <a:cubicBezTo>
                          <a:pt x="252" y="402"/>
                          <a:pt x="257" y="411"/>
                          <a:pt x="269" y="414"/>
                        </a:cubicBezTo>
                        <a:cubicBezTo>
                          <a:pt x="281" y="417"/>
                          <a:pt x="292" y="417"/>
                          <a:pt x="300" y="429"/>
                        </a:cubicBezTo>
                        <a:cubicBezTo>
                          <a:pt x="304" y="434"/>
                          <a:pt x="307" y="439"/>
                          <a:pt x="311" y="444"/>
                        </a:cubicBezTo>
                        <a:cubicBezTo>
                          <a:pt x="316" y="449"/>
                          <a:pt x="315" y="449"/>
                          <a:pt x="315" y="447"/>
                        </a:cubicBezTo>
                        <a:cubicBezTo>
                          <a:pt x="315" y="447"/>
                          <a:pt x="315" y="447"/>
                          <a:pt x="315" y="447"/>
                        </a:cubicBezTo>
                        <a:cubicBezTo>
                          <a:pt x="314" y="450"/>
                          <a:pt x="316" y="454"/>
                          <a:pt x="320" y="454"/>
                        </a:cubicBezTo>
                        <a:cubicBezTo>
                          <a:pt x="323" y="453"/>
                          <a:pt x="325" y="453"/>
                          <a:pt x="326" y="451"/>
                        </a:cubicBezTo>
                        <a:cubicBezTo>
                          <a:pt x="327" y="450"/>
                          <a:pt x="328" y="447"/>
                          <a:pt x="327" y="446"/>
                        </a:cubicBezTo>
                        <a:cubicBezTo>
                          <a:pt x="323" y="439"/>
                          <a:pt x="320" y="431"/>
                          <a:pt x="315" y="424"/>
                        </a:cubicBezTo>
                        <a:cubicBezTo>
                          <a:pt x="315" y="424"/>
                          <a:pt x="315" y="424"/>
                          <a:pt x="315" y="424"/>
                        </a:cubicBezTo>
                        <a:cubicBezTo>
                          <a:pt x="311" y="417"/>
                          <a:pt x="306" y="411"/>
                          <a:pt x="300" y="406"/>
                        </a:cubicBezTo>
                        <a:cubicBezTo>
                          <a:pt x="296" y="402"/>
                          <a:pt x="289" y="403"/>
                          <a:pt x="284" y="402"/>
                        </a:cubicBezTo>
                        <a:cubicBezTo>
                          <a:pt x="282" y="400"/>
                          <a:pt x="279" y="397"/>
                          <a:pt x="277" y="395"/>
                        </a:cubicBezTo>
                        <a:cubicBezTo>
                          <a:pt x="269" y="388"/>
                          <a:pt x="262" y="384"/>
                          <a:pt x="258" y="374"/>
                        </a:cubicBezTo>
                        <a:cubicBezTo>
                          <a:pt x="257" y="373"/>
                          <a:pt x="257" y="373"/>
                          <a:pt x="257" y="373"/>
                        </a:cubicBezTo>
                        <a:cubicBezTo>
                          <a:pt x="267" y="371"/>
                          <a:pt x="281" y="377"/>
                          <a:pt x="287" y="383"/>
                        </a:cubicBezTo>
                        <a:cubicBezTo>
                          <a:pt x="298" y="394"/>
                          <a:pt x="312" y="399"/>
                          <a:pt x="318" y="414"/>
                        </a:cubicBezTo>
                        <a:cubicBezTo>
                          <a:pt x="320" y="419"/>
                          <a:pt x="323" y="430"/>
                          <a:pt x="330" y="432"/>
                        </a:cubicBezTo>
                        <a:cubicBezTo>
                          <a:pt x="333" y="433"/>
                          <a:pt x="343" y="435"/>
                          <a:pt x="344" y="437"/>
                        </a:cubicBezTo>
                        <a:cubicBezTo>
                          <a:pt x="349" y="441"/>
                          <a:pt x="351" y="448"/>
                          <a:pt x="356" y="453"/>
                        </a:cubicBezTo>
                        <a:cubicBezTo>
                          <a:pt x="364" y="459"/>
                          <a:pt x="381" y="462"/>
                          <a:pt x="384" y="449"/>
                        </a:cubicBezTo>
                        <a:cubicBezTo>
                          <a:pt x="385" y="442"/>
                          <a:pt x="380" y="438"/>
                          <a:pt x="376" y="433"/>
                        </a:cubicBezTo>
                        <a:cubicBezTo>
                          <a:pt x="375" y="432"/>
                          <a:pt x="365" y="423"/>
                          <a:pt x="368" y="421"/>
                        </a:cubicBezTo>
                        <a:cubicBezTo>
                          <a:pt x="373" y="420"/>
                          <a:pt x="379" y="417"/>
                          <a:pt x="385" y="416"/>
                        </a:cubicBezTo>
                        <a:cubicBezTo>
                          <a:pt x="385" y="418"/>
                          <a:pt x="385" y="419"/>
                          <a:pt x="385" y="420"/>
                        </a:cubicBezTo>
                        <a:cubicBezTo>
                          <a:pt x="388" y="429"/>
                          <a:pt x="383" y="444"/>
                          <a:pt x="396" y="448"/>
                        </a:cubicBezTo>
                        <a:cubicBezTo>
                          <a:pt x="412" y="453"/>
                          <a:pt x="428" y="452"/>
                          <a:pt x="445" y="451"/>
                        </a:cubicBezTo>
                        <a:cubicBezTo>
                          <a:pt x="473" y="449"/>
                          <a:pt x="462" y="472"/>
                          <a:pt x="468" y="488"/>
                        </a:cubicBezTo>
                        <a:cubicBezTo>
                          <a:pt x="476" y="515"/>
                          <a:pt x="433" y="500"/>
                          <a:pt x="418" y="505"/>
                        </a:cubicBezTo>
                        <a:cubicBezTo>
                          <a:pt x="406" y="508"/>
                          <a:pt x="384" y="502"/>
                          <a:pt x="375" y="515"/>
                        </a:cubicBezTo>
                        <a:cubicBezTo>
                          <a:pt x="371" y="520"/>
                          <a:pt x="372" y="527"/>
                          <a:pt x="364" y="526"/>
                        </a:cubicBezTo>
                        <a:cubicBezTo>
                          <a:pt x="353" y="523"/>
                          <a:pt x="340" y="515"/>
                          <a:pt x="330" y="509"/>
                        </a:cubicBezTo>
                        <a:cubicBezTo>
                          <a:pt x="320" y="503"/>
                          <a:pt x="311" y="495"/>
                          <a:pt x="299" y="494"/>
                        </a:cubicBezTo>
                        <a:cubicBezTo>
                          <a:pt x="293" y="493"/>
                          <a:pt x="293" y="491"/>
                          <a:pt x="288" y="487"/>
                        </a:cubicBezTo>
                        <a:cubicBezTo>
                          <a:pt x="282" y="482"/>
                          <a:pt x="281" y="491"/>
                          <a:pt x="285" y="480"/>
                        </a:cubicBezTo>
                        <a:cubicBezTo>
                          <a:pt x="296" y="447"/>
                          <a:pt x="237" y="468"/>
                          <a:pt x="226" y="471"/>
                        </a:cubicBezTo>
                        <a:cubicBezTo>
                          <a:pt x="216" y="474"/>
                          <a:pt x="207" y="474"/>
                          <a:pt x="197" y="476"/>
                        </a:cubicBezTo>
                        <a:cubicBezTo>
                          <a:pt x="188" y="477"/>
                          <a:pt x="181" y="482"/>
                          <a:pt x="173" y="485"/>
                        </a:cubicBezTo>
                        <a:cubicBezTo>
                          <a:pt x="163" y="488"/>
                          <a:pt x="152" y="487"/>
                          <a:pt x="144" y="492"/>
                        </a:cubicBezTo>
                        <a:cubicBezTo>
                          <a:pt x="141" y="490"/>
                          <a:pt x="137" y="488"/>
                          <a:pt x="134" y="487"/>
                        </a:cubicBezTo>
                        <a:cubicBezTo>
                          <a:pt x="135" y="487"/>
                          <a:pt x="136" y="487"/>
                          <a:pt x="137" y="487"/>
                        </a:cubicBezTo>
                        <a:cubicBezTo>
                          <a:pt x="147" y="483"/>
                          <a:pt x="157" y="481"/>
                          <a:pt x="166" y="478"/>
                        </a:cubicBezTo>
                        <a:cubicBezTo>
                          <a:pt x="172" y="475"/>
                          <a:pt x="178" y="468"/>
                          <a:pt x="177" y="461"/>
                        </a:cubicBezTo>
                        <a:close/>
                        <a:moveTo>
                          <a:pt x="385" y="350"/>
                        </a:moveTo>
                        <a:cubicBezTo>
                          <a:pt x="389" y="356"/>
                          <a:pt x="393" y="361"/>
                          <a:pt x="401" y="358"/>
                        </a:cubicBezTo>
                        <a:cubicBezTo>
                          <a:pt x="406" y="357"/>
                          <a:pt x="408" y="353"/>
                          <a:pt x="408" y="350"/>
                        </a:cubicBezTo>
                        <a:cubicBezTo>
                          <a:pt x="410" y="354"/>
                          <a:pt x="412" y="357"/>
                          <a:pt x="418" y="360"/>
                        </a:cubicBezTo>
                        <a:cubicBezTo>
                          <a:pt x="428" y="365"/>
                          <a:pt x="436" y="365"/>
                          <a:pt x="443" y="376"/>
                        </a:cubicBezTo>
                        <a:cubicBezTo>
                          <a:pt x="448" y="384"/>
                          <a:pt x="452" y="391"/>
                          <a:pt x="439" y="393"/>
                        </a:cubicBezTo>
                        <a:cubicBezTo>
                          <a:pt x="425" y="396"/>
                          <a:pt x="410" y="397"/>
                          <a:pt x="397" y="400"/>
                        </a:cubicBezTo>
                        <a:cubicBezTo>
                          <a:pt x="396" y="400"/>
                          <a:pt x="396" y="400"/>
                          <a:pt x="396" y="400"/>
                        </a:cubicBezTo>
                        <a:cubicBezTo>
                          <a:pt x="388" y="390"/>
                          <a:pt x="386" y="383"/>
                          <a:pt x="387" y="369"/>
                        </a:cubicBezTo>
                        <a:cubicBezTo>
                          <a:pt x="388" y="363"/>
                          <a:pt x="385" y="356"/>
                          <a:pt x="385" y="350"/>
                        </a:cubicBezTo>
                        <a:close/>
                        <a:moveTo>
                          <a:pt x="581" y="553"/>
                        </a:moveTo>
                        <a:cubicBezTo>
                          <a:pt x="572" y="541"/>
                          <a:pt x="566" y="525"/>
                          <a:pt x="561" y="510"/>
                        </a:cubicBezTo>
                        <a:cubicBezTo>
                          <a:pt x="564" y="511"/>
                          <a:pt x="567" y="512"/>
                          <a:pt x="571" y="513"/>
                        </a:cubicBezTo>
                        <a:cubicBezTo>
                          <a:pt x="576" y="514"/>
                          <a:pt x="582" y="513"/>
                          <a:pt x="587" y="515"/>
                        </a:cubicBezTo>
                        <a:cubicBezTo>
                          <a:pt x="592" y="516"/>
                          <a:pt x="595" y="518"/>
                          <a:pt x="598" y="520"/>
                        </a:cubicBezTo>
                        <a:cubicBezTo>
                          <a:pt x="595" y="520"/>
                          <a:pt x="591" y="522"/>
                          <a:pt x="589" y="525"/>
                        </a:cubicBezTo>
                        <a:cubicBezTo>
                          <a:pt x="586" y="531"/>
                          <a:pt x="584" y="537"/>
                          <a:pt x="582" y="544"/>
                        </a:cubicBezTo>
                        <a:cubicBezTo>
                          <a:pt x="581" y="547"/>
                          <a:pt x="581" y="550"/>
                          <a:pt x="581" y="5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iSḷîďe">
              <a:extLst>
                <a:ext uri="{FF2B5EF4-FFF2-40B4-BE49-F238E27FC236}">
                  <a16:creationId xmlns:a16="http://schemas.microsoft.com/office/drawing/2014/main" xmlns="" id="{FFBC91A0-27E5-4F3A-AB63-423F3F80E12F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8" name="î$ḻîḓê">
              <a:extLst>
                <a:ext uri="{FF2B5EF4-FFF2-40B4-BE49-F238E27FC236}">
                  <a16:creationId xmlns:a16="http://schemas.microsoft.com/office/drawing/2014/main" xmlns="" id="{0B81E38D-0152-4F45-BF7E-163B7C11FD61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20" name="îŝ1îďê">
                <a:extLst>
                  <a:ext uri="{FF2B5EF4-FFF2-40B4-BE49-F238E27FC236}">
                    <a16:creationId xmlns:a16="http://schemas.microsoft.com/office/drawing/2014/main" xmlns="" id="{5F1CB157-CEEE-45E9-B7C9-1F53B0D5523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ïSḻiḓe">
                <a:extLst>
                  <a:ext uri="{FF2B5EF4-FFF2-40B4-BE49-F238E27FC236}">
                    <a16:creationId xmlns:a16="http://schemas.microsoft.com/office/drawing/2014/main" xmlns="" id="{A6B10DD7-A910-4D18-BC62-AFFF380A88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îšļidè">
              <a:extLst>
                <a:ext uri="{FF2B5EF4-FFF2-40B4-BE49-F238E27FC236}">
                  <a16:creationId xmlns:a16="http://schemas.microsoft.com/office/drawing/2014/main" xmlns="" id="{A8EEEC9B-7E98-4CC2-B060-D2342C53A986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0" name="išḻide">
              <a:extLst>
                <a:ext uri="{FF2B5EF4-FFF2-40B4-BE49-F238E27FC236}">
                  <a16:creationId xmlns:a16="http://schemas.microsoft.com/office/drawing/2014/main" xmlns="" id="{52FDCBCC-BC5E-4F9C-87BA-29410A67816C}"/>
                </a:ext>
              </a:extLst>
            </p:cNvPr>
            <p:cNvSpPr txBox="1"/>
            <p:nvPr/>
          </p:nvSpPr>
          <p:spPr>
            <a:xfrm>
              <a:off x="673100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890120-0D8E-4A01-BA9B-094877779BA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116C31E-1675-45DE-8EF2-B3B231F402E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ïṥļïḍé">
              <a:extLst>
                <a:ext uri="{FF2B5EF4-FFF2-40B4-BE49-F238E27FC236}">
                  <a16:creationId xmlns:a16="http://schemas.microsoft.com/office/drawing/2014/main" xmlns="" id="{3A22CC88-9DC4-4BFA-A8EA-6EC08AF92E6B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8" name="íS1iḑé">
                <a:extLst>
                  <a:ext uri="{FF2B5EF4-FFF2-40B4-BE49-F238E27FC236}">
                    <a16:creationId xmlns:a16="http://schemas.microsoft.com/office/drawing/2014/main" xmlns="" id="{40C57BE2-0AA4-4A15-8B34-BCC851CD6C5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9" name="íšḷíde">
                <a:extLst>
                  <a:ext uri="{FF2B5EF4-FFF2-40B4-BE49-F238E27FC236}">
                    <a16:creationId xmlns:a16="http://schemas.microsoft.com/office/drawing/2014/main" xmlns="" id="{A3C84455-D5EA-4757-96DC-3816E9C8DC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4" name="iṧḷïďè">
              <a:extLst>
                <a:ext uri="{FF2B5EF4-FFF2-40B4-BE49-F238E27FC236}">
                  <a16:creationId xmlns:a16="http://schemas.microsoft.com/office/drawing/2014/main" xmlns="" id="{A99A35B2-37BA-4605-BD6A-9E9B617AA682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5" name="íslïḍe">
              <a:extLst>
                <a:ext uri="{FF2B5EF4-FFF2-40B4-BE49-F238E27FC236}">
                  <a16:creationId xmlns:a16="http://schemas.microsoft.com/office/drawing/2014/main" xmlns="" id="{A97A3011-5F13-4321-95D3-6A23C173D2CF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3A01A45-AA91-4083-AEF2-30948FCC6108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B745F2E-E198-4961-9CA9-87FA33140EFF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54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5b92d4dd-b968-4f0d-a6d5-f9358587dac0" descr="9yEAAB+LCAAAAAAABADl10uP2jAQAOD/4rY3tMrDj8KNR2lR1e6qoPZQcXATA24TByVmRRfx32tDAjZkt+6tJNrLrj2DZ8bWJ3YHXsvfawZ6YJrSXI44XeY0nUiWgg6YxKAnNknSAQMuYi6W7/Nssy5A7/vulGbufONy9ZUmG6ZzBZecJsc/e1fxVdgnLni6Scsw785TS3RrLPnecZHHccLMsImQLH88neDrtcPvU5mrA8ZZnlKpDtx5+zeg3AI9FN55e50cs61K6oDZsayqnrI8PYDaPvWGbvMhKyTPxDnjgaq5MVVSTbMXSedQVRbLJY9o0k/4UqRM6IoHmZSZnv+HLOdPmZD2tuqPyWil9j8yti4HOOVP6sAFTQpWjWFF1+yzOqjq7rDgq7QvLKGSP1oR1poP9qe+TkF6HJdhHeuT56dpnqejelVVW0Ped54d0Ixt5b+NVGeY86y7/OeaOZSjP8AsvSyhru55TeWndz/Mkiz/+7uvwq727xcLHrHZiqWsiplxIfsiVkXH1aMf5Hy5koIVRblw/+Mni6SR1gt11KZYqc98NR5DiCDug6o9b1/3+KsDXR//RbzLPR1SzItS/RZM9qNIjbms/NjQYf2qz6r8l67SfpQDGv0yL7Yq2rrZ4+LLN/ufiwYt0YLWiRa4iBa4iRZYogW3K1rQJNHQhWgkGMJa0YJGihaYogUtEA1hU7SwdaKFLqKFbqKFlmjh7YoWNkk0bIn2bkRGoV8rWthI0UJTtLANovmmaLB1okEX0aCbaNASDd6uaLBJohFLtD7SP7WiwUaKBk3RYAtEw11TNNQ60ZCLaMhNNGSJhm5XNNQk0d5aoo3HQ8/zakVDjRQNmaKhNojmmaLh1omGXUTDbqJhSzR8u6LhJonWtURDg+5gVP8dDTdSNGyKhlsgGrH+6yStE424iEbcRCOWaOR2RSNNEs33LNKI1x9BUksaaSRpxCSNOJM23/8BDvhY8/chAAA=">
            <a:extLst>
              <a:ext uri="{FF2B5EF4-FFF2-40B4-BE49-F238E27FC236}">
                <a16:creationId xmlns:a16="http://schemas.microsoft.com/office/drawing/2014/main" xmlns="" id="{1D271C0B-F6D6-4576-AAA1-0A30327A3BCE}"/>
              </a:ext>
            </a:extLst>
          </p:cNvPr>
          <p:cNvGrpSpPr>
            <a:grpSpLocks noChangeAspect="1"/>
          </p:cNvGrpSpPr>
          <p:nvPr/>
        </p:nvGrpSpPr>
        <p:grpSpPr>
          <a:xfrm>
            <a:off x="3731744" y="1394152"/>
            <a:ext cx="4728512" cy="4069696"/>
            <a:chOff x="3731744" y="1394152"/>
            <a:chExt cx="4728512" cy="4069696"/>
          </a:xfrm>
        </p:grpSpPr>
        <p:cxnSp>
          <p:nvCxnSpPr>
            <p:cNvPr id="6" name="ExtraShape">
              <a:extLst>
                <a:ext uri="{FF2B5EF4-FFF2-40B4-BE49-F238E27FC236}">
                  <a16:creationId xmlns:a16="http://schemas.microsoft.com/office/drawing/2014/main" xmlns="" id="{3EBF68C5-45C9-40B8-9B8A-69F26F698673}"/>
                </a:ext>
              </a:extLst>
            </p:cNvPr>
            <p:cNvCxnSpPr>
              <a:cxnSpLocks/>
            </p:cNvCxnSpPr>
            <p:nvPr/>
          </p:nvCxnSpPr>
          <p:spPr>
            <a:xfrm>
              <a:off x="3879027" y="5108583"/>
              <a:ext cx="4457280" cy="0"/>
            </a:xfrm>
            <a:prstGeom prst="line">
              <a:avLst/>
            </a:prstGeom>
            <a:ln w="31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lativeShape1">
              <a:extLst>
                <a:ext uri="{FF2B5EF4-FFF2-40B4-BE49-F238E27FC236}">
                  <a16:creationId xmlns:a16="http://schemas.microsoft.com/office/drawing/2014/main" xmlns="" id="{F1A88648-0DEE-4C2F-A6E8-0196DB61C0A3}"/>
                </a:ext>
              </a:extLst>
            </p:cNvPr>
            <p:cNvSpPr/>
            <p:nvPr/>
          </p:nvSpPr>
          <p:spPr>
            <a:xfrm>
              <a:off x="3879027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1">
              <a:extLst>
                <a:ext uri="{FF2B5EF4-FFF2-40B4-BE49-F238E27FC236}">
                  <a16:creationId xmlns:a16="http://schemas.microsoft.com/office/drawing/2014/main" xmlns="" id="{3CBA3E00-65D8-46B5-9608-147BEEAEE77A}"/>
                </a:ext>
              </a:extLst>
            </p:cNvPr>
            <p:cNvSpPr/>
            <p:nvPr/>
          </p:nvSpPr>
          <p:spPr>
            <a:xfrm>
              <a:off x="3879027" y="3385133"/>
              <a:ext cx="402530" cy="1493386"/>
            </a:xfrm>
            <a:prstGeom prst="roundRect">
              <a:avLst>
                <a:gd name="adj" fmla="val 50000"/>
              </a:avLst>
            </a:pr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ValueBack1">
              <a:extLst>
                <a:ext uri="{FF2B5EF4-FFF2-40B4-BE49-F238E27FC236}">
                  <a16:creationId xmlns:a16="http://schemas.microsoft.com/office/drawing/2014/main" xmlns="" id="{96EA6A99-9FB7-4BA4-9A8D-A2AE68C2EE89}"/>
                </a:ext>
              </a:extLst>
            </p:cNvPr>
            <p:cNvSpPr/>
            <p:nvPr/>
          </p:nvSpPr>
          <p:spPr>
            <a:xfrm>
              <a:off x="4009113" y="5037404"/>
              <a:ext cx="142358" cy="142358"/>
            </a:xfrm>
            <a:prstGeom prst="ellipse">
              <a:avLst/>
            </a:pr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ValueBack1">
              <a:extLst>
                <a:ext uri="{FF2B5EF4-FFF2-40B4-BE49-F238E27FC236}">
                  <a16:creationId xmlns:a16="http://schemas.microsoft.com/office/drawing/2014/main" xmlns="" id="{8C461844-8521-4C83-8C91-F6CF53301B9E}"/>
                </a:ext>
              </a:extLst>
            </p:cNvPr>
            <p:cNvSpPr/>
            <p:nvPr/>
          </p:nvSpPr>
          <p:spPr>
            <a:xfrm>
              <a:off x="3783789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ValueText1">
              <a:extLst>
                <a:ext uri="{FF2B5EF4-FFF2-40B4-BE49-F238E27FC236}">
                  <a16:creationId xmlns:a16="http://schemas.microsoft.com/office/drawing/2014/main" xmlns="" id="{2C2D5F60-C4FE-43DA-8825-689E47C58A1F}"/>
                </a:ext>
              </a:extLst>
            </p:cNvPr>
            <p:cNvSpPr txBox="1"/>
            <p:nvPr/>
          </p:nvSpPr>
          <p:spPr>
            <a:xfrm>
              <a:off x="3941778" y="1508828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53%</a:t>
              </a:r>
            </a:p>
          </p:txBody>
        </p:sp>
        <p:sp>
          <p:nvSpPr>
            <p:cNvPr id="12" name="RelativeShape2">
              <a:extLst>
                <a:ext uri="{FF2B5EF4-FFF2-40B4-BE49-F238E27FC236}">
                  <a16:creationId xmlns:a16="http://schemas.microsoft.com/office/drawing/2014/main" xmlns="" id="{435D4363-4654-44B6-A65A-6A8C1BA814B5}"/>
                </a:ext>
              </a:extLst>
            </p:cNvPr>
            <p:cNvSpPr/>
            <p:nvPr/>
          </p:nvSpPr>
          <p:spPr>
            <a:xfrm>
              <a:off x="4554819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ValueShape2">
              <a:extLst>
                <a:ext uri="{FF2B5EF4-FFF2-40B4-BE49-F238E27FC236}">
                  <a16:creationId xmlns:a16="http://schemas.microsoft.com/office/drawing/2014/main" xmlns="" id="{D26272A0-827D-4B99-AADF-B6D7156EF975}"/>
                </a:ext>
              </a:extLst>
            </p:cNvPr>
            <p:cNvSpPr/>
            <p:nvPr/>
          </p:nvSpPr>
          <p:spPr>
            <a:xfrm>
              <a:off x="4554819" y="3666904"/>
              <a:ext cx="402530" cy="12116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Back2">
              <a:extLst>
                <a:ext uri="{FF2B5EF4-FFF2-40B4-BE49-F238E27FC236}">
                  <a16:creationId xmlns:a16="http://schemas.microsoft.com/office/drawing/2014/main" xmlns="" id="{9AE31013-062B-4EF9-99B1-EC845DA1A9AF}"/>
                </a:ext>
              </a:extLst>
            </p:cNvPr>
            <p:cNvSpPr/>
            <p:nvPr/>
          </p:nvSpPr>
          <p:spPr>
            <a:xfrm>
              <a:off x="4684905" y="5037404"/>
              <a:ext cx="142358" cy="1423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ValueBack2">
              <a:extLst>
                <a:ext uri="{FF2B5EF4-FFF2-40B4-BE49-F238E27FC236}">
                  <a16:creationId xmlns:a16="http://schemas.microsoft.com/office/drawing/2014/main" xmlns="" id="{5D27475A-9EED-47AA-9F40-F3EAAF8FCA00}"/>
                </a:ext>
              </a:extLst>
            </p:cNvPr>
            <p:cNvSpPr/>
            <p:nvPr/>
          </p:nvSpPr>
          <p:spPr>
            <a:xfrm>
              <a:off x="4461740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ValueText2">
              <a:extLst>
                <a:ext uri="{FF2B5EF4-FFF2-40B4-BE49-F238E27FC236}">
                  <a16:creationId xmlns:a16="http://schemas.microsoft.com/office/drawing/2014/main" xmlns="" id="{6D7B9865-2D43-4181-9C8A-65D8B3062152}"/>
                </a:ext>
              </a:extLst>
            </p:cNvPr>
            <p:cNvSpPr txBox="1"/>
            <p:nvPr/>
          </p:nvSpPr>
          <p:spPr>
            <a:xfrm>
              <a:off x="4622896" y="1508828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43%</a:t>
              </a:r>
            </a:p>
          </p:txBody>
        </p:sp>
        <p:sp>
          <p:nvSpPr>
            <p:cNvPr id="17" name="RelativeShape3">
              <a:extLst>
                <a:ext uri="{FF2B5EF4-FFF2-40B4-BE49-F238E27FC236}">
                  <a16:creationId xmlns:a16="http://schemas.microsoft.com/office/drawing/2014/main" xmlns="" id="{2970A6ED-B4F2-42C3-AC7E-B85361170AB7}"/>
                </a:ext>
              </a:extLst>
            </p:cNvPr>
            <p:cNvSpPr/>
            <p:nvPr/>
          </p:nvSpPr>
          <p:spPr>
            <a:xfrm>
              <a:off x="5230611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Shape3">
              <a:extLst>
                <a:ext uri="{FF2B5EF4-FFF2-40B4-BE49-F238E27FC236}">
                  <a16:creationId xmlns:a16="http://schemas.microsoft.com/office/drawing/2014/main" xmlns="" id="{5ABB4C00-C9F6-4267-A5C3-271124BEF34F}"/>
                </a:ext>
              </a:extLst>
            </p:cNvPr>
            <p:cNvSpPr/>
            <p:nvPr/>
          </p:nvSpPr>
          <p:spPr>
            <a:xfrm>
              <a:off x="5230611" y="3300602"/>
              <a:ext cx="402530" cy="157791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ValueBack3">
              <a:extLst>
                <a:ext uri="{FF2B5EF4-FFF2-40B4-BE49-F238E27FC236}">
                  <a16:creationId xmlns:a16="http://schemas.microsoft.com/office/drawing/2014/main" xmlns="" id="{A0E2FE1A-E3A2-47BC-AAB8-16036797BEBE}"/>
                </a:ext>
              </a:extLst>
            </p:cNvPr>
            <p:cNvSpPr/>
            <p:nvPr/>
          </p:nvSpPr>
          <p:spPr>
            <a:xfrm>
              <a:off x="5360697" y="5037404"/>
              <a:ext cx="142358" cy="1423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Back3">
              <a:extLst>
                <a:ext uri="{FF2B5EF4-FFF2-40B4-BE49-F238E27FC236}">
                  <a16:creationId xmlns:a16="http://schemas.microsoft.com/office/drawing/2014/main" xmlns="" id="{34A29C99-C18F-4D1B-8FB2-548FC483BA09}"/>
                </a:ext>
              </a:extLst>
            </p:cNvPr>
            <p:cNvSpPr/>
            <p:nvPr/>
          </p:nvSpPr>
          <p:spPr>
            <a:xfrm>
              <a:off x="5139691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ValueText3">
              <a:extLst>
                <a:ext uri="{FF2B5EF4-FFF2-40B4-BE49-F238E27FC236}">
                  <a16:creationId xmlns:a16="http://schemas.microsoft.com/office/drawing/2014/main" xmlns="" id="{9E380AE9-AC0E-44BF-A569-F839E5085B9E}"/>
                </a:ext>
              </a:extLst>
            </p:cNvPr>
            <p:cNvSpPr txBox="1"/>
            <p:nvPr/>
          </p:nvSpPr>
          <p:spPr>
            <a:xfrm>
              <a:off x="5298688" y="1508827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56%</a:t>
              </a:r>
            </a:p>
          </p:txBody>
        </p:sp>
        <p:sp>
          <p:nvSpPr>
            <p:cNvPr id="22" name="RelativeShape4">
              <a:extLst>
                <a:ext uri="{FF2B5EF4-FFF2-40B4-BE49-F238E27FC236}">
                  <a16:creationId xmlns:a16="http://schemas.microsoft.com/office/drawing/2014/main" xmlns="" id="{DDA953B6-6701-405D-9928-D48845B0CF42}"/>
                </a:ext>
              </a:extLst>
            </p:cNvPr>
            <p:cNvSpPr/>
            <p:nvPr/>
          </p:nvSpPr>
          <p:spPr>
            <a:xfrm>
              <a:off x="5906403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Shape4">
              <a:extLst>
                <a:ext uri="{FF2B5EF4-FFF2-40B4-BE49-F238E27FC236}">
                  <a16:creationId xmlns:a16="http://schemas.microsoft.com/office/drawing/2014/main" xmlns="" id="{4C5EC090-1658-401D-834F-43873B5B3B19}"/>
                </a:ext>
              </a:extLst>
            </p:cNvPr>
            <p:cNvSpPr/>
            <p:nvPr/>
          </p:nvSpPr>
          <p:spPr>
            <a:xfrm>
              <a:off x="5906403" y="3441488"/>
              <a:ext cx="402530" cy="143703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Back4">
              <a:extLst>
                <a:ext uri="{FF2B5EF4-FFF2-40B4-BE49-F238E27FC236}">
                  <a16:creationId xmlns:a16="http://schemas.microsoft.com/office/drawing/2014/main" xmlns="" id="{F1AF3875-0DED-447A-9269-AB5F3B068FDF}"/>
                </a:ext>
              </a:extLst>
            </p:cNvPr>
            <p:cNvSpPr/>
            <p:nvPr/>
          </p:nvSpPr>
          <p:spPr>
            <a:xfrm>
              <a:off x="6036489" y="5037404"/>
              <a:ext cx="142358" cy="14235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Back4">
              <a:extLst>
                <a:ext uri="{FF2B5EF4-FFF2-40B4-BE49-F238E27FC236}">
                  <a16:creationId xmlns:a16="http://schemas.microsoft.com/office/drawing/2014/main" xmlns="" id="{FE781001-D68B-430C-B528-2A9F6A93B3D4}"/>
                </a:ext>
              </a:extLst>
            </p:cNvPr>
            <p:cNvSpPr/>
            <p:nvPr/>
          </p:nvSpPr>
          <p:spPr>
            <a:xfrm>
              <a:off x="5817642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ValueText4">
              <a:extLst>
                <a:ext uri="{FF2B5EF4-FFF2-40B4-BE49-F238E27FC236}">
                  <a16:creationId xmlns:a16="http://schemas.microsoft.com/office/drawing/2014/main" xmlns="" id="{11E74EC0-D29A-48FA-A6BC-8EB3A24ACD99}"/>
                </a:ext>
              </a:extLst>
            </p:cNvPr>
            <p:cNvSpPr txBox="1"/>
            <p:nvPr/>
          </p:nvSpPr>
          <p:spPr>
            <a:xfrm>
              <a:off x="5980957" y="1508827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51%</a:t>
              </a:r>
            </a:p>
          </p:txBody>
        </p:sp>
        <p:sp>
          <p:nvSpPr>
            <p:cNvPr id="27" name="RelativeShape5">
              <a:extLst>
                <a:ext uri="{FF2B5EF4-FFF2-40B4-BE49-F238E27FC236}">
                  <a16:creationId xmlns:a16="http://schemas.microsoft.com/office/drawing/2014/main" xmlns="" id="{09468292-7604-4E9E-9796-315A50640F58}"/>
                </a:ext>
              </a:extLst>
            </p:cNvPr>
            <p:cNvSpPr/>
            <p:nvPr/>
          </p:nvSpPr>
          <p:spPr>
            <a:xfrm>
              <a:off x="6582195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Shape5">
              <a:extLst>
                <a:ext uri="{FF2B5EF4-FFF2-40B4-BE49-F238E27FC236}">
                  <a16:creationId xmlns:a16="http://schemas.microsoft.com/office/drawing/2014/main" xmlns="" id="{31869752-AEE6-48E2-9FA6-64D3EDD8DB0E}"/>
                </a:ext>
              </a:extLst>
            </p:cNvPr>
            <p:cNvSpPr/>
            <p:nvPr/>
          </p:nvSpPr>
          <p:spPr>
            <a:xfrm>
              <a:off x="6582195" y="2934300"/>
              <a:ext cx="402530" cy="194421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Back5">
              <a:extLst>
                <a:ext uri="{FF2B5EF4-FFF2-40B4-BE49-F238E27FC236}">
                  <a16:creationId xmlns:a16="http://schemas.microsoft.com/office/drawing/2014/main" xmlns="" id="{CC6B18DC-7E4A-41EA-A842-9F7A7A0FB647}"/>
                </a:ext>
              </a:extLst>
            </p:cNvPr>
            <p:cNvSpPr/>
            <p:nvPr/>
          </p:nvSpPr>
          <p:spPr>
            <a:xfrm>
              <a:off x="6712281" y="5037404"/>
              <a:ext cx="142358" cy="1423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ValueBack5">
              <a:extLst>
                <a:ext uri="{FF2B5EF4-FFF2-40B4-BE49-F238E27FC236}">
                  <a16:creationId xmlns:a16="http://schemas.microsoft.com/office/drawing/2014/main" xmlns="" id="{E917B221-0C61-4F02-B109-6C4AE97B7B9C}"/>
                </a:ext>
              </a:extLst>
            </p:cNvPr>
            <p:cNvSpPr/>
            <p:nvPr/>
          </p:nvSpPr>
          <p:spPr>
            <a:xfrm>
              <a:off x="6495593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Text5">
              <a:extLst>
                <a:ext uri="{FF2B5EF4-FFF2-40B4-BE49-F238E27FC236}">
                  <a16:creationId xmlns:a16="http://schemas.microsoft.com/office/drawing/2014/main" xmlns="" id="{6B4D5285-C4A2-4D59-A86A-BA9F967D65D9}"/>
                </a:ext>
              </a:extLst>
            </p:cNvPr>
            <p:cNvSpPr txBox="1"/>
            <p:nvPr/>
          </p:nvSpPr>
          <p:spPr>
            <a:xfrm>
              <a:off x="6658908" y="1508826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69%</a:t>
              </a:r>
            </a:p>
          </p:txBody>
        </p:sp>
        <p:sp>
          <p:nvSpPr>
            <p:cNvPr id="32" name="RelativeShape6">
              <a:extLst>
                <a:ext uri="{FF2B5EF4-FFF2-40B4-BE49-F238E27FC236}">
                  <a16:creationId xmlns:a16="http://schemas.microsoft.com/office/drawing/2014/main" xmlns="" id="{5545B31C-F580-4B5C-96EA-5D752F1D8D69}"/>
                </a:ext>
              </a:extLst>
            </p:cNvPr>
            <p:cNvSpPr/>
            <p:nvPr/>
          </p:nvSpPr>
          <p:spPr>
            <a:xfrm>
              <a:off x="7257987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ValueShape6">
              <a:extLst>
                <a:ext uri="{FF2B5EF4-FFF2-40B4-BE49-F238E27FC236}">
                  <a16:creationId xmlns:a16="http://schemas.microsoft.com/office/drawing/2014/main" xmlns="" id="{62B81C75-237C-4109-971C-6E8350688FD9}"/>
                </a:ext>
              </a:extLst>
            </p:cNvPr>
            <p:cNvSpPr/>
            <p:nvPr/>
          </p:nvSpPr>
          <p:spPr>
            <a:xfrm>
              <a:off x="7257987" y="3187894"/>
              <a:ext cx="402530" cy="169062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ValueBack6">
              <a:extLst>
                <a:ext uri="{FF2B5EF4-FFF2-40B4-BE49-F238E27FC236}">
                  <a16:creationId xmlns:a16="http://schemas.microsoft.com/office/drawing/2014/main" xmlns="" id="{4222DC11-8592-44C9-9368-B3E7E0FFE75D}"/>
                </a:ext>
              </a:extLst>
            </p:cNvPr>
            <p:cNvSpPr/>
            <p:nvPr/>
          </p:nvSpPr>
          <p:spPr>
            <a:xfrm>
              <a:off x="7388072" y="5037404"/>
              <a:ext cx="142358" cy="14235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Back6">
              <a:extLst>
                <a:ext uri="{FF2B5EF4-FFF2-40B4-BE49-F238E27FC236}">
                  <a16:creationId xmlns:a16="http://schemas.microsoft.com/office/drawing/2014/main" xmlns="" id="{569A4726-B817-4BC4-95C0-6D5918D340EA}"/>
                </a:ext>
              </a:extLst>
            </p:cNvPr>
            <p:cNvSpPr/>
            <p:nvPr/>
          </p:nvSpPr>
          <p:spPr>
            <a:xfrm>
              <a:off x="7162748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Text6">
              <a:extLst>
                <a:ext uri="{FF2B5EF4-FFF2-40B4-BE49-F238E27FC236}">
                  <a16:creationId xmlns:a16="http://schemas.microsoft.com/office/drawing/2014/main" xmlns="" id="{47859E9F-FF7A-4552-A0DC-81CA08C2D0EF}"/>
                </a:ext>
              </a:extLst>
            </p:cNvPr>
            <p:cNvSpPr txBox="1"/>
            <p:nvPr/>
          </p:nvSpPr>
          <p:spPr>
            <a:xfrm>
              <a:off x="7326062" y="1508826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37" name="RelativeShape7">
              <a:extLst>
                <a:ext uri="{FF2B5EF4-FFF2-40B4-BE49-F238E27FC236}">
                  <a16:creationId xmlns:a16="http://schemas.microsoft.com/office/drawing/2014/main" xmlns="" id="{A8744440-FE20-4784-90FE-CF34B115063C}"/>
                </a:ext>
              </a:extLst>
            </p:cNvPr>
            <p:cNvSpPr/>
            <p:nvPr/>
          </p:nvSpPr>
          <p:spPr>
            <a:xfrm>
              <a:off x="7933777" y="2060810"/>
              <a:ext cx="402530" cy="2817709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ValueShape7">
              <a:extLst>
                <a:ext uri="{FF2B5EF4-FFF2-40B4-BE49-F238E27FC236}">
                  <a16:creationId xmlns:a16="http://schemas.microsoft.com/office/drawing/2014/main" xmlns="" id="{FDC2FA0C-D4B4-47D6-A40A-A64F19717DD3}"/>
                </a:ext>
              </a:extLst>
            </p:cNvPr>
            <p:cNvSpPr/>
            <p:nvPr/>
          </p:nvSpPr>
          <p:spPr>
            <a:xfrm>
              <a:off x="7933777" y="2877946"/>
              <a:ext cx="402530" cy="2000573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ValueBack7">
              <a:extLst>
                <a:ext uri="{FF2B5EF4-FFF2-40B4-BE49-F238E27FC236}">
                  <a16:creationId xmlns:a16="http://schemas.microsoft.com/office/drawing/2014/main" xmlns="" id="{F31379C8-A682-4E84-8994-B23ED7F78F12}"/>
                </a:ext>
              </a:extLst>
            </p:cNvPr>
            <p:cNvSpPr/>
            <p:nvPr/>
          </p:nvSpPr>
          <p:spPr>
            <a:xfrm>
              <a:off x="8063863" y="5037404"/>
              <a:ext cx="142358" cy="14235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ValueBack7">
              <a:extLst>
                <a:ext uri="{FF2B5EF4-FFF2-40B4-BE49-F238E27FC236}">
                  <a16:creationId xmlns:a16="http://schemas.microsoft.com/office/drawing/2014/main" xmlns="" id="{801E8620-9D1F-488A-93AC-F53B687A6BDD}"/>
                </a:ext>
              </a:extLst>
            </p:cNvPr>
            <p:cNvSpPr/>
            <p:nvPr/>
          </p:nvSpPr>
          <p:spPr>
            <a:xfrm>
              <a:off x="7838539" y="1394152"/>
              <a:ext cx="593006" cy="459962"/>
            </a:xfrm>
            <a:prstGeom prst="wedgeEllipseCallout">
              <a:avLst>
                <a:gd name="adj1" fmla="val -82"/>
                <a:gd name="adj2" fmla="val 7190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ValueText7">
              <a:extLst>
                <a:ext uri="{FF2B5EF4-FFF2-40B4-BE49-F238E27FC236}">
                  <a16:creationId xmlns:a16="http://schemas.microsoft.com/office/drawing/2014/main" xmlns="" id="{989EDCA1-DC4E-41DC-BCEA-4D896E5B145C}"/>
                </a:ext>
              </a:extLst>
            </p:cNvPr>
            <p:cNvSpPr txBox="1"/>
            <p:nvPr/>
          </p:nvSpPr>
          <p:spPr>
            <a:xfrm>
              <a:off x="8001854" y="1508826"/>
              <a:ext cx="266376" cy="23060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71%</a:t>
              </a:r>
            </a:p>
          </p:txBody>
        </p:sp>
        <p:sp>
          <p:nvSpPr>
            <p:cNvPr id="42" name="CustomText2">
              <a:extLst>
                <a:ext uri="{FF2B5EF4-FFF2-40B4-BE49-F238E27FC236}">
                  <a16:creationId xmlns:a16="http://schemas.microsoft.com/office/drawing/2014/main" xmlns="" id="{A12CC199-3C2A-458F-8F6B-2BE0E6E86EFD}"/>
                </a:ext>
              </a:extLst>
            </p:cNvPr>
            <p:cNvSpPr/>
            <p:nvPr/>
          </p:nvSpPr>
          <p:spPr>
            <a:xfrm>
              <a:off x="3731744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43" name="CustomText2">
              <a:extLst>
                <a:ext uri="{FF2B5EF4-FFF2-40B4-BE49-F238E27FC236}">
                  <a16:creationId xmlns:a16="http://schemas.microsoft.com/office/drawing/2014/main" xmlns="" id="{66537F5D-1D56-4BCF-9DDA-15766FE1B17F}"/>
                </a:ext>
              </a:extLst>
            </p:cNvPr>
            <p:cNvSpPr/>
            <p:nvPr/>
          </p:nvSpPr>
          <p:spPr>
            <a:xfrm>
              <a:off x="4405422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44" name="CustomText2">
              <a:extLst>
                <a:ext uri="{FF2B5EF4-FFF2-40B4-BE49-F238E27FC236}">
                  <a16:creationId xmlns:a16="http://schemas.microsoft.com/office/drawing/2014/main" xmlns="" id="{9ABB2749-0FCC-4B83-AD7E-E2ECF61482DB}"/>
                </a:ext>
              </a:extLst>
            </p:cNvPr>
            <p:cNvSpPr/>
            <p:nvPr/>
          </p:nvSpPr>
          <p:spPr>
            <a:xfrm>
              <a:off x="5079100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45" name="CustomText2">
              <a:extLst>
                <a:ext uri="{FF2B5EF4-FFF2-40B4-BE49-F238E27FC236}">
                  <a16:creationId xmlns:a16="http://schemas.microsoft.com/office/drawing/2014/main" xmlns="" id="{0BAC1F41-8206-4445-9631-1B7FFFCFEB31}"/>
                </a:ext>
              </a:extLst>
            </p:cNvPr>
            <p:cNvSpPr/>
            <p:nvPr/>
          </p:nvSpPr>
          <p:spPr>
            <a:xfrm>
              <a:off x="5752779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46" name="CustomText2">
              <a:extLst>
                <a:ext uri="{FF2B5EF4-FFF2-40B4-BE49-F238E27FC236}">
                  <a16:creationId xmlns:a16="http://schemas.microsoft.com/office/drawing/2014/main" xmlns="" id="{DD50589F-E6A8-487B-97DB-0ECF39B658BB}"/>
                </a:ext>
              </a:extLst>
            </p:cNvPr>
            <p:cNvSpPr/>
            <p:nvPr/>
          </p:nvSpPr>
          <p:spPr>
            <a:xfrm>
              <a:off x="6426457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47" name="CustomText2">
              <a:extLst>
                <a:ext uri="{FF2B5EF4-FFF2-40B4-BE49-F238E27FC236}">
                  <a16:creationId xmlns:a16="http://schemas.microsoft.com/office/drawing/2014/main" xmlns="" id="{CC765EFA-B075-46C0-926C-8BDE2086A07F}"/>
                </a:ext>
              </a:extLst>
            </p:cNvPr>
            <p:cNvSpPr/>
            <p:nvPr/>
          </p:nvSpPr>
          <p:spPr>
            <a:xfrm>
              <a:off x="7100135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48" name="CustomText2">
              <a:extLst>
                <a:ext uri="{FF2B5EF4-FFF2-40B4-BE49-F238E27FC236}">
                  <a16:creationId xmlns:a16="http://schemas.microsoft.com/office/drawing/2014/main" xmlns="" id="{A3745C89-C79F-453D-A6D9-A157D1C5D355}"/>
                </a:ext>
              </a:extLst>
            </p:cNvPr>
            <p:cNvSpPr/>
            <p:nvPr/>
          </p:nvSpPr>
          <p:spPr>
            <a:xfrm>
              <a:off x="7773812" y="5253327"/>
              <a:ext cx="686444" cy="21052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60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42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EB1F2A-40DB-44D4-B4C6-CB25670C60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9200"/>
            <a:chOff x="673100" y="1123950"/>
            <a:chExt cx="10845800" cy="5029200"/>
          </a:xfrm>
        </p:grpSpPr>
        <p:sp>
          <p:nvSpPr>
            <p:cNvPr id="6" name="îšľîďé">
              <a:extLst>
                <a:ext uri="{FF2B5EF4-FFF2-40B4-BE49-F238E27FC236}">
                  <a16:creationId xmlns:a16="http://schemas.microsoft.com/office/drawing/2014/main" xmlns="" id="{B75B593D-5118-49BC-A389-D34D32D1AC16}"/>
                </a:ext>
              </a:extLst>
            </p:cNvPr>
            <p:cNvSpPr/>
            <p:nvPr/>
          </p:nvSpPr>
          <p:spPr>
            <a:xfrm>
              <a:off x="5471735" y="1123950"/>
              <a:ext cx="1209665" cy="5029200"/>
            </a:xfrm>
            <a:prstGeom prst="chevron">
              <a:avLst>
                <a:gd name="adj" fmla="val 786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îsľiḓé">
              <a:extLst>
                <a:ext uri="{FF2B5EF4-FFF2-40B4-BE49-F238E27FC236}">
                  <a16:creationId xmlns:a16="http://schemas.microsoft.com/office/drawing/2014/main" xmlns="" id="{5D129375-D883-40FF-981D-95730D336E12}"/>
                </a:ext>
              </a:extLst>
            </p:cNvPr>
            <p:cNvGrpSpPr/>
            <p:nvPr/>
          </p:nvGrpSpPr>
          <p:grpSpPr>
            <a:xfrm>
              <a:off x="673100" y="1269000"/>
              <a:ext cx="5144668" cy="1209666"/>
              <a:chOff x="673100" y="1269000"/>
              <a:chExt cx="5144668" cy="1209666"/>
            </a:xfrm>
          </p:grpSpPr>
          <p:grpSp>
            <p:nvGrpSpPr>
              <p:cNvPr id="27" name="islíďè">
                <a:extLst>
                  <a:ext uri="{FF2B5EF4-FFF2-40B4-BE49-F238E27FC236}">
                    <a16:creationId xmlns:a16="http://schemas.microsoft.com/office/drawing/2014/main" xmlns="" id="{7FE49435-30E4-45DF-8E48-59E4D437925B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31" name="í$ļïḋe">
                  <a:extLst>
                    <a:ext uri="{FF2B5EF4-FFF2-40B4-BE49-F238E27FC236}">
                      <a16:creationId xmlns:a16="http://schemas.microsoft.com/office/drawing/2014/main" xmlns="" id="{69653AE2-418B-4708-9DBC-A84ECB6CB519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ï$ľíḑe">
                  <a:extLst>
                    <a:ext uri="{FF2B5EF4-FFF2-40B4-BE49-F238E27FC236}">
                      <a16:creationId xmlns:a16="http://schemas.microsoft.com/office/drawing/2014/main" xmlns="" id="{FF046544-5666-410B-B63B-9CB9B7C43F50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ísḷiḋè">
                <a:extLst>
                  <a:ext uri="{FF2B5EF4-FFF2-40B4-BE49-F238E27FC236}">
                    <a16:creationId xmlns:a16="http://schemas.microsoft.com/office/drawing/2014/main" xmlns="" id="{B1AD1A3B-9C33-4766-B87E-315947D8CA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9" name="í$1îḓe">
                  <a:extLst>
                    <a:ext uri="{FF2B5EF4-FFF2-40B4-BE49-F238E27FC236}">
                      <a16:creationId xmlns:a16="http://schemas.microsoft.com/office/drawing/2014/main" xmlns="" id="{C40916FE-7D97-440B-84EB-76A75B5C36EF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30" name="iŝḻîḋé">
                  <a:extLst>
                    <a:ext uri="{FF2B5EF4-FFF2-40B4-BE49-F238E27FC236}">
                      <a16:creationId xmlns:a16="http://schemas.microsoft.com/office/drawing/2014/main" xmlns="" id="{BAA22A9C-95D2-4D01-9403-25B5FA820764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sz="1200" dirty="0"/>
                    <a:t>Copy paste fonts. Choose the only option to retain text..…</a:t>
                  </a:r>
                  <a:r>
                    <a:rPr lang="de-DE" sz="1200" dirty="0"/>
                    <a:t>.</a:t>
                  </a:r>
                </a:p>
              </p:txBody>
            </p:sp>
          </p:grpSp>
        </p:grpSp>
        <p:grpSp>
          <p:nvGrpSpPr>
            <p:cNvPr id="8" name="íṣḷíḓê">
              <a:extLst>
                <a:ext uri="{FF2B5EF4-FFF2-40B4-BE49-F238E27FC236}">
                  <a16:creationId xmlns:a16="http://schemas.microsoft.com/office/drawing/2014/main" xmlns="" id="{31C5A163-6719-442F-BF2B-E8A56637BDC9}"/>
                </a:ext>
              </a:extLst>
            </p:cNvPr>
            <p:cNvGrpSpPr/>
            <p:nvPr/>
          </p:nvGrpSpPr>
          <p:grpSpPr>
            <a:xfrm>
              <a:off x="673100" y="3103067"/>
              <a:ext cx="5144668" cy="1209666"/>
              <a:chOff x="673100" y="1269000"/>
              <a:chExt cx="5144668" cy="1209666"/>
            </a:xfrm>
          </p:grpSpPr>
          <p:grpSp>
            <p:nvGrpSpPr>
              <p:cNvPr id="21" name="iŝľïḑe">
                <a:extLst>
                  <a:ext uri="{FF2B5EF4-FFF2-40B4-BE49-F238E27FC236}">
                    <a16:creationId xmlns:a16="http://schemas.microsoft.com/office/drawing/2014/main" xmlns="" id="{1FCA8220-1F75-4E4E-8E51-CCA0488371E4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25" name="íŝľïḍê">
                  <a:extLst>
                    <a:ext uri="{FF2B5EF4-FFF2-40B4-BE49-F238E27FC236}">
                      <a16:creationId xmlns:a16="http://schemas.microsoft.com/office/drawing/2014/main" xmlns="" id="{1F53D6A2-1FB7-456C-9155-D62CED03356D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íṥľidé">
                  <a:extLst>
                    <a:ext uri="{FF2B5EF4-FFF2-40B4-BE49-F238E27FC236}">
                      <a16:creationId xmlns:a16="http://schemas.microsoft.com/office/drawing/2014/main" xmlns="" id="{4F923410-62B3-4F95-9D48-1A1ED2623E2D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íṧḻiḓê">
                <a:extLst>
                  <a:ext uri="{FF2B5EF4-FFF2-40B4-BE49-F238E27FC236}">
                    <a16:creationId xmlns:a16="http://schemas.microsoft.com/office/drawing/2014/main" xmlns="" id="{2CE00903-9B4D-4B9B-A374-A1F795D4B01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3" name="îšḻïḓè">
                  <a:extLst>
                    <a:ext uri="{FF2B5EF4-FFF2-40B4-BE49-F238E27FC236}">
                      <a16:creationId xmlns:a16="http://schemas.microsoft.com/office/drawing/2014/main" xmlns="" id="{9C10B3F0-C64C-437E-B632-46902C1ED506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24" name="îṩ1íḑè">
                  <a:extLst>
                    <a:ext uri="{FF2B5EF4-FFF2-40B4-BE49-F238E27FC236}">
                      <a16:creationId xmlns:a16="http://schemas.microsoft.com/office/drawing/2014/main" xmlns="" id="{75565152-F634-45C6-B1BB-8040E04891A8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9" name="íṣlîde">
              <a:extLst>
                <a:ext uri="{FF2B5EF4-FFF2-40B4-BE49-F238E27FC236}">
                  <a16:creationId xmlns:a16="http://schemas.microsoft.com/office/drawing/2014/main" xmlns="" id="{C0CE5E03-14E7-4ED7-A9AC-2548ADBD69C0}"/>
                </a:ext>
              </a:extLst>
            </p:cNvPr>
            <p:cNvGrpSpPr/>
            <p:nvPr/>
          </p:nvGrpSpPr>
          <p:grpSpPr>
            <a:xfrm>
              <a:off x="673100" y="4937134"/>
              <a:ext cx="5144668" cy="1209666"/>
              <a:chOff x="673100" y="1269000"/>
              <a:chExt cx="5144668" cy="1209666"/>
            </a:xfrm>
          </p:grpSpPr>
          <p:grpSp>
            <p:nvGrpSpPr>
              <p:cNvPr id="15" name="iṡlíḑé">
                <a:extLst>
                  <a:ext uri="{FF2B5EF4-FFF2-40B4-BE49-F238E27FC236}">
                    <a16:creationId xmlns:a16="http://schemas.microsoft.com/office/drawing/2014/main" xmlns="" id="{3E012BC7-B295-4785-8762-5A8A48FAE371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19" name="îsliḑè">
                  <a:extLst>
                    <a:ext uri="{FF2B5EF4-FFF2-40B4-BE49-F238E27FC236}">
                      <a16:creationId xmlns:a16="http://schemas.microsoft.com/office/drawing/2014/main" xmlns="" id="{753DE9DB-C90D-4B85-BE5A-54036A1DDE0B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îṧḻïḍé">
                  <a:extLst>
                    <a:ext uri="{FF2B5EF4-FFF2-40B4-BE49-F238E27FC236}">
                      <a16:creationId xmlns:a16="http://schemas.microsoft.com/office/drawing/2014/main" xmlns="" id="{7D94317D-F45F-4092-8B7F-406236BD93FB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íṣļidé">
                <a:extLst>
                  <a:ext uri="{FF2B5EF4-FFF2-40B4-BE49-F238E27FC236}">
                    <a16:creationId xmlns:a16="http://schemas.microsoft.com/office/drawing/2014/main" xmlns="" id="{655282A0-AF48-4D4F-9160-983C38147AD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17" name="îSḷídê">
                  <a:extLst>
                    <a:ext uri="{FF2B5EF4-FFF2-40B4-BE49-F238E27FC236}">
                      <a16:creationId xmlns:a16="http://schemas.microsoft.com/office/drawing/2014/main" xmlns="" id="{AE1E40AD-15D9-473C-8574-184193945B3C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18" name="îslíďê">
                  <a:extLst>
                    <a:ext uri="{FF2B5EF4-FFF2-40B4-BE49-F238E27FC236}">
                      <a16:creationId xmlns:a16="http://schemas.microsoft.com/office/drawing/2014/main" xmlns="" id="{368B1733-D0C9-44D1-9C3D-C68929E5847F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10" name="ïśľîďe">
              <a:extLst>
                <a:ext uri="{FF2B5EF4-FFF2-40B4-BE49-F238E27FC236}">
                  <a16:creationId xmlns:a16="http://schemas.microsoft.com/office/drawing/2014/main" xmlns="" id="{E8E1B9D7-15C4-47A7-ADD9-D8B1782F07A9}"/>
                </a:ext>
              </a:extLst>
            </p:cNvPr>
            <p:cNvGrpSpPr/>
            <p:nvPr/>
          </p:nvGrpSpPr>
          <p:grpSpPr>
            <a:xfrm>
              <a:off x="6771000" y="2908608"/>
              <a:ext cx="1459884" cy="1459884"/>
              <a:chOff x="769412" y="1571625"/>
              <a:chExt cx="1209666" cy="1209666"/>
            </a:xfrm>
          </p:grpSpPr>
          <p:sp>
            <p:nvSpPr>
              <p:cNvPr id="13" name="isḻídê">
                <a:extLst>
                  <a:ext uri="{FF2B5EF4-FFF2-40B4-BE49-F238E27FC236}">
                    <a16:creationId xmlns:a16="http://schemas.microsoft.com/office/drawing/2014/main" xmlns="" id="{673CF976-2B8E-477C-8E93-3C285171A606}"/>
                  </a:ext>
                </a:extLst>
              </p:cNvPr>
              <p:cNvSpPr/>
              <p:nvPr/>
            </p:nvSpPr>
            <p:spPr>
              <a:xfrm>
                <a:off x="769412" y="1571625"/>
                <a:ext cx="1209666" cy="1209666"/>
              </a:xfrm>
              <a:prstGeom prst="diamond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îş1iḋè">
                <a:extLst>
                  <a:ext uri="{FF2B5EF4-FFF2-40B4-BE49-F238E27FC236}">
                    <a16:creationId xmlns:a16="http://schemas.microsoft.com/office/drawing/2014/main" xmlns="" id="{8D1CAEB9-4F53-4C8C-B592-46B517C76AF4}"/>
                  </a:ext>
                </a:extLst>
              </p:cNvPr>
              <p:cNvSpPr/>
              <p:nvPr/>
            </p:nvSpPr>
            <p:spPr bwMode="auto">
              <a:xfrm>
                <a:off x="1186238" y="1995399"/>
                <a:ext cx="376014" cy="362118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î$ḻiḑe">
              <a:extLst>
                <a:ext uri="{FF2B5EF4-FFF2-40B4-BE49-F238E27FC236}">
                  <a16:creationId xmlns:a16="http://schemas.microsoft.com/office/drawing/2014/main" xmlns="" id="{F2253C46-A2EF-4ECA-ACEB-4DF9D44BA54D}"/>
                </a:ext>
              </a:extLst>
            </p:cNvPr>
            <p:cNvSpPr txBox="1"/>
            <p:nvPr/>
          </p:nvSpPr>
          <p:spPr>
            <a:xfrm>
              <a:off x="8298182" y="319918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ïšľíḋê">
              <a:extLst>
                <a:ext uri="{FF2B5EF4-FFF2-40B4-BE49-F238E27FC236}">
                  <a16:creationId xmlns:a16="http://schemas.microsoft.com/office/drawing/2014/main" xmlns="" id="{62064DC0-A874-48B3-9A5F-B0ABAADFCBFD}"/>
                </a:ext>
              </a:extLst>
            </p:cNvPr>
            <p:cNvSpPr txBox="1"/>
            <p:nvPr/>
          </p:nvSpPr>
          <p:spPr>
            <a:xfrm>
              <a:off x="8298182" y="359169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4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17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61E5DD-E781-48D2-B898-879836783D1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isļïdé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isļiďe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śľïḓé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šļîḍè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ṣ1ïḑe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śḷídè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îšḷiḑê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šľiďè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ś1íďè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iŝḻïḓe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śḻïďè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ïSļîḓé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slïḍè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í$lïdê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ïSľîdè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šḻíḍè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ṣḷïďê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iṩļîḋê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ṩḷïḍe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îŝ1íḋè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íS1ïḑé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223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32" name="baac9ad0-8097-4161-a5c1-8fa9c7a40d53" descr="1RQAAB+LCAAAAAAABADllE1z2jAQhv+L2tzcjG2JpPENmtIy/cqETHrIcFDtBdTaMiPLGRqG/14J2yCDSZSeYme4mNWu9L6r1bNCb+XfBaAAjRMq5CWjM0GTkYQEOWgUoYDnceygAeMR47NPIs0XGQruVtsyc+Unk/NbGuegazmTjMbF3+Agv0r7xjhL8qRMc09dFaJLI+S5RZBFUQxm2ohLEPfbEzwd23yPpVAHDFORUKkOXLnrE1QuoeCsd+qudXEES1XkoJtCVqWnlKcb0OhTL2ib/eh3nskEuNwVXVHVOlCqGvwe1u2yt3L8/X68u2joiH/ubjyUO4/ndAHf1VZab9kBHfLQZOuuplYdrD5qvtfOUcE3sHymRV1hmmu6j0fl6w1M9aWEJt2TBuXbUfyQxql4ehSrtIP1H9MpC+EaQnVslXQ9+4UC4r53MekpDyLP5irzzXB4eUF8/BFVor1105RVu9hO2V6+Tfc3JWb7lYsMZD/cuSjeTxEfCDabSw5ZVoYLpVbzpQyGKT8Ytkp07b6K4OP39cLR0fNNdPj/jY6rNJMs5c+71rLIvNhbEJKFNO7HbMY3bzvQbw1kOFern1PBHlIu6+tfYaqf0heARdm+MXtQx01pnIFj3K6+8MrbJuDr4YeYSnZfy6jF/KMPey/Nqe28m51db1pBKb9DlPLbRynvaUr5lmA6PlovlMEDGv6xNddm6p55JnXxK6MutqEutqMurlEXt5e6uEPUxZ2kLu4ydW3NtZm659ikLnll1CU21CV21CU16pL2Upd0iLqkk9QlXaaurbmJ+v0DlkhNYdUUAAA=">
            <a:extLst>
              <a:ext uri="{FF2B5EF4-FFF2-40B4-BE49-F238E27FC236}">
                <a16:creationId xmlns:a16="http://schemas.microsoft.com/office/drawing/2014/main" xmlns="" id="{3E557712-DE88-40CD-B7AA-EDF2C5CCC570}"/>
              </a:ext>
            </a:extLst>
          </p:cNvPr>
          <p:cNvGrpSpPr>
            <a:grpSpLocks noChangeAspect="1"/>
          </p:cNvGrpSpPr>
          <p:nvPr/>
        </p:nvGrpSpPr>
        <p:grpSpPr>
          <a:xfrm>
            <a:off x="2515557" y="2496232"/>
            <a:ext cx="7160887" cy="1865537"/>
            <a:chOff x="2515557" y="2492387"/>
            <a:chExt cx="7160887" cy="1865537"/>
          </a:xfrm>
        </p:grpSpPr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ED07594B-1430-49B7-9CBA-A049649A5FD5}"/>
                </a:ext>
              </a:extLst>
            </p:cNvPr>
            <p:cNvSpPr/>
            <p:nvPr/>
          </p:nvSpPr>
          <p:spPr bwMode="auto">
            <a:xfrm>
              <a:off x="4751480" y="3294610"/>
              <a:ext cx="4515263" cy="112627"/>
            </a:xfrm>
            <a:custGeom>
              <a:avLst/>
              <a:gdLst>
                <a:gd name="T0" fmla="*/ 5277 w 5287"/>
                <a:gd name="T1" fmla="*/ 0 h 130"/>
                <a:gd name="T2" fmla="*/ 5277 w 5287"/>
                <a:gd name="T3" fmla="*/ 113 h 130"/>
                <a:gd name="T4" fmla="*/ 4759 w 5287"/>
                <a:gd name="T5" fmla="*/ 113 h 130"/>
                <a:gd name="T6" fmla="*/ 4759 w 5287"/>
                <a:gd name="T7" fmla="*/ 0 h 130"/>
                <a:gd name="T8" fmla="*/ 4750 w 5287"/>
                <a:gd name="T9" fmla="*/ 0 h 130"/>
                <a:gd name="T10" fmla="*/ 4750 w 5287"/>
                <a:gd name="T11" fmla="*/ 113 h 130"/>
                <a:gd name="T12" fmla="*/ 4232 w 5287"/>
                <a:gd name="T13" fmla="*/ 113 h 130"/>
                <a:gd name="T14" fmla="*/ 4232 w 5287"/>
                <a:gd name="T15" fmla="*/ 0 h 130"/>
                <a:gd name="T16" fmla="*/ 4222 w 5287"/>
                <a:gd name="T17" fmla="*/ 0 h 130"/>
                <a:gd name="T18" fmla="*/ 4222 w 5287"/>
                <a:gd name="T19" fmla="*/ 113 h 130"/>
                <a:gd name="T20" fmla="*/ 3704 w 5287"/>
                <a:gd name="T21" fmla="*/ 113 h 130"/>
                <a:gd name="T22" fmla="*/ 3704 w 5287"/>
                <a:gd name="T23" fmla="*/ 0 h 130"/>
                <a:gd name="T24" fmla="*/ 3694 w 5287"/>
                <a:gd name="T25" fmla="*/ 0 h 130"/>
                <a:gd name="T26" fmla="*/ 3694 w 5287"/>
                <a:gd name="T27" fmla="*/ 113 h 130"/>
                <a:gd name="T28" fmla="*/ 3175 w 5287"/>
                <a:gd name="T29" fmla="*/ 113 h 130"/>
                <a:gd name="T30" fmla="*/ 3175 w 5287"/>
                <a:gd name="T31" fmla="*/ 0 h 130"/>
                <a:gd name="T32" fmla="*/ 3167 w 5287"/>
                <a:gd name="T33" fmla="*/ 0 h 130"/>
                <a:gd name="T34" fmla="*/ 3167 w 5287"/>
                <a:gd name="T35" fmla="*/ 113 h 130"/>
                <a:gd name="T36" fmla="*/ 2648 w 5287"/>
                <a:gd name="T37" fmla="*/ 113 h 130"/>
                <a:gd name="T38" fmla="*/ 2648 w 5287"/>
                <a:gd name="T39" fmla="*/ 0 h 130"/>
                <a:gd name="T40" fmla="*/ 2639 w 5287"/>
                <a:gd name="T41" fmla="*/ 0 h 130"/>
                <a:gd name="T42" fmla="*/ 2639 w 5287"/>
                <a:gd name="T43" fmla="*/ 113 h 130"/>
                <a:gd name="T44" fmla="*/ 2120 w 5287"/>
                <a:gd name="T45" fmla="*/ 113 h 130"/>
                <a:gd name="T46" fmla="*/ 2120 w 5287"/>
                <a:gd name="T47" fmla="*/ 0 h 130"/>
                <a:gd name="T48" fmla="*/ 2110 w 5287"/>
                <a:gd name="T49" fmla="*/ 0 h 130"/>
                <a:gd name="T50" fmla="*/ 2110 w 5287"/>
                <a:gd name="T51" fmla="*/ 113 h 130"/>
                <a:gd name="T52" fmla="*/ 1592 w 5287"/>
                <a:gd name="T53" fmla="*/ 113 h 130"/>
                <a:gd name="T54" fmla="*/ 1592 w 5287"/>
                <a:gd name="T55" fmla="*/ 0 h 130"/>
                <a:gd name="T56" fmla="*/ 1583 w 5287"/>
                <a:gd name="T57" fmla="*/ 0 h 130"/>
                <a:gd name="T58" fmla="*/ 1583 w 5287"/>
                <a:gd name="T59" fmla="*/ 113 h 130"/>
                <a:gd name="T60" fmla="*/ 1065 w 5287"/>
                <a:gd name="T61" fmla="*/ 113 h 130"/>
                <a:gd name="T62" fmla="*/ 1065 w 5287"/>
                <a:gd name="T63" fmla="*/ 0 h 130"/>
                <a:gd name="T64" fmla="*/ 1055 w 5287"/>
                <a:gd name="T65" fmla="*/ 0 h 130"/>
                <a:gd name="T66" fmla="*/ 1055 w 5287"/>
                <a:gd name="T67" fmla="*/ 113 h 130"/>
                <a:gd name="T68" fmla="*/ 537 w 5287"/>
                <a:gd name="T69" fmla="*/ 113 h 130"/>
                <a:gd name="T70" fmla="*/ 537 w 5287"/>
                <a:gd name="T71" fmla="*/ 0 h 130"/>
                <a:gd name="T72" fmla="*/ 527 w 5287"/>
                <a:gd name="T73" fmla="*/ 0 h 130"/>
                <a:gd name="T74" fmla="*/ 527 w 5287"/>
                <a:gd name="T75" fmla="*/ 113 h 130"/>
                <a:gd name="T76" fmla="*/ 9 w 5287"/>
                <a:gd name="T77" fmla="*/ 113 h 130"/>
                <a:gd name="T78" fmla="*/ 9 w 5287"/>
                <a:gd name="T79" fmla="*/ 0 h 130"/>
                <a:gd name="T80" fmla="*/ 0 w 5287"/>
                <a:gd name="T81" fmla="*/ 0 h 130"/>
                <a:gd name="T82" fmla="*/ 0 w 5287"/>
                <a:gd name="T83" fmla="*/ 113 h 130"/>
                <a:gd name="T84" fmla="*/ 0 w 5287"/>
                <a:gd name="T85" fmla="*/ 130 h 130"/>
                <a:gd name="T86" fmla="*/ 5287 w 5287"/>
                <a:gd name="T87" fmla="*/ 130 h 130"/>
                <a:gd name="T88" fmla="*/ 5287 w 5287"/>
                <a:gd name="T89" fmla="*/ 113 h 130"/>
                <a:gd name="T90" fmla="*/ 5287 w 5287"/>
                <a:gd name="T91" fmla="*/ 0 h 130"/>
                <a:gd name="T92" fmla="*/ 5277 w 5287"/>
                <a:gd name="T9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87" h="130">
                  <a:moveTo>
                    <a:pt x="5277" y="0"/>
                  </a:moveTo>
                  <a:lnTo>
                    <a:pt x="5277" y="113"/>
                  </a:lnTo>
                  <a:lnTo>
                    <a:pt x="4759" y="113"/>
                  </a:lnTo>
                  <a:lnTo>
                    <a:pt x="4759" y="0"/>
                  </a:lnTo>
                  <a:lnTo>
                    <a:pt x="4750" y="0"/>
                  </a:lnTo>
                  <a:lnTo>
                    <a:pt x="4750" y="113"/>
                  </a:lnTo>
                  <a:lnTo>
                    <a:pt x="4232" y="113"/>
                  </a:lnTo>
                  <a:lnTo>
                    <a:pt x="4232" y="0"/>
                  </a:lnTo>
                  <a:lnTo>
                    <a:pt x="4222" y="0"/>
                  </a:lnTo>
                  <a:lnTo>
                    <a:pt x="4222" y="113"/>
                  </a:lnTo>
                  <a:lnTo>
                    <a:pt x="3704" y="113"/>
                  </a:lnTo>
                  <a:lnTo>
                    <a:pt x="3704" y="0"/>
                  </a:lnTo>
                  <a:lnTo>
                    <a:pt x="3694" y="0"/>
                  </a:lnTo>
                  <a:lnTo>
                    <a:pt x="3694" y="113"/>
                  </a:lnTo>
                  <a:lnTo>
                    <a:pt x="3175" y="113"/>
                  </a:lnTo>
                  <a:lnTo>
                    <a:pt x="3175" y="0"/>
                  </a:lnTo>
                  <a:lnTo>
                    <a:pt x="3167" y="0"/>
                  </a:lnTo>
                  <a:lnTo>
                    <a:pt x="3167" y="113"/>
                  </a:lnTo>
                  <a:lnTo>
                    <a:pt x="2648" y="113"/>
                  </a:lnTo>
                  <a:lnTo>
                    <a:pt x="2648" y="0"/>
                  </a:lnTo>
                  <a:lnTo>
                    <a:pt x="2639" y="0"/>
                  </a:lnTo>
                  <a:lnTo>
                    <a:pt x="2639" y="113"/>
                  </a:lnTo>
                  <a:lnTo>
                    <a:pt x="2120" y="113"/>
                  </a:lnTo>
                  <a:lnTo>
                    <a:pt x="2120" y="0"/>
                  </a:lnTo>
                  <a:lnTo>
                    <a:pt x="2110" y="0"/>
                  </a:lnTo>
                  <a:lnTo>
                    <a:pt x="2110" y="113"/>
                  </a:lnTo>
                  <a:lnTo>
                    <a:pt x="1592" y="113"/>
                  </a:lnTo>
                  <a:lnTo>
                    <a:pt x="1592" y="0"/>
                  </a:lnTo>
                  <a:lnTo>
                    <a:pt x="1583" y="0"/>
                  </a:lnTo>
                  <a:lnTo>
                    <a:pt x="1583" y="113"/>
                  </a:lnTo>
                  <a:lnTo>
                    <a:pt x="1065" y="113"/>
                  </a:lnTo>
                  <a:lnTo>
                    <a:pt x="1065" y="0"/>
                  </a:lnTo>
                  <a:lnTo>
                    <a:pt x="1055" y="0"/>
                  </a:lnTo>
                  <a:lnTo>
                    <a:pt x="1055" y="113"/>
                  </a:lnTo>
                  <a:lnTo>
                    <a:pt x="537" y="113"/>
                  </a:lnTo>
                  <a:lnTo>
                    <a:pt x="537" y="0"/>
                  </a:lnTo>
                  <a:lnTo>
                    <a:pt x="527" y="0"/>
                  </a:lnTo>
                  <a:lnTo>
                    <a:pt x="527" y="113"/>
                  </a:lnTo>
                  <a:lnTo>
                    <a:pt x="9" y="113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0" y="130"/>
                  </a:lnTo>
                  <a:lnTo>
                    <a:pt x="5287" y="130"/>
                  </a:lnTo>
                  <a:lnTo>
                    <a:pt x="5287" y="113"/>
                  </a:lnTo>
                  <a:lnTo>
                    <a:pt x="5287" y="0"/>
                  </a:lnTo>
                  <a:lnTo>
                    <a:pt x="527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ValueShape1">
              <a:extLst>
                <a:ext uri="{FF2B5EF4-FFF2-40B4-BE49-F238E27FC236}">
                  <a16:creationId xmlns:a16="http://schemas.microsoft.com/office/drawing/2014/main" xmlns="" id="{F3467C46-CF87-4A2C-B585-78EA41D5A655}"/>
                </a:ext>
              </a:extLst>
            </p:cNvPr>
            <p:cNvSpPr/>
            <p:nvPr/>
          </p:nvSpPr>
          <p:spPr>
            <a:xfrm>
              <a:off x="2515557" y="2492387"/>
              <a:ext cx="1865538" cy="1865537"/>
            </a:xfrm>
            <a:prstGeom prst="blockArc">
              <a:avLst>
                <a:gd name="adj1" fmla="val 16200000"/>
                <a:gd name="adj2" fmla="val 8640000"/>
                <a:gd name="adj3" fmla="val 23545"/>
              </a:avLst>
            </a:prstGeom>
            <a:solidFill>
              <a:srgbClr val="D94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conShape1">
              <a:extLst>
                <a:ext uri="{FF2B5EF4-FFF2-40B4-BE49-F238E27FC236}">
                  <a16:creationId xmlns:a16="http://schemas.microsoft.com/office/drawing/2014/main" xmlns="" id="{5E299F4B-D244-409F-9115-DAF7E0C1E31E}"/>
                </a:ext>
              </a:extLst>
            </p:cNvPr>
            <p:cNvSpPr/>
            <p:nvPr/>
          </p:nvSpPr>
          <p:spPr bwMode="auto">
            <a:xfrm>
              <a:off x="3221435" y="3184117"/>
              <a:ext cx="455212" cy="482076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solidFill>
              <a:srgbClr val="D9423E"/>
            </a:solidFill>
            <a:ln>
              <a:noFill/>
            </a:ln>
          </p:spPr>
        </p:sp>
        <p:sp>
          <p:nvSpPr>
            <p:cNvPr id="36" name="ValueText1">
              <a:extLst>
                <a:ext uri="{FF2B5EF4-FFF2-40B4-BE49-F238E27FC236}">
                  <a16:creationId xmlns:a16="http://schemas.microsoft.com/office/drawing/2014/main" xmlns="" id="{D2439396-EAB7-4D76-9D35-2821569D33C4}"/>
                </a:ext>
              </a:extLst>
            </p:cNvPr>
            <p:cNvSpPr txBox="1"/>
            <p:nvPr/>
          </p:nvSpPr>
          <p:spPr>
            <a:xfrm>
              <a:off x="4628338" y="2575512"/>
              <a:ext cx="724766" cy="468022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sz="1400"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37" name="ExtraShape">
              <a:extLst>
                <a:ext uri="{FF2B5EF4-FFF2-40B4-BE49-F238E27FC236}">
                  <a16:creationId xmlns:a16="http://schemas.microsoft.com/office/drawing/2014/main" xmlns="" id="{2D6F5537-3B8E-46A8-A7F4-6493785AF0FB}"/>
                </a:ext>
              </a:extLst>
            </p:cNvPr>
            <p:cNvSpPr/>
            <p:nvPr/>
          </p:nvSpPr>
          <p:spPr bwMode="auto">
            <a:xfrm>
              <a:off x="2547895" y="2526753"/>
              <a:ext cx="1802293" cy="1803248"/>
            </a:xfrm>
            <a:custGeom>
              <a:avLst/>
              <a:gdLst>
                <a:gd name="T0" fmla="*/ 906 w 1812"/>
                <a:gd name="T1" fmla="*/ 0 h 1812"/>
                <a:gd name="T2" fmla="*/ 0 w 1812"/>
                <a:gd name="T3" fmla="*/ 906 h 1812"/>
                <a:gd name="T4" fmla="*/ 906 w 1812"/>
                <a:gd name="T5" fmla="*/ 1812 h 1812"/>
                <a:gd name="T6" fmla="*/ 1812 w 1812"/>
                <a:gd name="T7" fmla="*/ 906 h 1812"/>
                <a:gd name="T8" fmla="*/ 906 w 1812"/>
                <a:gd name="T9" fmla="*/ 0 h 1812"/>
                <a:gd name="T10" fmla="*/ 1758 w 1812"/>
                <a:gd name="T11" fmla="*/ 906 h 1812"/>
                <a:gd name="T12" fmla="*/ 1430 w 1812"/>
                <a:gd name="T13" fmla="*/ 906 h 1812"/>
                <a:gd name="T14" fmla="*/ 1278 w 1812"/>
                <a:gd name="T15" fmla="*/ 539 h 1812"/>
                <a:gd name="T16" fmla="*/ 1510 w 1812"/>
                <a:gd name="T17" fmla="*/ 307 h 1812"/>
                <a:gd name="T18" fmla="*/ 1758 w 1812"/>
                <a:gd name="T19" fmla="*/ 906 h 1812"/>
                <a:gd name="T20" fmla="*/ 906 w 1812"/>
                <a:gd name="T21" fmla="*/ 54 h 1812"/>
                <a:gd name="T22" fmla="*/ 1507 w 1812"/>
                <a:gd name="T23" fmla="*/ 304 h 1812"/>
                <a:gd name="T24" fmla="*/ 1276 w 1812"/>
                <a:gd name="T25" fmla="*/ 536 h 1812"/>
                <a:gd name="T26" fmla="*/ 906 w 1812"/>
                <a:gd name="T27" fmla="*/ 382 h 1812"/>
                <a:gd name="T28" fmla="*/ 906 w 1812"/>
                <a:gd name="T29" fmla="*/ 54 h 1812"/>
                <a:gd name="T30" fmla="*/ 902 w 1812"/>
                <a:gd name="T31" fmla="*/ 54 h 1812"/>
                <a:gd name="T32" fmla="*/ 902 w 1812"/>
                <a:gd name="T33" fmla="*/ 382 h 1812"/>
                <a:gd name="T34" fmla="*/ 530 w 1812"/>
                <a:gd name="T35" fmla="*/ 538 h 1812"/>
                <a:gd name="T36" fmla="*/ 299 w 1812"/>
                <a:gd name="T37" fmla="*/ 306 h 1812"/>
                <a:gd name="T38" fmla="*/ 902 w 1812"/>
                <a:gd name="T39" fmla="*/ 54 h 1812"/>
                <a:gd name="T40" fmla="*/ 296 w 1812"/>
                <a:gd name="T41" fmla="*/ 309 h 1812"/>
                <a:gd name="T42" fmla="*/ 528 w 1812"/>
                <a:gd name="T43" fmla="*/ 541 h 1812"/>
                <a:gd name="T44" fmla="*/ 378 w 1812"/>
                <a:gd name="T45" fmla="*/ 906 h 1812"/>
                <a:gd name="T46" fmla="*/ 50 w 1812"/>
                <a:gd name="T47" fmla="*/ 906 h 1812"/>
                <a:gd name="T48" fmla="*/ 296 w 1812"/>
                <a:gd name="T49" fmla="*/ 309 h 1812"/>
                <a:gd name="T50" fmla="*/ 50 w 1812"/>
                <a:gd name="T51" fmla="*/ 910 h 1812"/>
                <a:gd name="T52" fmla="*/ 378 w 1812"/>
                <a:gd name="T53" fmla="*/ 910 h 1812"/>
                <a:gd name="T54" fmla="*/ 532 w 1812"/>
                <a:gd name="T55" fmla="*/ 1280 h 1812"/>
                <a:gd name="T56" fmla="*/ 300 w 1812"/>
                <a:gd name="T57" fmla="*/ 1511 h 1812"/>
                <a:gd name="T58" fmla="*/ 50 w 1812"/>
                <a:gd name="T59" fmla="*/ 910 h 1812"/>
                <a:gd name="T60" fmla="*/ 902 w 1812"/>
                <a:gd name="T61" fmla="*/ 1762 h 1812"/>
                <a:gd name="T62" fmla="*/ 303 w 1812"/>
                <a:gd name="T63" fmla="*/ 1514 h 1812"/>
                <a:gd name="T64" fmla="*/ 534 w 1812"/>
                <a:gd name="T65" fmla="*/ 1283 h 1812"/>
                <a:gd name="T66" fmla="*/ 902 w 1812"/>
                <a:gd name="T67" fmla="*/ 1434 h 1812"/>
                <a:gd name="T68" fmla="*/ 902 w 1812"/>
                <a:gd name="T69" fmla="*/ 1762 h 1812"/>
                <a:gd name="T70" fmla="*/ 904 w 1812"/>
                <a:gd name="T71" fmla="*/ 1427 h 1812"/>
                <a:gd name="T72" fmla="*/ 384 w 1812"/>
                <a:gd name="T73" fmla="*/ 907 h 1812"/>
                <a:gd name="T74" fmla="*/ 904 w 1812"/>
                <a:gd name="T75" fmla="*/ 387 h 1812"/>
                <a:gd name="T76" fmla="*/ 1424 w 1812"/>
                <a:gd name="T77" fmla="*/ 907 h 1812"/>
                <a:gd name="T78" fmla="*/ 904 w 1812"/>
                <a:gd name="T79" fmla="*/ 1427 h 1812"/>
                <a:gd name="T80" fmla="*/ 906 w 1812"/>
                <a:gd name="T81" fmla="*/ 1762 h 1812"/>
                <a:gd name="T82" fmla="*/ 906 w 1812"/>
                <a:gd name="T83" fmla="*/ 1434 h 1812"/>
                <a:gd name="T84" fmla="*/ 1272 w 1812"/>
                <a:gd name="T85" fmla="*/ 1285 h 1812"/>
                <a:gd name="T86" fmla="*/ 1503 w 1812"/>
                <a:gd name="T87" fmla="*/ 1516 h 1812"/>
                <a:gd name="T88" fmla="*/ 906 w 1812"/>
                <a:gd name="T89" fmla="*/ 1762 h 1812"/>
                <a:gd name="T90" fmla="*/ 1506 w 1812"/>
                <a:gd name="T91" fmla="*/ 1513 h 1812"/>
                <a:gd name="T92" fmla="*/ 1274 w 1812"/>
                <a:gd name="T93" fmla="*/ 1282 h 1812"/>
                <a:gd name="T94" fmla="*/ 1430 w 1812"/>
                <a:gd name="T95" fmla="*/ 910 h 1812"/>
                <a:gd name="T96" fmla="*/ 1758 w 1812"/>
                <a:gd name="T97" fmla="*/ 910 h 1812"/>
                <a:gd name="T98" fmla="*/ 1506 w 1812"/>
                <a:gd name="T99" fmla="*/ 1513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12" h="1812">
                  <a:moveTo>
                    <a:pt x="906" y="0"/>
                  </a:moveTo>
                  <a:cubicBezTo>
                    <a:pt x="406" y="0"/>
                    <a:pt x="0" y="406"/>
                    <a:pt x="0" y="906"/>
                  </a:cubicBezTo>
                  <a:cubicBezTo>
                    <a:pt x="0" y="1407"/>
                    <a:pt x="406" y="1812"/>
                    <a:pt x="906" y="1812"/>
                  </a:cubicBezTo>
                  <a:cubicBezTo>
                    <a:pt x="1406" y="1812"/>
                    <a:pt x="1812" y="1407"/>
                    <a:pt x="1812" y="906"/>
                  </a:cubicBezTo>
                  <a:cubicBezTo>
                    <a:pt x="1812" y="406"/>
                    <a:pt x="1406" y="0"/>
                    <a:pt x="906" y="0"/>
                  </a:cubicBezTo>
                  <a:close/>
                  <a:moveTo>
                    <a:pt x="1758" y="906"/>
                  </a:moveTo>
                  <a:cubicBezTo>
                    <a:pt x="1430" y="906"/>
                    <a:pt x="1430" y="906"/>
                    <a:pt x="1430" y="906"/>
                  </a:cubicBezTo>
                  <a:cubicBezTo>
                    <a:pt x="1430" y="763"/>
                    <a:pt x="1372" y="633"/>
                    <a:pt x="1278" y="539"/>
                  </a:cubicBezTo>
                  <a:cubicBezTo>
                    <a:pt x="1510" y="307"/>
                    <a:pt x="1510" y="307"/>
                    <a:pt x="1510" y="307"/>
                  </a:cubicBezTo>
                  <a:cubicBezTo>
                    <a:pt x="1663" y="461"/>
                    <a:pt x="1757" y="672"/>
                    <a:pt x="1758" y="906"/>
                  </a:cubicBezTo>
                  <a:close/>
                  <a:moveTo>
                    <a:pt x="906" y="54"/>
                  </a:moveTo>
                  <a:cubicBezTo>
                    <a:pt x="1141" y="55"/>
                    <a:pt x="1353" y="150"/>
                    <a:pt x="1507" y="304"/>
                  </a:cubicBezTo>
                  <a:cubicBezTo>
                    <a:pt x="1276" y="536"/>
                    <a:pt x="1276" y="536"/>
                    <a:pt x="1276" y="536"/>
                  </a:cubicBezTo>
                  <a:cubicBezTo>
                    <a:pt x="1181" y="441"/>
                    <a:pt x="1050" y="383"/>
                    <a:pt x="906" y="382"/>
                  </a:cubicBezTo>
                  <a:lnTo>
                    <a:pt x="906" y="54"/>
                  </a:lnTo>
                  <a:close/>
                  <a:moveTo>
                    <a:pt x="902" y="54"/>
                  </a:moveTo>
                  <a:cubicBezTo>
                    <a:pt x="902" y="382"/>
                    <a:pt x="902" y="382"/>
                    <a:pt x="902" y="382"/>
                  </a:cubicBezTo>
                  <a:cubicBezTo>
                    <a:pt x="757" y="383"/>
                    <a:pt x="625" y="442"/>
                    <a:pt x="530" y="538"/>
                  </a:cubicBezTo>
                  <a:cubicBezTo>
                    <a:pt x="299" y="306"/>
                    <a:pt x="299" y="306"/>
                    <a:pt x="299" y="306"/>
                  </a:cubicBezTo>
                  <a:cubicBezTo>
                    <a:pt x="453" y="151"/>
                    <a:pt x="666" y="55"/>
                    <a:pt x="902" y="54"/>
                  </a:cubicBezTo>
                  <a:close/>
                  <a:moveTo>
                    <a:pt x="296" y="309"/>
                  </a:moveTo>
                  <a:cubicBezTo>
                    <a:pt x="528" y="541"/>
                    <a:pt x="528" y="541"/>
                    <a:pt x="528" y="541"/>
                  </a:cubicBezTo>
                  <a:cubicBezTo>
                    <a:pt x="435" y="635"/>
                    <a:pt x="378" y="764"/>
                    <a:pt x="378" y="906"/>
                  </a:cubicBezTo>
                  <a:cubicBezTo>
                    <a:pt x="50" y="906"/>
                    <a:pt x="50" y="906"/>
                    <a:pt x="50" y="906"/>
                  </a:cubicBezTo>
                  <a:cubicBezTo>
                    <a:pt x="51" y="673"/>
                    <a:pt x="144" y="463"/>
                    <a:pt x="296" y="309"/>
                  </a:cubicBezTo>
                  <a:close/>
                  <a:moveTo>
                    <a:pt x="50" y="910"/>
                  </a:moveTo>
                  <a:cubicBezTo>
                    <a:pt x="378" y="910"/>
                    <a:pt x="378" y="910"/>
                    <a:pt x="378" y="910"/>
                  </a:cubicBezTo>
                  <a:cubicBezTo>
                    <a:pt x="378" y="1054"/>
                    <a:pt x="437" y="1185"/>
                    <a:pt x="532" y="1280"/>
                  </a:cubicBezTo>
                  <a:cubicBezTo>
                    <a:pt x="300" y="1511"/>
                    <a:pt x="300" y="1511"/>
                    <a:pt x="300" y="1511"/>
                  </a:cubicBezTo>
                  <a:cubicBezTo>
                    <a:pt x="146" y="1357"/>
                    <a:pt x="51" y="1145"/>
                    <a:pt x="50" y="910"/>
                  </a:cubicBezTo>
                  <a:close/>
                  <a:moveTo>
                    <a:pt x="902" y="1762"/>
                  </a:moveTo>
                  <a:cubicBezTo>
                    <a:pt x="668" y="1761"/>
                    <a:pt x="457" y="1667"/>
                    <a:pt x="303" y="1514"/>
                  </a:cubicBezTo>
                  <a:cubicBezTo>
                    <a:pt x="534" y="1283"/>
                    <a:pt x="534" y="1283"/>
                    <a:pt x="534" y="1283"/>
                  </a:cubicBezTo>
                  <a:cubicBezTo>
                    <a:pt x="629" y="1376"/>
                    <a:pt x="759" y="1434"/>
                    <a:pt x="902" y="1434"/>
                  </a:cubicBezTo>
                  <a:lnTo>
                    <a:pt x="902" y="1762"/>
                  </a:lnTo>
                  <a:close/>
                  <a:moveTo>
                    <a:pt x="904" y="1427"/>
                  </a:moveTo>
                  <a:cubicBezTo>
                    <a:pt x="617" y="1427"/>
                    <a:pt x="384" y="1194"/>
                    <a:pt x="384" y="907"/>
                  </a:cubicBezTo>
                  <a:cubicBezTo>
                    <a:pt x="384" y="620"/>
                    <a:pt x="617" y="387"/>
                    <a:pt x="904" y="387"/>
                  </a:cubicBezTo>
                  <a:cubicBezTo>
                    <a:pt x="1191" y="387"/>
                    <a:pt x="1424" y="620"/>
                    <a:pt x="1424" y="907"/>
                  </a:cubicBezTo>
                  <a:cubicBezTo>
                    <a:pt x="1424" y="1194"/>
                    <a:pt x="1191" y="1427"/>
                    <a:pt x="904" y="1427"/>
                  </a:cubicBezTo>
                  <a:close/>
                  <a:moveTo>
                    <a:pt x="906" y="1762"/>
                  </a:moveTo>
                  <a:cubicBezTo>
                    <a:pt x="906" y="1434"/>
                    <a:pt x="906" y="1434"/>
                    <a:pt x="906" y="1434"/>
                  </a:cubicBezTo>
                  <a:cubicBezTo>
                    <a:pt x="1048" y="1434"/>
                    <a:pt x="1177" y="1377"/>
                    <a:pt x="1272" y="1285"/>
                  </a:cubicBezTo>
                  <a:cubicBezTo>
                    <a:pt x="1503" y="1516"/>
                    <a:pt x="1503" y="1516"/>
                    <a:pt x="1503" y="1516"/>
                  </a:cubicBezTo>
                  <a:cubicBezTo>
                    <a:pt x="1350" y="1668"/>
                    <a:pt x="1139" y="1761"/>
                    <a:pt x="906" y="1762"/>
                  </a:cubicBezTo>
                  <a:close/>
                  <a:moveTo>
                    <a:pt x="1506" y="1513"/>
                  </a:moveTo>
                  <a:cubicBezTo>
                    <a:pt x="1274" y="1282"/>
                    <a:pt x="1274" y="1282"/>
                    <a:pt x="1274" y="1282"/>
                  </a:cubicBezTo>
                  <a:cubicBezTo>
                    <a:pt x="1370" y="1187"/>
                    <a:pt x="1430" y="1055"/>
                    <a:pt x="1430" y="910"/>
                  </a:cubicBezTo>
                  <a:cubicBezTo>
                    <a:pt x="1758" y="910"/>
                    <a:pt x="1758" y="910"/>
                    <a:pt x="1758" y="910"/>
                  </a:cubicBezTo>
                  <a:cubicBezTo>
                    <a:pt x="1757" y="1146"/>
                    <a:pt x="1661" y="1359"/>
                    <a:pt x="1506" y="1513"/>
                  </a:cubicBezTo>
                  <a:close/>
                </a:path>
              </a:pathLst>
            </a:custGeom>
            <a:solidFill>
              <a:srgbClr val="BFC2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C4CBE80C-4158-479A-A7C2-E5CEB2D70AAA}"/>
                </a:ext>
              </a:extLst>
            </p:cNvPr>
            <p:cNvSpPr/>
            <p:nvPr/>
          </p:nvSpPr>
          <p:spPr bwMode="auto">
            <a:xfrm>
              <a:off x="3819428" y="2832226"/>
              <a:ext cx="477302" cy="596628"/>
            </a:xfrm>
            <a:custGeom>
              <a:avLst/>
              <a:gdLst>
                <a:gd name="T0" fmla="*/ 152 w 480"/>
                <a:gd name="T1" fmla="*/ 599 h 599"/>
                <a:gd name="T2" fmla="*/ 480 w 480"/>
                <a:gd name="T3" fmla="*/ 599 h 599"/>
                <a:gd name="T4" fmla="*/ 232 w 480"/>
                <a:gd name="T5" fmla="*/ 0 h 599"/>
                <a:gd name="T6" fmla="*/ 0 w 480"/>
                <a:gd name="T7" fmla="*/ 232 h 599"/>
                <a:gd name="T8" fmla="*/ 152 w 480"/>
                <a:gd name="T9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599">
                  <a:moveTo>
                    <a:pt x="152" y="599"/>
                  </a:moveTo>
                  <a:cubicBezTo>
                    <a:pt x="480" y="599"/>
                    <a:pt x="480" y="599"/>
                    <a:pt x="480" y="599"/>
                  </a:cubicBezTo>
                  <a:cubicBezTo>
                    <a:pt x="479" y="365"/>
                    <a:pt x="385" y="154"/>
                    <a:pt x="232" y="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94" y="326"/>
                    <a:pt x="152" y="456"/>
                    <a:pt x="152" y="599"/>
                  </a:cubicBezTo>
                  <a:close/>
                </a:path>
              </a:pathLst>
            </a:custGeom>
            <a:solidFill>
              <a:srgbClr val="F4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78FDE94C-CCCA-4387-ABC5-1C65E2FAA6CC}"/>
                </a:ext>
              </a:extLst>
            </p:cNvPr>
            <p:cNvSpPr/>
            <p:nvPr/>
          </p:nvSpPr>
          <p:spPr bwMode="auto">
            <a:xfrm>
              <a:off x="3449042" y="2580210"/>
              <a:ext cx="597582" cy="480166"/>
            </a:xfrm>
            <a:custGeom>
              <a:avLst/>
              <a:gdLst>
                <a:gd name="T0" fmla="*/ 601 w 601"/>
                <a:gd name="T1" fmla="*/ 250 h 482"/>
                <a:gd name="T2" fmla="*/ 0 w 601"/>
                <a:gd name="T3" fmla="*/ 0 h 482"/>
                <a:gd name="T4" fmla="*/ 0 w 601"/>
                <a:gd name="T5" fmla="*/ 328 h 482"/>
                <a:gd name="T6" fmla="*/ 370 w 601"/>
                <a:gd name="T7" fmla="*/ 482 h 482"/>
                <a:gd name="T8" fmla="*/ 601 w 601"/>
                <a:gd name="T9" fmla="*/ 25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1" h="482">
                  <a:moveTo>
                    <a:pt x="601" y="250"/>
                  </a:moveTo>
                  <a:cubicBezTo>
                    <a:pt x="447" y="96"/>
                    <a:pt x="235" y="1"/>
                    <a:pt x="0" y="0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44" y="329"/>
                    <a:pt x="275" y="387"/>
                    <a:pt x="370" y="482"/>
                  </a:cubicBezTo>
                  <a:lnTo>
                    <a:pt x="601" y="250"/>
                  </a:lnTo>
                  <a:close/>
                </a:path>
              </a:pathLst>
            </a:custGeom>
            <a:solidFill>
              <a:srgbClr val="E7E9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ExtraShape">
              <a:extLst>
                <a:ext uri="{FF2B5EF4-FFF2-40B4-BE49-F238E27FC236}">
                  <a16:creationId xmlns:a16="http://schemas.microsoft.com/office/drawing/2014/main" xmlns="" id="{C7035DB9-BBD3-458B-A7D5-D320F5BA2711}"/>
                </a:ext>
              </a:extLst>
            </p:cNvPr>
            <p:cNvSpPr/>
            <p:nvPr/>
          </p:nvSpPr>
          <p:spPr bwMode="auto">
            <a:xfrm>
              <a:off x="3814656" y="3432672"/>
              <a:ext cx="482076" cy="599492"/>
            </a:xfrm>
            <a:custGeom>
              <a:avLst/>
              <a:gdLst>
                <a:gd name="T0" fmla="*/ 0 w 484"/>
                <a:gd name="T1" fmla="*/ 372 h 603"/>
                <a:gd name="T2" fmla="*/ 232 w 484"/>
                <a:gd name="T3" fmla="*/ 603 h 603"/>
                <a:gd name="T4" fmla="*/ 484 w 484"/>
                <a:gd name="T5" fmla="*/ 0 h 603"/>
                <a:gd name="T6" fmla="*/ 156 w 484"/>
                <a:gd name="T7" fmla="*/ 0 h 603"/>
                <a:gd name="T8" fmla="*/ 0 w 484"/>
                <a:gd name="T9" fmla="*/ 372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603">
                  <a:moveTo>
                    <a:pt x="0" y="372"/>
                  </a:moveTo>
                  <a:cubicBezTo>
                    <a:pt x="232" y="603"/>
                    <a:pt x="232" y="603"/>
                    <a:pt x="232" y="603"/>
                  </a:cubicBezTo>
                  <a:cubicBezTo>
                    <a:pt x="387" y="449"/>
                    <a:pt x="483" y="236"/>
                    <a:pt x="484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145"/>
                    <a:pt x="96" y="277"/>
                    <a:pt x="0" y="372"/>
                  </a:cubicBezTo>
                  <a:close/>
                </a:path>
              </a:pathLst>
            </a:custGeom>
            <a:solidFill>
              <a:srgbClr val="E7E9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42183351-4971-49A7-BED5-D7F2FA893DB9}"/>
                </a:ext>
              </a:extLst>
            </p:cNvPr>
            <p:cNvSpPr/>
            <p:nvPr/>
          </p:nvSpPr>
          <p:spPr bwMode="auto">
            <a:xfrm>
              <a:off x="2597535" y="3432672"/>
              <a:ext cx="479211" cy="597582"/>
            </a:xfrm>
            <a:custGeom>
              <a:avLst/>
              <a:gdLst>
                <a:gd name="T0" fmla="*/ 328 w 482"/>
                <a:gd name="T1" fmla="*/ 0 h 601"/>
                <a:gd name="T2" fmla="*/ 0 w 482"/>
                <a:gd name="T3" fmla="*/ 0 h 601"/>
                <a:gd name="T4" fmla="*/ 250 w 482"/>
                <a:gd name="T5" fmla="*/ 601 h 601"/>
                <a:gd name="T6" fmla="*/ 482 w 482"/>
                <a:gd name="T7" fmla="*/ 370 h 601"/>
                <a:gd name="T8" fmla="*/ 328 w 482"/>
                <a:gd name="T9" fmla="*/ 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601">
                  <a:moveTo>
                    <a:pt x="3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35"/>
                    <a:pt x="96" y="447"/>
                    <a:pt x="250" y="601"/>
                  </a:cubicBezTo>
                  <a:cubicBezTo>
                    <a:pt x="482" y="370"/>
                    <a:pt x="482" y="370"/>
                    <a:pt x="482" y="370"/>
                  </a:cubicBezTo>
                  <a:cubicBezTo>
                    <a:pt x="387" y="275"/>
                    <a:pt x="328" y="144"/>
                    <a:pt x="328" y="0"/>
                  </a:cubicBezTo>
                  <a:close/>
                </a:path>
              </a:pathLst>
            </a:custGeom>
            <a:solidFill>
              <a:srgbClr val="F4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C5A4CB06-E489-4009-86CD-F69107FAD8D5}"/>
                </a:ext>
              </a:extLst>
            </p:cNvPr>
            <p:cNvSpPr/>
            <p:nvPr/>
          </p:nvSpPr>
          <p:spPr bwMode="auto">
            <a:xfrm>
              <a:off x="2597535" y="2834135"/>
              <a:ext cx="475393" cy="594719"/>
            </a:xfrm>
            <a:custGeom>
              <a:avLst/>
              <a:gdLst>
                <a:gd name="T0" fmla="*/ 478 w 478"/>
                <a:gd name="T1" fmla="*/ 232 h 597"/>
                <a:gd name="T2" fmla="*/ 246 w 478"/>
                <a:gd name="T3" fmla="*/ 0 h 597"/>
                <a:gd name="T4" fmla="*/ 0 w 478"/>
                <a:gd name="T5" fmla="*/ 597 h 597"/>
                <a:gd name="T6" fmla="*/ 328 w 478"/>
                <a:gd name="T7" fmla="*/ 597 h 597"/>
                <a:gd name="T8" fmla="*/ 478 w 478"/>
                <a:gd name="T9" fmla="*/ 23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597">
                  <a:moveTo>
                    <a:pt x="478" y="232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94" y="154"/>
                    <a:pt x="1" y="364"/>
                    <a:pt x="0" y="597"/>
                  </a:cubicBezTo>
                  <a:cubicBezTo>
                    <a:pt x="328" y="597"/>
                    <a:pt x="328" y="597"/>
                    <a:pt x="328" y="597"/>
                  </a:cubicBezTo>
                  <a:cubicBezTo>
                    <a:pt x="328" y="455"/>
                    <a:pt x="385" y="326"/>
                    <a:pt x="478" y="232"/>
                  </a:cubicBezTo>
                  <a:close/>
                </a:path>
              </a:pathLst>
            </a:custGeom>
            <a:solidFill>
              <a:srgbClr val="E7E9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B27DDC1A-F14D-4166-A800-5F4CC55F25EF}"/>
                </a:ext>
              </a:extLst>
            </p:cNvPr>
            <p:cNvSpPr/>
            <p:nvPr/>
          </p:nvSpPr>
          <p:spPr bwMode="auto">
            <a:xfrm>
              <a:off x="2849550" y="3804013"/>
              <a:ext cx="595673" cy="476348"/>
            </a:xfrm>
            <a:custGeom>
              <a:avLst/>
              <a:gdLst>
                <a:gd name="T0" fmla="*/ 0 w 599"/>
                <a:gd name="T1" fmla="*/ 231 h 479"/>
                <a:gd name="T2" fmla="*/ 599 w 599"/>
                <a:gd name="T3" fmla="*/ 479 h 479"/>
                <a:gd name="T4" fmla="*/ 599 w 599"/>
                <a:gd name="T5" fmla="*/ 151 h 479"/>
                <a:gd name="T6" fmla="*/ 231 w 599"/>
                <a:gd name="T7" fmla="*/ 0 h 479"/>
                <a:gd name="T8" fmla="*/ 0 w 599"/>
                <a:gd name="T9" fmla="*/ 23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479">
                  <a:moveTo>
                    <a:pt x="0" y="231"/>
                  </a:moveTo>
                  <a:cubicBezTo>
                    <a:pt x="154" y="384"/>
                    <a:pt x="365" y="478"/>
                    <a:pt x="599" y="479"/>
                  </a:cubicBezTo>
                  <a:cubicBezTo>
                    <a:pt x="599" y="151"/>
                    <a:pt x="599" y="151"/>
                    <a:pt x="599" y="151"/>
                  </a:cubicBezTo>
                  <a:cubicBezTo>
                    <a:pt x="456" y="151"/>
                    <a:pt x="326" y="93"/>
                    <a:pt x="231" y="0"/>
                  </a:cubicBezTo>
                  <a:lnTo>
                    <a:pt x="0" y="231"/>
                  </a:lnTo>
                  <a:close/>
                </a:path>
              </a:pathLst>
            </a:custGeom>
            <a:solidFill>
              <a:srgbClr val="E7E9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ExtraShape">
              <a:extLst>
                <a:ext uri="{FF2B5EF4-FFF2-40B4-BE49-F238E27FC236}">
                  <a16:creationId xmlns:a16="http://schemas.microsoft.com/office/drawing/2014/main" xmlns="" id="{D10864CB-19DE-46A9-A269-AB053003A3E9}"/>
                </a:ext>
              </a:extLst>
            </p:cNvPr>
            <p:cNvSpPr/>
            <p:nvPr/>
          </p:nvSpPr>
          <p:spPr bwMode="auto">
            <a:xfrm>
              <a:off x="3449042" y="3805923"/>
              <a:ext cx="593764" cy="474439"/>
            </a:xfrm>
            <a:custGeom>
              <a:avLst/>
              <a:gdLst>
                <a:gd name="T0" fmla="*/ 0 w 597"/>
                <a:gd name="T1" fmla="*/ 149 h 477"/>
                <a:gd name="T2" fmla="*/ 0 w 597"/>
                <a:gd name="T3" fmla="*/ 477 h 477"/>
                <a:gd name="T4" fmla="*/ 597 w 597"/>
                <a:gd name="T5" fmla="*/ 231 h 477"/>
                <a:gd name="T6" fmla="*/ 366 w 597"/>
                <a:gd name="T7" fmla="*/ 0 h 477"/>
                <a:gd name="T8" fmla="*/ 0 w 597"/>
                <a:gd name="T9" fmla="*/ 149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477">
                  <a:moveTo>
                    <a:pt x="0" y="149"/>
                  </a:moveTo>
                  <a:cubicBezTo>
                    <a:pt x="0" y="477"/>
                    <a:pt x="0" y="477"/>
                    <a:pt x="0" y="477"/>
                  </a:cubicBezTo>
                  <a:cubicBezTo>
                    <a:pt x="233" y="476"/>
                    <a:pt x="444" y="383"/>
                    <a:pt x="597" y="231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271" y="92"/>
                    <a:pt x="142" y="149"/>
                    <a:pt x="0" y="149"/>
                  </a:cubicBezTo>
                  <a:close/>
                </a:path>
              </a:pathLst>
            </a:custGeom>
            <a:solidFill>
              <a:srgbClr val="F4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2568EF09-CF85-4314-8CDE-88A2713464D4}"/>
                </a:ext>
              </a:extLst>
            </p:cNvPr>
            <p:cNvSpPr/>
            <p:nvPr/>
          </p:nvSpPr>
          <p:spPr bwMode="auto">
            <a:xfrm>
              <a:off x="2844778" y="2580210"/>
              <a:ext cx="600446" cy="482076"/>
            </a:xfrm>
            <a:custGeom>
              <a:avLst/>
              <a:gdLst>
                <a:gd name="T0" fmla="*/ 603 w 603"/>
                <a:gd name="T1" fmla="*/ 328 h 484"/>
                <a:gd name="T2" fmla="*/ 603 w 603"/>
                <a:gd name="T3" fmla="*/ 0 h 484"/>
                <a:gd name="T4" fmla="*/ 0 w 603"/>
                <a:gd name="T5" fmla="*/ 252 h 484"/>
                <a:gd name="T6" fmla="*/ 231 w 603"/>
                <a:gd name="T7" fmla="*/ 484 h 484"/>
                <a:gd name="T8" fmla="*/ 603 w 603"/>
                <a:gd name="T9" fmla="*/ 328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84">
                  <a:moveTo>
                    <a:pt x="603" y="328"/>
                  </a:moveTo>
                  <a:cubicBezTo>
                    <a:pt x="603" y="0"/>
                    <a:pt x="603" y="0"/>
                    <a:pt x="603" y="0"/>
                  </a:cubicBezTo>
                  <a:cubicBezTo>
                    <a:pt x="367" y="1"/>
                    <a:pt x="154" y="97"/>
                    <a:pt x="0" y="252"/>
                  </a:cubicBezTo>
                  <a:cubicBezTo>
                    <a:pt x="231" y="484"/>
                    <a:pt x="231" y="484"/>
                    <a:pt x="231" y="484"/>
                  </a:cubicBezTo>
                  <a:cubicBezTo>
                    <a:pt x="326" y="388"/>
                    <a:pt x="458" y="329"/>
                    <a:pt x="603" y="328"/>
                  </a:cubicBezTo>
                  <a:close/>
                </a:path>
              </a:pathLst>
            </a:custGeom>
            <a:solidFill>
              <a:srgbClr val="F4F5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RelativeShape2">
              <a:extLst>
                <a:ext uri="{FF2B5EF4-FFF2-40B4-BE49-F238E27FC236}">
                  <a16:creationId xmlns:a16="http://schemas.microsoft.com/office/drawing/2014/main" xmlns="" id="{9E868418-975A-4B41-941E-4D5CAC3E4976}"/>
                </a:ext>
              </a:extLst>
            </p:cNvPr>
            <p:cNvSpPr/>
            <p:nvPr/>
          </p:nvSpPr>
          <p:spPr bwMode="auto">
            <a:xfrm>
              <a:off x="4746708" y="3397707"/>
              <a:ext cx="4520035" cy="0"/>
            </a:xfrm>
            <a:prstGeom prst="line">
              <a:avLst/>
            </a:prstGeom>
            <a:noFill/>
            <a:ln w="349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ValueShape2">
              <a:extLst>
                <a:ext uri="{FF2B5EF4-FFF2-40B4-BE49-F238E27FC236}">
                  <a16:creationId xmlns:a16="http://schemas.microsoft.com/office/drawing/2014/main" xmlns="" id="{1820F20F-BDAF-4013-8259-65D309AD7929}"/>
                </a:ext>
              </a:extLst>
            </p:cNvPr>
            <p:cNvSpPr/>
            <p:nvPr/>
          </p:nvSpPr>
          <p:spPr bwMode="auto">
            <a:xfrm>
              <a:off x="4746708" y="3397707"/>
              <a:ext cx="2350418" cy="0"/>
            </a:xfrm>
            <a:prstGeom prst="line">
              <a:avLst/>
            </a:prstGeom>
            <a:noFill/>
            <a:ln w="34925" cap="flat">
              <a:solidFill>
                <a:srgbClr val="D942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ValueBack2">
              <a:extLst>
                <a:ext uri="{FF2B5EF4-FFF2-40B4-BE49-F238E27FC236}">
                  <a16:creationId xmlns:a16="http://schemas.microsoft.com/office/drawing/2014/main" xmlns="" id="{736D799B-E034-48D7-880F-452556B2A2DC}"/>
                </a:ext>
              </a:extLst>
            </p:cNvPr>
            <p:cNvSpPr/>
            <p:nvPr/>
          </p:nvSpPr>
          <p:spPr bwMode="auto">
            <a:xfrm>
              <a:off x="4620469" y="3334462"/>
              <a:ext cx="132553" cy="136019"/>
            </a:xfrm>
            <a:custGeom>
              <a:avLst/>
              <a:gdLst>
                <a:gd name="T0" fmla="*/ 60 w 108"/>
                <a:gd name="T1" fmla="*/ 0 h 108"/>
                <a:gd name="T2" fmla="*/ 48 w 108"/>
                <a:gd name="T3" fmla="*/ 0 h 108"/>
                <a:gd name="T4" fmla="*/ 0 w 108"/>
                <a:gd name="T5" fmla="*/ 48 h 108"/>
                <a:gd name="T6" fmla="*/ 0 w 108"/>
                <a:gd name="T7" fmla="*/ 60 h 108"/>
                <a:gd name="T8" fmla="*/ 48 w 108"/>
                <a:gd name="T9" fmla="*/ 108 h 108"/>
                <a:gd name="T10" fmla="*/ 60 w 108"/>
                <a:gd name="T11" fmla="*/ 108 h 108"/>
                <a:gd name="T12" fmla="*/ 108 w 108"/>
                <a:gd name="T13" fmla="*/ 60 h 108"/>
                <a:gd name="T14" fmla="*/ 108 w 108"/>
                <a:gd name="T15" fmla="*/ 48 h 108"/>
                <a:gd name="T16" fmla="*/ 60 w 108"/>
                <a:gd name="T17" fmla="*/ 0 h 108"/>
                <a:gd name="T18" fmla="*/ 80 w 108"/>
                <a:gd name="T19" fmla="*/ 60 h 108"/>
                <a:gd name="T20" fmla="*/ 60 w 108"/>
                <a:gd name="T21" fmla="*/ 60 h 108"/>
                <a:gd name="T22" fmla="*/ 60 w 108"/>
                <a:gd name="T23" fmla="*/ 80 h 108"/>
                <a:gd name="T24" fmla="*/ 47 w 108"/>
                <a:gd name="T25" fmla="*/ 80 h 108"/>
                <a:gd name="T26" fmla="*/ 47 w 108"/>
                <a:gd name="T27" fmla="*/ 60 h 108"/>
                <a:gd name="T28" fmla="*/ 27 w 108"/>
                <a:gd name="T29" fmla="*/ 60 h 108"/>
                <a:gd name="T30" fmla="*/ 27 w 108"/>
                <a:gd name="T31" fmla="*/ 47 h 108"/>
                <a:gd name="T32" fmla="*/ 47 w 108"/>
                <a:gd name="T33" fmla="*/ 47 h 108"/>
                <a:gd name="T34" fmla="*/ 47 w 108"/>
                <a:gd name="T35" fmla="*/ 27 h 108"/>
                <a:gd name="T36" fmla="*/ 60 w 108"/>
                <a:gd name="T37" fmla="*/ 27 h 108"/>
                <a:gd name="T38" fmla="*/ 60 w 108"/>
                <a:gd name="T39" fmla="*/ 47 h 108"/>
                <a:gd name="T40" fmla="*/ 80 w 108"/>
                <a:gd name="T41" fmla="*/ 47 h 108"/>
                <a:gd name="T42" fmla="*/ 80 w 108"/>
                <a:gd name="T4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08">
                  <a:moveTo>
                    <a:pt x="6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6"/>
                    <a:pt x="21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86" y="108"/>
                    <a:pt x="108" y="86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21"/>
                    <a:pt x="86" y="0"/>
                    <a:pt x="60" y="0"/>
                  </a:cubicBezTo>
                  <a:close/>
                  <a:moveTo>
                    <a:pt x="80" y="60"/>
                  </a:moveTo>
                  <a:cubicBezTo>
                    <a:pt x="60" y="60"/>
                    <a:pt x="60" y="60"/>
                    <a:pt x="60" y="6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80" y="47"/>
                    <a:pt x="80" y="47"/>
                    <a:pt x="80" y="47"/>
                  </a:cubicBezTo>
                  <a:lnTo>
                    <a:pt x="80" y="60"/>
                  </a:lnTo>
                  <a:close/>
                </a:path>
              </a:pathLst>
            </a:custGeom>
            <a:solidFill>
              <a:srgbClr val="D94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ValueText2">
              <a:extLst>
                <a:ext uri="{FF2B5EF4-FFF2-40B4-BE49-F238E27FC236}">
                  <a16:creationId xmlns:a16="http://schemas.microsoft.com/office/drawing/2014/main" xmlns="" id="{E271FDC9-C7B0-45CE-B8A3-D7FBB17524E4}"/>
                </a:ext>
              </a:extLst>
            </p:cNvPr>
            <p:cNvSpPr txBox="1"/>
            <p:nvPr/>
          </p:nvSpPr>
          <p:spPr>
            <a:xfrm>
              <a:off x="9342289" y="3150989"/>
              <a:ext cx="334155" cy="2506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50" name="ExtraShape">
              <a:extLst>
                <a:ext uri="{FF2B5EF4-FFF2-40B4-BE49-F238E27FC236}">
                  <a16:creationId xmlns:a16="http://schemas.microsoft.com/office/drawing/2014/main" xmlns="" id="{8ED79CF4-B7DD-4235-8FA5-1BAB64BD9876}"/>
                </a:ext>
              </a:extLst>
            </p:cNvPr>
            <p:cNvSpPr/>
            <p:nvPr/>
          </p:nvSpPr>
          <p:spPr bwMode="auto">
            <a:xfrm>
              <a:off x="4746709" y="3692791"/>
              <a:ext cx="4520034" cy="112627"/>
            </a:xfrm>
            <a:custGeom>
              <a:avLst/>
              <a:gdLst>
                <a:gd name="T0" fmla="*/ 5277 w 5287"/>
                <a:gd name="T1" fmla="*/ 0 h 130"/>
                <a:gd name="T2" fmla="*/ 5277 w 5287"/>
                <a:gd name="T3" fmla="*/ 113 h 130"/>
                <a:gd name="T4" fmla="*/ 4759 w 5287"/>
                <a:gd name="T5" fmla="*/ 113 h 130"/>
                <a:gd name="T6" fmla="*/ 4759 w 5287"/>
                <a:gd name="T7" fmla="*/ 0 h 130"/>
                <a:gd name="T8" fmla="*/ 4750 w 5287"/>
                <a:gd name="T9" fmla="*/ 0 h 130"/>
                <a:gd name="T10" fmla="*/ 4750 w 5287"/>
                <a:gd name="T11" fmla="*/ 113 h 130"/>
                <a:gd name="T12" fmla="*/ 4232 w 5287"/>
                <a:gd name="T13" fmla="*/ 113 h 130"/>
                <a:gd name="T14" fmla="*/ 4232 w 5287"/>
                <a:gd name="T15" fmla="*/ 0 h 130"/>
                <a:gd name="T16" fmla="*/ 4222 w 5287"/>
                <a:gd name="T17" fmla="*/ 0 h 130"/>
                <a:gd name="T18" fmla="*/ 4222 w 5287"/>
                <a:gd name="T19" fmla="*/ 113 h 130"/>
                <a:gd name="T20" fmla="*/ 3704 w 5287"/>
                <a:gd name="T21" fmla="*/ 113 h 130"/>
                <a:gd name="T22" fmla="*/ 3704 w 5287"/>
                <a:gd name="T23" fmla="*/ 0 h 130"/>
                <a:gd name="T24" fmla="*/ 3694 w 5287"/>
                <a:gd name="T25" fmla="*/ 0 h 130"/>
                <a:gd name="T26" fmla="*/ 3694 w 5287"/>
                <a:gd name="T27" fmla="*/ 113 h 130"/>
                <a:gd name="T28" fmla="*/ 3175 w 5287"/>
                <a:gd name="T29" fmla="*/ 113 h 130"/>
                <a:gd name="T30" fmla="*/ 3175 w 5287"/>
                <a:gd name="T31" fmla="*/ 0 h 130"/>
                <a:gd name="T32" fmla="*/ 3167 w 5287"/>
                <a:gd name="T33" fmla="*/ 0 h 130"/>
                <a:gd name="T34" fmla="*/ 3167 w 5287"/>
                <a:gd name="T35" fmla="*/ 113 h 130"/>
                <a:gd name="T36" fmla="*/ 2648 w 5287"/>
                <a:gd name="T37" fmla="*/ 113 h 130"/>
                <a:gd name="T38" fmla="*/ 2648 w 5287"/>
                <a:gd name="T39" fmla="*/ 0 h 130"/>
                <a:gd name="T40" fmla="*/ 2639 w 5287"/>
                <a:gd name="T41" fmla="*/ 0 h 130"/>
                <a:gd name="T42" fmla="*/ 2639 w 5287"/>
                <a:gd name="T43" fmla="*/ 113 h 130"/>
                <a:gd name="T44" fmla="*/ 2120 w 5287"/>
                <a:gd name="T45" fmla="*/ 113 h 130"/>
                <a:gd name="T46" fmla="*/ 2120 w 5287"/>
                <a:gd name="T47" fmla="*/ 0 h 130"/>
                <a:gd name="T48" fmla="*/ 2110 w 5287"/>
                <a:gd name="T49" fmla="*/ 0 h 130"/>
                <a:gd name="T50" fmla="*/ 2110 w 5287"/>
                <a:gd name="T51" fmla="*/ 113 h 130"/>
                <a:gd name="T52" fmla="*/ 1592 w 5287"/>
                <a:gd name="T53" fmla="*/ 113 h 130"/>
                <a:gd name="T54" fmla="*/ 1592 w 5287"/>
                <a:gd name="T55" fmla="*/ 0 h 130"/>
                <a:gd name="T56" fmla="*/ 1583 w 5287"/>
                <a:gd name="T57" fmla="*/ 0 h 130"/>
                <a:gd name="T58" fmla="*/ 1583 w 5287"/>
                <a:gd name="T59" fmla="*/ 113 h 130"/>
                <a:gd name="T60" fmla="*/ 1065 w 5287"/>
                <a:gd name="T61" fmla="*/ 113 h 130"/>
                <a:gd name="T62" fmla="*/ 1065 w 5287"/>
                <a:gd name="T63" fmla="*/ 0 h 130"/>
                <a:gd name="T64" fmla="*/ 1055 w 5287"/>
                <a:gd name="T65" fmla="*/ 0 h 130"/>
                <a:gd name="T66" fmla="*/ 1055 w 5287"/>
                <a:gd name="T67" fmla="*/ 113 h 130"/>
                <a:gd name="T68" fmla="*/ 537 w 5287"/>
                <a:gd name="T69" fmla="*/ 113 h 130"/>
                <a:gd name="T70" fmla="*/ 537 w 5287"/>
                <a:gd name="T71" fmla="*/ 0 h 130"/>
                <a:gd name="T72" fmla="*/ 527 w 5287"/>
                <a:gd name="T73" fmla="*/ 0 h 130"/>
                <a:gd name="T74" fmla="*/ 527 w 5287"/>
                <a:gd name="T75" fmla="*/ 113 h 130"/>
                <a:gd name="T76" fmla="*/ 9 w 5287"/>
                <a:gd name="T77" fmla="*/ 113 h 130"/>
                <a:gd name="T78" fmla="*/ 9 w 5287"/>
                <a:gd name="T79" fmla="*/ 0 h 130"/>
                <a:gd name="T80" fmla="*/ 0 w 5287"/>
                <a:gd name="T81" fmla="*/ 0 h 130"/>
                <a:gd name="T82" fmla="*/ 0 w 5287"/>
                <a:gd name="T83" fmla="*/ 113 h 130"/>
                <a:gd name="T84" fmla="*/ 0 w 5287"/>
                <a:gd name="T85" fmla="*/ 130 h 130"/>
                <a:gd name="T86" fmla="*/ 5287 w 5287"/>
                <a:gd name="T87" fmla="*/ 130 h 130"/>
                <a:gd name="T88" fmla="*/ 5287 w 5287"/>
                <a:gd name="T89" fmla="*/ 113 h 130"/>
                <a:gd name="T90" fmla="*/ 5287 w 5287"/>
                <a:gd name="T91" fmla="*/ 0 h 130"/>
                <a:gd name="T92" fmla="*/ 5277 w 5287"/>
                <a:gd name="T9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87" h="130">
                  <a:moveTo>
                    <a:pt x="5277" y="0"/>
                  </a:moveTo>
                  <a:lnTo>
                    <a:pt x="5277" y="113"/>
                  </a:lnTo>
                  <a:lnTo>
                    <a:pt x="4759" y="113"/>
                  </a:lnTo>
                  <a:lnTo>
                    <a:pt x="4759" y="0"/>
                  </a:lnTo>
                  <a:lnTo>
                    <a:pt x="4750" y="0"/>
                  </a:lnTo>
                  <a:lnTo>
                    <a:pt x="4750" y="113"/>
                  </a:lnTo>
                  <a:lnTo>
                    <a:pt x="4232" y="113"/>
                  </a:lnTo>
                  <a:lnTo>
                    <a:pt x="4232" y="0"/>
                  </a:lnTo>
                  <a:lnTo>
                    <a:pt x="4222" y="0"/>
                  </a:lnTo>
                  <a:lnTo>
                    <a:pt x="4222" y="113"/>
                  </a:lnTo>
                  <a:lnTo>
                    <a:pt x="3704" y="113"/>
                  </a:lnTo>
                  <a:lnTo>
                    <a:pt x="3704" y="0"/>
                  </a:lnTo>
                  <a:lnTo>
                    <a:pt x="3694" y="0"/>
                  </a:lnTo>
                  <a:lnTo>
                    <a:pt x="3694" y="113"/>
                  </a:lnTo>
                  <a:lnTo>
                    <a:pt x="3175" y="113"/>
                  </a:lnTo>
                  <a:lnTo>
                    <a:pt x="3175" y="0"/>
                  </a:lnTo>
                  <a:lnTo>
                    <a:pt x="3167" y="0"/>
                  </a:lnTo>
                  <a:lnTo>
                    <a:pt x="3167" y="113"/>
                  </a:lnTo>
                  <a:lnTo>
                    <a:pt x="2648" y="113"/>
                  </a:lnTo>
                  <a:lnTo>
                    <a:pt x="2648" y="0"/>
                  </a:lnTo>
                  <a:lnTo>
                    <a:pt x="2639" y="0"/>
                  </a:lnTo>
                  <a:lnTo>
                    <a:pt x="2639" y="113"/>
                  </a:lnTo>
                  <a:lnTo>
                    <a:pt x="2120" y="113"/>
                  </a:lnTo>
                  <a:lnTo>
                    <a:pt x="2120" y="0"/>
                  </a:lnTo>
                  <a:lnTo>
                    <a:pt x="2110" y="0"/>
                  </a:lnTo>
                  <a:lnTo>
                    <a:pt x="2110" y="113"/>
                  </a:lnTo>
                  <a:lnTo>
                    <a:pt x="1592" y="113"/>
                  </a:lnTo>
                  <a:lnTo>
                    <a:pt x="1592" y="0"/>
                  </a:lnTo>
                  <a:lnTo>
                    <a:pt x="1583" y="0"/>
                  </a:lnTo>
                  <a:lnTo>
                    <a:pt x="1583" y="113"/>
                  </a:lnTo>
                  <a:lnTo>
                    <a:pt x="1065" y="113"/>
                  </a:lnTo>
                  <a:lnTo>
                    <a:pt x="1065" y="0"/>
                  </a:lnTo>
                  <a:lnTo>
                    <a:pt x="1055" y="0"/>
                  </a:lnTo>
                  <a:lnTo>
                    <a:pt x="1055" y="113"/>
                  </a:lnTo>
                  <a:lnTo>
                    <a:pt x="537" y="113"/>
                  </a:lnTo>
                  <a:lnTo>
                    <a:pt x="537" y="0"/>
                  </a:lnTo>
                  <a:lnTo>
                    <a:pt x="527" y="0"/>
                  </a:lnTo>
                  <a:lnTo>
                    <a:pt x="527" y="113"/>
                  </a:lnTo>
                  <a:lnTo>
                    <a:pt x="9" y="113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0" y="130"/>
                  </a:lnTo>
                  <a:lnTo>
                    <a:pt x="5287" y="130"/>
                  </a:lnTo>
                  <a:lnTo>
                    <a:pt x="5287" y="113"/>
                  </a:lnTo>
                  <a:lnTo>
                    <a:pt x="5287" y="0"/>
                  </a:lnTo>
                  <a:lnTo>
                    <a:pt x="527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lativeShape3">
              <a:extLst>
                <a:ext uri="{FF2B5EF4-FFF2-40B4-BE49-F238E27FC236}">
                  <a16:creationId xmlns:a16="http://schemas.microsoft.com/office/drawing/2014/main" xmlns="" id="{E9CE3F38-C757-44D6-A680-8B00D25D3D5F}"/>
                </a:ext>
              </a:extLst>
            </p:cNvPr>
            <p:cNvSpPr/>
            <p:nvPr/>
          </p:nvSpPr>
          <p:spPr bwMode="auto">
            <a:xfrm>
              <a:off x="4746707" y="3795888"/>
              <a:ext cx="4520036" cy="0"/>
            </a:xfrm>
            <a:prstGeom prst="line">
              <a:avLst/>
            </a:prstGeom>
            <a:noFill/>
            <a:ln w="349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ValueShape3">
              <a:extLst>
                <a:ext uri="{FF2B5EF4-FFF2-40B4-BE49-F238E27FC236}">
                  <a16:creationId xmlns:a16="http://schemas.microsoft.com/office/drawing/2014/main" xmlns="" id="{39F18917-0F92-460A-A7B2-71683AEF8AD0}"/>
                </a:ext>
              </a:extLst>
            </p:cNvPr>
            <p:cNvSpPr/>
            <p:nvPr/>
          </p:nvSpPr>
          <p:spPr bwMode="auto">
            <a:xfrm>
              <a:off x="4746707" y="3795888"/>
              <a:ext cx="2757222" cy="0"/>
            </a:xfrm>
            <a:prstGeom prst="line">
              <a:avLst/>
            </a:prstGeom>
            <a:noFill/>
            <a:ln w="34925" cap="flat">
              <a:solidFill>
                <a:srgbClr val="D942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ValueBack3">
              <a:extLst>
                <a:ext uri="{FF2B5EF4-FFF2-40B4-BE49-F238E27FC236}">
                  <a16:creationId xmlns:a16="http://schemas.microsoft.com/office/drawing/2014/main" xmlns="" id="{1464CB15-48CC-4007-8ABC-A4377C9CA0A0}"/>
                </a:ext>
              </a:extLst>
            </p:cNvPr>
            <p:cNvSpPr/>
            <p:nvPr/>
          </p:nvSpPr>
          <p:spPr bwMode="auto">
            <a:xfrm>
              <a:off x="4620469" y="3732643"/>
              <a:ext cx="132553" cy="136019"/>
            </a:xfrm>
            <a:custGeom>
              <a:avLst/>
              <a:gdLst>
                <a:gd name="T0" fmla="*/ 60 w 108"/>
                <a:gd name="T1" fmla="*/ 0 h 108"/>
                <a:gd name="T2" fmla="*/ 48 w 108"/>
                <a:gd name="T3" fmla="*/ 0 h 108"/>
                <a:gd name="T4" fmla="*/ 0 w 108"/>
                <a:gd name="T5" fmla="*/ 48 h 108"/>
                <a:gd name="T6" fmla="*/ 0 w 108"/>
                <a:gd name="T7" fmla="*/ 60 h 108"/>
                <a:gd name="T8" fmla="*/ 48 w 108"/>
                <a:gd name="T9" fmla="*/ 108 h 108"/>
                <a:gd name="T10" fmla="*/ 60 w 108"/>
                <a:gd name="T11" fmla="*/ 108 h 108"/>
                <a:gd name="T12" fmla="*/ 108 w 108"/>
                <a:gd name="T13" fmla="*/ 60 h 108"/>
                <a:gd name="T14" fmla="*/ 108 w 108"/>
                <a:gd name="T15" fmla="*/ 48 h 108"/>
                <a:gd name="T16" fmla="*/ 60 w 108"/>
                <a:gd name="T17" fmla="*/ 0 h 108"/>
                <a:gd name="T18" fmla="*/ 80 w 108"/>
                <a:gd name="T19" fmla="*/ 60 h 108"/>
                <a:gd name="T20" fmla="*/ 60 w 108"/>
                <a:gd name="T21" fmla="*/ 60 h 108"/>
                <a:gd name="T22" fmla="*/ 60 w 108"/>
                <a:gd name="T23" fmla="*/ 80 h 108"/>
                <a:gd name="T24" fmla="*/ 47 w 108"/>
                <a:gd name="T25" fmla="*/ 80 h 108"/>
                <a:gd name="T26" fmla="*/ 47 w 108"/>
                <a:gd name="T27" fmla="*/ 60 h 108"/>
                <a:gd name="T28" fmla="*/ 27 w 108"/>
                <a:gd name="T29" fmla="*/ 60 h 108"/>
                <a:gd name="T30" fmla="*/ 27 w 108"/>
                <a:gd name="T31" fmla="*/ 47 h 108"/>
                <a:gd name="T32" fmla="*/ 47 w 108"/>
                <a:gd name="T33" fmla="*/ 47 h 108"/>
                <a:gd name="T34" fmla="*/ 47 w 108"/>
                <a:gd name="T35" fmla="*/ 27 h 108"/>
                <a:gd name="T36" fmla="*/ 60 w 108"/>
                <a:gd name="T37" fmla="*/ 27 h 108"/>
                <a:gd name="T38" fmla="*/ 60 w 108"/>
                <a:gd name="T39" fmla="*/ 47 h 108"/>
                <a:gd name="T40" fmla="*/ 80 w 108"/>
                <a:gd name="T41" fmla="*/ 47 h 108"/>
                <a:gd name="T42" fmla="*/ 80 w 108"/>
                <a:gd name="T4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08">
                  <a:moveTo>
                    <a:pt x="6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6"/>
                    <a:pt x="21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86" y="108"/>
                    <a:pt x="108" y="86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21"/>
                    <a:pt x="86" y="0"/>
                    <a:pt x="60" y="0"/>
                  </a:cubicBezTo>
                  <a:close/>
                  <a:moveTo>
                    <a:pt x="80" y="60"/>
                  </a:moveTo>
                  <a:cubicBezTo>
                    <a:pt x="60" y="60"/>
                    <a:pt x="60" y="60"/>
                    <a:pt x="60" y="6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80" y="47"/>
                    <a:pt x="80" y="47"/>
                    <a:pt x="80" y="47"/>
                  </a:cubicBezTo>
                  <a:lnTo>
                    <a:pt x="80" y="60"/>
                  </a:lnTo>
                  <a:close/>
                </a:path>
              </a:pathLst>
            </a:custGeom>
            <a:solidFill>
              <a:srgbClr val="E64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ValueText3">
              <a:extLst>
                <a:ext uri="{FF2B5EF4-FFF2-40B4-BE49-F238E27FC236}">
                  <a16:creationId xmlns:a16="http://schemas.microsoft.com/office/drawing/2014/main" xmlns="" id="{DD02C44F-23B7-46F5-AAE7-240CE8BFB478}"/>
                </a:ext>
              </a:extLst>
            </p:cNvPr>
            <p:cNvSpPr txBox="1"/>
            <p:nvPr/>
          </p:nvSpPr>
          <p:spPr>
            <a:xfrm>
              <a:off x="9342289" y="3558923"/>
              <a:ext cx="334155" cy="2506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61%</a:t>
              </a:r>
            </a:p>
          </p:txBody>
        </p:sp>
        <p:sp>
          <p:nvSpPr>
            <p:cNvPr id="55" name="ExtraShape">
              <a:extLst>
                <a:ext uri="{FF2B5EF4-FFF2-40B4-BE49-F238E27FC236}">
                  <a16:creationId xmlns:a16="http://schemas.microsoft.com/office/drawing/2014/main" xmlns="" id="{66A183D6-C3E4-4570-B455-8609E5AA3627}"/>
                </a:ext>
              </a:extLst>
            </p:cNvPr>
            <p:cNvSpPr/>
            <p:nvPr/>
          </p:nvSpPr>
          <p:spPr bwMode="auto">
            <a:xfrm>
              <a:off x="4746708" y="4090973"/>
              <a:ext cx="4520035" cy="112627"/>
            </a:xfrm>
            <a:custGeom>
              <a:avLst/>
              <a:gdLst>
                <a:gd name="T0" fmla="*/ 5277 w 5287"/>
                <a:gd name="T1" fmla="*/ 0 h 130"/>
                <a:gd name="T2" fmla="*/ 5277 w 5287"/>
                <a:gd name="T3" fmla="*/ 113 h 130"/>
                <a:gd name="T4" fmla="*/ 4759 w 5287"/>
                <a:gd name="T5" fmla="*/ 113 h 130"/>
                <a:gd name="T6" fmla="*/ 4759 w 5287"/>
                <a:gd name="T7" fmla="*/ 0 h 130"/>
                <a:gd name="T8" fmla="*/ 4750 w 5287"/>
                <a:gd name="T9" fmla="*/ 0 h 130"/>
                <a:gd name="T10" fmla="*/ 4750 w 5287"/>
                <a:gd name="T11" fmla="*/ 113 h 130"/>
                <a:gd name="T12" fmla="*/ 4232 w 5287"/>
                <a:gd name="T13" fmla="*/ 113 h 130"/>
                <a:gd name="T14" fmla="*/ 4232 w 5287"/>
                <a:gd name="T15" fmla="*/ 0 h 130"/>
                <a:gd name="T16" fmla="*/ 4222 w 5287"/>
                <a:gd name="T17" fmla="*/ 0 h 130"/>
                <a:gd name="T18" fmla="*/ 4222 w 5287"/>
                <a:gd name="T19" fmla="*/ 113 h 130"/>
                <a:gd name="T20" fmla="*/ 3704 w 5287"/>
                <a:gd name="T21" fmla="*/ 113 h 130"/>
                <a:gd name="T22" fmla="*/ 3704 w 5287"/>
                <a:gd name="T23" fmla="*/ 0 h 130"/>
                <a:gd name="T24" fmla="*/ 3694 w 5287"/>
                <a:gd name="T25" fmla="*/ 0 h 130"/>
                <a:gd name="T26" fmla="*/ 3694 w 5287"/>
                <a:gd name="T27" fmla="*/ 113 h 130"/>
                <a:gd name="T28" fmla="*/ 3175 w 5287"/>
                <a:gd name="T29" fmla="*/ 113 h 130"/>
                <a:gd name="T30" fmla="*/ 3175 w 5287"/>
                <a:gd name="T31" fmla="*/ 0 h 130"/>
                <a:gd name="T32" fmla="*/ 3167 w 5287"/>
                <a:gd name="T33" fmla="*/ 0 h 130"/>
                <a:gd name="T34" fmla="*/ 3167 w 5287"/>
                <a:gd name="T35" fmla="*/ 113 h 130"/>
                <a:gd name="T36" fmla="*/ 2648 w 5287"/>
                <a:gd name="T37" fmla="*/ 113 h 130"/>
                <a:gd name="T38" fmla="*/ 2648 w 5287"/>
                <a:gd name="T39" fmla="*/ 0 h 130"/>
                <a:gd name="T40" fmla="*/ 2639 w 5287"/>
                <a:gd name="T41" fmla="*/ 0 h 130"/>
                <a:gd name="T42" fmla="*/ 2639 w 5287"/>
                <a:gd name="T43" fmla="*/ 113 h 130"/>
                <a:gd name="T44" fmla="*/ 2120 w 5287"/>
                <a:gd name="T45" fmla="*/ 113 h 130"/>
                <a:gd name="T46" fmla="*/ 2120 w 5287"/>
                <a:gd name="T47" fmla="*/ 0 h 130"/>
                <a:gd name="T48" fmla="*/ 2110 w 5287"/>
                <a:gd name="T49" fmla="*/ 0 h 130"/>
                <a:gd name="T50" fmla="*/ 2110 w 5287"/>
                <a:gd name="T51" fmla="*/ 113 h 130"/>
                <a:gd name="T52" fmla="*/ 1592 w 5287"/>
                <a:gd name="T53" fmla="*/ 113 h 130"/>
                <a:gd name="T54" fmla="*/ 1592 w 5287"/>
                <a:gd name="T55" fmla="*/ 0 h 130"/>
                <a:gd name="T56" fmla="*/ 1583 w 5287"/>
                <a:gd name="T57" fmla="*/ 0 h 130"/>
                <a:gd name="T58" fmla="*/ 1583 w 5287"/>
                <a:gd name="T59" fmla="*/ 113 h 130"/>
                <a:gd name="T60" fmla="*/ 1065 w 5287"/>
                <a:gd name="T61" fmla="*/ 113 h 130"/>
                <a:gd name="T62" fmla="*/ 1065 w 5287"/>
                <a:gd name="T63" fmla="*/ 0 h 130"/>
                <a:gd name="T64" fmla="*/ 1055 w 5287"/>
                <a:gd name="T65" fmla="*/ 0 h 130"/>
                <a:gd name="T66" fmla="*/ 1055 w 5287"/>
                <a:gd name="T67" fmla="*/ 113 h 130"/>
                <a:gd name="T68" fmla="*/ 537 w 5287"/>
                <a:gd name="T69" fmla="*/ 113 h 130"/>
                <a:gd name="T70" fmla="*/ 537 w 5287"/>
                <a:gd name="T71" fmla="*/ 0 h 130"/>
                <a:gd name="T72" fmla="*/ 527 w 5287"/>
                <a:gd name="T73" fmla="*/ 0 h 130"/>
                <a:gd name="T74" fmla="*/ 527 w 5287"/>
                <a:gd name="T75" fmla="*/ 113 h 130"/>
                <a:gd name="T76" fmla="*/ 9 w 5287"/>
                <a:gd name="T77" fmla="*/ 113 h 130"/>
                <a:gd name="T78" fmla="*/ 9 w 5287"/>
                <a:gd name="T79" fmla="*/ 0 h 130"/>
                <a:gd name="T80" fmla="*/ 0 w 5287"/>
                <a:gd name="T81" fmla="*/ 0 h 130"/>
                <a:gd name="T82" fmla="*/ 0 w 5287"/>
                <a:gd name="T83" fmla="*/ 113 h 130"/>
                <a:gd name="T84" fmla="*/ 0 w 5287"/>
                <a:gd name="T85" fmla="*/ 130 h 130"/>
                <a:gd name="T86" fmla="*/ 5287 w 5287"/>
                <a:gd name="T87" fmla="*/ 130 h 130"/>
                <a:gd name="T88" fmla="*/ 5287 w 5287"/>
                <a:gd name="T89" fmla="*/ 113 h 130"/>
                <a:gd name="T90" fmla="*/ 5287 w 5287"/>
                <a:gd name="T91" fmla="*/ 0 h 130"/>
                <a:gd name="T92" fmla="*/ 5277 w 5287"/>
                <a:gd name="T9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87" h="130">
                  <a:moveTo>
                    <a:pt x="5277" y="0"/>
                  </a:moveTo>
                  <a:lnTo>
                    <a:pt x="5277" y="113"/>
                  </a:lnTo>
                  <a:lnTo>
                    <a:pt x="4759" y="113"/>
                  </a:lnTo>
                  <a:lnTo>
                    <a:pt x="4759" y="0"/>
                  </a:lnTo>
                  <a:lnTo>
                    <a:pt x="4750" y="0"/>
                  </a:lnTo>
                  <a:lnTo>
                    <a:pt x="4750" y="113"/>
                  </a:lnTo>
                  <a:lnTo>
                    <a:pt x="4232" y="113"/>
                  </a:lnTo>
                  <a:lnTo>
                    <a:pt x="4232" y="0"/>
                  </a:lnTo>
                  <a:lnTo>
                    <a:pt x="4222" y="0"/>
                  </a:lnTo>
                  <a:lnTo>
                    <a:pt x="4222" y="113"/>
                  </a:lnTo>
                  <a:lnTo>
                    <a:pt x="3704" y="113"/>
                  </a:lnTo>
                  <a:lnTo>
                    <a:pt x="3704" y="0"/>
                  </a:lnTo>
                  <a:lnTo>
                    <a:pt x="3694" y="0"/>
                  </a:lnTo>
                  <a:lnTo>
                    <a:pt x="3694" y="113"/>
                  </a:lnTo>
                  <a:lnTo>
                    <a:pt x="3175" y="113"/>
                  </a:lnTo>
                  <a:lnTo>
                    <a:pt x="3175" y="0"/>
                  </a:lnTo>
                  <a:lnTo>
                    <a:pt x="3167" y="0"/>
                  </a:lnTo>
                  <a:lnTo>
                    <a:pt x="3167" y="113"/>
                  </a:lnTo>
                  <a:lnTo>
                    <a:pt x="2648" y="113"/>
                  </a:lnTo>
                  <a:lnTo>
                    <a:pt x="2648" y="0"/>
                  </a:lnTo>
                  <a:lnTo>
                    <a:pt x="2639" y="0"/>
                  </a:lnTo>
                  <a:lnTo>
                    <a:pt x="2639" y="113"/>
                  </a:lnTo>
                  <a:lnTo>
                    <a:pt x="2120" y="113"/>
                  </a:lnTo>
                  <a:lnTo>
                    <a:pt x="2120" y="0"/>
                  </a:lnTo>
                  <a:lnTo>
                    <a:pt x="2110" y="0"/>
                  </a:lnTo>
                  <a:lnTo>
                    <a:pt x="2110" y="113"/>
                  </a:lnTo>
                  <a:lnTo>
                    <a:pt x="1592" y="113"/>
                  </a:lnTo>
                  <a:lnTo>
                    <a:pt x="1592" y="0"/>
                  </a:lnTo>
                  <a:lnTo>
                    <a:pt x="1583" y="0"/>
                  </a:lnTo>
                  <a:lnTo>
                    <a:pt x="1583" y="113"/>
                  </a:lnTo>
                  <a:lnTo>
                    <a:pt x="1065" y="113"/>
                  </a:lnTo>
                  <a:lnTo>
                    <a:pt x="1065" y="0"/>
                  </a:lnTo>
                  <a:lnTo>
                    <a:pt x="1055" y="0"/>
                  </a:lnTo>
                  <a:lnTo>
                    <a:pt x="1055" y="113"/>
                  </a:lnTo>
                  <a:lnTo>
                    <a:pt x="537" y="113"/>
                  </a:lnTo>
                  <a:lnTo>
                    <a:pt x="537" y="0"/>
                  </a:lnTo>
                  <a:lnTo>
                    <a:pt x="527" y="0"/>
                  </a:lnTo>
                  <a:lnTo>
                    <a:pt x="527" y="113"/>
                  </a:lnTo>
                  <a:lnTo>
                    <a:pt x="9" y="113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0" y="130"/>
                  </a:lnTo>
                  <a:lnTo>
                    <a:pt x="5287" y="130"/>
                  </a:lnTo>
                  <a:lnTo>
                    <a:pt x="5287" y="113"/>
                  </a:lnTo>
                  <a:lnTo>
                    <a:pt x="5287" y="0"/>
                  </a:lnTo>
                  <a:lnTo>
                    <a:pt x="527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RelativeShape4">
              <a:extLst>
                <a:ext uri="{FF2B5EF4-FFF2-40B4-BE49-F238E27FC236}">
                  <a16:creationId xmlns:a16="http://schemas.microsoft.com/office/drawing/2014/main" xmlns="" id="{B32F67CF-D68C-4118-894C-135FD36F3AB0}"/>
                </a:ext>
              </a:extLst>
            </p:cNvPr>
            <p:cNvSpPr/>
            <p:nvPr/>
          </p:nvSpPr>
          <p:spPr bwMode="auto">
            <a:xfrm>
              <a:off x="4746708" y="4194070"/>
              <a:ext cx="4520035" cy="0"/>
            </a:xfrm>
            <a:prstGeom prst="line">
              <a:avLst/>
            </a:prstGeom>
            <a:noFill/>
            <a:ln w="349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ValueShape4">
              <a:extLst>
                <a:ext uri="{FF2B5EF4-FFF2-40B4-BE49-F238E27FC236}">
                  <a16:creationId xmlns:a16="http://schemas.microsoft.com/office/drawing/2014/main" xmlns="" id="{8EFD46A9-9F9B-4CC0-8AB6-1E84DCF0372E}"/>
                </a:ext>
              </a:extLst>
            </p:cNvPr>
            <p:cNvSpPr/>
            <p:nvPr/>
          </p:nvSpPr>
          <p:spPr bwMode="auto">
            <a:xfrm>
              <a:off x="4746708" y="4194070"/>
              <a:ext cx="3299625" cy="0"/>
            </a:xfrm>
            <a:prstGeom prst="line">
              <a:avLst/>
            </a:prstGeom>
            <a:noFill/>
            <a:ln w="34925" cap="flat">
              <a:solidFill>
                <a:srgbClr val="D942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ValueBack4">
              <a:extLst>
                <a:ext uri="{FF2B5EF4-FFF2-40B4-BE49-F238E27FC236}">
                  <a16:creationId xmlns:a16="http://schemas.microsoft.com/office/drawing/2014/main" xmlns="" id="{6CEB1895-26B2-4FC7-A112-1A9CFA639265}"/>
                </a:ext>
              </a:extLst>
            </p:cNvPr>
            <p:cNvSpPr/>
            <p:nvPr/>
          </p:nvSpPr>
          <p:spPr bwMode="auto">
            <a:xfrm>
              <a:off x="4620469" y="4130825"/>
              <a:ext cx="132553" cy="136019"/>
            </a:xfrm>
            <a:custGeom>
              <a:avLst/>
              <a:gdLst>
                <a:gd name="T0" fmla="*/ 60 w 108"/>
                <a:gd name="T1" fmla="*/ 0 h 108"/>
                <a:gd name="T2" fmla="*/ 48 w 108"/>
                <a:gd name="T3" fmla="*/ 0 h 108"/>
                <a:gd name="T4" fmla="*/ 0 w 108"/>
                <a:gd name="T5" fmla="*/ 48 h 108"/>
                <a:gd name="T6" fmla="*/ 0 w 108"/>
                <a:gd name="T7" fmla="*/ 60 h 108"/>
                <a:gd name="T8" fmla="*/ 48 w 108"/>
                <a:gd name="T9" fmla="*/ 108 h 108"/>
                <a:gd name="T10" fmla="*/ 60 w 108"/>
                <a:gd name="T11" fmla="*/ 108 h 108"/>
                <a:gd name="T12" fmla="*/ 108 w 108"/>
                <a:gd name="T13" fmla="*/ 60 h 108"/>
                <a:gd name="T14" fmla="*/ 108 w 108"/>
                <a:gd name="T15" fmla="*/ 48 h 108"/>
                <a:gd name="T16" fmla="*/ 60 w 108"/>
                <a:gd name="T17" fmla="*/ 0 h 108"/>
                <a:gd name="T18" fmla="*/ 80 w 108"/>
                <a:gd name="T19" fmla="*/ 60 h 108"/>
                <a:gd name="T20" fmla="*/ 60 w 108"/>
                <a:gd name="T21" fmla="*/ 60 h 108"/>
                <a:gd name="T22" fmla="*/ 60 w 108"/>
                <a:gd name="T23" fmla="*/ 80 h 108"/>
                <a:gd name="T24" fmla="*/ 47 w 108"/>
                <a:gd name="T25" fmla="*/ 80 h 108"/>
                <a:gd name="T26" fmla="*/ 47 w 108"/>
                <a:gd name="T27" fmla="*/ 60 h 108"/>
                <a:gd name="T28" fmla="*/ 27 w 108"/>
                <a:gd name="T29" fmla="*/ 60 h 108"/>
                <a:gd name="T30" fmla="*/ 27 w 108"/>
                <a:gd name="T31" fmla="*/ 47 h 108"/>
                <a:gd name="T32" fmla="*/ 47 w 108"/>
                <a:gd name="T33" fmla="*/ 47 h 108"/>
                <a:gd name="T34" fmla="*/ 47 w 108"/>
                <a:gd name="T35" fmla="*/ 27 h 108"/>
                <a:gd name="T36" fmla="*/ 60 w 108"/>
                <a:gd name="T37" fmla="*/ 27 h 108"/>
                <a:gd name="T38" fmla="*/ 60 w 108"/>
                <a:gd name="T39" fmla="*/ 47 h 108"/>
                <a:gd name="T40" fmla="*/ 80 w 108"/>
                <a:gd name="T41" fmla="*/ 47 h 108"/>
                <a:gd name="T42" fmla="*/ 80 w 108"/>
                <a:gd name="T4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08">
                  <a:moveTo>
                    <a:pt x="6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6"/>
                    <a:pt x="21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86" y="108"/>
                    <a:pt x="108" y="86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21"/>
                    <a:pt x="86" y="0"/>
                    <a:pt x="60" y="0"/>
                  </a:cubicBezTo>
                  <a:close/>
                  <a:moveTo>
                    <a:pt x="80" y="60"/>
                  </a:moveTo>
                  <a:cubicBezTo>
                    <a:pt x="60" y="60"/>
                    <a:pt x="60" y="60"/>
                    <a:pt x="60" y="6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80" y="47"/>
                    <a:pt x="80" y="47"/>
                    <a:pt x="80" y="47"/>
                  </a:cubicBezTo>
                  <a:lnTo>
                    <a:pt x="80" y="60"/>
                  </a:lnTo>
                  <a:close/>
                </a:path>
              </a:pathLst>
            </a:custGeom>
            <a:solidFill>
              <a:srgbClr val="E64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ValueText4">
              <a:extLst>
                <a:ext uri="{FF2B5EF4-FFF2-40B4-BE49-F238E27FC236}">
                  <a16:creationId xmlns:a16="http://schemas.microsoft.com/office/drawing/2014/main" xmlns="" id="{92D90E9F-AC2E-4328-8494-2E8D0C6C93AA}"/>
                </a:ext>
              </a:extLst>
            </p:cNvPr>
            <p:cNvSpPr txBox="1"/>
            <p:nvPr/>
          </p:nvSpPr>
          <p:spPr>
            <a:xfrm>
              <a:off x="9342289" y="3966857"/>
              <a:ext cx="334155" cy="25061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60" name="CustomText1">
              <a:extLst>
                <a:ext uri="{FF2B5EF4-FFF2-40B4-BE49-F238E27FC236}">
                  <a16:creationId xmlns:a16="http://schemas.microsoft.com/office/drawing/2014/main" xmlns="" id="{DC459F75-DD2C-48A4-A15A-1C574F858421}"/>
                </a:ext>
              </a:extLst>
            </p:cNvPr>
            <p:cNvSpPr/>
            <p:nvPr/>
          </p:nvSpPr>
          <p:spPr>
            <a:xfrm>
              <a:off x="5517688" y="2821325"/>
              <a:ext cx="2241857" cy="24461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61" name="CustomText2">
              <a:extLst>
                <a:ext uri="{FF2B5EF4-FFF2-40B4-BE49-F238E27FC236}">
                  <a16:creationId xmlns:a16="http://schemas.microsoft.com/office/drawing/2014/main" xmlns="" id="{96A0D878-D606-442B-BE76-3B12E137DFD1}"/>
                </a:ext>
              </a:extLst>
            </p:cNvPr>
            <p:cNvSpPr/>
            <p:nvPr/>
          </p:nvSpPr>
          <p:spPr>
            <a:xfrm>
              <a:off x="5517688" y="2519889"/>
              <a:ext cx="1932218" cy="348441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8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41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4BD7EFC-1404-4CA4-AA69-8A4E017F5C5F}"/>
              </a:ext>
            </a:extLst>
          </p:cNvPr>
          <p:cNvSpPr/>
          <p:nvPr/>
        </p:nvSpPr>
        <p:spPr>
          <a:xfrm>
            <a:off x="6053137" y="1712734"/>
            <a:ext cx="5211763" cy="4332467"/>
          </a:xfrm>
          <a:custGeom>
            <a:avLst/>
            <a:gdLst>
              <a:gd name="connsiteX0" fmla="*/ 0 w 5211763"/>
              <a:gd name="connsiteY0" fmla="*/ 0 h 4332467"/>
              <a:gd name="connsiteX1" fmla="*/ 5211763 w 5211763"/>
              <a:gd name="connsiteY1" fmla="*/ 2866777 h 4332467"/>
              <a:gd name="connsiteX2" fmla="*/ 5211763 w 5211763"/>
              <a:gd name="connsiteY2" fmla="*/ 4332467 h 4332467"/>
              <a:gd name="connsiteX3" fmla="*/ 0 w 5211763"/>
              <a:gd name="connsiteY3" fmla="*/ 4332467 h 433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1763" h="4332467">
                <a:moveTo>
                  <a:pt x="0" y="0"/>
                </a:moveTo>
                <a:lnTo>
                  <a:pt x="5211763" y="2866777"/>
                </a:lnTo>
                <a:lnTo>
                  <a:pt x="5211763" y="4332467"/>
                </a:lnTo>
                <a:lnTo>
                  <a:pt x="0" y="4332467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611603" y="1475274"/>
            <a:ext cx="3071155" cy="267025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35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5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3556E1E-C672-4811-9A40-D0D42EBD14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îṩlíde">
              <a:extLst>
                <a:ext uri="{FF2B5EF4-FFF2-40B4-BE49-F238E27FC236}">
                  <a16:creationId xmlns:a16="http://schemas.microsoft.com/office/drawing/2014/main" xmlns="" id="{2917350F-CC68-42B0-A1C8-933EE13AEE7A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ľïḋê">
              <a:extLst>
                <a:ext uri="{FF2B5EF4-FFF2-40B4-BE49-F238E27FC236}">
                  <a16:creationId xmlns:a16="http://schemas.microsoft.com/office/drawing/2014/main" xmlns="" id="{B0C00AFB-9ED2-46C9-89F7-10D770E95CBA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śḻîḓè">
              <a:extLst>
                <a:ext uri="{FF2B5EF4-FFF2-40B4-BE49-F238E27FC236}">
                  <a16:creationId xmlns:a16="http://schemas.microsoft.com/office/drawing/2014/main" xmlns="" id="{4E91EBC3-4C44-4577-B88C-A41605446353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śliḓe">
              <a:extLst>
                <a:ext uri="{FF2B5EF4-FFF2-40B4-BE49-F238E27FC236}">
                  <a16:creationId xmlns:a16="http://schemas.microsoft.com/office/drawing/2014/main" xmlns="" id="{022BED51-9B58-4034-B02E-4B48CDBC956B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îṩļî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ïṣḻí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ślîḓé">
              <a:extLst>
                <a:ext uri="{FF2B5EF4-FFF2-40B4-BE49-F238E27FC236}">
                  <a16:creationId xmlns:a16="http://schemas.microsoft.com/office/drawing/2014/main" xmlns="" id="{C234B4F8-D6E5-4BDE-AF5F-16BF4E68CDEC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1ïḋe">
              <a:extLst>
                <a:ext uri="{FF2B5EF4-FFF2-40B4-BE49-F238E27FC236}">
                  <a16:creationId xmlns:a16="http://schemas.microsoft.com/office/drawing/2014/main" xmlns="" id="{78117EB2-037E-4A19-9750-EF0A542F283D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ṩļídé">
              <a:extLst>
                <a:ext uri="{FF2B5EF4-FFF2-40B4-BE49-F238E27FC236}">
                  <a16:creationId xmlns:a16="http://schemas.microsoft.com/office/drawing/2014/main" xmlns="" id="{31A1441E-B68F-495B-BE9C-CA7CC61BB400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iṣḷïḍe">
              <a:extLst>
                <a:ext uri="{FF2B5EF4-FFF2-40B4-BE49-F238E27FC236}">
                  <a16:creationId xmlns:a16="http://schemas.microsoft.com/office/drawing/2014/main" xmlns="" id="{9E5B908F-30AF-41E1-A6AA-748B0A78A5F2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íšľí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ḻï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š1iḋê">
              <a:extLst>
                <a:ext uri="{FF2B5EF4-FFF2-40B4-BE49-F238E27FC236}">
                  <a16:creationId xmlns:a16="http://schemas.microsoft.com/office/drawing/2014/main" xmlns="" id="{F3CA1E9A-3189-4791-96EF-26650EAE3707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ṡļíďê">
              <a:extLst>
                <a:ext uri="{FF2B5EF4-FFF2-40B4-BE49-F238E27FC236}">
                  <a16:creationId xmlns:a16="http://schemas.microsoft.com/office/drawing/2014/main" xmlns="" id="{126D9137-9B66-4EF8-A77E-3C5CCEB64D15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ṥlíḋe">
              <a:extLst>
                <a:ext uri="{FF2B5EF4-FFF2-40B4-BE49-F238E27FC236}">
                  <a16:creationId xmlns:a16="http://schemas.microsoft.com/office/drawing/2014/main" xmlns="" id="{9AE873F0-8CB0-418A-8E74-45418F87EB3B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ïšḷïḋé">
              <a:extLst>
                <a:ext uri="{FF2B5EF4-FFF2-40B4-BE49-F238E27FC236}">
                  <a16:creationId xmlns:a16="http://schemas.microsoft.com/office/drawing/2014/main" xmlns="" id="{52899987-C044-4009-9902-A4412CF6082F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îṩļí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$lí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îšļîďè">
              <a:extLst>
                <a:ext uri="{FF2B5EF4-FFF2-40B4-BE49-F238E27FC236}">
                  <a16:creationId xmlns:a16="http://schemas.microsoft.com/office/drawing/2014/main" xmlns="" id="{E9BD191D-BFAA-4FB8-BB21-06DCCDDC1F91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lïḓé">
              <a:extLst>
                <a:ext uri="{FF2B5EF4-FFF2-40B4-BE49-F238E27FC236}">
                  <a16:creationId xmlns:a16="http://schemas.microsoft.com/office/drawing/2014/main" xmlns="" id="{FBA28B03-ABCE-4A3E-A1DD-2002F7274C51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sḻîdé">
              <a:extLst>
                <a:ext uri="{FF2B5EF4-FFF2-40B4-BE49-F238E27FC236}">
                  <a16:creationId xmlns:a16="http://schemas.microsoft.com/office/drawing/2014/main" xmlns="" id="{7777FFE2-0E36-4BA3-B072-82E1327AEB3F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íṡ1îḓê">
              <a:extLst>
                <a:ext uri="{FF2B5EF4-FFF2-40B4-BE49-F238E27FC236}">
                  <a16:creationId xmlns:a16="http://schemas.microsoft.com/office/drawing/2014/main" xmlns="" id="{ED7F0280-6431-4E23-9A00-BBCA6F8D7BD9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sḻî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ṧḻï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002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6a3c790-1bf3-4a1c-b28f-ab3b7e88d02e" descr="9x4AAB+LCAAAAAAABADlmd9v2jAQx/8Xb3tDVUji0eaNH2ND09ZqoO1h4sFLDHhLHJSYirXK/147iUMMSetqSEyOeIHznX33de4+ingEb9nfLQYemEcoYROC1gmKZgxHoAdmAfDoLgx7YERoQOj6YxLvtinwfj5WYfWVH4RtvqNwh0UsJYygsPjpnfhLty+EkmgXlW7WlcVNaF8z9a3CSIIgxHW3GWU4ua9O6Atb/n3OEn7ANE4ixPiBj1b2DpRLwLu2r6xMBAd4z4N6YFGkJfMp0xMCNNYpFkSZd3HKSEwPEXeI64Z5Sg3FHgUdXHlaOGHER+EwJGsaYSoyLmrli5/ihDzElKnLY0yL2M8Yb0v95uSBn7dCYYqlChu0xV/5ObK43NDnYd9wiBi5VzwUWx9kVVmVk1Dj2K2n7LysxDyIw0vl2SoaZz0zRJ35MX2FpramqLboncPW/y7qAu/Z6xQVEXU5mxqqrZg8HbFBPfUyhaa8lw2ZV7NkHIdx8vIskW4n67erFfHxYoMjLH0WhLIhDXjSgRwko4SsN4ziNC0Nt79+Y5/VwjwovHbphu/5Zjp13YE9doEsz8qaBoo8UHegHPnr3FMeUr8oXm+K2dD3ucxl5kVBuf2kTpl+y1WOkP/nhUaXSSs3Wxifv9n/nBL5dodbtbuGCVtnpGlONFt5euzOYkJPU11RFUycQ9QLYcI2CRPvFUx8mAwmTr8RE7aJmGhvdFMxMRjUKeF0jRKOzkRz9Aaaozw8TmcpoaepJiUchRLnEPVClHBMosRAocQQik8jJRwTKdHe6MZSQnmXcLtGCVdnorl6A81VHh63s5TQ01STEq5CiXOIeiFKuCZR4lqhxHQ6tiyrkRKuiZRob3RTKaH+MQG7RgmoM9Gg3kCDysMDO0sJPU01KQEVSpxD1AtRAppEiRuFEnB0M5o0v0tAEynR3ujPU2KZPQG6Nxop9x4AAA==">
            <a:extLst>
              <a:ext uri="{FF2B5EF4-FFF2-40B4-BE49-F238E27FC236}">
                <a16:creationId xmlns:a16="http://schemas.microsoft.com/office/drawing/2014/main" xmlns="" id="{6FCAA625-3E4C-439D-8C8B-9C89B1B39880}"/>
              </a:ext>
            </a:extLst>
          </p:cNvPr>
          <p:cNvGrpSpPr>
            <a:grpSpLocks noChangeAspect="1"/>
          </p:cNvGrpSpPr>
          <p:nvPr/>
        </p:nvGrpSpPr>
        <p:grpSpPr>
          <a:xfrm>
            <a:off x="2709791" y="799858"/>
            <a:ext cx="6772419" cy="5258285"/>
            <a:chOff x="2764410" y="763196"/>
            <a:chExt cx="6772419" cy="5258285"/>
          </a:xfrm>
        </p:grpSpPr>
        <p:sp>
          <p:nvSpPr>
            <p:cNvPr id="6" name="RelativeShape1">
              <a:extLst>
                <a:ext uri="{FF2B5EF4-FFF2-40B4-BE49-F238E27FC236}">
                  <a16:creationId xmlns:a16="http://schemas.microsoft.com/office/drawing/2014/main" xmlns="" id="{F8F8946A-B599-417E-9F8C-208046E9EDCB}"/>
                </a:ext>
              </a:extLst>
            </p:cNvPr>
            <p:cNvSpPr/>
            <p:nvPr/>
          </p:nvSpPr>
          <p:spPr>
            <a:xfrm>
              <a:off x="5476206" y="2272248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2">
              <a:extLst>
                <a:ext uri="{FF2B5EF4-FFF2-40B4-BE49-F238E27FC236}">
                  <a16:creationId xmlns:a16="http://schemas.microsoft.com/office/drawing/2014/main" xmlns="" id="{1E7A1F19-F48B-4897-A6CF-F64B42279605}"/>
                </a:ext>
              </a:extLst>
            </p:cNvPr>
            <p:cNvSpPr/>
            <p:nvPr/>
          </p:nvSpPr>
          <p:spPr>
            <a:xfrm>
              <a:off x="8395259" y="2148339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lativeShape3">
              <a:extLst>
                <a:ext uri="{FF2B5EF4-FFF2-40B4-BE49-F238E27FC236}">
                  <a16:creationId xmlns:a16="http://schemas.microsoft.com/office/drawing/2014/main" xmlns="" id="{9E1F9442-78DA-47D3-A239-98783DDBF73F}"/>
                </a:ext>
              </a:extLst>
            </p:cNvPr>
            <p:cNvSpPr/>
            <p:nvPr/>
          </p:nvSpPr>
          <p:spPr>
            <a:xfrm>
              <a:off x="3082825" y="888270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lativeShape4">
              <a:extLst>
                <a:ext uri="{FF2B5EF4-FFF2-40B4-BE49-F238E27FC236}">
                  <a16:creationId xmlns:a16="http://schemas.microsoft.com/office/drawing/2014/main" xmlns="" id="{56861A4B-9681-4D97-AF38-0350C01ADA9D}"/>
                </a:ext>
              </a:extLst>
            </p:cNvPr>
            <p:cNvSpPr/>
            <p:nvPr/>
          </p:nvSpPr>
          <p:spPr>
            <a:xfrm>
              <a:off x="2764410" y="3593274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lativeShape5">
              <a:extLst>
                <a:ext uri="{FF2B5EF4-FFF2-40B4-BE49-F238E27FC236}">
                  <a16:creationId xmlns:a16="http://schemas.microsoft.com/office/drawing/2014/main" xmlns="" id="{2583D51D-6781-483F-85BA-C74F16A769F5}"/>
                </a:ext>
              </a:extLst>
            </p:cNvPr>
            <p:cNvSpPr/>
            <p:nvPr/>
          </p:nvSpPr>
          <p:spPr>
            <a:xfrm>
              <a:off x="5747006" y="763196"/>
              <a:ext cx="1141570" cy="1141570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42">
              <a:extLst>
                <a:ext uri="{FF2B5EF4-FFF2-40B4-BE49-F238E27FC236}">
                  <a16:creationId xmlns:a16="http://schemas.microsoft.com/office/drawing/2014/main" xmlns="" id="{F1A18C2E-F6F9-4F96-808D-33A4956A0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010" y="2877008"/>
              <a:ext cx="295782" cy="29578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DAC7B128-F1F7-4251-B131-231C5F38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999" y="2711131"/>
              <a:ext cx="673504" cy="1468917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6FDB82C7-BC63-4D3E-9BC7-AF8D0577E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15" y="1637922"/>
              <a:ext cx="1083201" cy="1073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094E16D1-625C-434B-8370-0F5C1B872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0" y="1308165"/>
              <a:ext cx="2298305" cy="1418953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0F231DD7-1117-4A4A-AC52-D44C11622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0" y="2793070"/>
              <a:ext cx="443673" cy="909330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AED34705-854F-4C96-9EB7-62929BC6D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9515" y="2711131"/>
              <a:ext cx="2494161" cy="1750709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3D85912A-5C10-4484-A59B-C6824FDF5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540" y="1522007"/>
              <a:ext cx="1067213" cy="131903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66E493E9-E74B-4B14-BCA2-2EE5C0BFC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624" y="1603947"/>
              <a:ext cx="2200378" cy="1255074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E4309278-6528-47B6-94A8-784148697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758" y="1308165"/>
              <a:ext cx="2676028" cy="163879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2DFD19FA-8262-4938-815C-059D2BE8A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781" y="1472045"/>
              <a:ext cx="2855895" cy="2989795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673B9052-53F3-4A4C-B913-54DE541BA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023" y="1456056"/>
              <a:ext cx="377722" cy="270800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0F354AF7-F29B-4D0F-A5C0-A5663032F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695" y="4064132"/>
              <a:ext cx="311770" cy="313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698E4615-3FAF-4EE5-AAC3-D1F6CB33E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612" y="2579228"/>
              <a:ext cx="279794" cy="27979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DA089EF8-A13D-42D8-BB2E-A6858CB63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733" y="1587959"/>
              <a:ext cx="311770" cy="110718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8734AD82-6643-4CF2-A45A-7F4A85F0A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024899"/>
              <a:ext cx="1247081" cy="677501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E4608382-E8E6-49D6-A3D2-71BAA07D6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176" y="1653910"/>
              <a:ext cx="623540" cy="2014514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xmlns="" id="{DD24D9F9-1909-47C0-8D95-70F633A03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702399"/>
              <a:ext cx="2018512" cy="759440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229B3795-9A7A-4FEC-B58C-C7BCA4F7C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963" y="4214022"/>
              <a:ext cx="3101713" cy="247817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xmlns="" id="{ABBD70EF-6570-4EA7-B485-D6EF7D810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676" y="4214022"/>
              <a:ext cx="1460924" cy="247817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xmlns="" id="{48FF3735-1D57-4961-BD83-846A50F6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3024899"/>
              <a:ext cx="409699" cy="1189124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xmlns="" id="{1F8CFB87-4A44-496B-BF5B-657DB4A78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3024899"/>
              <a:ext cx="1067213" cy="1436941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94F3B5D7-C36A-4182-B32A-3CCDA4A51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78" y="2859022"/>
              <a:ext cx="409699" cy="1602818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xmlns="" id="{39198233-E1F5-4BB8-BDC5-A929A592B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978" y="2859022"/>
              <a:ext cx="1460924" cy="165878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xmlns="" id="{33132D43-3F1D-44F6-83BF-32B257674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2711131"/>
              <a:ext cx="1460924" cy="313769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xmlns="" id="{4740B97A-375A-4A81-810C-AA76BFE0A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586" y="2711131"/>
              <a:ext cx="1033239" cy="1502891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xmlns="" id="{836E7809-E6C9-402C-9DE7-815905500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2711131"/>
              <a:ext cx="2512148" cy="1750709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xmlns="" id="{ED5C2EB3-8905-4301-96DA-BB3B4CDA2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705" y="1308165"/>
              <a:ext cx="1247081" cy="345746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xmlns="" id="{DAD8DD66-CFE2-4EB6-A909-D151B9C9D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717" y="1637922"/>
              <a:ext cx="985274" cy="1205112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xmlns="" id="{A5353478-CF5B-4C90-8E22-33CA748A2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001" y="1308165"/>
              <a:ext cx="293784" cy="1534868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xmlns="" id="{16ECA726-2D0F-4A91-9AAD-61B618CC4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85" y="1308165"/>
              <a:ext cx="1494898" cy="147891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xmlns="" id="{1133783C-D1A1-4185-B687-984CCA65C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901" y="1456056"/>
              <a:ext cx="295782" cy="1534868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xmlns="" id="{754A0D84-8BCD-482B-84A1-6169A2C35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683" y="1456056"/>
              <a:ext cx="1149153" cy="1239086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xmlns="" id="{70D0F860-AE27-444B-B14A-BBC53BC85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954" y="1456056"/>
              <a:ext cx="1724729" cy="1337014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xmlns="" id="{F01A8FD3-4CCE-4266-A9A0-9095C811D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9797" y="1308165"/>
              <a:ext cx="1215104" cy="1716734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xmlns="" id="{79665C8F-F4AC-4310-BED6-B755E0276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683" y="1456056"/>
              <a:ext cx="147891" cy="270800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xmlns="" id="{D73B96A8-69E3-4EDB-860C-5CB8C9134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688" y="1456056"/>
              <a:ext cx="1362995" cy="3005783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 48">
              <a:extLst>
                <a:ext uri="{FF2B5EF4-FFF2-40B4-BE49-F238E27FC236}">
                  <a16:creationId xmlns:a16="http://schemas.microsoft.com/office/drawing/2014/main" xmlns="" id="{EE69003B-CBCA-44D5-825C-D9BADA47A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785" y="1308165"/>
              <a:ext cx="2660039" cy="1418953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xmlns="" id="{F8902E15-F4F5-4C19-AD60-D71DAEC0D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4015" y="2711131"/>
              <a:ext cx="2971810" cy="147891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xmlns="" id="{AB01F46F-563A-4812-B965-FD78230A1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165" y="3702399"/>
              <a:ext cx="3479435" cy="527611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141">
              <a:extLst>
                <a:ext uri="{FF2B5EF4-FFF2-40B4-BE49-F238E27FC236}">
                  <a16:creationId xmlns:a16="http://schemas.microsoft.com/office/drawing/2014/main" xmlns="" id="{4CED3B3D-AE84-460B-AD0D-6A5198532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4439" y="4158057"/>
              <a:ext cx="584486" cy="58757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143">
              <a:extLst>
                <a:ext uri="{FF2B5EF4-FFF2-40B4-BE49-F238E27FC236}">
                  <a16:creationId xmlns:a16="http://schemas.microsoft.com/office/drawing/2014/main" xmlns="" id="{86CF9A64-A47D-4A61-AE7B-E628FDDBB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5900" y="1241274"/>
              <a:ext cx="429564" cy="42956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23">
              <a:extLst>
                <a:ext uri="{FF2B5EF4-FFF2-40B4-BE49-F238E27FC236}">
                  <a16:creationId xmlns:a16="http://schemas.microsoft.com/office/drawing/2014/main" xmlns="" id="{F8294432-2DC0-4F58-9934-783B7AF99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4788" y="1537995"/>
              <a:ext cx="229831" cy="23182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0">
              <a:extLst>
                <a:ext uri="{FF2B5EF4-FFF2-40B4-BE49-F238E27FC236}">
                  <a16:creationId xmlns:a16="http://schemas.microsoft.com/office/drawing/2014/main" xmlns="" id="{7A4B09BD-119C-42F3-8231-100E2A7BD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7274" y="3552509"/>
              <a:ext cx="311770" cy="3137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BackShape1">
              <a:extLst>
                <a:ext uri="{FF2B5EF4-FFF2-40B4-BE49-F238E27FC236}">
                  <a16:creationId xmlns:a16="http://schemas.microsoft.com/office/drawing/2014/main" xmlns="" id="{DC713888-5FBE-4F86-96C8-159B5632EA61}"/>
                </a:ext>
              </a:extLst>
            </p:cNvPr>
            <p:cNvSpPr/>
            <p:nvPr/>
          </p:nvSpPr>
          <p:spPr>
            <a:xfrm>
              <a:off x="3056643" y="5936807"/>
              <a:ext cx="1179003" cy="846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BackShape2">
              <a:extLst>
                <a:ext uri="{FF2B5EF4-FFF2-40B4-BE49-F238E27FC236}">
                  <a16:creationId xmlns:a16="http://schemas.microsoft.com/office/drawing/2014/main" xmlns="" id="{82B1724C-12E1-45A5-9643-0F551A2DDD4A}"/>
                </a:ext>
              </a:extLst>
            </p:cNvPr>
            <p:cNvSpPr/>
            <p:nvPr/>
          </p:nvSpPr>
          <p:spPr>
            <a:xfrm>
              <a:off x="4286907" y="5936807"/>
              <a:ext cx="1179003" cy="8467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BackShape3">
              <a:extLst>
                <a:ext uri="{FF2B5EF4-FFF2-40B4-BE49-F238E27FC236}">
                  <a16:creationId xmlns:a16="http://schemas.microsoft.com/office/drawing/2014/main" xmlns="" id="{4F90DC49-0913-480C-9BA1-E2F6844FB6A9}"/>
                </a:ext>
              </a:extLst>
            </p:cNvPr>
            <p:cNvSpPr/>
            <p:nvPr/>
          </p:nvSpPr>
          <p:spPr>
            <a:xfrm>
              <a:off x="5517171" y="5936807"/>
              <a:ext cx="1179003" cy="846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BackShape4">
              <a:extLst>
                <a:ext uri="{FF2B5EF4-FFF2-40B4-BE49-F238E27FC236}">
                  <a16:creationId xmlns:a16="http://schemas.microsoft.com/office/drawing/2014/main" xmlns="" id="{DBB99F70-0FC6-4310-8BB8-37DE0D1AC4FA}"/>
                </a:ext>
              </a:extLst>
            </p:cNvPr>
            <p:cNvSpPr/>
            <p:nvPr/>
          </p:nvSpPr>
          <p:spPr>
            <a:xfrm>
              <a:off x="6747435" y="5936807"/>
              <a:ext cx="1179003" cy="846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BackShape5">
              <a:extLst>
                <a:ext uri="{FF2B5EF4-FFF2-40B4-BE49-F238E27FC236}">
                  <a16:creationId xmlns:a16="http://schemas.microsoft.com/office/drawing/2014/main" xmlns="" id="{6044B14D-591C-4577-B2BA-A071E94777B1}"/>
                </a:ext>
              </a:extLst>
            </p:cNvPr>
            <p:cNvSpPr/>
            <p:nvPr/>
          </p:nvSpPr>
          <p:spPr>
            <a:xfrm>
              <a:off x="7977698" y="5936807"/>
              <a:ext cx="1179003" cy="8467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CustomText1">
              <a:extLst>
                <a:ext uri="{FF2B5EF4-FFF2-40B4-BE49-F238E27FC236}">
                  <a16:creationId xmlns:a16="http://schemas.microsoft.com/office/drawing/2014/main" xmlns="" id="{F1C92211-3FC6-461E-B037-E5C9032C36E3}"/>
                </a:ext>
              </a:extLst>
            </p:cNvPr>
            <p:cNvSpPr/>
            <p:nvPr/>
          </p:nvSpPr>
          <p:spPr>
            <a:xfrm>
              <a:off x="3162115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0" name="CustomText2">
              <a:extLst>
                <a:ext uri="{FF2B5EF4-FFF2-40B4-BE49-F238E27FC236}">
                  <a16:creationId xmlns:a16="http://schemas.microsoft.com/office/drawing/2014/main" xmlns="" id="{E1376154-AB58-4D09-B3A8-8EFCB25ADA89}"/>
                </a:ext>
              </a:extLst>
            </p:cNvPr>
            <p:cNvSpPr/>
            <p:nvPr/>
          </p:nvSpPr>
          <p:spPr>
            <a:xfrm>
              <a:off x="4392287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1" name="CustomText3">
              <a:extLst>
                <a:ext uri="{FF2B5EF4-FFF2-40B4-BE49-F238E27FC236}">
                  <a16:creationId xmlns:a16="http://schemas.microsoft.com/office/drawing/2014/main" xmlns="" id="{FD57C412-96C1-4AFB-82DF-8BB2AAD7FF8D}"/>
                </a:ext>
              </a:extLst>
            </p:cNvPr>
            <p:cNvSpPr/>
            <p:nvPr/>
          </p:nvSpPr>
          <p:spPr>
            <a:xfrm>
              <a:off x="5622462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2" name="CustomText4">
              <a:extLst>
                <a:ext uri="{FF2B5EF4-FFF2-40B4-BE49-F238E27FC236}">
                  <a16:creationId xmlns:a16="http://schemas.microsoft.com/office/drawing/2014/main" xmlns="" id="{FB54275F-C3E3-44E1-AC10-7A8011F8B697}"/>
                </a:ext>
              </a:extLst>
            </p:cNvPr>
            <p:cNvSpPr/>
            <p:nvPr/>
          </p:nvSpPr>
          <p:spPr>
            <a:xfrm>
              <a:off x="6852638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prstClr val="black"/>
                  </a:solidFill>
                </a:rPr>
                <a:t>Text here</a:t>
              </a:r>
            </a:p>
          </p:txBody>
        </p:sp>
        <p:sp>
          <p:nvSpPr>
            <p:cNvPr id="63" name="CustomText5">
              <a:extLst>
                <a:ext uri="{FF2B5EF4-FFF2-40B4-BE49-F238E27FC236}">
                  <a16:creationId xmlns:a16="http://schemas.microsoft.com/office/drawing/2014/main" xmlns="" id="{39C9D01D-E0CE-4311-9227-73666B97C355}"/>
                </a:ext>
              </a:extLst>
            </p:cNvPr>
            <p:cNvSpPr/>
            <p:nvPr/>
          </p:nvSpPr>
          <p:spPr>
            <a:xfrm>
              <a:off x="8082806" y="5208705"/>
              <a:ext cx="949555" cy="29925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600" dirty="0"/>
                <a:t>Text here</a:t>
              </a:r>
            </a:p>
          </p:txBody>
        </p:sp>
        <p:sp>
          <p:nvSpPr>
            <p:cNvPr id="64" name="ValueText1">
              <a:extLst>
                <a:ext uri="{FF2B5EF4-FFF2-40B4-BE49-F238E27FC236}">
                  <a16:creationId xmlns:a16="http://schemas.microsoft.com/office/drawing/2014/main" xmlns="" id="{13C9C395-9063-456B-8F99-BA04B4A33FAD}"/>
                </a:ext>
              </a:extLst>
            </p:cNvPr>
            <p:cNvSpPr txBox="1"/>
            <p:nvPr/>
          </p:nvSpPr>
          <p:spPr>
            <a:xfrm>
              <a:off x="3403265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dirty="0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65" name="ValueText2">
              <a:extLst>
                <a:ext uri="{FF2B5EF4-FFF2-40B4-BE49-F238E27FC236}">
                  <a16:creationId xmlns:a16="http://schemas.microsoft.com/office/drawing/2014/main" xmlns="" id="{29977880-14A5-47F7-8A57-457C6FB13CBB}"/>
                </a:ext>
              </a:extLst>
            </p:cNvPr>
            <p:cNvSpPr txBox="1"/>
            <p:nvPr/>
          </p:nvSpPr>
          <p:spPr>
            <a:xfrm>
              <a:off x="4631341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66" name="ValueText3">
              <a:extLst>
                <a:ext uri="{FF2B5EF4-FFF2-40B4-BE49-F238E27FC236}">
                  <a16:creationId xmlns:a16="http://schemas.microsoft.com/office/drawing/2014/main" xmlns="" id="{71FCCFAC-8B41-41F5-B683-B985C3095AD8}"/>
                </a:ext>
              </a:extLst>
            </p:cNvPr>
            <p:cNvSpPr txBox="1"/>
            <p:nvPr/>
          </p:nvSpPr>
          <p:spPr>
            <a:xfrm>
              <a:off x="5859418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67" name="ValueText4">
              <a:extLst>
                <a:ext uri="{FF2B5EF4-FFF2-40B4-BE49-F238E27FC236}">
                  <a16:creationId xmlns:a16="http://schemas.microsoft.com/office/drawing/2014/main" xmlns="" id="{396E40C2-7B14-4677-8B58-1EB0B15441B0}"/>
                </a:ext>
              </a:extLst>
            </p:cNvPr>
            <p:cNvSpPr txBox="1"/>
            <p:nvPr/>
          </p:nvSpPr>
          <p:spPr>
            <a:xfrm>
              <a:off x="7087494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68" name="ValueText5">
              <a:extLst>
                <a:ext uri="{FF2B5EF4-FFF2-40B4-BE49-F238E27FC236}">
                  <a16:creationId xmlns:a16="http://schemas.microsoft.com/office/drawing/2014/main" xmlns="" id="{9EAE263E-0E20-4B4C-969B-2999A027E2D6}"/>
                </a:ext>
              </a:extLst>
            </p:cNvPr>
            <p:cNvSpPr txBox="1"/>
            <p:nvPr/>
          </p:nvSpPr>
          <p:spPr>
            <a:xfrm>
              <a:off x="8315570" y="5570731"/>
              <a:ext cx="484025" cy="265892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r>
                <a:rPr lang="en-US" dirty="0">
                  <a:latin typeface="Impact" panose="020B0806030902050204" pitchFamily="34" charset="0"/>
                </a:rPr>
                <a:t>58%</a:t>
              </a:r>
            </a:p>
          </p:txBody>
        </p:sp>
        <p:cxnSp>
          <p:nvCxnSpPr>
            <p:cNvPr id="69" name="ExtraShape">
              <a:extLst>
                <a:ext uri="{FF2B5EF4-FFF2-40B4-BE49-F238E27FC236}">
                  <a16:creationId xmlns:a16="http://schemas.microsoft.com/office/drawing/2014/main" xmlns="" id="{A159CDF9-66C7-4108-A674-3C92FEC6C1D6}"/>
                </a:ext>
              </a:extLst>
            </p:cNvPr>
            <p:cNvCxnSpPr>
              <a:cxnSpLocks/>
            </p:cNvCxnSpPr>
            <p:nvPr/>
          </p:nvCxnSpPr>
          <p:spPr>
            <a:xfrm>
              <a:off x="3056643" y="5148539"/>
              <a:ext cx="6100058" cy="0"/>
            </a:xfrm>
            <a:prstGeom prst="line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70" name="ValueShape1">
              <a:extLst>
                <a:ext uri="{FF2B5EF4-FFF2-40B4-BE49-F238E27FC236}">
                  <a16:creationId xmlns:a16="http://schemas.microsoft.com/office/drawing/2014/main" xmlns="" id="{86AA5E00-BA27-4D1F-8317-A7A82305F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0363" y="2386405"/>
              <a:ext cx="913256" cy="91325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1" name="ValueShape2">
              <a:extLst>
                <a:ext uri="{FF2B5EF4-FFF2-40B4-BE49-F238E27FC236}">
                  <a16:creationId xmlns:a16="http://schemas.microsoft.com/office/drawing/2014/main" xmlns="" id="{200C8E6B-EC36-4251-8E8F-1F8D961AF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9371" y="2302451"/>
              <a:ext cx="833346" cy="83334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2" name="ValueShape3">
              <a:extLst>
                <a:ext uri="{FF2B5EF4-FFF2-40B4-BE49-F238E27FC236}">
                  <a16:creationId xmlns:a16="http://schemas.microsoft.com/office/drawing/2014/main" xmlns="" id="{CDC2996C-53DB-49AC-8CF7-0D543F5BE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1229" y="1036674"/>
              <a:ext cx="844762" cy="844762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3" name="ValueShape4">
              <a:extLst>
                <a:ext uri="{FF2B5EF4-FFF2-40B4-BE49-F238E27FC236}">
                  <a16:creationId xmlns:a16="http://schemas.microsoft.com/office/drawing/2014/main" xmlns="" id="{8E04FC5E-FC0B-4950-BC04-9B9F24B50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567" y="3707431"/>
              <a:ext cx="913256" cy="913256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  <p:sp>
          <p:nvSpPr>
            <p:cNvPr id="74" name="ValueShape5">
              <a:extLst>
                <a:ext uri="{FF2B5EF4-FFF2-40B4-BE49-F238E27FC236}">
                  <a16:creationId xmlns:a16="http://schemas.microsoft.com/office/drawing/2014/main" xmlns="" id="{472DC303-35D3-4746-AEC9-3A6ABB44A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736" y="1002926"/>
              <a:ext cx="662111" cy="662111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  <a:round/>
              <a:headEnd/>
              <a:tailEnd/>
            </a:ln>
            <a:extLst/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38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829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2279C7-E593-44A7-A188-6EC5CA7C18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îSļîḓe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3"/>
              <a:stretch>
                <a:fillRect l="-35822" r="-35606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ḻíd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9965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3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760A631-5300-4B0D-83F7-A57853D3BA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944000"/>
            <a:ext cx="10695354" cy="4199625"/>
            <a:chOff x="751665" y="1944000"/>
            <a:chExt cx="10695354" cy="4199625"/>
          </a:xfrm>
        </p:grpSpPr>
        <p:grpSp>
          <p:nvGrpSpPr>
            <p:cNvPr id="6" name="ï$ḻïḑé">
              <a:extLst>
                <a:ext uri="{FF2B5EF4-FFF2-40B4-BE49-F238E27FC236}">
                  <a16:creationId xmlns:a16="http://schemas.microsoft.com/office/drawing/2014/main" xmlns="" id="{C1EAD074-7861-4238-BC2A-25F179D8758A}"/>
                </a:ext>
              </a:extLst>
            </p:cNvPr>
            <p:cNvGrpSpPr/>
            <p:nvPr/>
          </p:nvGrpSpPr>
          <p:grpSpPr>
            <a:xfrm>
              <a:off x="1124915" y="1944000"/>
              <a:ext cx="1893873" cy="1895504"/>
              <a:chOff x="1187127" y="1882667"/>
              <a:chExt cx="1893873" cy="1895504"/>
            </a:xfrm>
          </p:grpSpPr>
          <p:grpSp>
            <p:nvGrpSpPr>
              <p:cNvPr id="39" name="iṩ1ïdé">
                <a:extLst>
                  <a:ext uri="{FF2B5EF4-FFF2-40B4-BE49-F238E27FC236}">
                    <a16:creationId xmlns:a16="http://schemas.microsoft.com/office/drawing/2014/main" xmlns="" id="{CDECD8CA-BB58-4454-AEB9-77939CEE6E5C}"/>
                  </a:ext>
                </a:extLst>
              </p:cNvPr>
              <p:cNvGrpSpPr/>
              <p:nvPr/>
            </p:nvGrpSpPr>
            <p:grpSpPr>
              <a:xfrm>
                <a:off x="1187127" y="1882667"/>
                <a:ext cx="1893873" cy="1895504"/>
                <a:chOff x="1137679" y="1882666"/>
                <a:chExt cx="1893873" cy="1895504"/>
              </a:xfrm>
            </p:grpSpPr>
            <p:sp>
              <p:nvSpPr>
                <p:cNvPr id="41" name="íSľîḍè">
                  <a:extLst>
                    <a:ext uri="{FF2B5EF4-FFF2-40B4-BE49-F238E27FC236}">
                      <a16:creationId xmlns:a16="http://schemas.microsoft.com/office/drawing/2014/main" xmlns="" id="{CE3D8649-8A87-4A7A-8D05-0E95A67BFB36}"/>
                    </a:ext>
                  </a:extLst>
                </p:cNvPr>
                <p:cNvSpPr/>
                <p:nvPr/>
              </p:nvSpPr>
              <p:spPr>
                <a:xfrm>
                  <a:off x="1343953" y="1965197"/>
                  <a:ext cx="1523869" cy="1523869"/>
                </a:xfrm>
                <a:prstGeom prst="ellipse">
                  <a:avLst/>
                </a:prstGeom>
                <a:solidFill>
                  <a:schemeClr val="accent2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ḷîḓè">
                  <a:extLst>
                    <a:ext uri="{FF2B5EF4-FFF2-40B4-BE49-F238E27FC236}">
                      <a16:creationId xmlns:a16="http://schemas.microsoft.com/office/drawing/2014/main" xmlns="" id="{A8834E03-B78F-4F97-8245-BEF17FE24885}"/>
                    </a:ext>
                  </a:extLst>
                </p:cNvPr>
                <p:cNvSpPr/>
                <p:nvPr/>
              </p:nvSpPr>
              <p:spPr>
                <a:xfrm>
                  <a:off x="1993828" y="1882666"/>
                  <a:ext cx="922997" cy="922997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şļiḑê">
                  <a:extLst>
                    <a:ext uri="{FF2B5EF4-FFF2-40B4-BE49-F238E27FC236}">
                      <a16:creationId xmlns:a16="http://schemas.microsoft.com/office/drawing/2014/main" xmlns="" id="{B49CB026-8D6C-4C26-AAE6-8B4BD5A59E28}"/>
                    </a:ext>
                  </a:extLst>
                </p:cNvPr>
                <p:cNvSpPr/>
                <p:nvPr/>
              </p:nvSpPr>
              <p:spPr>
                <a:xfrm>
                  <a:off x="1137679" y="2649356"/>
                  <a:ext cx="1128814" cy="1128814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Sľíḍé">
                  <a:extLst>
                    <a:ext uri="{FF2B5EF4-FFF2-40B4-BE49-F238E27FC236}">
                      <a16:creationId xmlns:a16="http://schemas.microsoft.com/office/drawing/2014/main" xmlns="" id="{285BCB6C-771F-4980-842F-DCEA4F53D095}"/>
                    </a:ext>
                  </a:extLst>
                </p:cNvPr>
                <p:cNvSpPr/>
                <p:nvPr/>
              </p:nvSpPr>
              <p:spPr>
                <a:xfrm>
                  <a:off x="2443773" y="3008397"/>
                  <a:ext cx="587779" cy="587779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íṡḻîḑè">
                <a:extLst>
                  <a:ext uri="{FF2B5EF4-FFF2-40B4-BE49-F238E27FC236}">
                    <a16:creationId xmlns:a16="http://schemas.microsoft.com/office/drawing/2014/main" xmlns="" id="{A94F05EA-5281-4EAE-89B1-0715578BC07D}"/>
                  </a:ext>
                </a:extLst>
              </p:cNvPr>
              <p:cNvSpPr/>
              <p:nvPr/>
            </p:nvSpPr>
            <p:spPr bwMode="auto">
              <a:xfrm>
                <a:off x="1810754" y="2507109"/>
                <a:ext cx="646619" cy="646620"/>
              </a:xfrm>
              <a:custGeom>
                <a:avLst/>
                <a:gdLst>
                  <a:gd name="T0" fmla="*/ 20 w 176"/>
                  <a:gd name="T1" fmla="*/ 16 h 176"/>
                  <a:gd name="T2" fmla="*/ 16 w 176"/>
                  <a:gd name="T3" fmla="*/ 20 h 176"/>
                  <a:gd name="T4" fmla="*/ 20 w 176"/>
                  <a:gd name="T5" fmla="*/ 24 h 176"/>
                  <a:gd name="T6" fmla="*/ 24 w 176"/>
                  <a:gd name="T7" fmla="*/ 20 h 176"/>
                  <a:gd name="T8" fmla="*/ 20 w 176"/>
                  <a:gd name="T9" fmla="*/ 16 h 176"/>
                  <a:gd name="T10" fmla="*/ 36 w 176"/>
                  <a:gd name="T11" fmla="*/ 16 h 176"/>
                  <a:gd name="T12" fmla="*/ 32 w 176"/>
                  <a:gd name="T13" fmla="*/ 20 h 176"/>
                  <a:gd name="T14" fmla="*/ 36 w 176"/>
                  <a:gd name="T15" fmla="*/ 24 h 176"/>
                  <a:gd name="T16" fmla="*/ 40 w 176"/>
                  <a:gd name="T17" fmla="*/ 20 h 176"/>
                  <a:gd name="T18" fmla="*/ 36 w 176"/>
                  <a:gd name="T19" fmla="*/ 16 h 176"/>
                  <a:gd name="T20" fmla="*/ 52 w 176"/>
                  <a:gd name="T21" fmla="*/ 16 h 176"/>
                  <a:gd name="T22" fmla="*/ 48 w 176"/>
                  <a:gd name="T23" fmla="*/ 20 h 176"/>
                  <a:gd name="T24" fmla="*/ 52 w 176"/>
                  <a:gd name="T25" fmla="*/ 24 h 176"/>
                  <a:gd name="T26" fmla="*/ 56 w 176"/>
                  <a:gd name="T27" fmla="*/ 20 h 176"/>
                  <a:gd name="T28" fmla="*/ 52 w 176"/>
                  <a:gd name="T29" fmla="*/ 16 h 176"/>
                  <a:gd name="T30" fmla="*/ 160 w 176"/>
                  <a:gd name="T31" fmla="*/ 0 h 176"/>
                  <a:gd name="T32" fmla="*/ 16 w 176"/>
                  <a:gd name="T33" fmla="*/ 0 h 176"/>
                  <a:gd name="T34" fmla="*/ 0 w 176"/>
                  <a:gd name="T35" fmla="*/ 16 h 176"/>
                  <a:gd name="T36" fmla="*/ 0 w 176"/>
                  <a:gd name="T37" fmla="*/ 160 h 176"/>
                  <a:gd name="T38" fmla="*/ 16 w 176"/>
                  <a:gd name="T39" fmla="*/ 176 h 176"/>
                  <a:gd name="T40" fmla="*/ 160 w 176"/>
                  <a:gd name="T41" fmla="*/ 176 h 176"/>
                  <a:gd name="T42" fmla="*/ 176 w 176"/>
                  <a:gd name="T43" fmla="*/ 160 h 176"/>
                  <a:gd name="T44" fmla="*/ 176 w 176"/>
                  <a:gd name="T45" fmla="*/ 16 h 176"/>
                  <a:gd name="T46" fmla="*/ 160 w 176"/>
                  <a:gd name="T47" fmla="*/ 0 h 176"/>
                  <a:gd name="T48" fmla="*/ 168 w 176"/>
                  <a:gd name="T49" fmla="*/ 160 h 176"/>
                  <a:gd name="T50" fmla="*/ 160 w 176"/>
                  <a:gd name="T51" fmla="*/ 168 h 176"/>
                  <a:gd name="T52" fmla="*/ 16 w 176"/>
                  <a:gd name="T53" fmla="*/ 168 h 176"/>
                  <a:gd name="T54" fmla="*/ 8 w 176"/>
                  <a:gd name="T55" fmla="*/ 160 h 176"/>
                  <a:gd name="T56" fmla="*/ 8 w 176"/>
                  <a:gd name="T57" fmla="*/ 40 h 176"/>
                  <a:gd name="T58" fmla="*/ 168 w 176"/>
                  <a:gd name="T59" fmla="*/ 40 h 176"/>
                  <a:gd name="T60" fmla="*/ 168 w 176"/>
                  <a:gd name="T61" fmla="*/ 160 h 176"/>
                  <a:gd name="T62" fmla="*/ 168 w 176"/>
                  <a:gd name="T63" fmla="*/ 32 h 176"/>
                  <a:gd name="T64" fmla="*/ 8 w 176"/>
                  <a:gd name="T65" fmla="*/ 32 h 176"/>
                  <a:gd name="T66" fmla="*/ 8 w 176"/>
                  <a:gd name="T67" fmla="*/ 16 h 176"/>
                  <a:gd name="T68" fmla="*/ 16 w 176"/>
                  <a:gd name="T69" fmla="*/ 8 h 176"/>
                  <a:gd name="T70" fmla="*/ 160 w 176"/>
                  <a:gd name="T71" fmla="*/ 8 h 176"/>
                  <a:gd name="T72" fmla="*/ 168 w 176"/>
                  <a:gd name="T73" fmla="*/ 16 h 176"/>
                  <a:gd name="T74" fmla="*/ 168 w 176"/>
                  <a:gd name="T75" fmla="*/ 32 h 176"/>
                  <a:gd name="T76" fmla="*/ 156 w 176"/>
                  <a:gd name="T77" fmla="*/ 16 h 176"/>
                  <a:gd name="T78" fmla="*/ 68 w 176"/>
                  <a:gd name="T79" fmla="*/ 16 h 176"/>
                  <a:gd name="T80" fmla="*/ 64 w 176"/>
                  <a:gd name="T81" fmla="*/ 20 h 176"/>
                  <a:gd name="T82" fmla="*/ 68 w 176"/>
                  <a:gd name="T83" fmla="*/ 24 h 176"/>
                  <a:gd name="T84" fmla="*/ 156 w 176"/>
                  <a:gd name="T85" fmla="*/ 24 h 176"/>
                  <a:gd name="T86" fmla="*/ 160 w 176"/>
                  <a:gd name="T87" fmla="*/ 20 h 176"/>
                  <a:gd name="T88" fmla="*/ 156 w 176"/>
                  <a:gd name="T89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20" y="16"/>
                    </a:move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8"/>
                      <a:pt x="22" y="16"/>
                      <a:pt x="20" y="16"/>
                    </a:cubicBezTo>
                    <a:moveTo>
                      <a:pt x="36" y="16"/>
                    </a:moveTo>
                    <a:cubicBezTo>
                      <a:pt x="34" y="16"/>
                      <a:pt x="32" y="18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18"/>
                      <a:pt x="38" y="16"/>
                      <a:pt x="36" y="16"/>
                    </a:cubicBezTo>
                    <a:moveTo>
                      <a:pt x="52" y="16"/>
                    </a:moveTo>
                    <a:cubicBezTo>
                      <a:pt x="50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54" y="24"/>
                      <a:pt x="56" y="22"/>
                      <a:pt x="56" y="20"/>
                    </a:cubicBezTo>
                    <a:cubicBezTo>
                      <a:pt x="56" y="18"/>
                      <a:pt x="54" y="16"/>
                      <a:pt x="52" y="16"/>
                    </a:cubicBezTo>
                    <a:moveTo>
                      <a:pt x="16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9" y="176"/>
                      <a:pt x="176" y="169"/>
                      <a:pt x="176" y="160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7"/>
                      <a:pt x="169" y="0"/>
                      <a:pt x="160" y="0"/>
                    </a:cubicBezTo>
                    <a:moveTo>
                      <a:pt x="168" y="160"/>
                    </a:moveTo>
                    <a:cubicBezTo>
                      <a:pt x="168" y="164"/>
                      <a:pt x="164" y="168"/>
                      <a:pt x="160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68" y="40"/>
                      <a:pt x="168" y="40"/>
                      <a:pt x="168" y="40"/>
                    </a:cubicBezTo>
                    <a:lnTo>
                      <a:pt x="168" y="160"/>
                    </a:lnTo>
                    <a:close/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4" y="8"/>
                      <a:pt x="168" y="12"/>
                      <a:pt x="168" y="16"/>
                    </a:cubicBezTo>
                    <a:lnTo>
                      <a:pt x="168" y="32"/>
                    </a:lnTo>
                    <a:close/>
                    <a:moveTo>
                      <a:pt x="156" y="16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ṩlïďe">
              <a:extLst>
                <a:ext uri="{FF2B5EF4-FFF2-40B4-BE49-F238E27FC236}">
                  <a16:creationId xmlns:a16="http://schemas.microsoft.com/office/drawing/2014/main" xmlns="" id="{06E71FB0-14F0-45C6-BCC4-0B37127AD2B7}"/>
                </a:ext>
              </a:extLst>
            </p:cNvPr>
            <p:cNvGrpSpPr/>
            <p:nvPr/>
          </p:nvGrpSpPr>
          <p:grpSpPr>
            <a:xfrm>
              <a:off x="9179897" y="1944000"/>
              <a:ext cx="1893873" cy="1895504"/>
              <a:chOff x="9111000" y="1882667"/>
              <a:chExt cx="1893873" cy="1895504"/>
            </a:xfrm>
          </p:grpSpPr>
          <p:grpSp>
            <p:nvGrpSpPr>
              <p:cNvPr id="33" name="îsļiḓè">
                <a:extLst>
                  <a:ext uri="{FF2B5EF4-FFF2-40B4-BE49-F238E27FC236}">
                    <a16:creationId xmlns:a16="http://schemas.microsoft.com/office/drawing/2014/main" xmlns="" id="{BE2253C5-281D-4D6F-AA17-D354201D7398}"/>
                  </a:ext>
                </a:extLst>
              </p:cNvPr>
              <p:cNvGrpSpPr/>
              <p:nvPr/>
            </p:nvGrpSpPr>
            <p:grpSpPr>
              <a:xfrm>
                <a:off x="9111000" y="1882667"/>
                <a:ext cx="1893873" cy="1895504"/>
                <a:chOff x="3859987" y="1882666"/>
                <a:chExt cx="1893873" cy="1895504"/>
              </a:xfrm>
              <a:solidFill>
                <a:schemeClr val="accent5">
                  <a:alpha val="41000"/>
                </a:schemeClr>
              </a:solidFill>
            </p:grpSpPr>
            <p:sp>
              <p:nvSpPr>
                <p:cNvPr id="35" name="íŝḷíḑe">
                  <a:extLst>
                    <a:ext uri="{FF2B5EF4-FFF2-40B4-BE49-F238E27FC236}">
                      <a16:creationId xmlns:a16="http://schemas.microsoft.com/office/drawing/2014/main" xmlns="" id="{A897C21B-263B-4B3D-8463-68AD6385A35D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5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ḻîḓe">
                  <a:extLst>
                    <a:ext uri="{FF2B5EF4-FFF2-40B4-BE49-F238E27FC236}">
                      <a16:creationId xmlns:a16="http://schemas.microsoft.com/office/drawing/2014/main" xmlns="" id="{E741746C-3F8B-4CEC-A97D-5486EA4EDB16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Slíḑê">
                  <a:extLst>
                    <a:ext uri="{FF2B5EF4-FFF2-40B4-BE49-F238E27FC236}">
                      <a16:creationId xmlns:a16="http://schemas.microsoft.com/office/drawing/2014/main" xmlns="" id="{F1418E6D-9325-4178-99B0-420902D57F0F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ľiḍe">
                  <a:extLst>
                    <a:ext uri="{FF2B5EF4-FFF2-40B4-BE49-F238E27FC236}">
                      <a16:creationId xmlns:a16="http://schemas.microsoft.com/office/drawing/2014/main" xmlns="" id="{228BFEDE-CC8A-4918-8529-0FF2E66177A2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şļïḋe">
                <a:extLst>
                  <a:ext uri="{FF2B5EF4-FFF2-40B4-BE49-F238E27FC236}">
                    <a16:creationId xmlns:a16="http://schemas.microsoft.com/office/drawing/2014/main" xmlns="" id="{2A970A4A-B660-4794-9675-1B048A9CC1A6}"/>
                  </a:ext>
                </a:extLst>
              </p:cNvPr>
              <p:cNvSpPr/>
              <p:nvPr/>
            </p:nvSpPr>
            <p:spPr bwMode="auto">
              <a:xfrm>
                <a:off x="9694968" y="2500109"/>
                <a:ext cx="725937" cy="660620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î$1íḋe">
              <a:extLst>
                <a:ext uri="{FF2B5EF4-FFF2-40B4-BE49-F238E27FC236}">
                  <a16:creationId xmlns:a16="http://schemas.microsoft.com/office/drawing/2014/main" xmlns="" id="{0C85D83C-4402-430B-806C-DF76FE8F2A8D}"/>
                </a:ext>
              </a:extLst>
            </p:cNvPr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îšľíďe">
              <a:extLst>
                <a:ext uri="{FF2B5EF4-FFF2-40B4-BE49-F238E27FC236}">
                  <a16:creationId xmlns:a16="http://schemas.microsoft.com/office/drawing/2014/main" xmlns="" id="{9704360C-3C50-4BAE-A6E8-64273341E470}"/>
                </a:ext>
              </a:extLst>
            </p:cNvPr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ïślíḋè">
              <a:extLst>
                <a:ext uri="{FF2B5EF4-FFF2-40B4-BE49-F238E27FC236}">
                  <a16:creationId xmlns:a16="http://schemas.microsoft.com/office/drawing/2014/main" xmlns="" id="{CB221BDA-8B9F-4830-88AD-129F702F31B0}"/>
                </a:ext>
              </a:extLst>
            </p:cNvPr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sḷiḋè">
              <a:extLst>
                <a:ext uri="{FF2B5EF4-FFF2-40B4-BE49-F238E27FC236}">
                  <a16:creationId xmlns:a16="http://schemas.microsoft.com/office/drawing/2014/main" xmlns="" id="{43DE2F1C-EAC3-48E4-8F7B-76A19AD54A9F}"/>
                </a:ext>
              </a:extLst>
            </p:cNvPr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i$lîḋé">
              <a:extLst>
                <a:ext uri="{FF2B5EF4-FFF2-40B4-BE49-F238E27FC236}">
                  <a16:creationId xmlns:a16="http://schemas.microsoft.com/office/drawing/2014/main" xmlns="" id="{597888F7-A44C-485B-A857-7F8E4A3337DA}"/>
                </a:ext>
              </a:extLst>
            </p:cNvPr>
            <p:cNvSpPr txBox="1"/>
            <p:nvPr/>
          </p:nvSpPr>
          <p:spPr>
            <a:xfrm>
              <a:off x="6121653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îṥľïďé">
              <a:extLst>
                <a:ext uri="{FF2B5EF4-FFF2-40B4-BE49-F238E27FC236}">
                  <a16:creationId xmlns:a16="http://schemas.microsoft.com/office/drawing/2014/main" xmlns="" id="{AB65E7F9-30F2-4FFA-9A11-55A53A2ABFC6}"/>
                </a:ext>
              </a:extLst>
            </p:cNvPr>
            <p:cNvSpPr txBox="1"/>
            <p:nvPr/>
          </p:nvSpPr>
          <p:spPr>
            <a:xfrm>
              <a:off x="6121653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ïšḷíďê">
              <a:extLst>
                <a:ext uri="{FF2B5EF4-FFF2-40B4-BE49-F238E27FC236}">
                  <a16:creationId xmlns:a16="http://schemas.microsoft.com/office/drawing/2014/main" xmlns="" id="{F3B55FD7-CF76-4A42-B31B-8420610AC117}"/>
                </a:ext>
              </a:extLst>
            </p:cNvPr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Slíḋe">
              <a:extLst>
                <a:ext uri="{FF2B5EF4-FFF2-40B4-BE49-F238E27FC236}">
                  <a16:creationId xmlns:a16="http://schemas.microsoft.com/office/drawing/2014/main" xmlns="" id="{2F2251A4-85E3-4F25-A3A5-785DD114B704}"/>
                </a:ext>
              </a:extLst>
            </p:cNvPr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6" name="iṡ1îḍè">
              <a:extLst>
                <a:ext uri="{FF2B5EF4-FFF2-40B4-BE49-F238E27FC236}">
                  <a16:creationId xmlns:a16="http://schemas.microsoft.com/office/drawing/2014/main" xmlns="" id="{DD155EDC-8BB0-4082-94BB-367D03F18508}"/>
                </a:ext>
              </a:extLst>
            </p:cNvPr>
            <p:cNvGrpSpPr/>
            <p:nvPr/>
          </p:nvGrpSpPr>
          <p:grpSpPr>
            <a:xfrm>
              <a:off x="3809909" y="1944000"/>
              <a:ext cx="1893873" cy="1895504"/>
              <a:chOff x="3890061" y="1882667"/>
              <a:chExt cx="1893873" cy="1895504"/>
            </a:xfrm>
          </p:grpSpPr>
          <p:grpSp>
            <p:nvGrpSpPr>
              <p:cNvPr id="27" name="íṩḷïḍè">
                <a:extLst>
                  <a:ext uri="{FF2B5EF4-FFF2-40B4-BE49-F238E27FC236}">
                    <a16:creationId xmlns:a16="http://schemas.microsoft.com/office/drawing/2014/main" xmlns="" id="{2C429067-164E-449E-9444-97B23D152E98}"/>
                  </a:ext>
                </a:extLst>
              </p:cNvPr>
              <p:cNvGrpSpPr/>
              <p:nvPr/>
            </p:nvGrpSpPr>
            <p:grpSpPr>
              <a:xfrm>
                <a:off x="3890061" y="1882667"/>
                <a:ext cx="1893873" cy="1895504"/>
                <a:chOff x="3859987" y="1882666"/>
                <a:chExt cx="1893873" cy="1895504"/>
              </a:xfrm>
              <a:solidFill>
                <a:schemeClr val="accent3">
                  <a:alpha val="41000"/>
                </a:schemeClr>
              </a:solidFill>
            </p:grpSpPr>
            <p:sp>
              <p:nvSpPr>
                <p:cNvPr id="29" name="ïṣḷiḍe">
                  <a:extLst>
                    <a:ext uri="{FF2B5EF4-FFF2-40B4-BE49-F238E27FC236}">
                      <a16:creationId xmlns:a16="http://schemas.microsoft.com/office/drawing/2014/main" xmlns="" id="{69E50A80-8F89-4884-9965-091685E67913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3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ṣ1îḋe">
                  <a:extLst>
                    <a:ext uri="{FF2B5EF4-FFF2-40B4-BE49-F238E27FC236}">
                      <a16:creationId xmlns:a16="http://schemas.microsoft.com/office/drawing/2014/main" xmlns="" id="{0372B97D-E9E1-4641-9441-50D65FD64ADF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šļïďè">
                  <a:extLst>
                    <a:ext uri="{FF2B5EF4-FFF2-40B4-BE49-F238E27FC236}">
                      <a16:creationId xmlns:a16="http://schemas.microsoft.com/office/drawing/2014/main" xmlns="" id="{825B8A1B-2F1D-49A6-9F9C-666506D1657D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şľîḍè">
                  <a:extLst>
                    <a:ext uri="{FF2B5EF4-FFF2-40B4-BE49-F238E27FC236}">
                      <a16:creationId xmlns:a16="http://schemas.microsoft.com/office/drawing/2014/main" xmlns="" id="{A5B2A7F1-3A71-4A11-8905-7E7274CF6790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îsliḓe">
                <a:extLst>
                  <a:ext uri="{FF2B5EF4-FFF2-40B4-BE49-F238E27FC236}">
                    <a16:creationId xmlns:a16="http://schemas.microsoft.com/office/drawing/2014/main" xmlns="" id="{94B5F656-7F87-4497-AC1B-C31777B7F7B1}"/>
                  </a:ext>
                </a:extLst>
              </p:cNvPr>
              <p:cNvSpPr/>
              <p:nvPr/>
            </p:nvSpPr>
            <p:spPr bwMode="auto">
              <a:xfrm>
                <a:off x="4576600" y="2507109"/>
                <a:ext cx="520795" cy="646620"/>
              </a:xfrm>
              <a:custGeom>
                <a:avLst/>
                <a:gdLst>
                  <a:gd name="T0" fmla="*/ 84 w 144"/>
                  <a:gd name="T1" fmla="*/ 132 h 176"/>
                  <a:gd name="T2" fmla="*/ 36 w 144"/>
                  <a:gd name="T3" fmla="*/ 132 h 176"/>
                  <a:gd name="T4" fmla="*/ 32 w 144"/>
                  <a:gd name="T5" fmla="*/ 136 h 176"/>
                  <a:gd name="T6" fmla="*/ 36 w 144"/>
                  <a:gd name="T7" fmla="*/ 140 h 176"/>
                  <a:gd name="T8" fmla="*/ 84 w 144"/>
                  <a:gd name="T9" fmla="*/ 140 h 176"/>
                  <a:gd name="T10" fmla="*/ 88 w 144"/>
                  <a:gd name="T11" fmla="*/ 136 h 176"/>
                  <a:gd name="T12" fmla="*/ 84 w 144"/>
                  <a:gd name="T13" fmla="*/ 132 h 176"/>
                  <a:gd name="T14" fmla="*/ 36 w 144"/>
                  <a:gd name="T15" fmla="*/ 44 h 176"/>
                  <a:gd name="T16" fmla="*/ 56 w 144"/>
                  <a:gd name="T17" fmla="*/ 44 h 176"/>
                  <a:gd name="T18" fmla="*/ 60 w 144"/>
                  <a:gd name="T19" fmla="*/ 40 h 176"/>
                  <a:gd name="T20" fmla="*/ 56 w 144"/>
                  <a:gd name="T21" fmla="*/ 36 h 176"/>
                  <a:gd name="T22" fmla="*/ 36 w 144"/>
                  <a:gd name="T23" fmla="*/ 36 h 176"/>
                  <a:gd name="T24" fmla="*/ 32 w 144"/>
                  <a:gd name="T25" fmla="*/ 40 h 176"/>
                  <a:gd name="T26" fmla="*/ 36 w 144"/>
                  <a:gd name="T27" fmla="*/ 44 h 176"/>
                  <a:gd name="T28" fmla="*/ 108 w 144"/>
                  <a:gd name="T29" fmla="*/ 100 h 176"/>
                  <a:gd name="T30" fmla="*/ 36 w 144"/>
                  <a:gd name="T31" fmla="*/ 100 h 176"/>
                  <a:gd name="T32" fmla="*/ 32 w 144"/>
                  <a:gd name="T33" fmla="*/ 104 h 176"/>
                  <a:gd name="T34" fmla="*/ 36 w 144"/>
                  <a:gd name="T35" fmla="*/ 108 h 176"/>
                  <a:gd name="T36" fmla="*/ 108 w 144"/>
                  <a:gd name="T37" fmla="*/ 108 h 176"/>
                  <a:gd name="T38" fmla="*/ 112 w 144"/>
                  <a:gd name="T39" fmla="*/ 104 h 176"/>
                  <a:gd name="T40" fmla="*/ 108 w 144"/>
                  <a:gd name="T41" fmla="*/ 100 h 176"/>
                  <a:gd name="T42" fmla="*/ 32 w 144"/>
                  <a:gd name="T43" fmla="*/ 72 h 176"/>
                  <a:gd name="T44" fmla="*/ 36 w 144"/>
                  <a:gd name="T45" fmla="*/ 76 h 176"/>
                  <a:gd name="T46" fmla="*/ 108 w 144"/>
                  <a:gd name="T47" fmla="*/ 76 h 176"/>
                  <a:gd name="T48" fmla="*/ 112 w 144"/>
                  <a:gd name="T49" fmla="*/ 72 h 176"/>
                  <a:gd name="T50" fmla="*/ 108 w 144"/>
                  <a:gd name="T51" fmla="*/ 68 h 176"/>
                  <a:gd name="T52" fmla="*/ 36 w 144"/>
                  <a:gd name="T53" fmla="*/ 68 h 176"/>
                  <a:gd name="T54" fmla="*/ 32 w 144"/>
                  <a:gd name="T55" fmla="*/ 72 h 176"/>
                  <a:gd name="T56" fmla="*/ 104 w 144"/>
                  <a:gd name="T57" fmla="*/ 0 h 176"/>
                  <a:gd name="T58" fmla="*/ 16 w 144"/>
                  <a:gd name="T59" fmla="*/ 0 h 176"/>
                  <a:gd name="T60" fmla="*/ 0 w 144"/>
                  <a:gd name="T61" fmla="*/ 16 h 176"/>
                  <a:gd name="T62" fmla="*/ 0 w 144"/>
                  <a:gd name="T63" fmla="*/ 160 h 176"/>
                  <a:gd name="T64" fmla="*/ 16 w 144"/>
                  <a:gd name="T65" fmla="*/ 176 h 176"/>
                  <a:gd name="T66" fmla="*/ 128 w 144"/>
                  <a:gd name="T67" fmla="*/ 176 h 176"/>
                  <a:gd name="T68" fmla="*/ 144 w 144"/>
                  <a:gd name="T69" fmla="*/ 160 h 176"/>
                  <a:gd name="T70" fmla="*/ 144 w 144"/>
                  <a:gd name="T71" fmla="*/ 44 h 176"/>
                  <a:gd name="T72" fmla="*/ 104 w 144"/>
                  <a:gd name="T73" fmla="*/ 0 h 176"/>
                  <a:gd name="T74" fmla="*/ 136 w 144"/>
                  <a:gd name="T75" fmla="*/ 160 h 176"/>
                  <a:gd name="T76" fmla="*/ 128 w 144"/>
                  <a:gd name="T77" fmla="*/ 168 h 176"/>
                  <a:gd name="T78" fmla="*/ 16 w 144"/>
                  <a:gd name="T79" fmla="*/ 168 h 176"/>
                  <a:gd name="T80" fmla="*/ 8 w 144"/>
                  <a:gd name="T81" fmla="*/ 160 h 176"/>
                  <a:gd name="T82" fmla="*/ 8 w 144"/>
                  <a:gd name="T83" fmla="*/ 16 h 176"/>
                  <a:gd name="T84" fmla="*/ 16 w 144"/>
                  <a:gd name="T85" fmla="*/ 8 h 176"/>
                  <a:gd name="T86" fmla="*/ 88 w 144"/>
                  <a:gd name="T87" fmla="*/ 8 h 176"/>
                  <a:gd name="T88" fmla="*/ 88 w 144"/>
                  <a:gd name="T89" fmla="*/ 48 h 176"/>
                  <a:gd name="T90" fmla="*/ 96 w 144"/>
                  <a:gd name="T91" fmla="*/ 56 h 176"/>
                  <a:gd name="T92" fmla="*/ 136 w 144"/>
                  <a:gd name="T93" fmla="*/ 56 h 176"/>
                  <a:gd name="T94" fmla="*/ 136 w 144"/>
                  <a:gd name="T95" fmla="*/ 160 h 176"/>
                  <a:gd name="T96" fmla="*/ 96 w 144"/>
                  <a:gd name="T97" fmla="*/ 48 h 176"/>
                  <a:gd name="T98" fmla="*/ 96 w 144"/>
                  <a:gd name="T99" fmla="*/ 8 h 176"/>
                  <a:gd name="T100" fmla="*/ 100 w 144"/>
                  <a:gd name="T101" fmla="*/ 8 h 176"/>
                  <a:gd name="T102" fmla="*/ 136 w 144"/>
                  <a:gd name="T103" fmla="*/ 48 h 176"/>
                  <a:gd name="T104" fmla="*/ 96 w 144"/>
                  <a:gd name="T105" fmla="*/ 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76">
                    <a:moveTo>
                      <a:pt x="84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32"/>
                      <a:pt x="32" y="134"/>
                      <a:pt x="32" y="136"/>
                    </a:cubicBezTo>
                    <a:cubicBezTo>
                      <a:pt x="32" y="138"/>
                      <a:pt x="34" y="140"/>
                      <a:pt x="36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40"/>
                      <a:pt x="88" y="138"/>
                      <a:pt x="88" y="136"/>
                    </a:cubicBezTo>
                    <a:cubicBezTo>
                      <a:pt x="88" y="134"/>
                      <a:pt x="86" y="132"/>
                      <a:pt x="84" y="132"/>
                    </a:cubicBezTo>
                    <a:moveTo>
                      <a:pt x="36" y="44"/>
                    </a:move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2"/>
                      <a:pt x="60" y="40"/>
                    </a:cubicBezTo>
                    <a:cubicBezTo>
                      <a:pt x="60" y="38"/>
                      <a:pt x="58" y="36"/>
                      <a:pt x="5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6"/>
                      <a:pt x="32" y="38"/>
                      <a:pt x="32" y="40"/>
                    </a:cubicBezTo>
                    <a:cubicBezTo>
                      <a:pt x="32" y="42"/>
                      <a:pt x="34" y="44"/>
                      <a:pt x="36" y="44"/>
                    </a:cubicBezTo>
                    <a:moveTo>
                      <a:pt x="108" y="100"/>
                    </a:moveTo>
                    <a:cubicBezTo>
                      <a:pt x="36" y="100"/>
                      <a:pt x="36" y="100"/>
                      <a:pt x="36" y="100"/>
                    </a:cubicBezTo>
                    <a:cubicBezTo>
                      <a:pt x="34" y="100"/>
                      <a:pt x="32" y="102"/>
                      <a:pt x="32" y="104"/>
                    </a:cubicBezTo>
                    <a:cubicBezTo>
                      <a:pt x="32" y="106"/>
                      <a:pt x="34" y="108"/>
                      <a:pt x="36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10" y="108"/>
                      <a:pt x="112" y="106"/>
                      <a:pt x="112" y="104"/>
                    </a:cubicBezTo>
                    <a:cubicBezTo>
                      <a:pt x="112" y="102"/>
                      <a:pt x="110" y="100"/>
                      <a:pt x="108" y="100"/>
                    </a:cubicBezTo>
                    <a:moveTo>
                      <a:pt x="32" y="72"/>
                    </a:moveTo>
                    <a:cubicBezTo>
                      <a:pt x="32" y="74"/>
                      <a:pt x="34" y="76"/>
                      <a:pt x="36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0" y="76"/>
                      <a:pt x="112" y="74"/>
                      <a:pt x="112" y="72"/>
                    </a:cubicBezTo>
                    <a:cubicBezTo>
                      <a:pt x="112" y="70"/>
                      <a:pt x="110" y="68"/>
                      <a:pt x="108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8"/>
                      <a:pt x="32" y="70"/>
                      <a:pt x="32" y="72"/>
                    </a:cubicBezTo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28" y="176"/>
                      <a:pt x="128" y="176"/>
                      <a:pt x="128" y="176"/>
                    </a:cubicBezTo>
                    <a:cubicBezTo>
                      <a:pt x="137" y="176"/>
                      <a:pt x="144" y="169"/>
                      <a:pt x="144" y="160"/>
                    </a:cubicBezTo>
                    <a:cubicBezTo>
                      <a:pt x="144" y="44"/>
                      <a:pt x="144" y="44"/>
                      <a:pt x="144" y="44"/>
                    </a:cubicBezTo>
                    <a:lnTo>
                      <a:pt x="104" y="0"/>
                    </a:lnTo>
                    <a:close/>
                    <a:moveTo>
                      <a:pt x="136" y="160"/>
                    </a:moveTo>
                    <a:cubicBezTo>
                      <a:pt x="136" y="164"/>
                      <a:pt x="132" y="168"/>
                      <a:pt x="128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52"/>
                      <a:pt x="92" y="56"/>
                      <a:pt x="96" y="56"/>
                    </a:cubicBezTo>
                    <a:cubicBezTo>
                      <a:pt x="136" y="56"/>
                      <a:pt x="136" y="56"/>
                      <a:pt x="136" y="56"/>
                    </a:cubicBezTo>
                    <a:lnTo>
                      <a:pt x="136" y="160"/>
                    </a:lnTo>
                    <a:close/>
                    <a:moveTo>
                      <a:pt x="96" y="4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36" y="48"/>
                      <a:pt x="136" y="48"/>
                      <a:pt x="136" y="48"/>
                    </a:cubicBez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íṧḷiḍe">
              <a:extLst>
                <a:ext uri="{FF2B5EF4-FFF2-40B4-BE49-F238E27FC236}">
                  <a16:creationId xmlns:a16="http://schemas.microsoft.com/office/drawing/2014/main" xmlns="" id="{173561BC-218D-4BDD-B196-F229F045A5B0}"/>
                </a:ext>
              </a:extLst>
            </p:cNvPr>
            <p:cNvGrpSpPr/>
            <p:nvPr/>
          </p:nvGrpSpPr>
          <p:grpSpPr>
            <a:xfrm>
              <a:off x="6494903" y="1944000"/>
              <a:ext cx="1893873" cy="1895504"/>
              <a:chOff x="6383698" y="1882667"/>
              <a:chExt cx="1893873" cy="1895504"/>
            </a:xfrm>
          </p:grpSpPr>
          <p:grpSp>
            <p:nvGrpSpPr>
              <p:cNvPr id="21" name="ïṡľîḑè">
                <a:extLst>
                  <a:ext uri="{FF2B5EF4-FFF2-40B4-BE49-F238E27FC236}">
                    <a16:creationId xmlns:a16="http://schemas.microsoft.com/office/drawing/2014/main" xmlns="" id="{100B41B7-F812-4A16-80E9-D6F916AF3D7E}"/>
                  </a:ext>
                </a:extLst>
              </p:cNvPr>
              <p:cNvGrpSpPr/>
              <p:nvPr/>
            </p:nvGrpSpPr>
            <p:grpSpPr>
              <a:xfrm>
                <a:off x="6383698" y="1882667"/>
                <a:ext cx="1893873" cy="1895504"/>
                <a:chOff x="3859987" y="1882666"/>
                <a:chExt cx="1893873" cy="1895504"/>
              </a:xfrm>
              <a:solidFill>
                <a:schemeClr val="accent4">
                  <a:alpha val="41000"/>
                </a:schemeClr>
              </a:solidFill>
            </p:grpSpPr>
            <p:sp>
              <p:nvSpPr>
                <p:cNvPr id="23" name="iŝḻiḓé">
                  <a:extLst>
                    <a:ext uri="{FF2B5EF4-FFF2-40B4-BE49-F238E27FC236}">
                      <a16:creationId xmlns:a16="http://schemas.microsoft.com/office/drawing/2014/main" xmlns="" id="{02A4EF85-C3D9-4F02-8128-3C6CE587F374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4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ś1iḓè">
                  <a:extLst>
                    <a:ext uri="{FF2B5EF4-FFF2-40B4-BE49-F238E27FC236}">
                      <a16:creationId xmlns:a16="http://schemas.microsoft.com/office/drawing/2014/main" xmlns="" id="{749D12D3-8677-4CFB-8A1C-21F12601A042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śḷîḑe">
                  <a:extLst>
                    <a:ext uri="{FF2B5EF4-FFF2-40B4-BE49-F238E27FC236}">
                      <a16:creationId xmlns:a16="http://schemas.microsoft.com/office/drawing/2014/main" xmlns="" id="{57AFA732-4C5D-42E4-9355-D9805B37AADF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ṩ1ïḓè">
                  <a:extLst>
                    <a:ext uri="{FF2B5EF4-FFF2-40B4-BE49-F238E27FC236}">
                      <a16:creationId xmlns:a16="http://schemas.microsoft.com/office/drawing/2014/main" xmlns="" id="{77F01E76-E9F5-4485-8AEB-D1987A4E6D52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ṡlíḑè">
                <a:extLst>
                  <a:ext uri="{FF2B5EF4-FFF2-40B4-BE49-F238E27FC236}">
                    <a16:creationId xmlns:a16="http://schemas.microsoft.com/office/drawing/2014/main" xmlns="" id="{9BF86630-B19B-4BBD-A4B9-4974684CD139}"/>
                  </a:ext>
                </a:extLst>
              </p:cNvPr>
              <p:cNvSpPr/>
              <p:nvPr/>
            </p:nvSpPr>
            <p:spPr bwMode="auto">
              <a:xfrm>
                <a:off x="6935634" y="2507109"/>
                <a:ext cx="790000" cy="646620"/>
              </a:xfrm>
              <a:custGeom>
                <a:avLst/>
                <a:gdLst>
                  <a:gd name="T0" fmla="*/ 108 w 176"/>
                  <a:gd name="T1" fmla="*/ 24 h 144"/>
                  <a:gd name="T2" fmla="*/ 108 w 176"/>
                  <a:gd name="T3" fmla="*/ 16 h 144"/>
                  <a:gd name="T4" fmla="*/ 64 w 176"/>
                  <a:gd name="T5" fmla="*/ 20 h 144"/>
                  <a:gd name="T6" fmla="*/ 88 w 176"/>
                  <a:gd name="T7" fmla="*/ 56 h 144"/>
                  <a:gd name="T8" fmla="*/ 88 w 176"/>
                  <a:gd name="T9" fmla="*/ 104 h 144"/>
                  <a:gd name="T10" fmla="*/ 88 w 176"/>
                  <a:gd name="T11" fmla="*/ 56 h 144"/>
                  <a:gd name="T12" fmla="*/ 72 w 176"/>
                  <a:gd name="T13" fmla="*/ 80 h 144"/>
                  <a:gd name="T14" fmla="*/ 104 w 176"/>
                  <a:gd name="T15" fmla="*/ 80 h 144"/>
                  <a:gd name="T16" fmla="*/ 88 w 176"/>
                  <a:gd name="T17" fmla="*/ 40 h 144"/>
                  <a:gd name="T18" fmla="*/ 88 w 176"/>
                  <a:gd name="T19" fmla="*/ 120 h 144"/>
                  <a:gd name="T20" fmla="*/ 88 w 176"/>
                  <a:gd name="T21" fmla="*/ 40 h 144"/>
                  <a:gd name="T22" fmla="*/ 56 w 176"/>
                  <a:gd name="T23" fmla="*/ 80 h 144"/>
                  <a:gd name="T24" fmla="*/ 120 w 176"/>
                  <a:gd name="T25" fmla="*/ 80 h 144"/>
                  <a:gd name="T26" fmla="*/ 148 w 176"/>
                  <a:gd name="T27" fmla="*/ 64 h 144"/>
                  <a:gd name="T28" fmla="*/ 148 w 176"/>
                  <a:gd name="T29" fmla="*/ 72 h 144"/>
                  <a:gd name="T30" fmla="*/ 148 w 176"/>
                  <a:gd name="T31" fmla="*/ 64 h 144"/>
                  <a:gd name="T32" fmla="*/ 136 w 176"/>
                  <a:gd name="T33" fmla="*/ 44 h 144"/>
                  <a:gd name="T34" fmla="*/ 160 w 176"/>
                  <a:gd name="T35" fmla="*/ 44 h 144"/>
                  <a:gd name="T36" fmla="*/ 148 w 176"/>
                  <a:gd name="T37" fmla="*/ 48 h 144"/>
                  <a:gd name="T38" fmla="*/ 148 w 176"/>
                  <a:gd name="T39" fmla="*/ 40 h 144"/>
                  <a:gd name="T40" fmla="*/ 148 w 176"/>
                  <a:gd name="T41" fmla="*/ 48 h 144"/>
                  <a:gd name="T42" fmla="*/ 144 w 176"/>
                  <a:gd name="T43" fmla="*/ 16 h 144"/>
                  <a:gd name="T44" fmla="*/ 88 w 176"/>
                  <a:gd name="T45" fmla="*/ 0 h 144"/>
                  <a:gd name="T46" fmla="*/ 32 w 176"/>
                  <a:gd name="T47" fmla="*/ 16 h 144"/>
                  <a:gd name="T48" fmla="*/ 0 w 176"/>
                  <a:gd name="T49" fmla="*/ 32 h 144"/>
                  <a:gd name="T50" fmla="*/ 16 w 176"/>
                  <a:gd name="T51" fmla="*/ 144 h 144"/>
                  <a:gd name="T52" fmla="*/ 176 w 176"/>
                  <a:gd name="T53" fmla="*/ 128 h 144"/>
                  <a:gd name="T54" fmla="*/ 160 w 176"/>
                  <a:gd name="T55" fmla="*/ 16 h 144"/>
                  <a:gd name="T56" fmla="*/ 133 w 176"/>
                  <a:gd name="T57" fmla="*/ 96 h 144"/>
                  <a:gd name="T58" fmla="*/ 168 w 176"/>
                  <a:gd name="T59" fmla="*/ 104 h 144"/>
                  <a:gd name="T60" fmla="*/ 160 w 176"/>
                  <a:gd name="T61" fmla="*/ 136 h 144"/>
                  <a:gd name="T62" fmla="*/ 8 w 176"/>
                  <a:gd name="T63" fmla="*/ 128 h 144"/>
                  <a:gd name="T64" fmla="*/ 46 w 176"/>
                  <a:gd name="T65" fmla="*/ 104 h 144"/>
                  <a:gd name="T66" fmla="*/ 8 w 176"/>
                  <a:gd name="T67" fmla="*/ 96 h 144"/>
                  <a:gd name="T68" fmla="*/ 16 w 176"/>
                  <a:gd name="T69" fmla="*/ 24 h 144"/>
                  <a:gd name="T70" fmla="*/ 60 w 176"/>
                  <a:gd name="T71" fmla="*/ 8 h 144"/>
                  <a:gd name="T72" fmla="*/ 116 w 176"/>
                  <a:gd name="T73" fmla="*/ 8 h 144"/>
                  <a:gd name="T74" fmla="*/ 160 w 176"/>
                  <a:gd name="T75" fmla="*/ 24 h 144"/>
                  <a:gd name="T76" fmla="*/ 168 w 176"/>
                  <a:gd name="T77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44">
                    <a:moveTo>
                      <a:pt x="68" y="24"/>
                    </a:moveTo>
                    <a:cubicBezTo>
                      <a:pt x="108" y="24"/>
                      <a:pt x="108" y="24"/>
                      <a:pt x="108" y="24"/>
                    </a:cubicBezTo>
                    <a:cubicBezTo>
                      <a:pt x="110" y="24"/>
                      <a:pt x="112" y="22"/>
                      <a:pt x="112" y="20"/>
                    </a:cubicBezTo>
                    <a:cubicBezTo>
                      <a:pt x="112" y="18"/>
                      <a:pt x="110" y="16"/>
                      <a:pt x="10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moveTo>
                      <a:pt x="88" y="56"/>
                    </a:moveTo>
                    <a:cubicBezTo>
                      <a:pt x="75" y="56"/>
                      <a:pt x="64" y="67"/>
                      <a:pt x="64" y="80"/>
                    </a:cubicBezTo>
                    <a:cubicBezTo>
                      <a:pt x="64" y="93"/>
                      <a:pt x="75" y="104"/>
                      <a:pt x="88" y="104"/>
                    </a:cubicBezTo>
                    <a:cubicBezTo>
                      <a:pt x="101" y="104"/>
                      <a:pt x="112" y="93"/>
                      <a:pt x="112" y="80"/>
                    </a:cubicBezTo>
                    <a:cubicBezTo>
                      <a:pt x="112" y="67"/>
                      <a:pt x="101" y="56"/>
                      <a:pt x="88" y="56"/>
                    </a:cubicBezTo>
                    <a:moveTo>
                      <a:pt x="88" y="96"/>
                    </a:moveTo>
                    <a:cubicBezTo>
                      <a:pt x="79" y="96"/>
                      <a:pt x="72" y="89"/>
                      <a:pt x="72" y="80"/>
                    </a:cubicBezTo>
                    <a:cubicBezTo>
                      <a:pt x="72" y="71"/>
                      <a:pt x="79" y="64"/>
                      <a:pt x="88" y="64"/>
                    </a:cubicBezTo>
                    <a:cubicBezTo>
                      <a:pt x="97" y="64"/>
                      <a:pt x="104" y="71"/>
                      <a:pt x="104" y="80"/>
                    </a:cubicBezTo>
                    <a:cubicBezTo>
                      <a:pt x="104" y="89"/>
                      <a:pt x="97" y="96"/>
                      <a:pt x="88" y="96"/>
                    </a:cubicBezTo>
                    <a:moveTo>
                      <a:pt x="88" y="40"/>
                    </a:moveTo>
                    <a:cubicBezTo>
                      <a:pt x="66" y="40"/>
                      <a:pt x="48" y="58"/>
                      <a:pt x="48" y="80"/>
                    </a:cubicBezTo>
                    <a:cubicBezTo>
                      <a:pt x="48" y="102"/>
                      <a:pt x="66" y="120"/>
                      <a:pt x="88" y="120"/>
                    </a:cubicBezTo>
                    <a:cubicBezTo>
                      <a:pt x="110" y="120"/>
                      <a:pt x="128" y="102"/>
                      <a:pt x="128" y="80"/>
                    </a:cubicBezTo>
                    <a:cubicBezTo>
                      <a:pt x="128" y="58"/>
                      <a:pt x="110" y="40"/>
                      <a:pt x="88" y="40"/>
                    </a:cubicBezTo>
                    <a:moveTo>
                      <a:pt x="88" y="112"/>
                    </a:moveTo>
                    <a:cubicBezTo>
                      <a:pt x="70" y="112"/>
                      <a:pt x="56" y="98"/>
                      <a:pt x="56" y="80"/>
                    </a:cubicBezTo>
                    <a:cubicBezTo>
                      <a:pt x="56" y="62"/>
                      <a:pt x="70" y="48"/>
                      <a:pt x="88" y="48"/>
                    </a:cubicBezTo>
                    <a:cubicBezTo>
                      <a:pt x="106" y="48"/>
                      <a:pt x="120" y="62"/>
                      <a:pt x="120" y="80"/>
                    </a:cubicBezTo>
                    <a:cubicBezTo>
                      <a:pt x="120" y="98"/>
                      <a:pt x="106" y="112"/>
                      <a:pt x="88" y="112"/>
                    </a:cubicBezTo>
                    <a:moveTo>
                      <a:pt x="148" y="64"/>
                    </a:moveTo>
                    <a:cubicBezTo>
                      <a:pt x="146" y="64"/>
                      <a:pt x="144" y="66"/>
                      <a:pt x="144" y="68"/>
                    </a:cubicBezTo>
                    <a:cubicBezTo>
                      <a:pt x="144" y="70"/>
                      <a:pt x="146" y="72"/>
                      <a:pt x="148" y="72"/>
                    </a:cubicBezTo>
                    <a:cubicBezTo>
                      <a:pt x="150" y="72"/>
                      <a:pt x="152" y="70"/>
                      <a:pt x="152" y="68"/>
                    </a:cubicBezTo>
                    <a:cubicBezTo>
                      <a:pt x="152" y="66"/>
                      <a:pt x="150" y="64"/>
                      <a:pt x="148" y="64"/>
                    </a:cubicBezTo>
                    <a:moveTo>
                      <a:pt x="148" y="32"/>
                    </a:moveTo>
                    <a:cubicBezTo>
                      <a:pt x="141" y="32"/>
                      <a:pt x="136" y="37"/>
                      <a:pt x="136" y="44"/>
                    </a:cubicBezTo>
                    <a:cubicBezTo>
                      <a:pt x="136" y="51"/>
                      <a:pt x="141" y="56"/>
                      <a:pt x="148" y="56"/>
                    </a:cubicBezTo>
                    <a:cubicBezTo>
                      <a:pt x="155" y="56"/>
                      <a:pt x="160" y="51"/>
                      <a:pt x="160" y="44"/>
                    </a:cubicBezTo>
                    <a:cubicBezTo>
                      <a:pt x="160" y="37"/>
                      <a:pt x="155" y="32"/>
                      <a:pt x="148" y="32"/>
                    </a:cubicBezTo>
                    <a:moveTo>
                      <a:pt x="148" y="48"/>
                    </a:moveTo>
                    <a:cubicBezTo>
                      <a:pt x="146" y="48"/>
                      <a:pt x="144" y="46"/>
                      <a:pt x="144" y="44"/>
                    </a:cubicBezTo>
                    <a:cubicBezTo>
                      <a:pt x="144" y="42"/>
                      <a:pt x="146" y="40"/>
                      <a:pt x="148" y="40"/>
                    </a:cubicBezTo>
                    <a:cubicBezTo>
                      <a:pt x="150" y="40"/>
                      <a:pt x="152" y="42"/>
                      <a:pt x="152" y="44"/>
                    </a:cubicBezTo>
                    <a:cubicBezTo>
                      <a:pt x="152" y="46"/>
                      <a:pt x="150" y="48"/>
                      <a:pt x="148" y="48"/>
                    </a:cubicBezTo>
                    <a:moveTo>
                      <a:pt x="160" y="16"/>
                    </a:moveTo>
                    <a:cubicBezTo>
                      <a:pt x="144" y="16"/>
                      <a:pt x="144" y="16"/>
                      <a:pt x="144" y="16"/>
                    </a:cubicBezTo>
                    <a:cubicBezTo>
                      <a:pt x="132" y="16"/>
                      <a:pt x="132" y="0"/>
                      <a:pt x="11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4" y="0"/>
                      <a:pt x="44" y="16"/>
                      <a:pt x="32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" y="16"/>
                      <a:pt x="0" y="23"/>
                      <a:pt x="0" y="3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96"/>
                    </a:moveTo>
                    <a:cubicBezTo>
                      <a:pt x="133" y="96"/>
                      <a:pt x="133" y="96"/>
                      <a:pt x="133" y="96"/>
                    </a:cubicBezTo>
                    <a:cubicBezTo>
                      <a:pt x="132" y="99"/>
                      <a:pt x="131" y="101"/>
                      <a:pt x="130" y="104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3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12" y="24"/>
                      <a:pt x="16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48" y="24"/>
                      <a:pt x="48" y="8"/>
                      <a:pt x="60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28" y="8"/>
                      <a:pt x="128" y="24"/>
                      <a:pt x="144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3E9E721-0F14-4B28-8DC3-EB4C9689D403}"/>
                </a:ext>
              </a:extLst>
            </p:cNvPr>
            <p:cNvCxnSpPr/>
            <p:nvPr/>
          </p:nvCxnSpPr>
          <p:spPr>
            <a:xfrm>
              <a:off x="339203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C5E72C8-E041-4ED7-93B8-41E460F5CB9F}"/>
                </a:ext>
              </a:extLst>
            </p:cNvPr>
            <p:cNvCxnSpPr/>
            <p:nvPr/>
          </p:nvCxnSpPr>
          <p:spPr>
            <a:xfrm>
              <a:off x="6125711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C988E71-9684-48DE-AA91-F04B42FAE3C8}"/>
                </a:ext>
              </a:extLst>
            </p:cNvPr>
            <p:cNvCxnSpPr/>
            <p:nvPr/>
          </p:nvCxnSpPr>
          <p:spPr>
            <a:xfrm>
              <a:off x="885938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008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6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AC7B4D-C5B1-404C-8F00-6A8015BFE5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903264"/>
            <a:ext cx="10758251" cy="4954736"/>
            <a:chOff x="669925" y="1903264"/>
            <a:chExt cx="10758252" cy="495473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5E6F63DD-4022-4671-A36B-A98D96557921}"/>
                </a:ext>
              </a:extLst>
            </p:cNvPr>
            <p:cNvCxnSpPr/>
            <p:nvPr/>
          </p:nvCxnSpPr>
          <p:spPr>
            <a:xfrm>
              <a:off x="11408399" y="2204864"/>
              <a:ext cx="0" cy="4653136"/>
            </a:xfrm>
            <a:prstGeom prst="line">
              <a:avLst/>
            </a:prstGeom>
            <a:ln w="635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íṥlidè">
              <a:extLst>
                <a:ext uri="{FF2B5EF4-FFF2-40B4-BE49-F238E27FC236}">
                  <a16:creationId xmlns:a16="http://schemas.microsoft.com/office/drawing/2014/main" xmlns="" id="{F0FE187E-5750-4C4E-8508-87E7A501DDB3}"/>
                </a:ext>
              </a:extLst>
            </p:cNvPr>
            <p:cNvGrpSpPr/>
            <p:nvPr/>
          </p:nvGrpSpPr>
          <p:grpSpPr>
            <a:xfrm>
              <a:off x="669925" y="1903264"/>
              <a:ext cx="10758252" cy="3217997"/>
              <a:chOff x="424572" y="1903264"/>
              <a:chExt cx="11071991" cy="3217997"/>
            </a:xfrm>
          </p:grpSpPr>
          <p:grpSp>
            <p:nvGrpSpPr>
              <p:cNvPr id="9" name="ïṩ1îďè">
                <a:extLst>
                  <a:ext uri="{FF2B5EF4-FFF2-40B4-BE49-F238E27FC236}">
                    <a16:creationId xmlns:a16="http://schemas.microsoft.com/office/drawing/2014/main" xmlns="" id="{323E7CD2-839B-47E4-A662-5BD9A6E37722}"/>
                  </a:ext>
                </a:extLst>
              </p:cNvPr>
              <p:cNvGrpSpPr/>
              <p:nvPr/>
            </p:nvGrpSpPr>
            <p:grpSpPr>
              <a:xfrm>
                <a:off x="424572" y="1952909"/>
                <a:ext cx="2440195" cy="2411588"/>
                <a:chOff x="673889" y="1952909"/>
                <a:chExt cx="2440195" cy="2411588"/>
              </a:xfrm>
            </p:grpSpPr>
            <p:sp>
              <p:nvSpPr>
                <p:cNvPr id="30" name="íṩ1íḑê">
                  <a:extLst>
                    <a:ext uri="{FF2B5EF4-FFF2-40B4-BE49-F238E27FC236}">
                      <a16:creationId xmlns:a16="http://schemas.microsoft.com/office/drawing/2014/main" xmlns="" id="{677759F8-C33E-491C-8708-5A0715EBF2F1}"/>
                    </a:ext>
                  </a:extLst>
                </p:cNvPr>
                <p:cNvSpPr txBox="1"/>
                <p:nvPr/>
              </p:nvSpPr>
              <p:spPr>
                <a:xfrm>
                  <a:off x="1115788" y="1952909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01</a:t>
                  </a:r>
                  <a:endParaRPr lang="en-US" altLang="zh-CN" sz="7200" dirty="0">
                    <a:solidFill>
                      <a:schemeClr val="accent1"/>
                    </a:solidFill>
                    <a:latin typeface="Impact" panose="020B0806030902050204" pitchFamily="34" charset="0"/>
                  </a:endParaRPr>
                </a:p>
              </p:txBody>
            </p:sp>
            <p:grpSp>
              <p:nvGrpSpPr>
                <p:cNvPr id="31" name="îşḻîdé">
                  <a:extLst>
                    <a:ext uri="{FF2B5EF4-FFF2-40B4-BE49-F238E27FC236}">
                      <a16:creationId xmlns:a16="http://schemas.microsoft.com/office/drawing/2014/main" xmlns="" id="{54932867-A269-4CBD-A64B-A5C4E8016789}"/>
                    </a:ext>
                  </a:extLst>
                </p:cNvPr>
                <p:cNvGrpSpPr/>
                <p:nvPr/>
              </p:nvGrpSpPr>
              <p:grpSpPr>
                <a:xfrm>
                  <a:off x="673889" y="3537085"/>
                  <a:ext cx="2440195" cy="827412"/>
                  <a:chOff x="8144755" y="1948892"/>
                  <a:chExt cx="2440195" cy="827412"/>
                </a:xfrm>
              </p:grpSpPr>
              <p:sp>
                <p:nvSpPr>
                  <p:cNvPr id="32" name="ïṡľîḍê">
                    <a:extLst>
                      <a:ext uri="{FF2B5EF4-FFF2-40B4-BE49-F238E27FC236}">
                        <a16:creationId xmlns:a16="http://schemas.microsoft.com/office/drawing/2014/main" xmlns="" id="{7FF32E12-E06A-46CB-80C9-F1AF3A1BD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72534" y="2288358"/>
                    <a:ext cx="2412416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33" name="íṡļîḍê">
                    <a:extLst>
                      <a:ext uri="{FF2B5EF4-FFF2-40B4-BE49-F238E27FC236}">
                        <a16:creationId xmlns:a16="http://schemas.microsoft.com/office/drawing/2014/main" xmlns="" id="{C9F3E9FD-2791-458C-97E5-6AD6597A8920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144755" y="1948892"/>
                    <a:ext cx="2440195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0" name="ïṡlídé">
                <a:extLst>
                  <a:ext uri="{FF2B5EF4-FFF2-40B4-BE49-F238E27FC236}">
                    <a16:creationId xmlns:a16="http://schemas.microsoft.com/office/drawing/2014/main" xmlns="" id="{6807B21F-C8CA-4440-B1EA-1DC6404B9509}"/>
                  </a:ext>
                </a:extLst>
              </p:cNvPr>
              <p:cNvGrpSpPr/>
              <p:nvPr/>
            </p:nvGrpSpPr>
            <p:grpSpPr>
              <a:xfrm>
                <a:off x="5006802" y="1916832"/>
                <a:ext cx="2165805" cy="2447665"/>
                <a:chOff x="5047158" y="1916832"/>
                <a:chExt cx="2165805" cy="2447665"/>
              </a:xfrm>
            </p:grpSpPr>
            <p:sp>
              <p:nvSpPr>
                <p:cNvPr id="26" name="ïṩḷïdè">
                  <a:extLst>
                    <a:ext uri="{FF2B5EF4-FFF2-40B4-BE49-F238E27FC236}">
                      <a16:creationId xmlns:a16="http://schemas.microsoft.com/office/drawing/2014/main" xmlns="" id="{78BDF533-4A1C-434A-96BA-36EA5E358E9C}"/>
                    </a:ext>
                  </a:extLst>
                </p:cNvPr>
                <p:cNvSpPr txBox="1"/>
                <p:nvPr/>
              </p:nvSpPr>
              <p:spPr>
                <a:xfrm>
                  <a:off x="5330025" y="1916832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grpSp>
              <p:nvGrpSpPr>
                <p:cNvPr id="27" name="ïSlîdé">
                  <a:extLst>
                    <a:ext uri="{FF2B5EF4-FFF2-40B4-BE49-F238E27FC236}">
                      <a16:creationId xmlns:a16="http://schemas.microsoft.com/office/drawing/2014/main" xmlns="" id="{FBEA7019-15C8-4687-860E-0DB92FE53302}"/>
                    </a:ext>
                  </a:extLst>
                </p:cNvPr>
                <p:cNvGrpSpPr/>
                <p:nvPr/>
              </p:nvGrpSpPr>
              <p:grpSpPr>
                <a:xfrm>
                  <a:off x="5047158" y="3537085"/>
                  <a:ext cx="2165805" cy="827412"/>
                  <a:chOff x="8363585" y="1948892"/>
                  <a:chExt cx="2165805" cy="827412"/>
                </a:xfrm>
              </p:grpSpPr>
              <p:sp>
                <p:nvSpPr>
                  <p:cNvPr id="28" name="iṧļïďè">
                    <a:extLst>
                      <a:ext uri="{FF2B5EF4-FFF2-40B4-BE49-F238E27FC236}">
                        <a16:creationId xmlns:a16="http://schemas.microsoft.com/office/drawing/2014/main" xmlns="" id="{EF9FC317-DD20-4262-8340-3392CB095B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7355" y="2288358"/>
                    <a:ext cx="2137796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9" name="îṡļïḑé">
                    <a:extLst>
                      <a:ext uri="{FF2B5EF4-FFF2-40B4-BE49-F238E27FC236}">
                        <a16:creationId xmlns:a16="http://schemas.microsoft.com/office/drawing/2014/main" xmlns="" id="{A910D84A-8B8D-44C4-BCFD-0236C21A478B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363585" y="1948892"/>
                    <a:ext cx="2165805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1" name="îŝļïḓê">
                <a:extLst>
                  <a:ext uri="{FF2B5EF4-FFF2-40B4-BE49-F238E27FC236}">
                    <a16:creationId xmlns:a16="http://schemas.microsoft.com/office/drawing/2014/main" xmlns="" id="{016F1858-622A-4B19-A81B-32C66983EB47}"/>
                  </a:ext>
                </a:extLst>
              </p:cNvPr>
              <p:cNvGrpSpPr/>
              <p:nvPr/>
            </p:nvGrpSpPr>
            <p:grpSpPr>
              <a:xfrm>
                <a:off x="9322290" y="1903264"/>
                <a:ext cx="2174273" cy="2461233"/>
                <a:chOff x="9209395" y="1903264"/>
                <a:chExt cx="2174273" cy="2461233"/>
              </a:xfrm>
            </p:grpSpPr>
            <p:sp>
              <p:nvSpPr>
                <p:cNvPr id="22" name="iṣḷíḍè">
                  <a:extLst>
                    <a:ext uri="{FF2B5EF4-FFF2-40B4-BE49-F238E27FC236}">
                      <a16:creationId xmlns:a16="http://schemas.microsoft.com/office/drawing/2014/main" xmlns="" id="{BB84C301-8655-4CDB-BA8D-3772F1CD6391}"/>
                    </a:ext>
                  </a:extLst>
                </p:cNvPr>
                <p:cNvSpPr txBox="1"/>
                <p:nvPr/>
              </p:nvSpPr>
              <p:spPr>
                <a:xfrm>
                  <a:off x="9480376" y="1903264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05</a:t>
                  </a:r>
                </a:p>
              </p:txBody>
            </p:sp>
            <p:grpSp>
              <p:nvGrpSpPr>
                <p:cNvPr id="23" name="îşľîḑê">
                  <a:extLst>
                    <a:ext uri="{FF2B5EF4-FFF2-40B4-BE49-F238E27FC236}">
                      <a16:creationId xmlns:a16="http://schemas.microsoft.com/office/drawing/2014/main" xmlns="" id="{7356F896-9A36-4BFF-9837-7763A7655BC6}"/>
                    </a:ext>
                  </a:extLst>
                </p:cNvPr>
                <p:cNvGrpSpPr/>
                <p:nvPr/>
              </p:nvGrpSpPr>
              <p:grpSpPr>
                <a:xfrm>
                  <a:off x="9209395" y="3537085"/>
                  <a:ext cx="2174273" cy="827412"/>
                  <a:chOff x="8315673" y="1948892"/>
                  <a:chExt cx="2174273" cy="827412"/>
                </a:xfrm>
              </p:grpSpPr>
              <p:sp>
                <p:nvSpPr>
                  <p:cNvPr id="24" name="ísḷidè">
                    <a:extLst>
                      <a:ext uri="{FF2B5EF4-FFF2-40B4-BE49-F238E27FC236}">
                        <a16:creationId xmlns:a16="http://schemas.microsoft.com/office/drawing/2014/main" xmlns="" id="{6A0450BD-D5A0-4EEE-A165-CBC9364B84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36025" y="2288358"/>
                    <a:ext cx="2153921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5" name="ï$ľidê">
                    <a:extLst>
                      <a:ext uri="{FF2B5EF4-FFF2-40B4-BE49-F238E27FC236}">
                        <a16:creationId xmlns:a16="http://schemas.microsoft.com/office/drawing/2014/main" xmlns="" id="{5C2C36CF-211B-4F3D-A932-62A1CA50F42E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315673" y="1948892"/>
                    <a:ext cx="2153920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2" name="ïš1íḍê">
                <a:extLst>
                  <a:ext uri="{FF2B5EF4-FFF2-40B4-BE49-F238E27FC236}">
                    <a16:creationId xmlns:a16="http://schemas.microsoft.com/office/drawing/2014/main" xmlns="" id="{3F810499-AFAF-4761-A154-429547057560}"/>
                  </a:ext>
                </a:extLst>
              </p:cNvPr>
              <p:cNvGrpSpPr/>
              <p:nvPr/>
            </p:nvGrpSpPr>
            <p:grpSpPr>
              <a:xfrm>
                <a:off x="2864768" y="2879406"/>
                <a:ext cx="2158158" cy="2241855"/>
                <a:chOff x="3105986" y="2879406"/>
                <a:chExt cx="2158158" cy="2241855"/>
              </a:xfrm>
            </p:grpSpPr>
            <p:sp>
              <p:nvSpPr>
                <p:cNvPr id="18" name="ïṣlîḍé">
                  <a:extLst>
                    <a:ext uri="{FF2B5EF4-FFF2-40B4-BE49-F238E27FC236}">
                      <a16:creationId xmlns:a16="http://schemas.microsoft.com/office/drawing/2014/main" xmlns="" id="{3B5A64EB-CF11-408D-9DE2-26C59C9EE24D}"/>
                    </a:ext>
                  </a:extLst>
                </p:cNvPr>
                <p:cNvSpPr txBox="1"/>
                <p:nvPr/>
              </p:nvSpPr>
              <p:spPr>
                <a:xfrm>
                  <a:off x="3381091" y="3537085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bg1">
                          <a:lumMod val="50000"/>
                        </a:schemeClr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grpSp>
              <p:nvGrpSpPr>
                <p:cNvPr id="19" name="ïśľïḓé">
                  <a:extLst>
                    <a:ext uri="{FF2B5EF4-FFF2-40B4-BE49-F238E27FC236}">
                      <a16:creationId xmlns:a16="http://schemas.microsoft.com/office/drawing/2014/main" xmlns="" id="{27C6CF49-1F31-4861-B478-27207F328236}"/>
                    </a:ext>
                  </a:extLst>
                </p:cNvPr>
                <p:cNvGrpSpPr/>
                <p:nvPr/>
              </p:nvGrpSpPr>
              <p:grpSpPr>
                <a:xfrm>
                  <a:off x="3105986" y="2879406"/>
                  <a:ext cx="2158158" cy="827412"/>
                  <a:chOff x="3137774" y="2295214"/>
                  <a:chExt cx="2158158" cy="827412"/>
                </a:xfrm>
              </p:grpSpPr>
              <p:sp>
                <p:nvSpPr>
                  <p:cNvPr id="20" name="isľiďe">
                    <a:extLst>
                      <a:ext uri="{FF2B5EF4-FFF2-40B4-BE49-F238E27FC236}">
                        <a16:creationId xmlns:a16="http://schemas.microsoft.com/office/drawing/2014/main" xmlns="" id="{1A74E694-4EB4-4AE1-80CC-14CC54F3A7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61315" y="2634680"/>
                    <a:ext cx="2134614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21" name="íŝḷïḍê">
                    <a:extLst>
                      <a:ext uri="{FF2B5EF4-FFF2-40B4-BE49-F238E27FC236}">
                        <a16:creationId xmlns:a16="http://schemas.microsoft.com/office/drawing/2014/main" xmlns="" id="{7DB18380-3E6F-4D76-B11F-FF5A844EB5D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137774" y="2295214"/>
                    <a:ext cx="2158158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  <p:grpSp>
            <p:nvGrpSpPr>
              <p:cNvPr id="13" name="îSľîḋe">
                <a:extLst>
                  <a:ext uri="{FF2B5EF4-FFF2-40B4-BE49-F238E27FC236}">
                    <a16:creationId xmlns:a16="http://schemas.microsoft.com/office/drawing/2014/main" xmlns="" id="{44B516B9-A0C9-4DDE-BC71-47FBCB21575D}"/>
                  </a:ext>
                </a:extLst>
              </p:cNvPr>
              <p:cNvGrpSpPr/>
              <p:nvPr/>
            </p:nvGrpSpPr>
            <p:grpSpPr>
              <a:xfrm>
                <a:off x="7176841" y="2879406"/>
                <a:ext cx="2165801" cy="2241855"/>
                <a:chOff x="6984547" y="2879406"/>
                <a:chExt cx="2165801" cy="2241855"/>
              </a:xfrm>
            </p:grpSpPr>
            <p:sp>
              <p:nvSpPr>
                <p:cNvPr id="14" name="iṩ1íḋe">
                  <a:extLst>
                    <a:ext uri="{FF2B5EF4-FFF2-40B4-BE49-F238E27FC236}">
                      <a16:creationId xmlns:a16="http://schemas.microsoft.com/office/drawing/2014/main" xmlns="" id="{14F6051F-15F7-4103-94D7-A0547718FE8C}"/>
                    </a:ext>
                  </a:extLst>
                </p:cNvPr>
                <p:cNvSpPr txBox="1"/>
                <p:nvPr/>
              </p:nvSpPr>
              <p:spPr>
                <a:xfrm>
                  <a:off x="7263066" y="3537085"/>
                  <a:ext cx="1584176" cy="1584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ctr"/>
                  <a:r>
                    <a:rPr lang="en-US" altLang="zh-CN" sz="7200" dirty="0">
                      <a:solidFill>
                        <a:schemeClr val="bg1">
                          <a:lumMod val="50000"/>
                        </a:schemeClr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grpSp>
              <p:nvGrpSpPr>
                <p:cNvPr id="15" name="isľîde">
                  <a:extLst>
                    <a:ext uri="{FF2B5EF4-FFF2-40B4-BE49-F238E27FC236}">
                      <a16:creationId xmlns:a16="http://schemas.microsoft.com/office/drawing/2014/main" xmlns="" id="{50F19BAA-57D7-450D-8788-3660ED0AEB33}"/>
                    </a:ext>
                  </a:extLst>
                </p:cNvPr>
                <p:cNvGrpSpPr/>
                <p:nvPr/>
              </p:nvGrpSpPr>
              <p:grpSpPr>
                <a:xfrm>
                  <a:off x="6984547" y="2879406"/>
                  <a:ext cx="2165801" cy="827412"/>
                  <a:chOff x="3086447" y="2295214"/>
                  <a:chExt cx="2165801" cy="827412"/>
                </a:xfrm>
              </p:grpSpPr>
              <p:sp>
                <p:nvSpPr>
                  <p:cNvPr id="16" name="îšḷiďé">
                    <a:extLst>
                      <a:ext uri="{FF2B5EF4-FFF2-40B4-BE49-F238E27FC236}">
                        <a16:creationId xmlns:a16="http://schemas.microsoft.com/office/drawing/2014/main" xmlns="" id="{18F0A00C-B196-441E-A886-2EC173945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86447" y="2634680"/>
                    <a:ext cx="2165801" cy="4879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 algn="ctr"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100" dirty="0"/>
                      <a:t>Copy paste fonts. Choose the only option to retain text.</a:t>
                    </a:r>
                    <a:endParaRPr lang="zh-CN" altLang="en-US" sz="1100" dirty="0"/>
                  </a:p>
                </p:txBody>
              </p:sp>
              <p:sp>
                <p:nvSpPr>
                  <p:cNvPr id="17" name="ïṩľîdê">
                    <a:extLst>
                      <a:ext uri="{FF2B5EF4-FFF2-40B4-BE49-F238E27FC236}">
                        <a16:creationId xmlns:a16="http://schemas.microsoft.com/office/drawing/2014/main" xmlns="" id="{50A8BD49-8312-4AA2-876A-1B19C659640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086449" y="2295214"/>
                    <a:ext cx="2145445" cy="3394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ctr">
                      <a:lnSpc>
                        <a:spcPct val="110000"/>
                      </a:lnSpc>
                      <a:spcBef>
                        <a:spcPct val="0"/>
                      </a:spcBef>
                      <a:buNone/>
                    </a:pPr>
                    <a:r>
                      <a:rPr lang="en-US" altLang="zh-CN" sz="1800" b="1" dirty="0"/>
                      <a:t>Text here</a:t>
                    </a:r>
                    <a:endParaRPr lang="zh-CN" altLang="en-US" sz="1800" b="1" dirty="0"/>
                  </a:p>
                </p:txBody>
              </p:sp>
            </p:grpSp>
          </p:grp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16FF14E3-8A56-4AA9-963A-087704C6218D}"/>
                </a:ext>
              </a:extLst>
            </p:cNvPr>
            <p:cNvCxnSpPr/>
            <p:nvPr/>
          </p:nvCxnSpPr>
          <p:spPr>
            <a:xfrm>
              <a:off x="3040974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413C4D9-BB5A-4BCB-97FC-B1CEE0734B0A}"/>
                </a:ext>
              </a:extLst>
            </p:cNvPr>
            <p:cNvCxnSpPr/>
            <p:nvPr/>
          </p:nvCxnSpPr>
          <p:spPr>
            <a:xfrm>
              <a:off x="5133859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5BF769F-CC44-419C-8E5A-C238B661FA0A}"/>
                </a:ext>
              </a:extLst>
            </p:cNvPr>
            <p:cNvCxnSpPr/>
            <p:nvPr/>
          </p:nvCxnSpPr>
          <p:spPr>
            <a:xfrm>
              <a:off x="7226745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881B56E-C724-4874-93D1-948B6C37F8BA}"/>
                </a:ext>
              </a:extLst>
            </p:cNvPr>
            <p:cNvCxnSpPr/>
            <p:nvPr/>
          </p:nvCxnSpPr>
          <p:spPr>
            <a:xfrm>
              <a:off x="9319631" y="1952909"/>
              <a:ext cx="0" cy="349231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545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4BD7EFC-1404-4CA4-AA69-8A4E017F5C5F}"/>
              </a:ext>
            </a:extLst>
          </p:cNvPr>
          <p:cNvSpPr/>
          <p:nvPr/>
        </p:nvSpPr>
        <p:spPr>
          <a:xfrm>
            <a:off x="6053137" y="1712734"/>
            <a:ext cx="5211763" cy="4332467"/>
          </a:xfrm>
          <a:custGeom>
            <a:avLst/>
            <a:gdLst>
              <a:gd name="connsiteX0" fmla="*/ 0 w 5211763"/>
              <a:gd name="connsiteY0" fmla="*/ 0 h 4332467"/>
              <a:gd name="connsiteX1" fmla="*/ 5211763 w 5211763"/>
              <a:gd name="connsiteY1" fmla="*/ 2866777 h 4332467"/>
              <a:gd name="connsiteX2" fmla="*/ 5211763 w 5211763"/>
              <a:gd name="connsiteY2" fmla="*/ 4332467 h 4332467"/>
              <a:gd name="connsiteX3" fmla="*/ 0 w 5211763"/>
              <a:gd name="connsiteY3" fmla="*/ 4332467 h 433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1763" h="4332467">
                <a:moveTo>
                  <a:pt x="0" y="0"/>
                </a:moveTo>
                <a:lnTo>
                  <a:pt x="5211763" y="2866777"/>
                </a:lnTo>
                <a:lnTo>
                  <a:pt x="5211763" y="4332467"/>
                </a:lnTo>
                <a:lnTo>
                  <a:pt x="0" y="4332467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611603" y="1475274"/>
            <a:ext cx="3071155" cy="267025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3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03233F7-976B-43DE-9916-066E8E50530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íşļïďé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sḻíḍê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ṧḻiḑe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iśļiḓe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iš1iḋe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sļïḋè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ïṩļiḍé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ïsľïdê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îślïḑé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ïş1îdé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î$1ïdè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ï$ľíḓê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íSḻïḋê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ṥlïḍê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íṩḷíḍê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iṩḻíḓe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ïšḷíḋe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íṩļíḋé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îSļiḋê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iŝḷíḍê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iṣ1iḓé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41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6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062385C-367F-4AEB-A32F-ABA322D5F0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34399"/>
            <a:ext cx="10845798" cy="4528191"/>
            <a:chOff x="673100" y="1534399"/>
            <a:chExt cx="10845798" cy="4528191"/>
          </a:xfrm>
        </p:grpSpPr>
        <p:grpSp>
          <p:nvGrpSpPr>
            <p:cNvPr id="6" name="iṩļîďè">
              <a:extLst>
                <a:ext uri="{FF2B5EF4-FFF2-40B4-BE49-F238E27FC236}">
                  <a16:creationId xmlns:a16="http://schemas.microsoft.com/office/drawing/2014/main" xmlns="" id="{78AF775B-4B3C-4872-933C-D4B99A4D772E}"/>
                </a:ext>
              </a:extLst>
            </p:cNvPr>
            <p:cNvGrpSpPr/>
            <p:nvPr/>
          </p:nvGrpSpPr>
          <p:grpSpPr>
            <a:xfrm>
              <a:off x="3261929" y="2071276"/>
              <a:ext cx="5486635" cy="2630621"/>
              <a:chOff x="3261929" y="2513487"/>
              <a:chExt cx="5486635" cy="2630621"/>
            </a:xfrm>
          </p:grpSpPr>
          <p:sp>
            <p:nvSpPr>
              <p:cNvPr id="32" name="íSlïḑè">
                <a:extLst>
                  <a:ext uri="{FF2B5EF4-FFF2-40B4-BE49-F238E27FC236}">
                    <a16:creationId xmlns:a16="http://schemas.microsoft.com/office/drawing/2014/main" xmlns="" id="{39B15C05-1390-4595-9B9C-8C4E46D34A17}"/>
                  </a:ext>
                </a:extLst>
              </p:cNvPr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3" name="îsľiḍé">
                <a:extLst>
                  <a:ext uri="{FF2B5EF4-FFF2-40B4-BE49-F238E27FC236}">
                    <a16:creationId xmlns:a16="http://schemas.microsoft.com/office/drawing/2014/main" xmlns="" id="{278833F9-E077-4586-9565-DC245B5F75B5}"/>
                  </a:ext>
                </a:extLst>
              </p:cNvPr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4" name="iṧ1iďé">
                <a:extLst>
                  <a:ext uri="{FF2B5EF4-FFF2-40B4-BE49-F238E27FC236}">
                    <a16:creationId xmlns:a16="http://schemas.microsoft.com/office/drawing/2014/main" xmlns="" id="{B2879AA4-8341-46C1-A8A0-5B92F3851BE6}"/>
                  </a:ext>
                </a:extLst>
              </p:cNvPr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işlïḋé">
                <a:extLst>
                  <a:ext uri="{FF2B5EF4-FFF2-40B4-BE49-F238E27FC236}">
                    <a16:creationId xmlns:a16="http://schemas.microsoft.com/office/drawing/2014/main" xmlns="" id="{951CDD5D-87B9-47E5-AB0D-6E586B8E1A3B}"/>
                  </a:ext>
                </a:extLst>
              </p:cNvPr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iṡḻíḓé">
                <a:extLst>
                  <a:ext uri="{FF2B5EF4-FFF2-40B4-BE49-F238E27FC236}">
                    <a16:creationId xmlns:a16="http://schemas.microsoft.com/office/drawing/2014/main" xmlns="" id="{268BF487-F44D-408C-89EA-9CECBF733164}"/>
                  </a:ext>
                </a:extLst>
              </p:cNvPr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íṡḻîdé">
                <a:extLst>
                  <a:ext uri="{FF2B5EF4-FFF2-40B4-BE49-F238E27FC236}">
                    <a16:creationId xmlns:a16="http://schemas.microsoft.com/office/drawing/2014/main" xmlns="" id="{D2140945-7E00-4B86-864C-0E978DEB6886}"/>
                  </a:ext>
                </a:extLst>
              </p:cNvPr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îśľîḋe">
                <a:extLst>
                  <a:ext uri="{FF2B5EF4-FFF2-40B4-BE49-F238E27FC236}">
                    <a16:creationId xmlns:a16="http://schemas.microsoft.com/office/drawing/2014/main" xmlns="" id="{7D7419D2-AD39-4483-B1FA-458E82BE08B8}"/>
                  </a:ext>
                </a:extLst>
              </p:cNvPr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íṧļidè">
                <a:extLst>
                  <a:ext uri="{FF2B5EF4-FFF2-40B4-BE49-F238E27FC236}">
                    <a16:creationId xmlns:a16="http://schemas.microsoft.com/office/drawing/2014/main" xmlns="" id="{C93CA6EF-37B5-4222-8E18-1A3EE0008426}"/>
                  </a:ext>
                </a:extLst>
              </p:cNvPr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0" name="ïśľïḋè">
                <a:extLst>
                  <a:ext uri="{FF2B5EF4-FFF2-40B4-BE49-F238E27FC236}">
                    <a16:creationId xmlns:a16="http://schemas.microsoft.com/office/drawing/2014/main" xmlns="" id="{1F9C08CB-4D4D-4AD9-B651-79136FEEF47B}"/>
                  </a:ext>
                </a:extLst>
              </p:cNvPr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1" name="îṥḷîďe">
                <a:extLst>
                  <a:ext uri="{FF2B5EF4-FFF2-40B4-BE49-F238E27FC236}">
                    <a16:creationId xmlns:a16="http://schemas.microsoft.com/office/drawing/2014/main" xmlns="" id="{F8DA024A-2710-4B5F-9C8F-D54689D60741}"/>
                  </a:ext>
                </a:extLst>
              </p:cNvPr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2" name="îsľïḑe">
                <a:extLst>
                  <a:ext uri="{FF2B5EF4-FFF2-40B4-BE49-F238E27FC236}">
                    <a16:creationId xmlns:a16="http://schemas.microsoft.com/office/drawing/2014/main" xmlns="" id="{B168D51A-EDC3-4F3E-BA02-DF2E5863FE16}"/>
                  </a:ext>
                </a:extLst>
              </p:cNvPr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3" name="îṣḷíḍé">
                <a:extLst>
                  <a:ext uri="{FF2B5EF4-FFF2-40B4-BE49-F238E27FC236}">
                    <a16:creationId xmlns:a16="http://schemas.microsoft.com/office/drawing/2014/main" xmlns="" id="{1210BB54-8C4A-45D5-9E71-742A1FDA9D0E}"/>
                  </a:ext>
                </a:extLst>
              </p:cNvPr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4" name="iṣļiḍé">
                <a:extLst>
                  <a:ext uri="{FF2B5EF4-FFF2-40B4-BE49-F238E27FC236}">
                    <a16:creationId xmlns:a16="http://schemas.microsoft.com/office/drawing/2014/main" xmlns="" id="{60CF2B0D-820F-487A-9D90-DD99EFF086A4}"/>
                  </a:ext>
                </a:extLst>
              </p:cNvPr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5" name="iṧlíḍè">
                <a:extLst>
                  <a:ext uri="{FF2B5EF4-FFF2-40B4-BE49-F238E27FC236}">
                    <a16:creationId xmlns:a16="http://schemas.microsoft.com/office/drawing/2014/main" xmlns="" id="{597C879D-7202-4B8F-8A72-F4F3302A0C3D}"/>
                  </a:ext>
                </a:extLst>
              </p:cNvPr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6" name="iṥ1îdé">
                <a:extLst>
                  <a:ext uri="{FF2B5EF4-FFF2-40B4-BE49-F238E27FC236}">
                    <a16:creationId xmlns:a16="http://schemas.microsoft.com/office/drawing/2014/main" xmlns="" id="{A3EA64DD-7B94-4512-BB7C-3F0701858D61}"/>
                  </a:ext>
                </a:extLst>
              </p:cNvPr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32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Fill>
                      <a:solidFill>
                        <a:srgbClr val="FFFFFF"/>
                      </a:solidFill>
                    </a:uFill>
                  </a:defRPr>
                </a:pPr>
                <a:endParaRPr sz="1600"/>
              </a:p>
            </p:txBody>
          </p:sp>
          <p:sp>
            <p:nvSpPr>
              <p:cNvPr id="47" name="ïSľide">
                <a:extLst>
                  <a:ext uri="{FF2B5EF4-FFF2-40B4-BE49-F238E27FC236}">
                    <a16:creationId xmlns:a16="http://schemas.microsoft.com/office/drawing/2014/main" xmlns="" id="{C59DC77D-27DC-4E49-A4E0-1D486E6302D0}"/>
                  </a:ext>
                </a:extLst>
              </p:cNvPr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8" name="îṥ1íḑé">
                <a:extLst>
                  <a:ext uri="{FF2B5EF4-FFF2-40B4-BE49-F238E27FC236}">
                    <a16:creationId xmlns:a16="http://schemas.microsoft.com/office/drawing/2014/main" xmlns="" id="{DA325C4F-A0ED-4C9D-A65B-49FA4F4803C8}"/>
                  </a:ext>
                </a:extLst>
              </p:cNvPr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9" name="îŝḻïḓé">
                <a:extLst>
                  <a:ext uri="{FF2B5EF4-FFF2-40B4-BE49-F238E27FC236}">
                    <a16:creationId xmlns:a16="http://schemas.microsoft.com/office/drawing/2014/main" xmlns="" id="{917CB372-529E-4E0B-8AFF-890DFFB66A7D}"/>
                  </a:ext>
                </a:extLst>
              </p:cNvPr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0" name="îṡ1iḑe">
                <a:extLst>
                  <a:ext uri="{FF2B5EF4-FFF2-40B4-BE49-F238E27FC236}">
                    <a16:creationId xmlns:a16="http://schemas.microsoft.com/office/drawing/2014/main" xmlns="" id="{7CF3B467-E47A-48DA-B5B4-44147CA2ED8E}"/>
                  </a:ext>
                </a:extLst>
              </p:cNvPr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1" name="ïsļiḑe">
                <a:extLst>
                  <a:ext uri="{FF2B5EF4-FFF2-40B4-BE49-F238E27FC236}">
                    <a16:creationId xmlns:a16="http://schemas.microsoft.com/office/drawing/2014/main" xmlns="" id="{D257E1C0-4683-4764-B0F1-1669A8AC413F}"/>
                  </a:ext>
                </a:extLst>
              </p:cNvPr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2" name="ïSľiḍè">
                <a:extLst>
                  <a:ext uri="{FF2B5EF4-FFF2-40B4-BE49-F238E27FC236}">
                    <a16:creationId xmlns:a16="http://schemas.microsoft.com/office/drawing/2014/main" xmlns="" id="{B092698A-9602-4219-B2C4-072F2A7279CD}"/>
                  </a:ext>
                </a:extLst>
              </p:cNvPr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3" name="íSļíḍê">
                <a:extLst>
                  <a:ext uri="{FF2B5EF4-FFF2-40B4-BE49-F238E27FC236}">
                    <a16:creationId xmlns:a16="http://schemas.microsoft.com/office/drawing/2014/main" xmlns="" id="{95B2EFF4-AB93-46C8-A1FC-66C7BE8A2062}"/>
                  </a:ext>
                </a:extLst>
              </p:cNvPr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4" name="íṣlïḓé">
                <a:extLst>
                  <a:ext uri="{FF2B5EF4-FFF2-40B4-BE49-F238E27FC236}">
                    <a16:creationId xmlns:a16="http://schemas.microsoft.com/office/drawing/2014/main" xmlns="" id="{8D5C1C5D-656F-4B82-BCCD-FC3DB53C0E38}"/>
                  </a:ext>
                </a:extLst>
              </p:cNvPr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7" name="îṡḷîďé">
              <a:extLst>
                <a:ext uri="{FF2B5EF4-FFF2-40B4-BE49-F238E27FC236}">
                  <a16:creationId xmlns:a16="http://schemas.microsoft.com/office/drawing/2014/main" xmlns="" id="{DE6F635F-2353-4792-AEFE-F84D1D831B90}"/>
                </a:ext>
              </a:extLst>
            </p:cNvPr>
            <p:cNvSpPr/>
            <p:nvPr/>
          </p:nvSpPr>
          <p:spPr bwMode="auto">
            <a:xfrm>
              <a:off x="3743648" y="3214570"/>
              <a:ext cx="354620" cy="34104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íŝľidê">
              <a:extLst>
                <a:ext uri="{FF2B5EF4-FFF2-40B4-BE49-F238E27FC236}">
                  <a16:creationId xmlns:a16="http://schemas.microsoft.com/office/drawing/2014/main" xmlns="" id="{CCBA6064-B35E-448B-B9BC-E62B330680D8}"/>
                </a:ext>
              </a:extLst>
            </p:cNvPr>
            <p:cNvSpPr/>
            <p:nvPr/>
          </p:nvSpPr>
          <p:spPr bwMode="auto">
            <a:xfrm>
              <a:off x="4890594" y="2125497"/>
              <a:ext cx="354618" cy="3411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îṣḻiḑé">
              <a:extLst>
                <a:ext uri="{FF2B5EF4-FFF2-40B4-BE49-F238E27FC236}">
                  <a16:creationId xmlns:a16="http://schemas.microsoft.com/office/drawing/2014/main" xmlns="" id="{7DD73817-BF42-40F6-A251-584C4E66EC0F}"/>
                </a:ext>
              </a:extLst>
            </p:cNvPr>
            <p:cNvSpPr/>
            <p:nvPr/>
          </p:nvSpPr>
          <p:spPr bwMode="auto">
            <a:xfrm>
              <a:off x="7976021" y="3632866"/>
              <a:ext cx="354620" cy="3539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10" name="iṩlíḍé">
              <a:extLst>
                <a:ext uri="{FF2B5EF4-FFF2-40B4-BE49-F238E27FC236}">
                  <a16:creationId xmlns:a16="http://schemas.microsoft.com/office/drawing/2014/main" xmlns="" id="{B5EE69B0-E473-4E17-AD3A-4C2CC54630C7}"/>
                </a:ext>
              </a:extLst>
            </p:cNvPr>
            <p:cNvSpPr/>
            <p:nvPr/>
          </p:nvSpPr>
          <p:spPr bwMode="auto">
            <a:xfrm>
              <a:off x="5811504" y="3428172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ïśḻiďê">
              <a:extLst>
                <a:ext uri="{FF2B5EF4-FFF2-40B4-BE49-F238E27FC236}">
                  <a16:creationId xmlns:a16="http://schemas.microsoft.com/office/drawing/2014/main" xmlns="" id="{C3F3917D-AFA2-4EB3-9777-877A4AAA1AAC}"/>
                </a:ext>
              </a:extLst>
            </p:cNvPr>
            <p:cNvSpPr/>
            <p:nvPr/>
          </p:nvSpPr>
          <p:spPr bwMode="auto">
            <a:xfrm>
              <a:off x="7011976" y="2394038"/>
              <a:ext cx="397150" cy="32145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2" name="ïṡḷïḋe">
              <a:extLst>
                <a:ext uri="{FF2B5EF4-FFF2-40B4-BE49-F238E27FC236}">
                  <a16:creationId xmlns:a16="http://schemas.microsoft.com/office/drawing/2014/main" xmlns="" id="{AD525A58-B7BD-49C1-A5CA-CEE37D5A367B}"/>
                </a:ext>
              </a:extLst>
            </p:cNvPr>
            <p:cNvGrpSpPr/>
            <p:nvPr/>
          </p:nvGrpSpPr>
          <p:grpSpPr>
            <a:xfrm>
              <a:off x="673100" y="4319547"/>
              <a:ext cx="2469325" cy="1356746"/>
              <a:chOff x="669925" y="3686818"/>
              <a:chExt cx="3176113" cy="1356746"/>
            </a:xfrm>
          </p:grpSpPr>
          <p:sp>
            <p:nvSpPr>
              <p:cNvPr id="30" name="ï$ľïḍe">
                <a:extLst>
                  <a:ext uri="{FF2B5EF4-FFF2-40B4-BE49-F238E27FC236}">
                    <a16:creationId xmlns:a16="http://schemas.microsoft.com/office/drawing/2014/main" xmlns="" id="{95F72AC3-4E6C-4EE6-9FE1-2F46E5F31D4C}"/>
                  </a:ext>
                </a:extLst>
              </p:cNvPr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íś1ïḓé">
                <a:extLst>
                  <a:ext uri="{FF2B5EF4-FFF2-40B4-BE49-F238E27FC236}">
                    <a16:creationId xmlns:a16="http://schemas.microsoft.com/office/drawing/2014/main" xmlns="" id="{B22D1336-30E6-4111-8DC8-5B6F68CAF3DD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$ḷïḍè">
              <a:extLst>
                <a:ext uri="{FF2B5EF4-FFF2-40B4-BE49-F238E27FC236}">
                  <a16:creationId xmlns:a16="http://schemas.microsoft.com/office/drawing/2014/main" xmlns="" id="{22C8A0CC-595E-4AD5-BB3F-FB1DAEF30779}"/>
                </a:ext>
              </a:extLst>
            </p:cNvPr>
            <p:cNvGrpSpPr/>
            <p:nvPr/>
          </p:nvGrpSpPr>
          <p:grpSpPr>
            <a:xfrm>
              <a:off x="673100" y="1534399"/>
              <a:ext cx="2469325" cy="1356746"/>
              <a:chOff x="669925" y="3686818"/>
              <a:chExt cx="3176113" cy="1356746"/>
            </a:xfrm>
          </p:grpSpPr>
          <p:sp>
            <p:nvSpPr>
              <p:cNvPr id="28" name="ïsḻîḓê">
                <a:extLst>
                  <a:ext uri="{FF2B5EF4-FFF2-40B4-BE49-F238E27FC236}">
                    <a16:creationId xmlns:a16="http://schemas.microsoft.com/office/drawing/2014/main" xmlns="" id="{0E774874-CB11-458D-BBDF-3BD796543CBE}"/>
                  </a:ext>
                </a:extLst>
              </p:cNvPr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iś1îḓè">
                <a:extLst>
                  <a:ext uri="{FF2B5EF4-FFF2-40B4-BE49-F238E27FC236}">
                    <a16:creationId xmlns:a16="http://schemas.microsoft.com/office/drawing/2014/main" xmlns="" id="{750890A5-A801-4E2B-AD11-08CAF9BDBD1B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îṧļîdé">
              <a:extLst>
                <a:ext uri="{FF2B5EF4-FFF2-40B4-BE49-F238E27FC236}">
                  <a16:creationId xmlns:a16="http://schemas.microsoft.com/office/drawing/2014/main" xmlns="" id="{2C7AFEAE-BE09-4392-97C4-57A6D9A9902D}"/>
                </a:ext>
              </a:extLst>
            </p:cNvPr>
            <p:cNvGrpSpPr/>
            <p:nvPr/>
          </p:nvGrpSpPr>
          <p:grpSpPr>
            <a:xfrm>
              <a:off x="4858842" y="4705844"/>
              <a:ext cx="2469325" cy="1356746"/>
              <a:chOff x="669925" y="3686818"/>
              <a:chExt cx="3176113" cy="1356746"/>
            </a:xfrm>
          </p:grpSpPr>
          <p:sp>
            <p:nvSpPr>
              <p:cNvPr id="26" name="ísḻïḓé">
                <a:extLst>
                  <a:ext uri="{FF2B5EF4-FFF2-40B4-BE49-F238E27FC236}">
                    <a16:creationId xmlns:a16="http://schemas.microsoft.com/office/drawing/2014/main" xmlns="" id="{CB082788-EEE7-4C56-A2B6-C11AB09141BE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ṡḻîḍê">
                <a:extLst>
                  <a:ext uri="{FF2B5EF4-FFF2-40B4-BE49-F238E27FC236}">
                    <a16:creationId xmlns:a16="http://schemas.microsoft.com/office/drawing/2014/main" xmlns="" id="{D40F76C7-B02F-4CE4-ADEB-F91175E18C7C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ŝlíḓè">
              <a:extLst>
                <a:ext uri="{FF2B5EF4-FFF2-40B4-BE49-F238E27FC236}">
                  <a16:creationId xmlns:a16="http://schemas.microsoft.com/office/drawing/2014/main" xmlns="" id="{07A1986B-35B8-4339-9B46-925477AF3BC6}"/>
                </a:ext>
              </a:extLst>
            </p:cNvPr>
            <p:cNvGrpSpPr/>
            <p:nvPr/>
          </p:nvGrpSpPr>
          <p:grpSpPr>
            <a:xfrm>
              <a:off x="9049573" y="4319547"/>
              <a:ext cx="2469325" cy="1356746"/>
              <a:chOff x="9049573" y="4733166"/>
              <a:chExt cx="2469325" cy="1356746"/>
            </a:xfrm>
          </p:grpSpPr>
          <p:sp>
            <p:nvSpPr>
              <p:cNvPr id="24" name="îṣ1ïḑè">
                <a:extLst>
                  <a:ext uri="{FF2B5EF4-FFF2-40B4-BE49-F238E27FC236}">
                    <a16:creationId xmlns:a16="http://schemas.microsoft.com/office/drawing/2014/main" xmlns="" id="{0B2289F2-99EB-4806-86E9-D461BF65438E}"/>
                  </a:ext>
                </a:extLst>
              </p:cNvPr>
              <p:cNvSpPr/>
              <p:nvPr/>
            </p:nvSpPr>
            <p:spPr bwMode="auto">
              <a:xfrm>
                <a:off x="9049575" y="5174970"/>
                <a:ext cx="2469323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śḷîḑè">
                <a:extLst>
                  <a:ext uri="{FF2B5EF4-FFF2-40B4-BE49-F238E27FC236}">
                    <a16:creationId xmlns:a16="http://schemas.microsoft.com/office/drawing/2014/main" xmlns="" id="{2B1E5D1D-6D17-494C-9168-7AA9FB08DF89}"/>
                  </a:ext>
                </a:extLst>
              </p:cNvPr>
              <p:cNvSpPr txBox="1"/>
              <p:nvPr/>
            </p:nvSpPr>
            <p:spPr bwMode="auto">
              <a:xfrm>
                <a:off x="9049573" y="4733166"/>
                <a:ext cx="24693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ṡlïḑe">
              <a:extLst>
                <a:ext uri="{FF2B5EF4-FFF2-40B4-BE49-F238E27FC236}">
                  <a16:creationId xmlns:a16="http://schemas.microsoft.com/office/drawing/2014/main" xmlns="" id="{5BEA8436-6740-4D2F-B70E-7616D934BF89}"/>
                </a:ext>
              </a:extLst>
            </p:cNvPr>
            <p:cNvGrpSpPr/>
            <p:nvPr/>
          </p:nvGrpSpPr>
          <p:grpSpPr>
            <a:xfrm>
              <a:off x="9049573" y="1534399"/>
              <a:ext cx="2469325" cy="1356746"/>
              <a:chOff x="669925" y="3686818"/>
              <a:chExt cx="3176113" cy="1356746"/>
            </a:xfrm>
          </p:grpSpPr>
          <p:sp>
            <p:nvSpPr>
              <p:cNvPr id="22" name="ï$ļidé">
                <a:extLst>
                  <a:ext uri="{FF2B5EF4-FFF2-40B4-BE49-F238E27FC236}">
                    <a16:creationId xmlns:a16="http://schemas.microsoft.com/office/drawing/2014/main" xmlns="" id="{BF07155C-A5DB-4347-8E8D-C308A2842159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sľiḍè">
                <a:extLst>
                  <a:ext uri="{FF2B5EF4-FFF2-40B4-BE49-F238E27FC236}">
                    <a16:creationId xmlns:a16="http://schemas.microsoft.com/office/drawing/2014/main" xmlns="" id="{7C28EC41-0988-4DDD-BBC1-AEF419106879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8A342AB-371A-4B52-B1AB-E9AA22E20D3B}"/>
                </a:ext>
              </a:extLst>
            </p:cNvPr>
            <p:cNvCxnSpPr/>
            <p:nvPr/>
          </p:nvCxnSpPr>
          <p:spPr>
            <a:xfrm>
              <a:off x="6007486" y="3898676"/>
              <a:ext cx="0" cy="8765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229">
              <a:extLst>
                <a:ext uri="{FF2B5EF4-FFF2-40B4-BE49-F238E27FC236}">
                  <a16:creationId xmlns:a16="http://schemas.microsoft.com/office/drawing/2014/main" xmlns="" id="{4099CD7C-CE32-44F4-8402-49E291BC085C}"/>
                </a:ext>
              </a:extLst>
            </p:cNvPr>
            <p:cNvCxnSpPr>
              <a:endCxn id="29" idx="0"/>
            </p:cNvCxnSpPr>
            <p:nvPr/>
          </p:nvCxnSpPr>
          <p:spPr>
            <a:xfrm rot="10800000">
              <a:off x="1907763" y="1534400"/>
              <a:ext cx="3210928" cy="534053"/>
            </a:xfrm>
            <a:prstGeom prst="bentConnector4">
              <a:avLst>
                <a:gd name="adj1" fmla="val -172"/>
                <a:gd name="adj2" fmla="val 14280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232">
              <a:extLst>
                <a:ext uri="{FF2B5EF4-FFF2-40B4-BE49-F238E27FC236}">
                  <a16:creationId xmlns:a16="http://schemas.microsoft.com/office/drawing/2014/main" xmlns="" id="{D593020F-7EBC-4FFC-B7DA-83D9F1DE9873}"/>
                </a:ext>
              </a:extLst>
            </p:cNvPr>
            <p:cNvCxnSpPr>
              <a:endCxn id="23" idx="0"/>
            </p:cNvCxnSpPr>
            <p:nvPr/>
          </p:nvCxnSpPr>
          <p:spPr>
            <a:xfrm flipV="1">
              <a:off x="7211469" y="1534399"/>
              <a:ext cx="3072767" cy="769781"/>
            </a:xfrm>
            <a:prstGeom prst="bentConnector4">
              <a:avLst>
                <a:gd name="adj1" fmla="val 19"/>
                <a:gd name="adj2" fmla="val 129697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241">
              <a:extLst>
                <a:ext uri="{FF2B5EF4-FFF2-40B4-BE49-F238E27FC236}">
                  <a16:creationId xmlns:a16="http://schemas.microsoft.com/office/drawing/2014/main" xmlns="" id="{FED0C7C7-6C44-44D5-ADD5-1ADED2E86167}"/>
                </a:ext>
              </a:extLst>
            </p:cNvPr>
            <p:cNvCxnSpPr>
              <a:endCxn id="30" idx="3"/>
            </p:cNvCxnSpPr>
            <p:nvPr/>
          </p:nvCxnSpPr>
          <p:spPr>
            <a:xfrm rot="5400000">
              <a:off x="3039441" y="4339073"/>
              <a:ext cx="982733" cy="776764"/>
            </a:xfrm>
            <a:prstGeom prst="bentConnector2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243">
              <a:extLst>
                <a:ext uri="{FF2B5EF4-FFF2-40B4-BE49-F238E27FC236}">
                  <a16:creationId xmlns:a16="http://schemas.microsoft.com/office/drawing/2014/main" xmlns="" id="{C1E60299-43EF-4672-B4B4-CFB14A4249CB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8095783" y="4701896"/>
              <a:ext cx="953792" cy="516926"/>
            </a:xfrm>
            <a:prstGeom prst="bentConnector3">
              <a:avLst>
                <a:gd name="adj1" fmla="val -6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23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c80051c-2ea0-45de-87a6-461d56af90ca" descr="nhIAAB+LCAAAAAAABADllltv2jAYhv+Lt92hyrENgdwRNja0UwXVdjFx4QUD1hIHOaZiRfnvtcmBmKZd1mkaYXfkO9jv99o88h68VD83DHhgFlGpXnO6kjSaKBaBDpgsgCe2YdgBPhcLLlZvZbzdJMD7ti/bqpmvXK2/0HDLTK/gitMw+/Qe1BdlH7ng0TbKy+AV1CG6q4QcmAX5YhGyatlEKCZvyx0cEzv8nimpNxjHMqJKb7iH6SuQp4BHBlcwNc0LttNNHXCTySr05PKMAbVzmoQZ8zpOFI/FseOaat+YllQz7EnTsVTLYlLxgIbDkK9ExIRRrAdgKljr7LtY8rtYKDv/gS2VTr5nbJPbN+N3erslDRNWmLCmG/ZJb1PMdgg4um3KQqr4rVVhxRyQllOVRcaM07KOtfK89PLojZ5US7YsTjuP2nPDdur3DDUdVTfrjv6xYQ5yzAJV6bmEOt3zGuXlrR/FYSx/feuLsgf5z8slD9iUBXrbomi6+g68rosQdvU99eU2WevKF+MxxF2n64JCtJPWXehilaYX+qS+ifuHlqr9eoqEqWFwnCL7q2ZxX/LVWgmWJHk4UwqfPCCfBj+qB1TItE4oCz59QmfOpR6scgm1kktTc77PAxNqAibUDEzIAhNqL5jQOYPJgbiP4KBnkcmBPX/wppZM6BLJhP4DMnWtFxNuJZme/2LCTcCEm4EJW2DC7QUTPmswOa6LCHFtMI2HyMe1YMKXCCb8z8GE/j6Z3G6VTKSVZPqDNxNpgibSDE3EQhNpL5rIeaOpT9y+O7DQNHJHfZ/UoolcIppIYzTN03tmTOGUnhIAAA==">
            <a:extLst>
              <a:ext uri="{FF2B5EF4-FFF2-40B4-BE49-F238E27FC236}">
                <a16:creationId xmlns:a16="http://schemas.microsoft.com/office/drawing/2014/main" xmlns="" id="{79C194FF-8AA2-4E18-8F44-6DC49332C280}"/>
              </a:ext>
            </a:extLst>
          </p:cNvPr>
          <p:cNvGrpSpPr>
            <a:grpSpLocks noChangeAspect="1"/>
          </p:cNvGrpSpPr>
          <p:nvPr/>
        </p:nvGrpSpPr>
        <p:grpSpPr>
          <a:xfrm>
            <a:off x="3897185" y="1462595"/>
            <a:ext cx="4397630" cy="3932810"/>
            <a:chOff x="3813704" y="1462595"/>
            <a:chExt cx="4397630" cy="3932810"/>
          </a:xfrm>
        </p:grpSpPr>
        <p:cxnSp>
          <p:nvCxnSpPr>
            <p:cNvPr id="6" name="ExtraShape31">
              <a:extLst>
                <a:ext uri="{FF2B5EF4-FFF2-40B4-BE49-F238E27FC236}">
                  <a16:creationId xmlns:a16="http://schemas.microsoft.com/office/drawing/2014/main" xmlns="" id="{BAC287F0-C215-451A-A2A0-3216CF422053}"/>
                </a:ext>
              </a:extLst>
            </p:cNvPr>
            <p:cNvCxnSpPr>
              <a:cxnSpLocks/>
            </p:cNvCxnSpPr>
            <p:nvPr/>
          </p:nvCxnSpPr>
          <p:spPr>
            <a:xfrm>
              <a:off x="4845537" y="5098873"/>
              <a:ext cx="2416629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stomText1">
              <a:extLst>
                <a:ext uri="{FF2B5EF4-FFF2-40B4-BE49-F238E27FC236}">
                  <a16:creationId xmlns:a16="http://schemas.microsoft.com/office/drawing/2014/main" xmlns="" id="{E84D7E3E-0AE0-4964-B260-E18F685892F0}"/>
                </a:ext>
              </a:extLst>
            </p:cNvPr>
            <p:cNvSpPr/>
            <p:nvPr/>
          </p:nvSpPr>
          <p:spPr>
            <a:xfrm>
              <a:off x="5201268" y="5144285"/>
              <a:ext cx="1622502" cy="25112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8" name="CustomText2">
              <a:extLst>
                <a:ext uri="{FF2B5EF4-FFF2-40B4-BE49-F238E27FC236}">
                  <a16:creationId xmlns:a16="http://schemas.microsoft.com/office/drawing/2014/main" xmlns="" id="{C86034D1-5A6C-4729-9DC4-1F95A6882318}"/>
                </a:ext>
              </a:extLst>
            </p:cNvPr>
            <p:cNvSpPr/>
            <p:nvPr/>
          </p:nvSpPr>
          <p:spPr>
            <a:xfrm>
              <a:off x="5201267" y="4743661"/>
              <a:ext cx="1622503" cy="34803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ValueBack1">
              <a:extLst>
                <a:ext uri="{FF2B5EF4-FFF2-40B4-BE49-F238E27FC236}">
                  <a16:creationId xmlns:a16="http://schemas.microsoft.com/office/drawing/2014/main" xmlns="" id="{47676BBB-A536-4A54-BCF5-68DC16563789}"/>
                </a:ext>
              </a:extLst>
            </p:cNvPr>
            <p:cNvSpPr/>
            <p:nvPr/>
          </p:nvSpPr>
          <p:spPr>
            <a:xfrm>
              <a:off x="3813704" y="1511997"/>
              <a:ext cx="4397630" cy="550254"/>
            </a:xfrm>
            <a:prstGeom prst="hexagon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RelativeShape1">
              <a:extLst>
                <a:ext uri="{FF2B5EF4-FFF2-40B4-BE49-F238E27FC236}">
                  <a16:creationId xmlns:a16="http://schemas.microsoft.com/office/drawing/2014/main" xmlns="" id="{62E7DD3F-4D2F-4B54-A40F-A6109225E84C}"/>
                </a:ext>
              </a:extLst>
            </p:cNvPr>
            <p:cNvSpPr/>
            <p:nvPr/>
          </p:nvSpPr>
          <p:spPr>
            <a:xfrm>
              <a:off x="4054317" y="1577373"/>
              <a:ext cx="4097071" cy="425879"/>
            </a:xfrm>
            <a:prstGeom prst="hexago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="" id="{94C7CBD6-F9E6-40BA-817C-15FCC76DFE2F}"/>
                </a:ext>
              </a:extLst>
            </p:cNvPr>
            <p:cNvSpPr/>
            <p:nvPr/>
          </p:nvSpPr>
          <p:spPr>
            <a:xfrm>
              <a:off x="4054317" y="1577373"/>
              <a:ext cx="2007565" cy="42587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185B968E-ECBD-4BF3-892B-917F80F3FBF1}"/>
                </a:ext>
              </a:extLst>
            </p:cNvPr>
            <p:cNvSpPr/>
            <p:nvPr/>
          </p:nvSpPr>
          <p:spPr>
            <a:xfrm>
              <a:off x="3813706" y="1462595"/>
              <a:ext cx="760307" cy="655437"/>
            </a:xfrm>
            <a:prstGeom prst="hexagon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ExtraShape">
              <a:extLst>
                <a:ext uri="{FF2B5EF4-FFF2-40B4-BE49-F238E27FC236}">
                  <a16:creationId xmlns:a16="http://schemas.microsoft.com/office/drawing/2014/main" xmlns="" id="{226CA982-87FF-4013-B54F-E09C8983A7E7}"/>
                </a:ext>
              </a:extLst>
            </p:cNvPr>
            <p:cNvSpPr/>
            <p:nvPr/>
          </p:nvSpPr>
          <p:spPr>
            <a:xfrm>
              <a:off x="3875773" y="1515186"/>
              <a:ext cx="638295" cy="55025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ValueText1">
              <a:extLst>
                <a:ext uri="{FF2B5EF4-FFF2-40B4-BE49-F238E27FC236}">
                  <a16:creationId xmlns:a16="http://schemas.microsoft.com/office/drawing/2014/main" xmlns="" id="{CD5AA8B3-26AB-4721-B063-BA2E62E96661}"/>
                </a:ext>
              </a:extLst>
            </p:cNvPr>
            <p:cNvSpPr txBox="1"/>
            <p:nvPr/>
          </p:nvSpPr>
          <p:spPr>
            <a:xfrm>
              <a:off x="4041569" y="1655277"/>
              <a:ext cx="304585" cy="263696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Back2">
              <a:extLst>
                <a:ext uri="{FF2B5EF4-FFF2-40B4-BE49-F238E27FC236}">
                  <a16:creationId xmlns:a16="http://schemas.microsoft.com/office/drawing/2014/main" xmlns="" id="{8E7B3DFA-5556-4C39-96E4-375A52E0F10B}"/>
                </a:ext>
              </a:extLst>
            </p:cNvPr>
            <p:cNvSpPr/>
            <p:nvPr/>
          </p:nvSpPr>
          <p:spPr>
            <a:xfrm flipH="1">
              <a:off x="3813704" y="2326204"/>
              <a:ext cx="4397630" cy="550254"/>
            </a:xfrm>
            <a:prstGeom prst="hexagon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RelativeShape2">
              <a:extLst>
                <a:ext uri="{FF2B5EF4-FFF2-40B4-BE49-F238E27FC236}">
                  <a16:creationId xmlns:a16="http://schemas.microsoft.com/office/drawing/2014/main" xmlns="" id="{19B68A7A-DA3D-4B65-BA67-68B819E181AA}"/>
                </a:ext>
              </a:extLst>
            </p:cNvPr>
            <p:cNvSpPr/>
            <p:nvPr/>
          </p:nvSpPr>
          <p:spPr>
            <a:xfrm flipH="1">
              <a:off x="3873650" y="2391580"/>
              <a:ext cx="4097071" cy="425879"/>
            </a:xfrm>
            <a:prstGeom prst="hexago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ValueShape2">
              <a:extLst>
                <a:ext uri="{FF2B5EF4-FFF2-40B4-BE49-F238E27FC236}">
                  <a16:creationId xmlns:a16="http://schemas.microsoft.com/office/drawing/2014/main" xmlns="" id="{4555A8F8-FED8-4609-8D3F-0F303E12B16B}"/>
                </a:ext>
              </a:extLst>
            </p:cNvPr>
            <p:cNvSpPr/>
            <p:nvPr/>
          </p:nvSpPr>
          <p:spPr>
            <a:xfrm flipH="1">
              <a:off x="5512478" y="2391580"/>
              <a:ext cx="2458243" cy="42587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ExtraShape">
              <a:extLst>
                <a:ext uri="{FF2B5EF4-FFF2-40B4-BE49-F238E27FC236}">
                  <a16:creationId xmlns:a16="http://schemas.microsoft.com/office/drawing/2014/main" xmlns="" id="{56D67FBA-D049-49E8-880B-5A860B77BD9A}"/>
                </a:ext>
              </a:extLst>
            </p:cNvPr>
            <p:cNvSpPr/>
            <p:nvPr/>
          </p:nvSpPr>
          <p:spPr>
            <a:xfrm flipH="1">
              <a:off x="7451025" y="2276802"/>
              <a:ext cx="760307" cy="655437"/>
            </a:xfrm>
            <a:prstGeom prst="hexagon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ExtraShape">
              <a:extLst>
                <a:ext uri="{FF2B5EF4-FFF2-40B4-BE49-F238E27FC236}">
                  <a16:creationId xmlns:a16="http://schemas.microsoft.com/office/drawing/2014/main" xmlns="" id="{D4C338CD-949E-44DB-A657-159E81288788}"/>
                </a:ext>
              </a:extLst>
            </p:cNvPr>
            <p:cNvSpPr/>
            <p:nvPr/>
          </p:nvSpPr>
          <p:spPr>
            <a:xfrm flipH="1">
              <a:off x="7510970" y="2329393"/>
              <a:ext cx="638295" cy="55025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ValueText2">
              <a:extLst>
                <a:ext uri="{FF2B5EF4-FFF2-40B4-BE49-F238E27FC236}">
                  <a16:creationId xmlns:a16="http://schemas.microsoft.com/office/drawing/2014/main" xmlns="" id="{01EF15A6-0FA4-46F8-B08A-534D516539BD}"/>
                </a:ext>
              </a:extLst>
            </p:cNvPr>
            <p:cNvSpPr txBox="1"/>
            <p:nvPr/>
          </p:nvSpPr>
          <p:spPr>
            <a:xfrm>
              <a:off x="7678884" y="2469484"/>
              <a:ext cx="304585" cy="263696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ValueBack3">
              <a:extLst>
                <a:ext uri="{FF2B5EF4-FFF2-40B4-BE49-F238E27FC236}">
                  <a16:creationId xmlns:a16="http://schemas.microsoft.com/office/drawing/2014/main" xmlns="" id="{E8C47BED-B043-4D01-90F7-01011E4E8698}"/>
                </a:ext>
              </a:extLst>
            </p:cNvPr>
            <p:cNvSpPr/>
            <p:nvPr/>
          </p:nvSpPr>
          <p:spPr>
            <a:xfrm>
              <a:off x="3813704" y="3075517"/>
              <a:ext cx="4397630" cy="550254"/>
            </a:xfrm>
            <a:prstGeom prst="hexagon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RelativeShape3">
              <a:extLst>
                <a:ext uri="{FF2B5EF4-FFF2-40B4-BE49-F238E27FC236}">
                  <a16:creationId xmlns:a16="http://schemas.microsoft.com/office/drawing/2014/main" xmlns="" id="{B7988068-E6C0-408E-AA3F-4C209AD3A123}"/>
                </a:ext>
              </a:extLst>
            </p:cNvPr>
            <p:cNvSpPr/>
            <p:nvPr/>
          </p:nvSpPr>
          <p:spPr>
            <a:xfrm>
              <a:off x="4054317" y="3140893"/>
              <a:ext cx="4097071" cy="425879"/>
            </a:xfrm>
            <a:prstGeom prst="hexago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ValueShape3">
              <a:extLst>
                <a:ext uri="{FF2B5EF4-FFF2-40B4-BE49-F238E27FC236}">
                  <a16:creationId xmlns:a16="http://schemas.microsoft.com/office/drawing/2014/main" xmlns="" id="{D77F973C-CF8F-4E61-A429-ECC4549353D6}"/>
                </a:ext>
              </a:extLst>
            </p:cNvPr>
            <p:cNvSpPr/>
            <p:nvPr/>
          </p:nvSpPr>
          <p:spPr>
            <a:xfrm>
              <a:off x="4054317" y="3140893"/>
              <a:ext cx="2417272" cy="42587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ExtraShape">
              <a:extLst>
                <a:ext uri="{FF2B5EF4-FFF2-40B4-BE49-F238E27FC236}">
                  <a16:creationId xmlns:a16="http://schemas.microsoft.com/office/drawing/2014/main" xmlns="" id="{3D1B9411-7D7B-4567-B3CA-349E4D216757}"/>
                </a:ext>
              </a:extLst>
            </p:cNvPr>
            <p:cNvSpPr/>
            <p:nvPr/>
          </p:nvSpPr>
          <p:spPr>
            <a:xfrm>
              <a:off x="3813706" y="3026115"/>
              <a:ext cx="760307" cy="655437"/>
            </a:xfrm>
            <a:prstGeom prst="hexagon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ExtraShape">
              <a:extLst>
                <a:ext uri="{FF2B5EF4-FFF2-40B4-BE49-F238E27FC236}">
                  <a16:creationId xmlns:a16="http://schemas.microsoft.com/office/drawing/2014/main" xmlns="" id="{DFEDBC6C-6129-45FA-A69B-11D561C2AEB4}"/>
                </a:ext>
              </a:extLst>
            </p:cNvPr>
            <p:cNvSpPr/>
            <p:nvPr/>
          </p:nvSpPr>
          <p:spPr>
            <a:xfrm>
              <a:off x="3875773" y="3078706"/>
              <a:ext cx="638295" cy="55025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ValueText3">
              <a:extLst>
                <a:ext uri="{FF2B5EF4-FFF2-40B4-BE49-F238E27FC236}">
                  <a16:creationId xmlns:a16="http://schemas.microsoft.com/office/drawing/2014/main" xmlns="" id="{63748E71-24A8-495D-9700-9471C8D75D80}"/>
                </a:ext>
              </a:extLst>
            </p:cNvPr>
            <p:cNvSpPr txBox="1"/>
            <p:nvPr/>
          </p:nvSpPr>
          <p:spPr>
            <a:xfrm>
              <a:off x="4041569" y="3218797"/>
              <a:ext cx="304585" cy="263696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ValueBack4">
              <a:extLst>
                <a:ext uri="{FF2B5EF4-FFF2-40B4-BE49-F238E27FC236}">
                  <a16:creationId xmlns:a16="http://schemas.microsoft.com/office/drawing/2014/main" xmlns="" id="{2743E974-E76B-4DB1-8DC8-F43E1D063DFC}"/>
                </a:ext>
              </a:extLst>
            </p:cNvPr>
            <p:cNvSpPr/>
            <p:nvPr/>
          </p:nvSpPr>
          <p:spPr>
            <a:xfrm flipH="1">
              <a:off x="3813704" y="3871045"/>
              <a:ext cx="4397630" cy="550254"/>
            </a:xfrm>
            <a:prstGeom prst="hexagon">
              <a:avLst/>
            </a:prstGeom>
            <a:solidFill>
              <a:srgbClr val="C7C8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RelativeShape4">
              <a:extLst>
                <a:ext uri="{FF2B5EF4-FFF2-40B4-BE49-F238E27FC236}">
                  <a16:creationId xmlns:a16="http://schemas.microsoft.com/office/drawing/2014/main" xmlns="" id="{0AEB1D5D-F5F8-4AD4-970D-C7E5E2301B17}"/>
                </a:ext>
              </a:extLst>
            </p:cNvPr>
            <p:cNvSpPr/>
            <p:nvPr/>
          </p:nvSpPr>
          <p:spPr>
            <a:xfrm flipH="1">
              <a:off x="3873650" y="3936421"/>
              <a:ext cx="4097071" cy="425879"/>
            </a:xfrm>
            <a:prstGeom prst="hexago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ValueShape4">
              <a:extLst>
                <a:ext uri="{FF2B5EF4-FFF2-40B4-BE49-F238E27FC236}">
                  <a16:creationId xmlns:a16="http://schemas.microsoft.com/office/drawing/2014/main" xmlns="" id="{20EDC272-F650-49E9-8CCB-7CC5C36BCEF5}"/>
                </a:ext>
              </a:extLst>
            </p:cNvPr>
            <p:cNvSpPr/>
            <p:nvPr/>
          </p:nvSpPr>
          <p:spPr>
            <a:xfrm flipH="1">
              <a:off x="4897918" y="3936421"/>
              <a:ext cx="3072803" cy="42587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ExtraShape">
              <a:extLst>
                <a:ext uri="{FF2B5EF4-FFF2-40B4-BE49-F238E27FC236}">
                  <a16:creationId xmlns:a16="http://schemas.microsoft.com/office/drawing/2014/main" xmlns="" id="{A77CDA2A-A960-4C06-9CF7-F73CCE833A89}"/>
                </a:ext>
              </a:extLst>
            </p:cNvPr>
            <p:cNvSpPr/>
            <p:nvPr/>
          </p:nvSpPr>
          <p:spPr>
            <a:xfrm flipH="1">
              <a:off x="7451025" y="3821643"/>
              <a:ext cx="760307" cy="655437"/>
            </a:xfrm>
            <a:prstGeom prst="hexagon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ExtraShape">
              <a:extLst>
                <a:ext uri="{FF2B5EF4-FFF2-40B4-BE49-F238E27FC236}">
                  <a16:creationId xmlns:a16="http://schemas.microsoft.com/office/drawing/2014/main" xmlns="" id="{D8FF3E69-A07B-4B44-AE7C-A60C6502DBFA}"/>
                </a:ext>
              </a:extLst>
            </p:cNvPr>
            <p:cNvSpPr/>
            <p:nvPr/>
          </p:nvSpPr>
          <p:spPr>
            <a:xfrm flipH="1">
              <a:off x="7510970" y="3874234"/>
              <a:ext cx="638295" cy="55025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ValueText4">
              <a:extLst>
                <a:ext uri="{FF2B5EF4-FFF2-40B4-BE49-F238E27FC236}">
                  <a16:creationId xmlns:a16="http://schemas.microsoft.com/office/drawing/2014/main" xmlns="" id="{E5FC7302-B8AA-4D52-98F8-3FF4F834234E}"/>
                </a:ext>
              </a:extLst>
            </p:cNvPr>
            <p:cNvSpPr txBox="1"/>
            <p:nvPr/>
          </p:nvSpPr>
          <p:spPr>
            <a:xfrm>
              <a:off x="7678884" y="4014325"/>
              <a:ext cx="304585" cy="263696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75%</a:t>
              </a:r>
              <a:endParaRPr lang="en-US" sz="6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1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859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4F87408-CB87-47B9-8C3D-89020AE6F3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2117526"/>
            <a:ext cx="10753725" cy="2622947"/>
            <a:chOff x="719138" y="2117526"/>
            <a:chExt cx="10753725" cy="2622947"/>
          </a:xfrm>
        </p:grpSpPr>
        <p:sp>
          <p:nvSpPr>
            <p:cNvPr id="6" name="isḻíďé">
              <a:extLst>
                <a:ext uri="{FF2B5EF4-FFF2-40B4-BE49-F238E27FC236}">
                  <a16:creationId xmlns:a16="http://schemas.microsoft.com/office/drawing/2014/main" xmlns="" id="{558775C2-F41F-4C94-9329-CFBC2BEBB30F}"/>
                </a:ext>
              </a:extLst>
            </p:cNvPr>
            <p:cNvSpPr/>
            <p:nvPr/>
          </p:nvSpPr>
          <p:spPr bwMode="auto">
            <a:xfrm>
              <a:off x="719138" y="2117526"/>
              <a:ext cx="10753725" cy="903968"/>
            </a:xfrm>
            <a:prstGeom prst="homePlate">
              <a:avLst>
                <a:gd name="adj" fmla="val 35856"/>
              </a:avLst>
            </a:prstGeom>
            <a:solidFill>
              <a:schemeClr val="tx1">
                <a:lumMod val="20000"/>
                <a:lumOff val="80000"/>
                <a:alpha val="48000"/>
              </a:schemeClr>
            </a:solidFill>
            <a:ln w="25400" algn="ctr">
              <a:noFill/>
              <a:miter lim="800000"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îśļïďê">
              <a:extLst>
                <a:ext uri="{FF2B5EF4-FFF2-40B4-BE49-F238E27FC236}">
                  <a16:creationId xmlns:a16="http://schemas.microsoft.com/office/drawing/2014/main" xmlns="" id="{6A314EFB-1A54-468F-B2DE-EAE2C4BCA343}"/>
                </a:ext>
              </a:extLst>
            </p:cNvPr>
            <p:cNvGrpSpPr/>
            <p:nvPr/>
          </p:nvGrpSpPr>
          <p:grpSpPr>
            <a:xfrm>
              <a:off x="876000" y="2704072"/>
              <a:ext cx="3013582" cy="2036401"/>
              <a:chOff x="1330886" y="2414349"/>
              <a:chExt cx="2875114" cy="2036401"/>
            </a:xfrm>
          </p:grpSpPr>
          <p:sp>
            <p:nvSpPr>
              <p:cNvPr id="14" name="ïślîde">
                <a:extLst>
                  <a:ext uri="{FF2B5EF4-FFF2-40B4-BE49-F238E27FC236}">
                    <a16:creationId xmlns:a16="http://schemas.microsoft.com/office/drawing/2014/main" xmlns="" id="{65D33F67-31CB-4499-A178-EBC51978DB55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5" name="ï$ļíḑê">
                <a:extLst>
                  <a:ext uri="{FF2B5EF4-FFF2-40B4-BE49-F238E27FC236}">
                    <a16:creationId xmlns:a16="http://schemas.microsoft.com/office/drawing/2014/main" xmlns="" id="{D7F8A300-3FCA-4A2D-A9AF-A5BBE8653376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ŝḻïḓé">
              <a:extLst>
                <a:ext uri="{FF2B5EF4-FFF2-40B4-BE49-F238E27FC236}">
                  <a16:creationId xmlns:a16="http://schemas.microsoft.com/office/drawing/2014/main" xmlns="" id="{2E480489-FCBD-4657-B8FB-7CF5DA5F17AD}"/>
                </a:ext>
              </a:extLst>
            </p:cNvPr>
            <p:cNvGrpSpPr/>
            <p:nvPr/>
          </p:nvGrpSpPr>
          <p:grpSpPr>
            <a:xfrm>
              <a:off x="4319209" y="2704072"/>
              <a:ext cx="3013582" cy="2036401"/>
              <a:chOff x="1330886" y="2414349"/>
              <a:chExt cx="2875114" cy="2036401"/>
            </a:xfrm>
          </p:grpSpPr>
          <p:sp>
            <p:nvSpPr>
              <p:cNvPr id="12" name="ïšlídé">
                <a:extLst>
                  <a:ext uri="{FF2B5EF4-FFF2-40B4-BE49-F238E27FC236}">
                    <a16:creationId xmlns:a16="http://schemas.microsoft.com/office/drawing/2014/main" xmlns="" id="{6BF54FA9-8668-44A2-AE2D-1C21B5D4D4F7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îṧ1îdê">
                <a:extLst>
                  <a:ext uri="{FF2B5EF4-FFF2-40B4-BE49-F238E27FC236}">
                    <a16:creationId xmlns:a16="http://schemas.microsoft.com/office/drawing/2014/main" xmlns="" id="{6B5D22F3-BDEB-4670-B986-013407C9AB3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iŝ1iḓe">
              <a:extLst>
                <a:ext uri="{FF2B5EF4-FFF2-40B4-BE49-F238E27FC236}">
                  <a16:creationId xmlns:a16="http://schemas.microsoft.com/office/drawing/2014/main" xmlns="" id="{461E20E1-7BAD-4E18-B095-9CC9DB2BC8B4}"/>
                </a:ext>
              </a:extLst>
            </p:cNvPr>
            <p:cNvGrpSpPr/>
            <p:nvPr/>
          </p:nvGrpSpPr>
          <p:grpSpPr>
            <a:xfrm>
              <a:off x="7762418" y="2704072"/>
              <a:ext cx="3013582" cy="2036401"/>
              <a:chOff x="1330886" y="2414349"/>
              <a:chExt cx="2875114" cy="2036401"/>
            </a:xfrm>
          </p:grpSpPr>
          <p:sp>
            <p:nvSpPr>
              <p:cNvPr id="10" name="ïṩḻîdé">
                <a:extLst>
                  <a:ext uri="{FF2B5EF4-FFF2-40B4-BE49-F238E27FC236}">
                    <a16:creationId xmlns:a16="http://schemas.microsoft.com/office/drawing/2014/main" xmlns="" id="{016BE53C-7C97-4072-8215-1AA55D22BC5F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îṩliḋè">
                <a:extLst>
                  <a:ext uri="{FF2B5EF4-FFF2-40B4-BE49-F238E27FC236}">
                    <a16:creationId xmlns:a16="http://schemas.microsoft.com/office/drawing/2014/main" xmlns="" id="{0120662D-08EC-45F4-BE9C-84021ADB4C9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531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0A0F04-F091-454A-B18F-2A6379CBD2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2888" y="1459168"/>
            <a:ext cx="9797283" cy="4705499"/>
            <a:chOff x="1242888" y="1459168"/>
            <a:chExt cx="9797283" cy="4705499"/>
          </a:xfrm>
        </p:grpSpPr>
        <p:sp>
          <p:nvSpPr>
            <p:cNvPr id="6" name="iṥlïďé">
              <a:extLst>
                <a:ext uri="{FF2B5EF4-FFF2-40B4-BE49-F238E27FC236}">
                  <a16:creationId xmlns:a16="http://schemas.microsoft.com/office/drawing/2014/main" xmlns="" id="{24764C29-E7B3-40E5-8600-FC3B11D8C7F7}"/>
                </a:ext>
              </a:extLst>
            </p:cNvPr>
            <p:cNvSpPr/>
            <p:nvPr/>
          </p:nvSpPr>
          <p:spPr>
            <a:xfrm>
              <a:off x="4604586" y="2906683"/>
              <a:ext cx="2982820" cy="2982821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ïṥ1ïḓe">
              <a:extLst>
                <a:ext uri="{FF2B5EF4-FFF2-40B4-BE49-F238E27FC236}">
                  <a16:creationId xmlns:a16="http://schemas.microsoft.com/office/drawing/2014/main" xmlns="" id="{C1FF6008-E8B6-4D22-B688-4ED3A7735682}"/>
                </a:ext>
              </a:extLst>
            </p:cNvPr>
            <p:cNvGrpSpPr/>
            <p:nvPr/>
          </p:nvGrpSpPr>
          <p:grpSpPr>
            <a:xfrm>
              <a:off x="6415035" y="5018684"/>
              <a:ext cx="1104947" cy="1104945"/>
              <a:chOff x="6576163" y="4501153"/>
              <a:chExt cx="1104947" cy="1104945"/>
            </a:xfrm>
          </p:grpSpPr>
          <p:sp>
            <p:nvSpPr>
              <p:cNvPr id="35" name="islîḑê">
                <a:extLst>
                  <a:ext uri="{FF2B5EF4-FFF2-40B4-BE49-F238E27FC236}">
                    <a16:creationId xmlns:a16="http://schemas.microsoft.com/office/drawing/2014/main" xmlns="" id="{40B6C4D6-9AA1-482C-9BCE-FCAE5F45C1DC}"/>
                  </a:ext>
                </a:extLst>
              </p:cNvPr>
              <p:cNvSpPr/>
              <p:nvPr/>
            </p:nvSpPr>
            <p:spPr>
              <a:xfrm>
                <a:off x="6576163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ṡļîḋe">
                <a:extLst>
                  <a:ext uri="{FF2B5EF4-FFF2-40B4-BE49-F238E27FC236}">
                    <a16:creationId xmlns:a16="http://schemas.microsoft.com/office/drawing/2014/main" xmlns="" id="{67CC39FB-7A04-4B67-8AD8-20F3CD8C87F3}"/>
                  </a:ext>
                </a:extLst>
              </p:cNvPr>
              <p:cNvSpPr/>
              <p:nvPr/>
            </p:nvSpPr>
            <p:spPr bwMode="auto">
              <a:xfrm>
                <a:off x="6812034" y="4737023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sļíḍe">
              <a:extLst>
                <a:ext uri="{FF2B5EF4-FFF2-40B4-BE49-F238E27FC236}">
                  <a16:creationId xmlns:a16="http://schemas.microsoft.com/office/drawing/2014/main" xmlns="" id="{A458D586-503D-435A-8938-D250E4B6A64E}"/>
                </a:ext>
              </a:extLst>
            </p:cNvPr>
            <p:cNvGrpSpPr/>
            <p:nvPr/>
          </p:nvGrpSpPr>
          <p:grpSpPr>
            <a:xfrm>
              <a:off x="4672019" y="5038680"/>
              <a:ext cx="1104947" cy="1104945"/>
              <a:chOff x="4833147" y="4501153"/>
              <a:chExt cx="1104947" cy="1104945"/>
            </a:xfrm>
          </p:grpSpPr>
          <p:sp>
            <p:nvSpPr>
              <p:cNvPr id="33" name="íšḷiďè">
                <a:extLst>
                  <a:ext uri="{FF2B5EF4-FFF2-40B4-BE49-F238E27FC236}">
                    <a16:creationId xmlns:a16="http://schemas.microsoft.com/office/drawing/2014/main" xmlns="" id="{39B6B271-1347-4F10-9558-514C00730EFA}"/>
                  </a:ext>
                </a:extLst>
              </p:cNvPr>
              <p:cNvSpPr/>
              <p:nvPr/>
            </p:nvSpPr>
            <p:spPr>
              <a:xfrm>
                <a:off x="4833147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ṧlïḋè">
                <a:extLst>
                  <a:ext uri="{FF2B5EF4-FFF2-40B4-BE49-F238E27FC236}">
                    <a16:creationId xmlns:a16="http://schemas.microsoft.com/office/drawing/2014/main" xmlns="" id="{E36DD69F-89D2-4FDE-A881-4F47E3C17FA5}"/>
                  </a:ext>
                </a:extLst>
              </p:cNvPr>
              <p:cNvSpPr/>
              <p:nvPr/>
            </p:nvSpPr>
            <p:spPr bwMode="auto">
              <a:xfrm>
                <a:off x="5069018" y="4737023"/>
                <a:ext cx="633204" cy="633204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ṧḻïḋè">
              <a:extLst>
                <a:ext uri="{FF2B5EF4-FFF2-40B4-BE49-F238E27FC236}">
                  <a16:creationId xmlns:a16="http://schemas.microsoft.com/office/drawing/2014/main" xmlns="" id="{57E526CE-4ACB-415D-8CC8-8E75FE97B7C3}"/>
                </a:ext>
              </a:extLst>
            </p:cNvPr>
            <p:cNvGrpSpPr/>
            <p:nvPr/>
          </p:nvGrpSpPr>
          <p:grpSpPr>
            <a:xfrm>
              <a:off x="4206858" y="3531311"/>
              <a:ext cx="1104947" cy="1104945"/>
              <a:chOff x="4367986" y="2993784"/>
              <a:chExt cx="1104947" cy="1104945"/>
            </a:xfrm>
          </p:grpSpPr>
          <p:sp>
            <p:nvSpPr>
              <p:cNvPr id="31" name="î$liḋê">
                <a:extLst>
                  <a:ext uri="{FF2B5EF4-FFF2-40B4-BE49-F238E27FC236}">
                    <a16:creationId xmlns:a16="http://schemas.microsoft.com/office/drawing/2014/main" xmlns="" id="{6534247D-C990-4B52-8D71-8E8AFDE6AF9C}"/>
                  </a:ext>
                </a:extLst>
              </p:cNvPr>
              <p:cNvSpPr/>
              <p:nvPr/>
            </p:nvSpPr>
            <p:spPr>
              <a:xfrm>
                <a:off x="4367986" y="2993784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ṥḻíďè">
                <a:extLst>
                  <a:ext uri="{FF2B5EF4-FFF2-40B4-BE49-F238E27FC236}">
                    <a16:creationId xmlns:a16="http://schemas.microsoft.com/office/drawing/2014/main" xmlns="" id="{17000DD1-87A9-4308-B6B7-1AEB2556BBA4}"/>
                  </a:ext>
                </a:extLst>
              </p:cNvPr>
              <p:cNvSpPr/>
              <p:nvPr/>
            </p:nvSpPr>
            <p:spPr bwMode="auto">
              <a:xfrm>
                <a:off x="4603857" y="3229654"/>
                <a:ext cx="633204" cy="633204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50 w 236"/>
                  <a:gd name="T5" fmla="*/ 168 h 236"/>
                  <a:gd name="T6" fmla="*/ 128 w 236"/>
                  <a:gd name="T7" fmla="*/ 196 h 236"/>
                  <a:gd name="T8" fmla="*/ 125 w 236"/>
                  <a:gd name="T9" fmla="*/ 199 h 236"/>
                  <a:gd name="T10" fmla="*/ 111 w 236"/>
                  <a:gd name="T11" fmla="*/ 198 h 236"/>
                  <a:gd name="T12" fmla="*/ 110 w 236"/>
                  <a:gd name="T13" fmla="*/ 180 h 236"/>
                  <a:gd name="T14" fmla="*/ 90 w 236"/>
                  <a:gd name="T15" fmla="*/ 173 h 236"/>
                  <a:gd name="T16" fmla="*/ 79 w 236"/>
                  <a:gd name="T17" fmla="*/ 166 h 236"/>
                  <a:gd name="T18" fmla="*/ 78 w 236"/>
                  <a:gd name="T19" fmla="*/ 160 h 236"/>
                  <a:gd name="T20" fmla="*/ 89 w 236"/>
                  <a:gd name="T21" fmla="*/ 147 h 236"/>
                  <a:gd name="T22" fmla="*/ 91 w 236"/>
                  <a:gd name="T23" fmla="*/ 148 h 236"/>
                  <a:gd name="T24" fmla="*/ 119 w 236"/>
                  <a:gd name="T25" fmla="*/ 160 h 236"/>
                  <a:gd name="T26" fmla="*/ 137 w 236"/>
                  <a:gd name="T27" fmla="*/ 145 h 236"/>
                  <a:gd name="T28" fmla="*/ 133 w 236"/>
                  <a:gd name="T29" fmla="*/ 137 h 236"/>
                  <a:gd name="T30" fmla="*/ 122 w 236"/>
                  <a:gd name="T31" fmla="*/ 130 h 236"/>
                  <a:gd name="T32" fmla="*/ 109 w 236"/>
                  <a:gd name="T33" fmla="*/ 125 h 236"/>
                  <a:gd name="T34" fmla="*/ 98 w 236"/>
                  <a:gd name="T35" fmla="*/ 120 h 236"/>
                  <a:gd name="T36" fmla="*/ 89 w 236"/>
                  <a:gd name="T37" fmla="*/ 113 h 236"/>
                  <a:gd name="T38" fmla="*/ 82 w 236"/>
                  <a:gd name="T39" fmla="*/ 103 h 236"/>
                  <a:gd name="T40" fmla="*/ 79 w 236"/>
                  <a:gd name="T41" fmla="*/ 90 h 236"/>
                  <a:gd name="T42" fmla="*/ 110 w 236"/>
                  <a:gd name="T43" fmla="*/ 57 h 236"/>
                  <a:gd name="T44" fmla="*/ 111 w 236"/>
                  <a:gd name="T45" fmla="*/ 38 h 236"/>
                  <a:gd name="T46" fmla="*/ 125 w 236"/>
                  <a:gd name="T47" fmla="*/ 37 h 236"/>
                  <a:gd name="T48" fmla="*/ 128 w 236"/>
                  <a:gd name="T49" fmla="*/ 40 h 236"/>
                  <a:gd name="T50" fmla="*/ 137 w 236"/>
                  <a:gd name="T51" fmla="*/ 58 h 236"/>
                  <a:gd name="T52" fmla="*/ 151 w 236"/>
                  <a:gd name="T53" fmla="*/ 65 h 236"/>
                  <a:gd name="T54" fmla="*/ 155 w 236"/>
                  <a:gd name="T55" fmla="*/ 69 h 236"/>
                  <a:gd name="T56" fmla="*/ 149 w 236"/>
                  <a:gd name="T57" fmla="*/ 85 h 236"/>
                  <a:gd name="T58" fmla="*/ 144 w 236"/>
                  <a:gd name="T59" fmla="*/ 86 h 236"/>
                  <a:gd name="T60" fmla="*/ 140 w 236"/>
                  <a:gd name="T61" fmla="*/ 82 h 236"/>
                  <a:gd name="T62" fmla="*/ 128 w 236"/>
                  <a:gd name="T63" fmla="*/ 77 h 236"/>
                  <a:gd name="T64" fmla="*/ 107 w 236"/>
                  <a:gd name="T65" fmla="*/ 80 h 236"/>
                  <a:gd name="T66" fmla="*/ 102 w 236"/>
                  <a:gd name="T67" fmla="*/ 94 h 236"/>
                  <a:gd name="T68" fmla="*/ 108 w 236"/>
                  <a:gd name="T69" fmla="*/ 101 h 236"/>
                  <a:gd name="T70" fmla="*/ 118 w 236"/>
                  <a:gd name="T71" fmla="*/ 106 h 236"/>
                  <a:gd name="T72" fmla="*/ 132 w 236"/>
                  <a:gd name="T73" fmla="*/ 112 h 236"/>
                  <a:gd name="T74" fmla="*/ 145 w 236"/>
                  <a:gd name="T75" fmla="*/ 119 h 236"/>
                  <a:gd name="T76" fmla="*/ 155 w 236"/>
                  <a:gd name="T77" fmla="*/ 129 h 236"/>
                  <a:gd name="T78" fmla="*/ 159 w 236"/>
                  <a:gd name="T79" fmla="*/ 14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moveTo>
                      <a:pt x="150" y="168"/>
                    </a:moveTo>
                    <a:cubicBezTo>
                      <a:pt x="145" y="175"/>
                      <a:pt x="137" y="179"/>
                      <a:pt x="128" y="180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7"/>
                      <a:pt x="127" y="198"/>
                      <a:pt x="127" y="198"/>
                    </a:cubicBezTo>
                    <a:cubicBezTo>
                      <a:pt x="126" y="199"/>
                      <a:pt x="126" y="199"/>
                      <a:pt x="125" y="199"/>
                    </a:cubicBezTo>
                    <a:cubicBezTo>
                      <a:pt x="113" y="199"/>
                      <a:pt x="113" y="199"/>
                      <a:pt x="113" y="199"/>
                    </a:cubicBezTo>
                    <a:cubicBezTo>
                      <a:pt x="112" y="199"/>
                      <a:pt x="111" y="199"/>
                      <a:pt x="111" y="198"/>
                    </a:cubicBezTo>
                    <a:cubicBezTo>
                      <a:pt x="110" y="197"/>
                      <a:pt x="110" y="197"/>
                      <a:pt x="110" y="196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06" y="180"/>
                      <a:pt x="102" y="179"/>
                      <a:pt x="99" y="177"/>
                    </a:cubicBezTo>
                    <a:cubicBezTo>
                      <a:pt x="95" y="176"/>
                      <a:pt x="92" y="175"/>
                      <a:pt x="90" y="173"/>
                    </a:cubicBezTo>
                    <a:cubicBezTo>
                      <a:pt x="88" y="172"/>
                      <a:pt x="85" y="171"/>
                      <a:pt x="83" y="169"/>
                    </a:cubicBezTo>
                    <a:cubicBezTo>
                      <a:pt x="81" y="168"/>
                      <a:pt x="80" y="166"/>
                      <a:pt x="79" y="166"/>
                    </a:cubicBezTo>
                    <a:cubicBezTo>
                      <a:pt x="79" y="165"/>
                      <a:pt x="78" y="164"/>
                      <a:pt x="78" y="164"/>
                    </a:cubicBezTo>
                    <a:cubicBezTo>
                      <a:pt x="77" y="163"/>
                      <a:pt x="77" y="162"/>
                      <a:pt x="78" y="16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48"/>
                      <a:pt x="88" y="147"/>
                      <a:pt x="89" y="147"/>
                    </a:cubicBezTo>
                    <a:cubicBezTo>
                      <a:pt x="90" y="147"/>
                      <a:pt x="90" y="147"/>
                      <a:pt x="91" y="148"/>
                    </a:cubicBezTo>
                    <a:cubicBezTo>
                      <a:pt x="91" y="148"/>
                      <a:pt x="91" y="148"/>
                      <a:pt x="91" y="148"/>
                    </a:cubicBezTo>
                    <a:cubicBezTo>
                      <a:pt x="98" y="154"/>
                      <a:pt x="105" y="158"/>
                      <a:pt x="112" y="159"/>
                    </a:cubicBezTo>
                    <a:cubicBezTo>
                      <a:pt x="115" y="160"/>
                      <a:pt x="117" y="160"/>
                      <a:pt x="119" y="160"/>
                    </a:cubicBezTo>
                    <a:cubicBezTo>
                      <a:pt x="124" y="160"/>
                      <a:pt x="128" y="159"/>
                      <a:pt x="131" y="156"/>
                    </a:cubicBezTo>
                    <a:cubicBezTo>
                      <a:pt x="135" y="154"/>
                      <a:pt x="137" y="150"/>
                      <a:pt x="137" y="145"/>
                    </a:cubicBezTo>
                    <a:cubicBezTo>
                      <a:pt x="137" y="144"/>
                      <a:pt x="136" y="142"/>
                      <a:pt x="136" y="140"/>
                    </a:cubicBezTo>
                    <a:cubicBezTo>
                      <a:pt x="135" y="139"/>
                      <a:pt x="134" y="138"/>
                      <a:pt x="133" y="137"/>
                    </a:cubicBezTo>
                    <a:cubicBezTo>
                      <a:pt x="132" y="136"/>
                      <a:pt x="130" y="135"/>
                      <a:pt x="127" y="133"/>
                    </a:cubicBezTo>
                    <a:cubicBezTo>
                      <a:pt x="125" y="132"/>
                      <a:pt x="123" y="131"/>
                      <a:pt x="122" y="130"/>
                    </a:cubicBezTo>
                    <a:cubicBezTo>
                      <a:pt x="120" y="130"/>
                      <a:pt x="118" y="129"/>
                      <a:pt x="115" y="128"/>
                    </a:cubicBezTo>
                    <a:cubicBezTo>
                      <a:pt x="112" y="127"/>
                      <a:pt x="110" y="126"/>
                      <a:pt x="109" y="125"/>
                    </a:cubicBezTo>
                    <a:cubicBezTo>
                      <a:pt x="108" y="125"/>
                      <a:pt x="106" y="124"/>
                      <a:pt x="104" y="123"/>
                    </a:cubicBezTo>
                    <a:cubicBezTo>
                      <a:pt x="101" y="122"/>
                      <a:pt x="100" y="121"/>
                      <a:pt x="98" y="120"/>
                    </a:cubicBezTo>
                    <a:cubicBezTo>
                      <a:pt x="97" y="119"/>
                      <a:pt x="95" y="118"/>
                      <a:pt x="93" y="117"/>
                    </a:cubicBezTo>
                    <a:cubicBezTo>
                      <a:pt x="91" y="116"/>
                      <a:pt x="90" y="114"/>
                      <a:pt x="89" y="113"/>
                    </a:cubicBezTo>
                    <a:cubicBezTo>
                      <a:pt x="87" y="112"/>
                      <a:pt x="86" y="110"/>
                      <a:pt x="85" y="109"/>
                    </a:cubicBezTo>
                    <a:cubicBezTo>
                      <a:pt x="83" y="107"/>
                      <a:pt x="82" y="105"/>
                      <a:pt x="82" y="103"/>
                    </a:cubicBezTo>
                    <a:cubicBezTo>
                      <a:pt x="81" y="102"/>
                      <a:pt x="80" y="100"/>
                      <a:pt x="80" y="97"/>
                    </a:cubicBezTo>
                    <a:cubicBezTo>
                      <a:pt x="79" y="95"/>
                      <a:pt x="79" y="93"/>
                      <a:pt x="79" y="90"/>
                    </a:cubicBezTo>
                    <a:cubicBezTo>
                      <a:pt x="79" y="82"/>
                      <a:pt x="82" y="75"/>
                      <a:pt x="88" y="69"/>
                    </a:cubicBezTo>
                    <a:cubicBezTo>
                      <a:pt x="93" y="62"/>
                      <a:pt x="101" y="58"/>
                      <a:pt x="110" y="57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39"/>
                      <a:pt x="111" y="38"/>
                    </a:cubicBezTo>
                    <a:cubicBezTo>
                      <a:pt x="111" y="38"/>
                      <a:pt x="112" y="37"/>
                      <a:pt x="113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6" y="37"/>
                      <a:pt x="126" y="38"/>
                      <a:pt x="127" y="38"/>
                    </a:cubicBezTo>
                    <a:cubicBezTo>
                      <a:pt x="127" y="39"/>
                      <a:pt x="128" y="39"/>
                      <a:pt x="128" y="4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31" y="57"/>
                      <a:pt x="134" y="57"/>
                      <a:pt x="137" y="58"/>
                    </a:cubicBezTo>
                    <a:cubicBezTo>
                      <a:pt x="140" y="59"/>
                      <a:pt x="143" y="60"/>
                      <a:pt x="145" y="61"/>
                    </a:cubicBezTo>
                    <a:cubicBezTo>
                      <a:pt x="147" y="62"/>
                      <a:pt x="149" y="63"/>
                      <a:pt x="151" y="65"/>
                    </a:cubicBezTo>
                    <a:cubicBezTo>
                      <a:pt x="152" y="66"/>
                      <a:pt x="153" y="67"/>
                      <a:pt x="154" y="67"/>
                    </a:cubicBezTo>
                    <a:cubicBezTo>
                      <a:pt x="155" y="68"/>
                      <a:pt x="155" y="68"/>
                      <a:pt x="155" y="69"/>
                    </a:cubicBezTo>
                    <a:cubicBezTo>
                      <a:pt x="156" y="70"/>
                      <a:pt x="156" y="71"/>
                      <a:pt x="156" y="7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8" y="86"/>
                      <a:pt x="148" y="86"/>
                      <a:pt x="147" y="87"/>
                    </a:cubicBezTo>
                    <a:cubicBezTo>
                      <a:pt x="146" y="87"/>
                      <a:pt x="145" y="86"/>
                      <a:pt x="144" y="86"/>
                    </a:cubicBezTo>
                    <a:cubicBezTo>
                      <a:pt x="144" y="86"/>
                      <a:pt x="144" y="85"/>
                      <a:pt x="143" y="85"/>
                    </a:cubicBezTo>
                    <a:cubicBezTo>
                      <a:pt x="142" y="84"/>
                      <a:pt x="141" y="83"/>
                      <a:pt x="140" y="82"/>
                    </a:cubicBezTo>
                    <a:cubicBezTo>
                      <a:pt x="138" y="81"/>
                      <a:pt x="136" y="80"/>
                      <a:pt x="134" y="80"/>
                    </a:cubicBezTo>
                    <a:cubicBezTo>
                      <a:pt x="133" y="79"/>
                      <a:pt x="130" y="78"/>
                      <a:pt x="128" y="77"/>
                    </a:cubicBezTo>
                    <a:cubicBezTo>
                      <a:pt x="125" y="77"/>
                      <a:pt x="123" y="76"/>
                      <a:pt x="120" y="76"/>
                    </a:cubicBezTo>
                    <a:cubicBezTo>
                      <a:pt x="115" y="76"/>
                      <a:pt x="110" y="77"/>
                      <a:pt x="107" y="80"/>
                    </a:cubicBezTo>
                    <a:cubicBezTo>
                      <a:pt x="103" y="83"/>
                      <a:pt x="101" y="86"/>
                      <a:pt x="101" y="90"/>
                    </a:cubicBezTo>
                    <a:cubicBezTo>
                      <a:pt x="101" y="92"/>
                      <a:pt x="102" y="93"/>
                      <a:pt x="102" y="94"/>
                    </a:cubicBezTo>
                    <a:cubicBezTo>
                      <a:pt x="103" y="96"/>
                      <a:pt x="103" y="97"/>
                      <a:pt x="105" y="98"/>
                    </a:cubicBezTo>
                    <a:cubicBezTo>
                      <a:pt x="106" y="99"/>
                      <a:pt x="107" y="100"/>
                      <a:pt x="108" y="101"/>
                    </a:cubicBezTo>
                    <a:cubicBezTo>
                      <a:pt x="109" y="102"/>
                      <a:pt x="111" y="103"/>
                      <a:pt x="113" y="104"/>
                    </a:cubicBezTo>
                    <a:cubicBezTo>
                      <a:pt x="115" y="105"/>
                      <a:pt x="117" y="106"/>
                      <a:pt x="118" y="106"/>
                    </a:cubicBezTo>
                    <a:cubicBezTo>
                      <a:pt x="120" y="107"/>
                      <a:pt x="122" y="108"/>
                      <a:pt x="125" y="109"/>
                    </a:cubicBezTo>
                    <a:cubicBezTo>
                      <a:pt x="128" y="110"/>
                      <a:pt x="130" y="111"/>
                      <a:pt x="132" y="112"/>
                    </a:cubicBezTo>
                    <a:cubicBezTo>
                      <a:pt x="133" y="112"/>
                      <a:pt x="136" y="113"/>
                      <a:pt x="138" y="115"/>
                    </a:cubicBezTo>
                    <a:cubicBezTo>
                      <a:pt x="141" y="116"/>
                      <a:pt x="143" y="117"/>
                      <a:pt x="145" y="119"/>
                    </a:cubicBezTo>
                    <a:cubicBezTo>
                      <a:pt x="147" y="120"/>
                      <a:pt x="149" y="121"/>
                      <a:pt x="151" y="123"/>
                    </a:cubicBezTo>
                    <a:cubicBezTo>
                      <a:pt x="153" y="125"/>
                      <a:pt x="154" y="127"/>
                      <a:pt x="155" y="129"/>
                    </a:cubicBezTo>
                    <a:cubicBezTo>
                      <a:pt x="156" y="131"/>
                      <a:pt x="157" y="133"/>
                      <a:pt x="158" y="136"/>
                    </a:cubicBezTo>
                    <a:cubicBezTo>
                      <a:pt x="159" y="138"/>
                      <a:pt x="159" y="141"/>
                      <a:pt x="159" y="144"/>
                    </a:cubicBezTo>
                    <a:cubicBezTo>
                      <a:pt x="159" y="153"/>
                      <a:pt x="156" y="161"/>
                      <a:pt x="150" y="1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ṧ1ïḍé">
              <a:extLst>
                <a:ext uri="{FF2B5EF4-FFF2-40B4-BE49-F238E27FC236}">
                  <a16:creationId xmlns:a16="http://schemas.microsoft.com/office/drawing/2014/main" xmlns="" id="{80342DDC-AF24-461B-90FA-3AE7C9FA6B78}"/>
                </a:ext>
              </a:extLst>
            </p:cNvPr>
            <p:cNvGrpSpPr/>
            <p:nvPr/>
          </p:nvGrpSpPr>
          <p:grpSpPr>
            <a:xfrm>
              <a:off x="5543526" y="2311733"/>
              <a:ext cx="1104947" cy="1104945"/>
              <a:chOff x="5704654" y="1774206"/>
              <a:chExt cx="1104947" cy="1104945"/>
            </a:xfrm>
          </p:grpSpPr>
          <p:sp>
            <p:nvSpPr>
              <p:cNvPr id="29" name="íṣḷîdê">
                <a:extLst>
                  <a:ext uri="{FF2B5EF4-FFF2-40B4-BE49-F238E27FC236}">
                    <a16:creationId xmlns:a16="http://schemas.microsoft.com/office/drawing/2014/main" xmlns="" id="{461564AE-8977-4EF7-9E27-A92A12D66532}"/>
                  </a:ext>
                </a:extLst>
              </p:cNvPr>
              <p:cNvSpPr/>
              <p:nvPr/>
            </p:nvSpPr>
            <p:spPr>
              <a:xfrm>
                <a:off x="5704654" y="1774206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şļiḑê">
                <a:extLst>
                  <a:ext uri="{FF2B5EF4-FFF2-40B4-BE49-F238E27FC236}">
                    <a16:creationId xmlns:a16="http://schemas.microsoft.com/office/drawing/2014/main" xmlns="" id="{2E7E77FE-A6DB-4E1E-A31D-469CB241FA07}"/>
                  </a:ext>
                </a:extLst>
              </p:cNvPr>
              <p:cNvSpPr/>
              <p:nvPr/>
            </p:nvSpPr>
            <p:spPr bwMode="auto">
              <a:xfrm>
                <a:off x="5945949" y="2010076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îSļïḓê">
              <a:extLst>
                <a:ext uri="{FF2B5EF4-FFF2-40B4-BE49-F238E27FC236}">
                  <a16:creationId xmlns:a16="http://schemas.microsoft.com/office/drawing/2014/main" xmlns="" id="{32242A26-6F60-4216-819A-E14B36B8E9CC}"/>
                </a:ext>
              </a:extLst>
            </p:cNvPr>
            <p:cNvGrpSpPr/>
            <p:nvPr/>
          </p:nvGrpSpPr>
          <p:grpSpPr>
            <a:xfrm>
              <a:off x="6880195" y="3588926"/>
              <a:ext cx="1104947" cy="1104945"/>
              <a:chOff x="7041323" y="3051399"/>
              <a:chExt cx="1104947" cy="1104945"/>
            </a:xfrm>
          </p:grpSpPr>
          <p:sp>
            <p:nvSpPr>
              <p:cNvPr id="27" name="íSļïḑe">
                <a:extLst>
                  <a:ext uri="{FF2B5EF4-FFF2-40B4-BE49-F238E27FC236}">
                    <a16:creationId xmlns:a16="http://schemas.microsoft.com/office/drawing/2014/main" xmlns="" id="{4251870B-F5F0-4202-AAC8-3987132BC2AE}"/>
                  </a:ext>
                </a:extLst>
              </p:cNvPr>
              <p:cNvSpPr/>
              <p:nvPr/>
            </p:nvSpPr>
            <p:spPr>
              <a:xfrm>
                <a:off x="7041323" y="3051399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Sḻïdè">
                <a:extLst>
                  <a:ext uri="{FF2B5EF4-FFF2-40B4-BE49-F238E27FC236}">
                    <a16:creationId xmlns:a16="http://schemas.microsoft.com/office/drawing/2014/main" xmlns="" id="{CC60C195-1864-4129-8605-F2770DB1F894}"/>
                  </a:ext>
                </a:extLst>
              </p:cNvPr>
              <p:cNvSpPr/>
              <p:nvPr/>
            </p:nvSpPr>
            <p:spPr bwMode="auto">
              <a:xfrm>
                <a:off x="7283432" y="3287269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iSḻîde">
              <a:extLst>
                <a:ext uri="{FF2B5EF4-FFF2-40B4-BE49-F238E27FC236}">
                  <a16:creationId xmlns:a16="http://schemas.microsoft.com/office/drawing/2014/main" xmlns="" id="{A8AF4836-4522-40DB-B766-8E12212F9E8B}"/>
                </a:ext>
              </a:extLst>
            </p:cNvPr>
            <p:cNvGrpSpPr/>
            <p:nvPr/>
          </p:nvGrpSpPr>
          <p:grpSpPr>
            <a:xfrm>
              <a:off x="1242888" y="3351468"/>
              <a:ext cx="2935893" cy="1006991"/>
              <a:chOff x="8328246" y="2276873"/>
              <a:chExt cx="2198694" cy="1006991"/>
            </a:xfrm>
          </p:grpSpPr>
          <p:sp>
            <p:nvSpPr>
              <p:cNvPr id="25" name="îṧ1ïḋê">
                <a:extLst>
                  <a:ext uri="{FF2B5EF4-FFF2-40B4-BE49-F238E27FC236}">
                    <a16:creationId xmlns:a16="http://schemas.microsoft.com/office/drawing/2014/main" xmlns="" id="{D4121C54-52B9-4165-8864-887C7A7B1CC9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6" name="íşḻíḓè">
                <a:extLst>
                  <a:ext uri="{FF2B5EF4-FFF2-40B4-BE49-F238E27FC236}">
                    <a16:creationId xmlns:a16="http://schemas.microsoft.com/office/drawing/2014/main" xmlns="" id="{E425FA9D-D363-45C3-8FFB-CF1C23EF9A16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" name="îsľiḑe">
              <a:extLst>
                <a:ext uri="{FF2B5EF4-FFF2-40B4-BE49-F238E27FC236}">
                  <a16:creationId xmlns:a16="http://schemas.microsoft.com/office/drawing/2014/main" xmlns="" id="{C1C185AE-B948-48C6-85C0-D729106E2C65}"/>
                </a:ext>
              </a:extLst>
            </p:cNvPr>
            <p:cNvGrpSpPr/>
            <p:nvPr/>
          </p:nvGrpSpPr>
          <p:grpSpPr>
            <a:xfrm>
              <a:off x="3743325" y="1459168"/>
              <a:ext cx="4705350" cy="790650"/>
              <a:chOff x="1197898" y="2503545"/>
              <a:chExt cx="2198693" cy="790650"/>
            </a:xfrm>
          </p:grpSpPr>
          <p:sp>
            <p:nvSpPr>
              <p:cNvPr id="23" name="îṣḷiḓè">
                <a:extLst>
                  <a:ext uri="{FF2B5EF4-FFF2-40B4-BE49-F238E27FC236}">
                    <a16:creationId xmlns:a16="http://schemas.microsoft.com/office/drawing/2014/main" xmlns="" id="{9E24A385-BA05-4CE5-B897-F15804BA66F3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îṣļíḑe">
                <a:extLst>
                  <a:ext uri="{FF2B5EF4-FFF2-40B4-BE49-F238E27FC236}">
                    <a16:creationId xmlns:a16="http://schemas.microsoft.com/office/drawing/2014/main" xmlns="" id="{CBCCE715-09AA-48BC-9A46-51114E10ED30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40242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šḻiḓè">
              <a:extLst>
                <a:ext uri="{FF2B5EF4-FFF2-40B4-BE49-F238E27FC236}">
                  <a16:creationId xmlns:a16="http://schemas.microsoft.com/office/drawing/2014/main" xmlns="" id="{07A81F5A-9940-49CD-941E-7B9B2876F897}"/>
                </a:ext>
              </a:extLst>
            </p:cNvPr>
            <p:cNvGrpSpPr/>
            <p:nvPr/>
          </p:nvGrpSpPr>
          <p:grpSpPr>
            <a:xfrm>
              <a:off x="7576135" y="5137680"/>
              <a:ext cx="2998876" cy="1006991"/>
              <a:chOff x="1197898" y="2503545"/>
              <a:chExt cx="2198693" cy="1006991"/>
            </a:xfrm>
          </p:grpSpPr>
          <p:sp>
            <p:nvSpPr>
              <p:cNvPr id="21" name="iṡḻïďê">
                <a:extLst>
                  <a:ext uri="{FF2B5EF4-FFF2-40B4-BE49-F238E27FC236}">
                    <a16:creationId xmlns:a16="http://schemas.microsoft.com/office/drawing/2014/main" xmlns="" id="{FE298157-7CA1-4771-B690-A70C3C7425B7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2" name="îṣľíde">
                <a:extLst>
                  <a:ext uri="{FF2B5EF4-FFF2-40B4-BE49-F238E27FC236}">
                    <a16:creationId xmlns:a16="http://schemas.microsoft.com/office/drawing/2014/main" xmlns="" id="{97941F00-1480-4477-A146-DE760A561A03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îšḻïḓê">
              <a:extLst>
                <a:ext uri="{FF2B5EF4-FFF2-40B4-BE49-F238E27FC236}">
                  <a16:creationId xmlns:a16="http://schemas.microsoft.com/office/drawing/2014/main" xmlns="" id="{25E58A64-5CAD-46F8-AB65-B98F6B473A4C}"/>
                </a:ext>
              </a:extLst>
            </p:cNvPr>
            <p:cNvGrpSpPr/>
            <p:nvPr/>
          </p:nvGrpSpPr>
          <p:grpSpPr>
            <a:xfrm>
              <a:off x="8041295" y="3409083"/>
              <a:ext cx="2998876" cy="1006991"/>
              <a:chOff x="1197898" y="2503545"/>
              <a:chExt cx="2198693" cy="1006991"/>
            </a:xfrm>
          </p:grpSpPr>
          <p:sp>
            <p:nvSpPr>
              <p:cNvPr id="19" name="ïṩļïḓé">
                <a:extLst>
                  <a:ext uri="{FF2B5EF4-FFF2-40B4-BE49-F238E27FC236}">
                    <a16:creationId xmlns:a16="http://schemas.microsoft.com/office/drawing/2014/main" xmlns="" id="{A7F12525-129B-47F0-B377-F85301E20ED2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0" name="islíḋê">
                <a:extLst>
                  <a:ext uri="{FF2B5EF4-FFF2-40B4-BE49-F238E27FC236}">
                    <a16:creationId xmlns:a16="http://schemas.microsoft.com/office/drawing/2014/main" xmlns="" id="{36CC9DFB-D93C-489A-A096-E810440E049D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ïṧ1îḋé">
              <a:extLst>
                <a:ext uri="{FF2B5EF4-FFF2-40B4-BE49-F238E27FC236}">
                  <a16:creationId xmlns:a16="http://schemas.microsoft.com/office/drawing/2014/main" xmlns="" id="{AC5DAB4E-F69E-47E0-9FD0-F22F7CB5BE1E}"/>
                </a:ext>
              </a:extLst>
            </p:cNvPr>
            <p:cNvGrpSpPr/>
            <p:nvPr/>
          </p:nvGrpSpPr>
          <p:grpSpPr>
            <a:xfrm>
              <a:off x="1506836" y="5157676"/>
              <a:ext cx="2935893" cy="1006991"/>
              <a:chOff x="8328246" y="2276873"/>
              <a:chExt cx="2198694" cy="1006991"/>
            </a:xfrm>
          </p:grpSpPr>
          <p:sp>
            <p:nvSpPr>
              <p:cNvPr id="17" name="íślídé">
                <a:extLst>
                  <a:ext uri="{FF2B5EF4-FFF2-40B4-BE49-F238E27FC236}">
                    <a16:creationId xmlns:a16="http://schemas.microsoft.com/office/drawing/2014/main" xmlns="" id="{9E6B5834-CFAA-4CBA-BD33-ABE0E4425726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8" name="îślïḑê">
                <a:extLst>
                  <a:ext uri="{FF2B5EF4-FFF2-40B4-BE49-F238E27FC236}">
                    <a16:creationId xmlns:a16="http://schemas.microsoft.com/office/drawing/2014/main" xmlns="" id="{E2725868-8591-466C-8955-28A6215930B1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383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4BD7EFC-1404-4CA4-AA69-8A4E017F5C5F}"/>
              </a:ext>
            </a:extLst>
          </p:cNvPr>
          <p:cNvSpPr/>
          <p:nvPr/>
        </p:nvSpPr>
        <p:spPr>
          <a:xfrm>
            <a:off x="6053137" y="1712734"/>
            <a:ext cx="5211763" cy="4332467"/>
          </a:xfrm>
          <a:custGeom>
            <a:avLst/>
            <a:gdLst>
              <a:gd name="connsiteX0" fmla="*/ 0 w 5211763"/>
              <a:gd name="connsiteY0" fmla="*/ 0 h 4332467"/>
              <a:gd name="connsiteX1" fmla="*/ 5211763 w 5211763"/>
              <a:gd name="connsiteY1" fmla="*/ 2866777 h 4332467"/>
              <a:gd name="connsiteX2" fmla="*/ 5211763 w 5211763"/>
              <a:gd name="connsiteY2" fmla="*/ 4332467 h 4332467"/>
              <a:gd name="connsiteX3" fmla="*/ 0 w 5211763"/>
              <a:gd name="connsiteY3" fmla="*/ 4332467 h 433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1763" h="4332467">
                <a:moveTo>
                  <a:pt x="0" y="0"/>
                </a:moveTo>
                <a:lnTo>
                  <a:pt x="5211763" y="2866777"/>
                </a:lnTo>
                <a:lnTo>
                  <a:pt x="5211763" y="4332467"/>
                </a:lnTo>
                <a:lnTo>
                  <a:pt x="0" y="4332467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611603" y="1475274"/>
            <a:ext cx="3071155" cy="267025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05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33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A75664-1D8B-4541-9E21-CCB988321F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524861"/>
            <a:ext cx="12192000" cy="2227378"/>
            <a:chOff x="0" y="2524861"/>
            <a:chExt cx="12192000" cy="222737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F13A7C4-B372-4F02-A6F0-46FF893034EA}"/>
                </a:ext>
              </a:extLst>
            </p:cNvPr>
            <p:cNvCxnSpPr/>
            <p:nvPr/>
          </p:nvCxnSpPr>
          <p:spPr>
            <a:xfrm>
              <a:off x="2677538" y="2890044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şľïḍè">
              <a:extLst>
                <a:ext uri="{FF2B5EF4-FFF2-40B4-BE49-F238E27FC236}">
                  <a16:creationId xmlns:a16="http://schemas.microsoft.com/office/drawing/2014/main" xmlns="" id="{5BDAAD31-9442-4706-9CEE-B4CD95D42352}"/>
                </a:ext>
              </a:extLst>
            </p:cNvPr>
            <p:cNvSpPr txBox="1"/>
            <p:nvPr/>
          </p:nvSpPr>
          <p:spPr>
            <a:xfrm>
              <a:off x="2088540" y="2589501"/>
              <a:ext cx="1232292" cy="1976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Text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C8143B-45A0-4688-8953-E98C1AFC140B}"/>
                </a:ext>
              </a:extLst>
            </p:cNvPr>
            <p:cNvCxnSpPr/>
            <p:nvPr/>
          </p:nvCxnSpPr>
          <p:spPr>
            <a:xfrm>
              <a:off x="6101517" y="2876516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Sḷîḋe">
              <a:extLst>
                <a:ext uri="{FF2B5EF4-FFF2-40B4-BE49-F238E27FC236}">
                  <a16:creationId xmlns:a16="http://schemas.microsoft.com/office/drawing/2014/main" xmlns="" id="{BCDA0BC8-F29E-4FE6-8D3E-55F7AC5052FF}"/>
                </a:ext>
              </a:extLst>
            </p:cNvPr>
            <p:cNvSpPr txBox="1"/>
            <p:nvPr/>
          </p:nvSpPr>
          <p:spPr>
            <a:xfrm>
              <a:off x="5485198" y="2524861"/>
              <a:ext cx="1232292" cy="1976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Text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CF3F4CA-3FA0-4065-A4CA-F815971FDC1C}"/>
                </a:ext>
              </a:extLst>
            </p:cNvPr>
            <p:cNvCxnSpPr/>
            <p:nvPr/>
          </p:nvCxnSpPr>
          <p:spPr>
            <a:xfrm>
              <a:off x="9523597" y="2890044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šliḑè">
              <a:extLst>
                <a:ext uri="{FF2B5EF4-FFF2-40B4-BE49-F238E27FC236}">
                  <a16:creationId xmlns:a16="http://schemas.microsoft.com/office/drawing/2014/main" xmlns="" id="{0CD2AC83-6C9C-46FC-8787-97D7C334C0BB}"/>
                </a:ext>
              </a:extLst>
            </p:cNvPr>
            <p:cNvSpPr txBox="1"/>
            <p:nvPr/>
          </p:nvSpPr>
          <p:spPr>
            <a:xfrm>
              <a:off x="8907450" y="2574868"/>
              <a:ext cx="1232292" cy="1976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Text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4685878-1430-4DAA-A04D-84E5F148CCB8}"/>
                </a:ext>
              </a:extLst>
            </p:cNvPr>
            <p:cNvCxnSpPr/>
            <p:nvPr/>
          </p:nvCxnSpPr>
          <p:spPr>
            <a:xfrm>
              <a:off x="4384787" y="3822402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ṣlíḋê">
              <a:extLst>
                <a:ext uri="{FF2B5EF4-FFF2-40B4-BE49-F238E27FC236}">
                  <a16:creationId xmlns:a16="http://schemas.microsoft.com/office/drawing/2014/main" xmlns="" id="{A42A33E9-E327-4E66-BEE1-C80B29217C6E}"/>
                </a:ext>
              </a:extLst>
            </p:cNvPr>
            <p:cNvSpPr txBox="1"/>
            <p:nvPr/>
          </p:nvSpPr>
          <p:spPr>
            <a:xfrm>
              <a:off x="3779898" y="4526393"/>
              <a:ext cx="1232292" cy="22584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</a:rPr>
                <a:t>Text here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918DA0C-FA94-4EE1-80E6-470F10F94B65}"/>
                </a:ext>
              </a:extLst>
            </p:cNvPr>
            <p:cNvCxnSpPr/>
            <p:nvPr/>
          </p:nvCxnSpPr>
          <p:spPr>
            <a:xfrm>
              <a:off x="7780351" y="3808874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ï$lïďè">
              <a:extLst>
                <a:ext uri="{FF2B5EF4-FFF2-40B4-BE49-F238E27FC236}">
                  <a16:creationId xmlns:a16="http://schemas.microsoft.com/office/drawing/2014/main" xmlns="" id="{5B2C8284-590E-460A-9A00-C0B1852F6786}"/>
                </a:ext>
              </a:extLst>
            </p:cNvPr>
            <p:cNvSpPr txBox="1"/>
            <p:nvPr/>
          </p:nvSpPr>
          <p:spPr>
            <a:xfrm>
              <a:off x="7197942" y="4465855"/>
              <a:ext cx="1232292" cy="22584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</a:rPr>
                <a:t>Text here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16" name="iSḷîḍé">
              <a:extLst>
                <a:ext uri="{FF2B5EF4-FFF2-40B4-BE49-F238E27FC236}">
                  <a16:creationId xmlns:a16="http://schemas.microsoft.com/office/drawing/2014/main" xmlns="" id="{5F959F8E-7003-4430-978B-ECD359182155}"/>
                </a:ext>
              </a:extLst>
            </p:cNvPr>
            <p:cNvSpPr/>
            <p:nvPr/>
          </p:nvSpPr>
          <p:spPr>
            <a:xfrm flipV="1">
              <a:off x="3414799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ľîḑé">
              <a:extLst>
                <a:ext uri="{FF2B5EF4-FFF2-40B4-BE49-F238E27FC236}">
                  <a16:creationId xmlns:a16="http://schemas.microsoft.com/office/drawing/2014/main" xmlns="" id="{F128163D-2E1E-4160-982C-61C0B921E444}"/>
                </a:ext>
              </a:extLst>
            </p:cNvPr>
            <p:cNvSpPr/>
            <p:nvPr/>
          </p:nvSpPr>
          <p:spPr>
            <a:xfrm>
              <a:off x="1712744" y="362517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ļîḓê">
              <a:extLst>
                <a:ext uri="{FF2B5EF4-FFF2-40B4-BE49-F238E27FC236}">
                  <a16:creationId xmlns:a16="http://schemas.microsoft.com/office/drawing/2014/main" xmlns="" id="{35261E5A-2C38-48EA-AA3F-A8B9223C4929}"/>
                </a:ext>
              </a:extLst>
            </p:cNvPr>
            <p:cNvSpPr/>
            <p:nvPr/>
          </p:nvSpPr>
          <p:spPr>
            <a:xfrm flipV="1">
              <a:off x="6818910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lîďé">
              <a:extLst>
                <a:ext uri="{FF2B5EF4-FFF2-40B4-BE49-F238E27FC236}">
                  <a16:creationId xmlns:a16="http://schemas.microsoft.com/office/drawing/2014/main" xmlns="" id="{30CAC833-CF92-4AB4-A6D2-CC936C35DDB9}"/>
                </a:ext>
              </a:extLst>
            </p:cNvPr>
            <p:cNvSpPr/>
            <p:nvPr/>
          </p:nvSpPr>
          <p:spPr>
            <a:xfrm>
              <a:off x="5124084" y="3625170"/>
              <a:ext cx="1931487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ṡḷîďe">
              <a:extLst>
                <a:ext uri="{FF2B5EF4-FFF2-40B4-BE49-F238E27FC236}">
                  <a16:creationId xmlns:a16="http://schemas.microsoft.com/office/drawing/2014/main" xmlns="" id="{DA5D58EA-8340-47E1-A26F-F5FB9FA8D340}"/>
                </a:ext>
              </a:extLst>
            </p:cNvPr>
            <p:cNvSpPr/>
            <p:nvPr/>
          </p:nvSpPr>
          <p:spPr>
            <a:xfrm>
              <a:off x="8528195" y="362517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ṡlíḑe">
              <a:extLst>
                <a:ext uri="{FF2B5EF4-FFF2-40B4-BE49-F238E27FC236}">
                  <a16:creationId xmlns:a16="http://schemas.microsoft.com/office/drawing/2014/main" xmlns="" id="{E1A01C57-2115-4039-8654-4B40C3D0D020}"/>
                </a:ext>
              </a:extLst>
            </p:cNvPr>
            <p:cNvSpPr/>
            <p:nvPr/>
          </p:nvSpPr>
          <p:spPr>
            <a:xfrm>
              <a:off x="2459720" y="3364970"/>
              <a:ext cx="440366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ṩľîḍê">
              <a:extLst>
                <a:ext uri="{FF2B5EF4-FFF2-40B4-BE49-F238E27FC236}">
                  <a16:creationId xmlns:a16="http://schemas.microsoft.com/office/drawing/2014/main" xmlns="" id="{40167F3E-1C9A-4DE5-8DFD-83D5B1E1B564}"/>
                </a:ext>
              </a:extLst>
            </p:cNvPr>
            <p:cNvSpPr/>
            <p:nvPr/>
          </p:nvSpPr>
          <p:spPr>
            <a:xfrm>
              <a:off x="7563330" y="3364970"/>
              <a:ext cx="440366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şḻîḓe">
              <a:extLst>
                <a:ext uri="{FF2B5EF4-FFF2-40B4-BE49-F238E27FC236}">
                  <a16:creationId xmlns:a16="http://schemas.microsoft.com/office/drawing/2014/main" xmlns="" id="{E67CC55E-F8C4-4823-BDC1-C21A273E2BB9}"/>
                </a:ext>
              </a:extLst>
            </p:cNvPr>
            <p:cNvSpPr/>
            <p:nvPr/>
          </p:nvSpPr>
          <p:spPr>
            <a:xfrm>
              <a:off x="4160755" y="3364970"/>
              <a:ext cx="440366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ļíḍe">
              <a:extLst>
                <a:ext uri="{FF2B5EF4-FFF2-40B4-BE49-F238E27FC236}">
                  <a16:creationId xmlns:a16="http://schemas.microsoft.com/office/drawing/2014/main" xmlns="" id="{E6F1253E-16B6-473C-9109-193566219AAC}"/>
                </a:ext>
              </a:extLst>
            </p:cNvPr>
            <p:cNvSpPr/>
            <p:nvPr/>
          </p:nvSpPr>
          <p:spPr>
            <a:xfrm>
              <a:off x="9304787" y="3364970"/>
              <a:ext cx="439321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1iḋe">
              <a:extLst>
                <a:ext uri="{FF2B5EF4-FFF2-40B4-BE49-F238E27FC236}">
                  <a16:creationId xmlns:a16="http://schemas.microsoft.com/office/drawing/2014/main" xmlns="" id="{0707479B-8F1B-40AB-865C-E1607BECD2F6}"/>
                </a:ext>
              </a:extLst>
            </p:cNvPr>
            <p:cNvSpPr/>
            <p:nvPr/>
          </p:nvSpPr>
          <p:spPr>
            <a:xfrm>
              <a:off x="5888081" y="3364970"/>
              <a:ext cx="439321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ļiḑe">
              <a:extLst>
                <a:ext uri="{FF2B5EF4-FFF2-40B4-BE49-F238E27FC236}">
                  <a16:creationId xmlns:a16="http://schemas.microsoft.com/office/drawing/2014/main" xmlns="" id="{C0A34117-881B-4A30-931D-D800B16228DB}"/>
                </a:ext>
              </a:extLst>
            </p:cNvPr>
            <p:cNvSpPr txBox="1"/>
            <p:nvPr/>
          </p:nvSpPr>
          <p:spPr>
            <a:xfrm>
              <a:off x="2442873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7" name="îsľíḋe">
              <a:extLst>
                <a:ext uri="{FF2B5EF4-FFF2-40B4-BE49-F238E27FC236}">
                  <a16:creationId xmlns:a16="http://schemas.microsoft.com/office/drawing/2014/main" xmlns="" id="{177DFE08-9D2D-4485-A721-EFC9A3DB7CF9}"/>
                </a:ext>
              </a:extLst>
            </p:cNvPr>
            <p:cNvSpPr txBox="1"/>
            <p:nvPr/>
          </p:nvSpPr>
          <p:spPr>
            <a:xfrm>
              <a:off x="4143282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8" name="îšľíḑê">
              <a:extLst>
                <a:ext uri="{FF2B5EF4-FFF2-40B4-BE49-F238E27FC236}">
                  <a16:creationId xmlns:a16="http://schemas.microsoft.com/office/drawing/2014/main" xmlns="" id="{DFF170CA-0E5F-4B84-BA2B-3843B2AEE5B0}"/>
                </a:ext>
              </a:extLst>
            </p:cNvPr>
            <p:cNvSpPr txBox="1"/>
            <p:nvPr/>
          </p:nvSpPr>
          <p:spPr>
            <a:xfrm>
              <a:off x="5875590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9" name="ïšļîḍê">
              <a:extLst>
                <a:ext uri="{FF2B5EF4-FFF2-40B4-BE49-F238E27FC236}">
                  <a16:creationId xmlns:a16="http://schemas.microsoft.com/office/drawing/2014/main" xmlns="" id="{131E6923-B59A-4ABF-B91D-F3BA08DD7992}"/>
                </a:ext>
              </a:extLst>
            </p:cNvPr>
            <p:cNvSpPr txBox="1"/>
            <p:nvPr/>
          </p:nvSpPr>
          <p:spPr>
            <a:xfrm>
              <a:off x="7556755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0" name="îṧ1iḍe">
              <a:extLst>
                <a:ext uri="{FF2B5EF4-FFF2-40B4-BE49-F238E27FC236}">
                  <a16:creationId xmlns:a16="http://schemas.microsoft.com/office/drawing/2014/main" xmlns="" id="{A5EB1F8A-1999-41E2-83F3-9411700639AB}"/>
                </a:ext>
              </a:extLst>
            </p:cNvPr>
            <p:cNvSpPr txBox="1"/>
            <p:nvPr/>
          </p:nvSpPr>
          <p:spPr>
            <a:xfrm>
              <a:off x="9297058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31" name="iṡlíďè">
              <a:extLst>
                <a:ext uri="{FF2B5EF4-FFF2-40B4-BE49-F238E27FC236}">
                  <a16:creationId xmlns:a16="http://schemas.microsoft.com/office/drawing/2014/main" xmlns="" id="{21EB5D27-A261-4367-9417-08DF2919A997}"/>
                </a:ext>
              </a:extLst>
            </p:cNvPr>
            <p:cNvSpPr/>
            <p:nvPr/>
          </p:nvSpPr>
          <p:spPr>
            <a:xfrm flipV="1">
              <a:off x="10240644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šľîdé">
              <a:extLst>
                <a:ext uri="{FF2B5EF4-FFF2-40B4-BE49-F238E27FC236}">
                  <a16:creationId xmlns:a16="http://schemas.microsoft.com/office/drawing/2014/main" xmlns="" id="{DCC366CB-88C5-4664-93E5-0BC4FA29320F}"/>
                </a:ext>
              </a:extLst>
            </p:cNvPr>
            <p:cNvSpPr/>
            <p:nvPr/>
          </p:nvSpPr>
          <p:spPr>
            <a:xfrm flipV="1">
              <a:off x="0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7928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33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91AA00-A5C6-4A42-BA60-353C8CCE8BC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5959"/>
            <a:ext cx="10850563" cy="2129250"/>
            <a:chOff x="669925" y="2255959"/>
            <a:chExt cx="10850563" cy="2129250"/>
          </a:xfrm>
        </p:grpSpPr>
        <p:grpSp>
          <p:nvGrpSpPr>
            <p:cNvPr id="6" name="íṩḻiḑè">
              <a:extLst>
                <a:ext uri="{FF2B5EF4-FFF2-40B4-BE49-F238E27FC236}">
                  <a16:creationId xmlns:a16="http://schemas.microsoft.com/office/drawing/2014/main" xmlns="" id="{A5F08260-6899-4700-8E2A-8E206D944C0B}"/>
                </a:ext>
              </a:extLst>
            </p:cNvPr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7" name="îṧḷíḓè">
                <a:extLst>
                  <a:ext uri="{FF2B5EF4-FFF2-40B4-BE49-F238E27FC236}">
                    <a16:creationId xmlns:a16="http://schemas.microsoft.com/office/drawing/2014/main" xmlns="" id="{1D3679AE-EA17-438D-B3EB-A53AF49F5279}"/>
                  </a:ext>
                </a:extLst>
              </p:cNvPr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ṧḷiḍè">
                <a:extLst>
                  <a:ext uri="{FF2B5EF4-FFF2-40B4-BE49-F238E27FC236}">
                    <a16:creationId xmlns:a16="http://schemas.microsoft.com/office/drawing/2014/main" xmlns="" id="{200668F8-CBF6-4E06-B409-085C24F00346}"/>
                  </a:ext>
                </a:extLst>
              </p:cNvPr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íṥ1iḑe">
              <a:extLst>
                <a:ext uri="{FF2B5EF4-FFF2-40B4-BE49-F238E27FC236}">
                  <a16:creationId xmlns:a16="http://schemas.microsoft.com/office/drawing/2014/main" xmlns="" id="{8BE360C7-B704-464A-B752-C02107770502}"/>
                </a:ext>
              </a:extLst>
            </p:cNvPr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5" name="îSḷîḑê">
                <a:extLst>
                  <a:ext uri="{FF2B5EF4-FFF2-40B4-BE49-F238E27FC236}">
                    <a16:creationId xmlns:a16="http://schemas.microsoft.com/office/drawing/2014/main" xmlns="" id="{2BCBED8D-E436-4BB4-B0BA-D9B7A4C59784}"/>
                  </a:ext>
                </a:extLst>
              </p:cNvPr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ṡḷíḍê">
                <a:extLst>
                  <a:ext uri="{FF2B5EF4-FFF2-40B4-BE49-F238E27FC236}">
                    <a16:creationId xmlns:a16="http://schemas.microsoft.com/office/drawing/2014/main" xmlns="" id="{8EB86FDA-20CF-4FDD-B303-A7661EAB66C4}"/>
                  </a:ext>
                </a:extLst>
              </p:cNvPr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ṥḷidé">
              <a:extLst>
                <a:ext uri="{FF2B5EF4-FFF2-40B4-BE49-F238E27FC236}">
                  <a16:creationId xmlns:a16="http://schemas.microsoft.com/office/drawing/2014/main" xmlns="" id="{CFC85065-D1A2-4665-941B-3EE8EC22614E}"/>
                </a:ext>
              </a:extLst>
            </p:cNvPr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3" name="ïśḻiďê">
                <a:extLst>
                  <a:ext uri="{FF2B5EF4-FFF2-40B4-BE49-F238E27FC236}">
                    <a16:creationId xmlns:a16="http://schemas.microsoft.com/office/drawing/2014/main" xmlns="" id="{AC8C23F4-AA93-4E69-ACE4-F69232B80A07}"/>
                  </a:ext>
                </a:extLst>
              </p:cNvPr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Sḷïdé">
                <a:extLst>
                  <a:ext uri="{FF2B5EF4-FFF2-40B4-BE49-F238E27FC236}">
                    <a16:creationId xmlns:a16="http://schemas.microsoft.com/office/drawing/2014/main" xmlns="" id="{BCBFCA64-418B-454C-8AA1-39846106273D}"/>
                  </a:ext>
                </a:extLst>
              </p:cNvPr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iś1îḑ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669925" y="3829612"/>
              <a:ext cx="3198474" cy="55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ṧḻïḓê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îŝlîḑ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345351" y="3820886"/>
              <a:ext cx="3175136" cy="56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śľïḍè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510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B0067A-9A08-4F05-A2BB-7436C3CEF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50562" cy="5016500"/>
            <a:chOff x="669926" y="1130300"/>
            <a:chExt cx="10850562" cy="5016500"/>
          </a:xfrm>
        </p:grpSpPr>
        <p:grpSp>
          <p:nvGrpSpPr>
            <p:cNvPr id="6" name="ïṡlíďè">
              <a:extLst>
                <a:ext uri="{FF2B5EF4-FFF2-40B4-BE49-F238E27FC236}">
                  <a16:creationId xmlns:a16="http://schemas.microsoft.com/office/drawing/2014/main" xmlns="" id="{A9562653-4E6B-47AF-A546-7048E509C09A}"/>
                </a:ext>
              </a:extLst>
            </p:cNvPr>
            <p:cNvGrpSpPr/>
            <p:nvPr/>
          </p:nvGrpSpPr>
          <p:grpSpPr>
            <a:xfrm>
              <a:off x="669926" y="2181856"/>
              <a:ext cx="10850562" cy="1966555"/>
              <a:chOff x="669926" y="1726375"/>
              <a:chExt cx="10850562" cy="2363312"/>
            </a:xfrm>
          </p:grpSpPr>
          <p:sp>
            <p:nvSpPr>
              <p:cNvPr id="53" name="ïSļiḑe">
                <a:extLst>
                  <a:ext uri="{FF2B5EF4-FFF2-40B4-BE49-F238E27FC236}">
                    <a16:creationId xmlns:a16="http://schemas.microsoft.com/office/drawing/2014/main" xmlns="" id="{9FF7EBE0-139E-48FF-8FA7-120BE2303B1D}"/>
                  </a:ext>
                </a:extLst>
              </p:cNvPr>
              <p:cNvSpPr/>
              <p:nvPr/>
            </p:nvSpPr>
            <p:spPr bwMode="auto">
              <a:xfrm>
                <a:off x="669926" y="3378130"/>
                <a:ext cx="2660798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54" name="íšļidé">
                <a:extLst>
                  <a:ext uri="{FF2B5EF4-FFF2-40B4-BE49-F238E27FC236}">
                    <a16:creationId xmlns:a16="http://schemas.microsoft.com/office/drawing/2014/main" xmlns="" id="{57EB2590-9340-4DA0-8B65-F87B1D0CE818}"/>
                  </a:ext>
                </a:extLst>
              </p:cNvPr>
              <p:cNvSpPr/>
              <p:nvPr/>
            </p:nvSpPr>
            <p:spPr bwMode="auto">
              <a:xfrm>
                <a:off x="2825800" y="3050477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5" name="iśḻîde">
                <a:extLst>
                  <a:ext uri="{FF2B5EF4-FFF2-40B4-BE49-F238E27FC236}">
                    <a16:creationId xmlns:a16="http://schemas.microsoft.com/office/drawing/2014/main" xmlns="" id="{6466ED33-5488-4417-904B-330F699009AE}"/>
                  </a:ext>
                </a:extLst>
              </p:cNvPr>
              <p:cNvSpPr/>
              <p:nvPr/>
            </p:nvSpPr>
            <p:spPr bwMode="auto">
              <a:xfrm>
                <a:off x="4366395" y="2723984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6" name="î$1îḍe">
                <a:extLst>
                  <a:ext uri="{FF2B5EF4-FFF2-40B4-BE49-F238E27FC236}">
                    <a16:creationId xmlns:a16="http://schemas.microsoft.com/office/drawing/2014/main" xmlns="" id="{7CF4CED4-75A3-417E-87E8-8AC4B72155E2}"/>
                  </a:ext>
                </a:extLst>
              </p:cNvPr>
              <p:cNvSpPr/>
              <p:nvPr/>
            </p:nvSpPr>
            <p:spPr bwMode="auto">
              <a:xfrm rot="10800000">
                <a:off x="2832924" y="3755075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ṡ1idê">
                <a:extLst>
                  <a:ext uri="{FF2B5EF4-FFF2-40B4-BE49-F238E27FC236}">
                    <a16:creationId xmlns:a16="http://schemas.microsoft.com/office/drawing/2014/main" xmlns="" id="{3426F723-4447-4208-A213-AA35799947A7}"/>
                  </a:ext>
                </a:extLst>
              </p:cNvPr>
              <p:cNvSpPr/>
              <p:nvPr/>
            </p:nvSpPr>
            <p:spPr bwMode="auto">
              <a:xfrm rot="10800000">
                <a:off x="5898084" y="3109048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ṧlïďè">
                <a:extLst>
                  <a:ext uri="{FF2B5EF4-FFF2-40B4-BE49-F238E27FC236}">
                    <a16:creationId xmlns:a16="http://schemas.microsoft.com/office/drawing/2014/main" xmlns="" id="{0D048A67-F58E-4F28-A2D0-2A7C5FA6A86A}"/>
                  </a:ext>
                </a:extLst>
              </p:cNvPr>
              <p:cNvSpPr/>
              <p:nvPr/>
            </p:nvSpPr>
            <p:spPr bwMode="auto">
              <a:xfrm>
                <a:off x="5884726" y="2397491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9" name="ïṩḻîḑê">
                <a:extLst>
                  <a:ext uri="{FF2B5EF4-FFF2-40B4-BE49-F238E27FC236}">
                    <a16:creationId xmlns:a16="http://schemas.microsoft.com/office/drawing/2014/main" xmlns="" id="{8F31D863-1C3D-4F82-B06E-29D7074B9189}"/>
                  </a:ext>
                </a:extLst>
              </p:cNvPr>
              <p:cNvSpPr/>
              <p:nvPr/>
            </p:nvSpPr>
            <p:spPr bwMode="auto">
              <a:xfrm rot="10800000">
                <a:off x="7420869" y="2774437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ṡľídè">
                <a:extLst>
                  <a:ext uri="{FF2B5EF4-FFF2-40B4-BE49-F238E27FC236}">
                    <a16:creationId xmlns:a16="http://schemas.microsoft.com/office/drawing/2014/main" xmlns="" id="{F14ED181-D80E-4CA4-ACCB-EA9F4DE5D9D7}"/>
                  </a:ext>
                </a:extLst>
              </p:cNvPr>
              <p:cNvSpPr/>
              <p:nvPr/>
            </p:nvSpPr>
            <p:spPr bwMode="auto">
              <a:xfrm>
                <a:off x="7403058" y="2062879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61" name="íşľîḍê">
                <a:extLst>
                  <a:ext uri="{FF2B5EF4-FFF2-40B4-BE49-F238E27FC236}">
                    <a16:creationId xmlns:a16="http://schemas.microsoft.com/office/drawing/2014/main" xmlns="" id="{AEB695AE-F6F3-43AF-A016-B53E884B789E}"/>
                  </a:ext>
                </a:extLst>
              </p:cNvPr>
              <p:cNvSpPr/>
              <p:nvPr/>
            </p:nvSpPr>
            <p:spPr bwMode="auto">
              <a:xfrm rot="10800000">
                <a:off x="4361942" y="3446100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śļíḋe">
                <a:extLst>
                  <a:ext uri="{FF2B5EF4-FFF2-40B4-BE49-F238E27FC236}">
                    <a16:creationId xmlns:a16="http://schemas.microsoft.com/office/drawing/2014/main" xmlns="" id="{EA071D77-6299-47E7-A1BC-5B51C76D2DD0}"/>
                  </a:ext>
                </a:extLst>
              </p:cNvPr>
              <p:cNvSpPr/>
              <p:nvPr/>
            </p:nvSpPr>
            <p:spPr bwMode="auto">
              <a:xfrm rot="10800000">
                <a:off x="8939200" y="2440984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ṡḻîḋè">
                <a:extLst>
                  <a:ext uri="{FF2B5EF4-FFF2-40B4-BE49-F238E27FC236}">
                    <a16:creationId xmlns:a16="http://schemas.microsoft.com/office/drawing/2014/main" xmlns="" id="{ED1793B2-3DBE-463C-AEEB-4A8539B53038}"/>
                  </a:ext>
                </a:extLst>
              </p:cNvPr>
              <p:cNvSpPr/>
              <p:nvPr/>
            </p:nvSpPr>
            <p:spPr bwMode="auto">
              <a:xfrm>
                <a:off x="8943653" y="1726375"/>
                <a:ext cx="2576835" cy="711557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ïṧḻiḓê">
              <a:extLst>
                <a:ext uri="{FF2B5EF4-FFF2-40B4-BE49-F238E27FC236}">
                  <a16:creationId xmlns:a16="http://schemas.microsoft.com/office/drawing/2014/main" xmlns="" id="{181A75B3-785B-47EC-B75D-180B52106A0D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51" name="íṡľîďé">
                <a:extLst>
                  <a:ext uri="{FF2B5EF4-FFF2-40B4-BE49-F238E27FC236}">
                    <a16:creationId xmlns:a16="http://schemas.microsoft.com/office/drawing/2014/main" xmlns="" id="{35D27BFD-9180-4C2A-B416-A151FA75B52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52" name="işļíďe">
                <a:extLst>
                  <a:ext uri="{FF2B5EF4-FFF2-40B4-BE49-F238E27FC236}">
                    <a16:creationId xmlns:a16="http://schemas.microsoft.com/office/drawing/2014/main" xmlns="" id="{09050BC7-9099-4E60-8BE4-E2EA00F5FAD5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AA622A8-8183-4782-A4A5-6DF01B92BB53}"/>
                </a:ext>
              </a:extLst>
            </p:cNvPr>
            <p:cNvCxnSpPr/>
            <p:nvPr/>
          </p:nvCxnSpPr>
          <p:spPr>
            <a:xfrm>
              <a:off x="669926" y="4813500"/>
              <a:ext cx="1085056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ŝlíḍè">
              <a:extLst>
                <a:ext uri="{FF2B5EF4-FFF2-40B4-BE49-F238E27FC236}">
                  <a16:creationId xmlns:a16="http://schemas.microsoft.com/office/drawing/2014/main" xmlns="" id="{02966B0C-BB54-40F6-A1EA-F42471126436}"/>
                </a:ext>
              </a:extLst>
            </p:cNvPr>
            <p:cNvGrpSpPr/>
            <p:nvPr/>
          </p:nvGrpSpPr>
          <p:grpSpPr>
            <a:xfrm>
              <a:off x="673100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45" name="iŝlîḍê">
                <a:extLst>
                  <a:ext uri="{FF2B5EF4-FFF2-40B4-BE49-F238E27FC236}">
                    <a16:creationId xmlns:a16="http://schemas.microsoft.com/office/drawing/2014/main" xmlns="" id="{EEF90E27-7736-4217-B1E5-ADD588C9C5BC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9" name="îṥľïḓe">
                  <a:extLst>
                    <a:ext uri="{FF2B5EF4-FFF2-40B4-BE49-F238E27FC236}">
                      <a16:creationId xmlns:a16="http://schemas.microsoft.com/office/drawing/2014/main" xmlns="" id="{FBC6DF09-FCD2-4E57-B557-9F103A335C85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îsľíḍé">
                  <a:extLst>
                    <a:ext uri="{FF2B5EF4-FFF2-40B4-BE49-F238E27FC236}">
                      <a16:creationId xmlns:a16="http://schemas.microsoft.com/office/drawing/2014/main" xmlns="" id="{3F45D60B-A46F-4AB8-A530-AEB442A946B9}"/>
                    </a:ext>
                  </a:extLst>
                </p:cNvPr>
                <p:cNvSpPr/>
                <p:nvPr/>
              </p:nvSpPr>
              <p:spPr bwMode="auto">
                <a:xfrm>
                  <a:off x="1904496" y="4608382"/>
                  <a:ext cx="347606" cy="33475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6" name="íṡlïḑé">
                <a:extLst>
                  <a:ext uri="{FF2B5EF4-FFF2-40B4-BE49-F238E27FC236}">
                    <a16:creationId xmlns:a16="http://schemas.microsoft.com/office/drawing/2014/main" xmlns="" id="{38A1F9DD-07F8-4B98-A0D0-8AAD5E4BAD5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7" name="îṥlîḓè">
                  <a:extLst>
                    <a:ext uri="{FF2B5EF4-FFF2-40B4-BE49-F238E27FC236}">
                      <a16:creationId xmlns:a16="http://schemas.microsoft.com/office/drawing/2014/main" xmlns="" id="{24CBC826-002E-4B71-8291-B729E4BED0E3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8" name="ï$1iďé">
                  <a:extLst>
                    <a:ext uri="{FF2B5EF4-FFF2-40B4-BE49-F238E27FC236}">
                      <a16:creationId xmlns:a16="http://schemas.microsoft.com/office/drawing/2014/main" xmlns="" id="{A818DAC0-BFF6-48E7-BF43-D9CB294CE7DF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0" name="íŝľïḓe">
              <a:extLst>
                <a:ext uri="{FF2B5EF4-FFF2-40B4-BE49-F238E27FC236}">
                  <a16:creationId xmlns:a16="http://schemas.microsoft.com/office/drawing/2014/main" xmlns="" id="{3E22F184-5110-4AEF-91A7-7AECFADA0813}"/>
                </a:ext>
              </a:extLst>
            </p:cNvPr>
            <p:cNvGrpSpPr/>
            <p:nvPr/>
          </p:nvGrpSpPr>
          <p:grpSpPr>
            <a:xfrm>
              <a:off x="2526182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9" name="íSľïďê">
                <a:extLst>
                  <a:ext uri="{FF2B5EF4-FFF2-40B4-BE49-F238E27FC236}">
                    <a16:creationId xmlns:a16="http://schemas.microsoft.com/office/drawing/2014/main" xmlns="" id="{C8C1B28D-8402-4B93-9449-6F97EFA49D78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3" name="ïṣ1ïḑè">
                  <a:extLst>
                    <a:ext uri="{FF2B5EF4-FFF2-40B4-BE49-F238E27FC236}">
                      <a16:creationId xmlns:a16="http://schemas.microsoft.com/office/drawing/2014/main" xmlns="" id="{3FC487D0-A815-4107-8A36-7C156E98B5FA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iSľîḑé">
                  <a:extLst>
                    <a:ext uri="{FF2B5EF4-FFF2-40B4-BE49-F238E27FC236}">
                      <a16:creationId xmlns:a16="http://schemas.microsoft.com/office/drawing/2014/main" xmlns="" id="{D7D8818F-F646-4A5A-ACCA-86AF29F4E2DB}"/>
                    </a:ext>
                  </a:extLst>
                </p:cNvPr>
                <p:cNvSpPr/>
                <p:nvPr/>
              </p:nvSpPr>
              <p:spPr bwMode="auto">
                <a:xfrm>
                  <a:off x="1904496" y="4603526"/>
                  <a:ext cx="347606" cy="344467"/>
                </a:xfrm>
                <a:custGeom>
                  <a:avLst/>
                  <a:gdLst>
                    <a:gd name="connsiteX0" fmla="*/ 509642 w 605882"/>
                    <a:gd name="connsiteY0" fmla="*/ 502443 h 600411"/>
                    <a:gd name="connsiteX1" fmla="*/ 515394 w 605882"/>
                    <a:gd name="connsiteY1" fmla="*/ 505314 h 600411"/>
                    <a:gd name="connsiteX2" fmla="*/ 515394 w 605882"/>
                    <a:gd name="connsiteY2" fmla="*/ 509621 h 600411"/>
                    <a:gd name="connsiteX3" fmla="*/ 525460 w 605882"/>
                    <a:gd name="connsiteY3" fmla="*/ 502443 h 600411"/>
                    <a:gd name="connsiteX4" fmla="*/ 531211 w 605882"/>
                    <a:gd name="connsiteY4" fmla="*/ 511056 h 600411"/>
                    <a:gd name="connsiteX5" fmla="*/ 542715 w 605882"/>
                    <a:gd name="connsiteY5" fmla="*/ 526846 h 600411"/>
                    <a:gd name="connsiteX6" fmla="*/ 544153 w 605882"/>
                    <a:gd name="connsiteY6" fmla="*/ 536894 h 600411"/>
                    <a:gd name="connsiteX7" fmla="*/ 539839 w 605882"/>
                    <a:gd name="connsiteY7" fmla="*/ 552684 h 600411"/>
                    <a:gd name="connsiteX8" fmla="*/ 531211 w 605882"/>
                    <a:gd name="connsiteY8" fmla="*/ 556990 h 600411"/>
                    <a:gd name="connsiteX9" fmla="*/ 522584 w 605882"/>
                    <a:gd name="connsiteY9" fmla="*/ 555555 h 600411"/>
                    <a:gd name="connsiteX10" fmla="*/ 515394 w 605882"/>
                    <a:gd name="connsiteY10" fmla="*/ 549813 h 600411"/>
                    <a:gd name="connsiteX11" fmla="*/ 508204 w 605882"/>
                    <a:gd name="connsiteY11" fmla="*/ 542636 h 600411"/>
                    <a:gd name="connsiteX12" fmla="*/ 488072 w 605882"/>
                    <a:gd name="connsiteY12" fmla="*/ 548377 h 600411"/>
                    <a:gd name="connsiteX13" fmla="*/ 479444 w 605882"/>
                    <a:gd name="connsiteY13" fmla="*/ 548377 h 600411"/>
                    <a:gd name="connsiteX14" fmla="*/ 478006 w 605882"/>
                    <a:gd name="connsiteY14" fmla="*/ 536894 h 600411"/>
                    <a:gd name="connsiteX15" fmla="*/ 476568 w 605882"/>
                    <a:gd name="connsiteY15" fmla="*/ 523975 h 600411"/>
                    <a:gd name="connsiteX16" fmla="*/ 488072 w 605882"/>
                    <a:gd name="connsiteY16" fmla="*/ 518233 h 600411"/>
                    <a:gd name="connsiteX17" fmla="*/ 493824 w 605882"/>
                    <a:gd name="connsiteY17" fmla="*/ 509621 h 600411"/>
                    <a:gd name="connsiteX18" fmla="*/ 501014 w 605882"/>
                    <a:gd name="connsiteY18" fmla="*/ 509621 h 600411"/>
                    <a:gd name="connsiteX19" fmla="*/ 509642 w 605882"/>
                    <a:gd name="connsiteY19" fmla="*/ 502443 h 600411"/>
                    <a:gd name="connsiteX20" fmla="*/ 510755 w 605882"/>
                    <a:gd name="connsiteY20" fmla="*/ 484065 h 600411"/>
                    <a:gd name="connsiteX21" fmla="*/ 515433 w 605882"/>
                    <a:gd name="connsiteY21" fmla="*/ 485139 h 600411"/>
                    <a:gd name="connsiteX22" fmla="*/ 525509 w 605882"/>
                    <a:gd name="connsiteY22" fmla="*/ 486572 h 600411"/>
                    <a:gd name="connsiteX23" fmla="*/ 534145 w 605882"/>
                    <a:gd name="connsiteY23" fmla="*/ 490869 h 600411"/>
                    <a:gd name="connsiteX24" fmla="*/ 537024 w 605882"/>
                    <a:gd name="connsiteY24" fmla="*/ 493734 h 600411"/>
                    <a:gd name="connsiteX25" fmla="*/ 539902 w 605882"/>
                    <a:gd name="connsiteY25" fmla="*/ 499464 h 600411"/>
                    <a:gd name="connsiteX26" fmla="*/ 534145 w 605882"/>
                    <a:gd name="connsiteY26" fmla="*/ 500896 h 600411"/>
                    <a:gd name="connsiteX27" fmla="*/ 525509 w 605882"/>
                    <a:gd name="connsiteY27" fmla="*/ 499464 h 600411"/>
                    <a:gd name="connsiteX28" fmla="*/ 516873 w 605882"/>
                    <a:gd name="connsiteY28" fmla="*/ 495166 h 600411"/>
                    <a:gd name="connsiteX29" fmla="*/ 516873 w 605882"/>
                    <a:gd name="connsiteY29" fmla="*/ 490869 h 600411"/>
                    <a:gd name="connsiteX30" fmla="*/ 508237 w 605882"/>
                    <a:gd name="connsiteY30" fmla="*/ 485139 h 600411"/>
                    <a:gd name="connsiteX31" fmla="*/ 510755 w 605882"/>
                    <a:gd name="connsiteY31" fmla="*/ 484065 h 600411"/>
                    <a:gd name="connsiteX32" fmla="*/ 447040 w 605882"/>
                    <a:gd name="connsiteY32" fmla="*/ 472502 h 600411"/>
                    <a:gd name="connsiteX33" fmla="*/ 452243 w 605882"/>
                    <a:gd name="connsiteY33" fmla="*/ 476625 h 600411"/>
                    <a:gd name="connsiteX34" fmla="*/ 462290 w 605882"/>
                    <a:gd name="connsiteY34" fmla="*/ 485229 h 600411"/>
                    <a:gd name="connsiteX35" fmla="*/ 468032 w 605882"/>
                    <a:gd name="connsiteY35" fmla="*/ 480927 h 600411"/>
                    <a:gd name="connsiteX36" fmla="*/ 476643 w 605882"/>
                    <a:gd name="connsiteY36" fmla="*/ 476625 h 600411"/>
                    <a:gd name="connsiteX37" fmla="*/ 480949 w 605882"/>
                    <a:gd name="connsiteY37" fmla="*/ 479493 h 600411"/>
                    <a:gd name="connsiteX38" fmla="*/ 479514 w 605882"/>
                    <a:gd name="connsiteY38" fmla="*/ 486663 h 600411"/>
                    <a:gd name="connsiteX39" fmla="*/ 486690 w 605882"/>
                    <a:gd name="connsiteY39" fmla="*/ 480927 h 600411"/>
                    <a:gd name="connsiteX40" fmla="*/ 493867 w 605882"/>
                    <a:gd name="connsiteY40" fmla="*/ 482361 h 600411"/>
                    <a:gd name="connsiteX41" fmla="*/ 495302 w 605882"/>
                    <a:gd name="connsiteY41" fmla="*/ 490966 h 600411"/>
                    <a:gd name="connsiteX42" fmla="*/ 489561 w 605882"/>
                    <a:gd name="connsiteY42" fmla="*/ 495268 h 600411"/>
                    <a:gd name="connsiteX43" fmla="*/ 482385 w 605882"/>
                    <a:gd name="connsiteY43" fmla="*/ 493834 h 600411"/>
                    <a:gd name="connsiteX44" fmla="*/ 479514 w 605882"/>
                    <a:gd name="connsiteY44" fmla="*/ 498136 h 600411"/>
                    <a:gd name="connsiteX45" fmla="*/ 469467 w 605882"/>
                    <a:gd name="connsiteY45" fmla="*/ 493834 h 600411"/>
                    <a:gd name="connsiteX46" fmla="*/ 462290 w 605882"/>
                    <a:gd name="connsiteY46" fmla="*/ 493834 h 600411"/>
                    <a:gd name="connsiteX47" fmla="*/ 455114 w 605882"/>
                    <a:gd name="connsiteY47" fmla="*/ 489532 h 600411"/>
                    <a:gd name="connsiteX48" fmla="*/ 445067 w 605882"/>
                    <a:gd name="connsiteY48" fmla="*/ 473757 h 600411"/>
                    <a:gd name="connsiteX49" fmla="*/ 447040 w 605882"/>
                    <a:gd name="connsiteY49" fmla="*/ 472502 h 600411"/>
                    <a:gd name="connsiteX50" fmla="*/ 526863 w 605882"/>
                    <a:gd name="connsiteY50" fmla="*/ 387676 h 600411"/>
                    <a:gd name="connsiteX51" fmla="*/ 528297 w 605882"/>
                    <a:gd name="connsiteY51" fmla="*/ 387676 h 600411"/>
                    <a:gd name="connsiteX52" fmla="*/ 529731 w 605882"/>
                    <a:gd name="connsiteY52" fmla="*/ 397747 h 600411"/>
                    <a:gd name="connsiteX53" fmla="*/ 525429 w 605882"/>
                    <a:gd name="connsiteY53" fmla="*/ 404940 h 600411"/>
                    <a:gd name="connsiteX54" fmla="*/ 521127 w 605882"/>
                    <a:gd name="connsiteY54" fmla="*/ 416450 h 600411"/>
                    <a:gd name="connsiteX55" fmla="*/ 503917 w 605882"/>
                    <a:gd name="connsiteY55" fmla="*/ 425082 h 600411"/>
                    <a:gd name="connsiteX56" fmla="*/ 508220 w 605882"/>
                    <a:gd name="connsiteY56" fmla="*/ 417888 h 600411"/>
                    <a:gd name="connsiteX57" fmla="*/ 516824 w 605882"/>
                    <a:gd name="connsiteY57" fmla="*/ 410695 h 600411"/>
                    <a:gd name="connsiteX58" fmla="*/ 521127 w 605882"/>
                    <a:gd name="connsiteY58" fmla="*/ 402063 h 600411"/>
                    <a:gd name="connsiteX59" fmla="*/ 525429 w 605882"/>
                    <a:gd name="connsiteY59" fmla="*/ 391992 h 600411"/>
                    <a:gd name="connsiteX60" fmla="*/ 526863 w 605882"/>
                    <a:gd name="connsiteY60" fmla="*/ 387676 h 600411"/>
                    <a:gd name="connsiteX61" fmla="*/ 15955 w 605882"/>
                    <a:gd name="connsiteY61" fmla="*/ 301859 h 600411"/>
                    <a:gd name="connsiteX62" fmla="*/ 26006 w 605882"/>
                    <a:gd name="connsiteY62" fmla="*/ 301859 h 600411"/>
                    <a:gd name="connsiteX63" fmla="*/ 34621 w 605882"/>
                    <a:gd name="connsiteY63" fmla="*/ 304725 h 600411"/>
                    <a:gd name="connsiteX64" fmla="*/ 51850 w 605882"/>
                    <a:gd name="connsiteY64" fmla="*/ 309024 h 600411"/>
                    <a:gd name="connsiteX65" fmla="*/ 60465 w 605882"/>
                    <a:gd name="connsiteY65" fmla="*/ 307591 h 600411"/>
                    <a:gd name="connsiteX66" fmla="*/ 73387 w 605882"/>
                    <a:gd name="connsiteY66" fmla="*/ 307591 h 600411"/>
                    <a:gd name="connsiteX67" fmla="*/ 80566 w 605882"/>
                    <a:gd name="connsiteY67" fmla="*/ 309024 h 600411"/>
                    <a:gd name="connsiteX68" fmla="*/ 113589 w 605882"/>
                    <a:gd name="connsiteY68" fmla="*/ 313323 h 600411"/>
                    <a:gd name="connsiteX69" fmla="*/ 123640 w 605882"/>
                    <a:gd name="connsiteY69" fmla="*/ 311890 h 600411"/>
                    <a:gd name="connsiteX70" fmla="*/ 137998 w 605882"/>
                    <a:gd name="connsiteY70" fmla="*/ 307591 h 600411"/>
                    <a:gd name="connsiteX71" fmla="*/ 146612 w 605882"/>
                    <a:gd name="connsiteY71" fmla="*/ 320488 h 600411"/>
                    <a:gd name="connsiteX72" fmla="*/ 143741 w 605882"/>
                    <a:gd name="connsiteY72" fmla="*/ 327653 h 600411"/>
                    <a:gd name="connsiteX73" fmla="*/ 146612 w 605882"/>
                    <a:gd name="connsiteY73" fmla="*/ 333386 h 600411"/>
                    <a:gd name="connsiteX74" fmla="*/ 142305 w 605882"/>
                    <a:gd name="connsiteY74" fmla="*/ 336252 h 600411"/>
                    <a:gd name="connsiteX75" fmla="*/ 135126 w 605882"/>
                    <a:gd name="connsiteY75" fmla="*/ 337685 h 600411"/>
                    <a:gd name="connsiteX76" fmla="*/ 127947 w 605882"/>
                    <a:gd name="connsiteY76" fmla="*/ 340551 h 600411"/>
                    <a:gd name="connsiteX77" fmla="*/ 123640 w 605882"/>
                    <a:gd name="connsiteY77" fmla="*/ 352015 h 600411"/>
                    <a:gd name="connsiteX78" fmla="*/ 129383 w 605882"/>
                    <a:gd name="connsiteY78" fmla="*/ 359180 h 600411"/>
                    <a:gd name="connsiteX79" fmla="*/ 140869 w 605882"/>
                    <a:gd name="connsiteY79" fmla="*/ 363479 h 600411"/>
                    <a:gd name="connsiteX80" fmla="*/ 143741 w 605882"/>
                    <a:gd name="connsiteY80" fmla="*/ 372077 h 600411"/>
                    <a:gd name="connsiteX81" fmla="*/ 148048 w 605882"/>
                    <a:gd name="connsiteY81" fmla="*/ 374943 h 600411"/>
                    <a:gd name="connsiteX82" fmla="*/ 150920 w 605882"/>
                    <a:gd name="connsiteY82" fmla="*/ 364912 h 600411"/>
                    <a:gd name="connsiteX83" fmla="*/ 149484 w 605882"/>
                    <a:gd name="connsiteY83" fmla="*/ 354881 h 600411"/>
                    <a:gd name="connsiteX84" fmla="*/ 150920 w 605882"/>
                    <a:gd name="connsiteY84" fmla="*/ 343417 h 600411"/>
                    <a:gd name="connsiteX85" fmla="*/ 156663 w 605882"/>
                    <a:gd name="connsiteY85" fmla="*/ 340551 h 600411"/>
                    <a:gd name="connsiteX86" fmla="*/ 163842 w 605882"/>
                    <a:gd name="connsiteY86" fmla="*/ 343417 h 600411"/>
                    <a:gd name="connsiteX87" fmla="*/ 168149 w 605882"/>
                    <a:gd name="connsiteY87" fmla="*/ 349149 h 600411"/>
                    <a:gd name="connsiteX88" fmla="*/ 173892 w 605882"/>
                    <a:gd name="connsiteY88" fmla="*/ 346283 h 600411"/>
                    <a:gd name="connsiteX89" fmla="*/ 179635 w 605882"/>
                    <a:gd name="connsiteY89" fmla="*/ 352015 h 600411"/>
                    <a:gd name="connsiteX90" fmla="*/ 186815 w 605882"/>
                    <a:gd name="connsiteY90" fmla="*/ 363479 h 600411"/>
                    <a:gd name="connsiteX91" fmla="*/ 195430 w 605882"/>
                    <a:gd name="connsiteY91" fmla="*/ 384974 h 600411"/>
                    <a:gd name="connsiteX92" fmla="*/ 193994 w 605882"/>
                    <a:gd name="connsiteY92" fmla="*/ 389273 h 600411"/>
                    <a:gd name="connsiteX93" fmla="*/ 181071 w 605882"/>
                    <a:gd name="connsiteY93" fmla="*/ 393572 h 600411"/>
                    <a:gd name="connsiteX94" fmla="*/ 171021 w 605882"/>
                    <a:gd name="connsiteY94" fmla="*/ 399304 h 600411"/>
                    <a:gd name="connsiteX95" fmla="*/ 163842 w 605882"/>
                    <a:gd name="connsiteY95" fmla="*/ 405037 h 600411"/>
                    <a:gd name="connsiteX96" fmla="*/ 156663 w 605882"/>
                    <a:gd name="connsiteY96" fmla="*/ 413635 h 600411"/>
                    <a:gd name="connsiteX97" fmla="*/ 148048 w 605882"/>
                    <a:gd name="connsiteY97" fmla="*/ 427965 h 600411"/>
                    <a:gd name="connsiteX98" fmla="*/ 145176 w 605882"/>
                    <a:gd name="connsiteY98" fmla="*/ 436563 h 600411"/>
                    <a:gd name="connsiteX99" fmla="*/ 139433 w 605882"/>
                    <a:gd name="connsiteY99" fmla="*/ 429398 h 600411"/>
                    <a:gd name="connsiteX100" fmla="*/ 123640 w 605882"/>
                    <a:gd name="connsiteY100" fmla="*/ 427965 h 600411"/>
                    <a:gd name="connsiteX101" fmla="*/ 122204 w 605882"/>
                    <a:gd name="connsiteY101" fmla="*/ 446594 h 600411"/>
                    <a:gd name="connsiteX102" fmla="*/ 132254 w 605882"/>
                    <a:gd name="connsiteY102" fmla="*/ 440862 h 600411"/>
                    <a:gd name="connsiteX103" fmla="*/ 136562 w 605882"/>
                    <a:gd name="connsiteY103" fmla="*/ 445161 h 600411"/>
                    <a:gd name="connsiteX104" fmla="*/ 137998 w 605882"/>
                    <a:gd name="connsiteY104" fmla="*/ 452326 h 600411"/>
                    <a:gd name="connsiteX105" fmla="*/ 145176 w 605882"/>
                    <a:gd name="connsiteY105" fmla="*/ 459491 h 600411"/>
                    <a:gd name="connsiteX106" fmla="*/ 156663 w 605882"/>
                    <a:gd name="connsiteY106" fmla="*/ 459491 h 600411"/>
                    <a:gd name="connsiteX107" fmla="*/ 181071 w 605882"/>
                    <a:gd name="connsiteY107" fmla="*/ 463790 h 600411"/>
                    <a:gd name="connsiteX108" fmla="*/ 192558 w 605882"/>
                    <a:gd name="connsiteY108" fmla="*/ 469522 h 600411"/>
                    <a:gd name="connsiteX109" fmla="*/ 206916 w 605882"/>
                    <a:gd name="connsiteY109" fmla="*/ 482420 h 600411"/>
                    <a:gd name="connsiteX110" fmla="*/ 228453 w 605882"/>
                    <a:gd name="connsiteY110" fmla="*/ 489585 h 600411"/>
                    <a:gd name="connsiteX111" fmla="*/ 224145 w 605882"/>
                    <a:gd name="connsiteY111" fmla="*/ 513946 h 600411"/>
                    <a:gd name="connsiteX112" fmla="*/ 214095 w 605882"/>
                    <a:gd name="connsiteY112" fmla="*/ 526843 h 600411"/>
                    <a:gd name="connsiteX113" fmla="*/ 191122 w 605882"/>
                    <a:gd name="connsiteY113" fmla="*/ 554071 h 600411"/>
                    <a:gd name="connsiteX114" fmla="*/ 176764 w 605882"/>
                    <a:gd name="connsiteY114" fmla="*/ 566968 h 600411"/>
                    <a:gd name="connsiteX115" fmla="*/ 173892 w 605882"/>
                    <a:gd name="connsiteY115" fmla="*/ 575566 h 600411"/>
                    <a:gd name="connsiteX116" fmla="*/ 173892 w 605882"/>
                    <a:gd name="connsiteY116" fmla="*/ 585597 h 600411"/>
                    <a:gd name="connsiteX117" fmla="*/ 173892 w 605882"/>
                    <a:gd name="connsiteY117" fmla="*/ 595628 h 600411"/>
                    <a:gd name="connsiteX118" fmla="*/ 173892 w 605882"/>
                    <a:gd name="connsiteY118" fmla="*/ 599927 h 600411"/>
                    <a:gd name="connsiteX119" fmla="*/ 159534 w 605882"/>
                    <a:gd name="connsiteY119" fmla="*/ 591329 h 600411"/>
                    <a:gd name="connsiteX120" fmla="*/ 159534 w 605882"/>
                    <a:gd name="connsiteY120" fmla="*/ 561236 h 600411"/>
                    <a:gd name="connsiteX121" fmla="*/ 163842 w 605882"/>
                    <a:gd name="connsiteY121" fmla="*/ 523977 h 600411"/>
                    <a:gd name="connsiteX122" fmla="*/ 158099 w 605882"/>
                    <a:gd name="connsiteY122" fmla="*/ 512513 h 600411"/>
                    <a:gd name="connsiteX123" fmla="*/ 146612 w 605882"/>
                    <a:gd name="connsiteY123" fmla="*/ 493884 h 600411"/>
                    <a:gd name="connsiteX124" fmla="*/ 148048 w 605882"/>
                    <a:gd name="connsiteY124" fmla="*/ 480987 h 600411"/>
                    <a:gd name="connsiteX125" fmla="*/ 148048 w 605882"/>
                    <a:gd name="connsiteY125" fmla="*/ 470955 h 600411"/>
                    <a:gd name="connsiteX126" fmla="*/ 136562 w 605882"/>
                    <a:gd name="connsiteY126" fmla="*/ 462357 h 600411"/>
                    <a:gd name="connsiteX127" fmla="*/ 127947 w 605882"/>
                    <a:gd name="connsiteY127" fmla="*/ 456625 h 600411"/>
                    <a:gd name="connsiteX128" fmla="*/ 113589 w 605882"/>
                    <a:gd name="connsiteY128" fmla="*/ 452326 h 600411"/>
                    <a:gd name="connsiteX129" fmla="*/ 99231 w 605882"/>
                    <a:gd name="connsiteY129" fmla="*/ 437996 h 600411"/>
                    <a:gd name="connsiteX130" fmla="*/ 97795 w 605882"/>
                    <a:gd name="connsiteY130" fmla="*/ 443728 h 600411"/>
                    <a:gd name="connsiteX131" fmla="*/ 80566 w 605882"/>
                    <a:gd name="connsiteY131" fmla="*/ 420800 h 600411"/>
                    <a:gd name="connsiteX132" fmla="*/ 71951 w 605882"/>
                    <a:gd name="connsiteY132" fmla="*/ 387840 h 600411"/>
                    <a:gd name="connsiteX133" fmla="*/ 57593 w 605882"/>
                    <a:gd name="connsiteY133" fmla="*/ 367778 h 600411"/>
                    <a:gd name="connsiteX134" fmla="*/ 46107 w 605882"/>
                    <a:gd name="connsiteY134" fmla="*/ 352015 h 600411"/>
                    <a:gd name="connsiteX135" fmla="*/ 30313 w 605882"/>
                    <a:gd name="connsiteY135" fmla="*/ 352015 h 600411"/>
                    <a:gd name="connsiteX136" fmla="*/ 8776 w 605882"/>
                    <a:gd name="connsiteY136" fmla="*/ 352015 h 600411"/>
                    <a:gd name="connsiteX137" fmla="*/ 162 w 605882"/>
                    <a:gd name="connsiteY137" fmla="*/ 329087 h 600411"/>
                    <a:gd name="connsiteX138" fmla="*/ 4469 w 605882"/>
                    <a:gd name="connsiteY138" fmla="*/ 316189 h 600411"/>
                    <a:gd name="connsiteX139" fmla="*/ 7340 w 605882"/>
                    <a:gd name="connsiteY139" fmla="*/ 309024 h 600411"/>
                    <a:gd name="connsiteX140" fmla="*/ 15955 w 605882"/>
                    <a:gd name="connsiteY140" fmla="*/ 301859 h 600411"/>
                    <a:gd name="connsiteX141" fmla="*/ 186781 w 605882"/>
                    <a:gd name="connsiteY141" fmla="*/ 274448 h 600411"/>
                    <a:gd name="connsiteX142" fmla="*/ 257129 w 605882"/>
                    <a:gd name="connsiteY142" fmla="*/ 274448 h 600411"/>
                    <a:gd name="connsiteX143" fmla="*/ 249951 w 605882"/>
                    <a:gd name="connsiteY143" fmla="*/ 287371 h 600411"/>
                    <a:gd name="connsiteX144" fmla="*/ 251387 w 605882"/>
                    <a:gd name="connsiteY144" fmla="*/ 301729 h 600411"/>
                    <a:gd name="connsiteX145" fmla="*/ 245644 w 605882"/>
                    <a:gd name="connsiteY145" fmla="*/ 311780 h 600411"/>
                    <a:gd name="connsiteX146" fmla="*/ 222673 w 605882"/>
                    <a:gd name="connsiteY146" fmla="*/ 329010 h 600411"/>
                    <a:gd name="connsiteX147" fmla="*/ 215495 w 605882"/>
                    <a:gd name="connsiteY147" fmla="*/ 341933 h 600411"/>
                    <a:gd name="connsiteX148" fmla="*/ 211188 w 605882"/>
                    <a:gd name="connsiteY148" fmla="*/ 353419 h 600411"/>
                    <a:gd name="connsiteX149" fmla="*/ 205445 w 605882"/>
                    <a:gd name="connsiteY149" fmla="*/ 350548 h 600411"/>
                    <a:gd name="connsiteX150" fmla="*/ 195395 w 605882"/>
                    <a:gd name="connsiteY150" fmla="*/ 331882 h 600411"/>
                    <a:gd name="connsiteX151" fmla="*/ 192524 w 605882"/>
                    <a:gd name="connsiteY151" fmla="*/ 314652 h 600411"/>
                    <a:gd name="connsiteX152" fmla="*/ 192524 w 605882"/>
                    <a:gd name="connsiteY152" fmla="*/ 304601 h 600411"/>
                    <a:gd name="connsiteX153" fmla="*/ 189653 w 605882"/>
                    <a:gd name="connsiteY153" fmla="*/ 297422 h 600411"/>
                    <a:gd name="connsiteX154" fmla="*/ 186781 w 605882"/>
                    <a:gd name="connsiteY154" fmla="*/ 274448 h 600411"/>
                    <a:gd name="connsiteX155" fmla="*/ 465186 w 605882"/>
                    <a:gd name="connsiteY155" fmla="*/ 265820 h 600411"/>
                    <a:gd name="connsiteX156" fmla="*/ 492464 w 605882"/>
                    <a:gd name="connsiteY156" fmla="*/ 283021 h 600411"/>
                    <a:gd name="connsiteX157" fmla="*/ 522613 w 605882"/>
                    <a:gd name="connsiteY157" fmla="*/ 290188 h 600411"/>
                    <a:gd name="connsiteX158" fmla="*/ 549891 w 605882"/>
                    <a:gd name="connsiteY158" fmla="*/ 295921 h 600411"/>
                    <a:gd name="connsiteX159" fmla="*/ 571426 w 605882"/>
                    <a:gd name="connsiteY159" fmla="*/ 301655 h 600411"/>
                    <a:gd name="connsiteX160" fmla="*/ 595832 w 605882"/>
                    <a:gd name="connsiteY160" fmla="*/ 314556 h 600411"/>
                    <a:gd name="connsiteX161" fmla="*/ 605882 w 605882"/>
                    <a:gd name="connsiteY161" fmla="*/ 323156 h 600411"/>
                    <a:gd name="connsiteX162" fmla="*/ 600140 w 605882"/>
                    <a:gd name="connsiteY162" fmla="*/ 333190 h 600411"/>
                    <a:gd name="connsiteX163" fmla="*/ 590090 w 605882"/>
                    <a:gd name="connsiteY163" fmla="*/ 330323 h 600411"/>
                    <a:gd name="connsiteX164" fmla="*/ 587218 w 605882"/>
                    <a:gd name="connsiteY164" fmla="*/ 338923 h 600411"/>
                    <a:gd name="connsiteX165" fmla="*/ 565683 w 605882"/>
                    <a:gd name="connsiteY165" fmla="*/ 351824 h 600411"/>
                    <a:gd name="connsiteX166" fmla="*/ 561376 w 605882"/>
                    <a:gd name="connsiteY166" fmla="*/ 357558 h 600411"/>
                    <a:gd name="connsiteX167" fmla="*/ 555634 w 605882"/>
                    <a:gd name="connsiteY167" fmla="*/ 367591 h 600411"/>
                    <a:gd name="connsiteX168" fmla="*/ 547019 w 605882"/>
                    <a:gd name="connsiteY168" fmla="*/ 381925 h 600411"/>
                    <a:gd name="connsiteX169" fmla="*/ 544148 w 605882"/>
                    <a:gd name="connsiteY169" fmla="*/ 373325 h 600411"/>
                    <a:gd name="connsiteX170" fmla="*/ 534098 w 605882"/>
                    <a:gd name="connsiteY170" fmla="*/ 354691 h 600411"/>
                    <a:gd name="connsiteX171" fmla="*/ 521177 w 605882"/>
                    <a:gd name="connsiteY171" fmla="*/ 363291 h 600411"/>
                    <a:gd name="connsiteX172" fmla="*/ 525484 w 605882"/>
                    <a:gd name="connsiteY172" fmla="*/ 370458 h 600411"/>
                    <a:gd name="connsiteX173" fmla="*/ 522613 w 605882"/>
                    <a:gd name="connsiteY173" fmla="*/ 383359 h 600411"/>
                    <a:gd name="connsiteX174" fmla="*/ 506820 w 605882"/>
                    <a:gd name="connsiteY174" fmla="*/ 401993 h 600411"/>
                    <a:gd name="connsiteX175" fmla="*/ 505385 w 605882"/>
                    <a:gd name="connsiteY175" fmla="*/ 414894 h 600411"/>
                    <a:gd name="connsiteX176" fmla="*/ 496771 w 605882"/>
                    <a:gd name="connsiteY176" fmla="*/ 417760 h 600411"/>
                    <a:gd name="connsiteX177" fmla="*/ 495335 w 605882"/>
                    <a:gd name="connsiteY177" fmla="*/ 407727 h 600411"/>
                    <a:gd name="connsiteX178" fmla="*/ 486721 w 605882"/>
                    <a:gd name="connsiteY178" fmla="*/ 413460 h 600411"/>
                    <a:gd name="connsiteX179" fmla="*/ 489592 w 605882"/>
                    <a:gd name="connsiteY179" fmla="*/ 432094 h 600411"/>
                    <a:gd name="connsiteX180" fmla="*/ 470929 w 605882"/>
                    <a:gd name="connsiteY180" fmla="*/ 444995 h 600411"/>
                    <a:gd name="connsiteX181" fmla="*/ 469493 w 605882"/>
                    <a:gd name="connsiteY181" fmla="*/ 455029 h 600411"/>
                    <a:gd name="connsiteX182" fmla="*/ 462314 w 605882"/>
                    <a:gd name="connsiteY182" fmla="*/ 466496 h 600411"/>
                    <a:gd name="connsiteX183" fmla="*/ 456572 w 605882"/>
                    <a:gd name="connsiteY183" fmla="*/ 462196 h 600411"/>
                    <a:gd name="connsiteX184" fmla="*/ 450829 w 605882"/>
                    <a:gd name="connsiteY184" fmla="*/ 469363 h 600411"/>
                    <a:gd name="connsiteX185" fmla="*/ 449393 w 605882"/>
                    <a:gd name="connsiteY185" fmla="*/ 457896 h 600411"/>
                    <a:gd name="connsiteX186" fmla="*/ 436472 w 605882"/>
                    <a:gd name="connsiteY186" fmla="*/ 444995 h 600411"/>
                    <a:gd name="connsiteX187" fmla="*/ 430730 w 605882"/>
                    <a:gd name="connsiteY187" fmla="*/ 449295 h 600411"/>
                    <a:gd name="connsiteX188" fmla="*/ 419244 w 605882"/>
                    <a:gd name="connsiteY188" fmla="*/ 467929 h 600411"/>
                    <a:gd name="connsiteX189" fmla="*/ 413501 w 605882"/>
                    <a:gd name="connsiteY189" fmla="*/ 469363 h 600411"/>
                    <a:gd name="connsiteX190" fmla="*/ 402016 w 605882"/>
                    <a:gd name="connsiteY190" fmla="*/ 446428 h 600411"/>
                    <a:gd name="connsiteX191" fmla="*/ 384788 w 605882"/>
                    <a:gd name="connsiteY191" fmla="*/ 436395 h 600411"/>
                    <a:gd name="connsiteX192" fmla="*/ 373302 w 605882"/>
                    <a:gd name="connsiteY192" fmla="*/ 432094 h 600411"/>
                    <a:gd name="connsiteX193" fmla="*/ 367560 w 605882"/>
                    <a:gd name="connsiteY193" fmla="*/ 432094 h 600411"/>
                    <a:gd name="connsiteX194" fmla="*/ 376174 w 605882"/>
                    <a:gd name="connsiteY194" fmla="*/ 436395 h 600411"/>
                    <a:gd name="connsiteX195" fmla="*/ 381917 w 605882"/>
                    <a:gd name="connsiteY195" fmla="*/ 446428 h 600411"/>
                    <a:gd name="connsiteX196" fmla="*/ 364688 w 605882"/>
                    <a:gd name="connsiteY196" fmla="*/ 456462 h 600411"/>
                    <a:gd name="connsiteX197" fmla="*/ 350332 w 605882"/>
                    <a:gd name="connsiteY197" fmla="*/ 442128 h 600411"/>
                    <a:gd name="connsiteX198" fmla="*/ 344589 w 605882"/>
                    <a:gd name="connsiteY198" fmla="*/ 439261 h 600411"/>
                    <a:gd name="connsiteX199" fmla="*/ 353203 w 605882"/>
                    <a:gd name="connsiteY199" fmla="*/ 455029 h 600411"/>
                    <a:gd name="connsiteX200" fmla="*/ 368995 w 605882"/>
                    <a:gd name="connsiteY200" fmla="*/ 459329 h 600411"/>
                    <a:gd name="connsiteX201" fmla="*/ 370431 w 605882"/>
                    <a:gd name="connsiteY201" fmla="*/ 466496 h 600411"/>
                    <a:gd name="connsiteX202" fmla="*/ 354639 w 605882"/>
                    <a:gd name="connsiteY202" fmla="*/ 489430 h 600411"/>
                    <a:gd name="connsiteX203" fmla="*/ 353203 w 605882"/>
                    <a:gd name="connsiteY203" fmla="*/ 510931 h 600411"/>
                    <a:gd name="connsiteX204" fmla="*/ 343153 w 605882"/>
                    <a:gd name="connsiteY204" fmla="*/ 520965 h 600411"/>
                    <a:gd name="connsiteX205" fmla="*/ 335975 w 605882"/>
                    <a:gd name="connsiteY205" fmla="*/ 539599 h 600411"/>
                    <a:gd name="connsiteX206" fmla="*/ 317311 w 605882"/>
                    <a:gd name="connsiteY206" fmla="*/ 548200 h 600411"/>
                    <a:gd name="connsiteX207" fmla="*/ 311568 w 605882"/>
                    <a:gd name="connsiteY207" fmla="*/ 536733 h 600411"/>
                    <a:gd name="connsiteX208" fmla="*/ 301519 w 605882"/>
                    <a:gd name="connsiteY208" fmla="*/ 489430 h 600411"/>
                    <a:gd name="connsiteX209" fmla="*/ 298647 w 605882"/>
                    <a:gd name="connsiteY209" fmla="*/ 479397 h 600411"/>
                    <a:gd name="connsiteX210" fmla="*/ 275676 w 605882"/>
                    <a:gd name="connsiteY210" fmla="*/ 475096 h 600411"/>
                    <a:gd name="connsiteX211" fmla="*/ 254141 w 605882"/>
                    <a:gd name="connsiteY211" fmla="*/ 446428 h 600411"/>
                    <a:gd name="connsiteX212" fmla="*/ 269934 w 605882"/>
                    <a:gd name="connsiteY212" fmla="*/ 419194 h 600411"/>
                    <a:gd name="connsiteX213" fmla="*/ 277112 w 605882"/>
                    <a:gd name="connsiteY213" fmla="*/ 416327 h 600411"/>
                    <a:gd name="connsiteX214" fmla="*/ 304390 w 605882"/>
                    <a:gd name="connsiteY214" fmla="*/ 413460 h 600411"/>
                    <a:gd name="connsiteX215" fmla="*/ 314440 w 605882"/>
                    <a:gd name="connsiteY215" fmla="*/ 423494 h 600411"/>
                    <a:gd name="connsiteX216" fmla="*/ 330232 w 605882"/>
                    <a:gd name="connsiteY216" fmla="*/ 423494 h 600411"/>
                    <a:gd name="connsiteX217" fmla="*/ 341718 w 605882"/>
                    <a:gd name="connsiteY217" fmla="*/ 420627 h 600411"/>
                    <a:gd name="connsiteX218" fmla="*/ 341718 w 605882"/>
                    <a:gd name="connsiteY218" fmla="*/ 413460 h 600411"/>
                    <a:gd name="connsiteX219" fmla="*/ 330232 w 605882"/>
                    <a:gd name="connsiteY219" fmla="*/ 410593 h 600411"/>
                    <a:gd name="connsiteX220" fmla="*/ 325925 w 605882"/>
                    <a:gd name="connsiteY220" fmla="*/ 410593 h 600411"/>
                    <a:gd name="connsiteX221" fmla="*/ 320182 w 605882"/>
                    <a:gd name="connsiteY221" fmla="*/ 410593 h 600411"/>
                    <a:gd name="connsiteX222" fmla="*/ 315875 w 605882"/>
                    <a:gd name="connsiteY222" fmla="*/ 407727 h 600411"/>
                    <a:gd name="connsiteX223" fmla="*/ 308697 w 605882"/>
                    <a:gd name="connsiteY223" fmla="*/ 412027 h 600411"/>
                    <a:gd name="connsiteX224" fmla="*/ 308697 w 605882"/>
                    <a:gd name="connsiteY224" fmla="*/ 406293 h 600411"/>
                    <a:gd name="connsiteX225" fmla="*/ 294340 w 605882"/>
                    <a:gd name="connsiteY225" fmla="*/ 397693 h 600411"/>
                    <a:gd name="connsiteX226" fmla="*/ 287162 w 605882"/>
                    <a:gd name="connsiteY226" fmla="*/ 406293 h 600411"/>
                    <a:gd name="connsiteX227" fmla="*/ 274241 w 605882"/>
                    <a:gd name="connsiteY227" fmla="*/ 414894 h 600411"/>
                    <a:gd name="connsiteX228" fmla="*/ 267062 w 605882"/>
                    <a:gd name="connsiteY228" fmla="*/ 407727 h 600411"/>
                    <a:gd name="connsiteX229" fmla="*/ 268498 w 605882"/>
                    <a:gd name="connsiteY229" fmla="*/ 399126 h 600411"/>
                    <a:gd name="connsiteX230" fmla="*/ 279983 w 605882"/>
                    <a:gd name="connsiteY230" fmla="*/ 396259 h 600411"/>
                    <a:gd name="connsiteX231" fmla="*/ 277112 w 605882"/>
                    <a:gd name="connsiteY231" fmla="*/ 384792 h 600411"/>
                    <a:gd name="connsiteX232" fmla="*/ 282855 w 605882"/>
                    <a:gd name="connsiteY232" fmla="*/ 381925 h 600411"/>
                    <a:gd name="connsiteX233" fmla="*/ 295776 w 605882"/>
                    <a:gd name="connsiteY233" fmla="*/ 370458 h 600411"/>
                    <a:gd name="connsiteX234" fmla="*/ 300083 w 605882"/>
                    <a:gd name="connsiteY234" fmla="*/ 367591 h 600411"/>
                    <a:gd name="connsiteX235" fmla="*/ 313004 w 605882"/>
                    <a:gd name="connsiteY235" fmla="*/ 370458 h 600411"/>
                    <a:gd name="connsiteX236" fmla="*/ 321618 w 605882"/>
                    <a:gd name="connsiteY236" fmla="*/ 358991 h 600411"/>
                    <a:gd name="connsiteX237" fmla="*/ 318747 w 605882"/>
                    <a:gd name="connsiteY237" fmla="*/ 351824 h 600411"/>
                    <a:gd name="connsiteX238" fmla="*/ 313004 w 605882"/>
                    <a:gd name="connsiteY238" fmla="*/ 360424 h 600411"/>
                    <a:gd name="connsiteX239" fmla="*/ 304390 w 605882"/>
                    <a:gd name="connsiteY239" fmla="*/ 360424 h 600411"/>
                    <a:gd name="connsiteX240" fmla="*/ 301519 w 605882"/>
                    <a:gd name="connsiteY240" fmla="*/ 353257 h 600411"/>
                    <a:gd name="connsiteX241" fmla="*/ 292905 w 605882"/>
                    <a:gd name="connsiteY241" fmla="*/ 346090 h 600411"/>
                    <a:gd name="connsiteX242" fmla="*/ 304390 w 605882"/>
                    <a:gd name="connsiteY242" fmla="*/ 326023 h 600411"/>
                    <a:gd name="connsiteX243" fmla="*/ 330232 w 605882"/>
                    <a:gd name="connsiteY243" fmla="*/ 300222 h 600411"/>
                    <a:gd name="connsiteX244" fmla="*/ 338846 w 605882"/>
                    <a:gd name="connsiteY244" fmla="*/ 305955 h 600411"/>
                    <a:gd name="connsiteX245" fmla="*/ 346025 w 605882"/>
                    <a:gd name="connsiteY245" fmla="*/ 313122 h 600411"/>
                    <a:gd name="connsiteX246" fmla="*/ 354639 w 605882"/>
                    <a:gd name="connsiteY246" fmla="*/ 318856 h 600411"/>
                    <a:gd name="connsiteX247" fmla="*/ 360381 w 605882"/>
                    <a:gd name="connsiteY247" fmla="*/ 318856 h 600411"/>
                    <a:gd name="connsiteX248" fmla="*/ 380481 w 605882"/>
                    <a:gd name="connsiteY248" fmla="*/ 313122 h 600411"/>
                    <a:gd name="connsiteX249" fmla="*/ 387659 w 605882"/>
                    <a:gd name="connsiteY249" fmla="*/ 310255 h 600411"/>
                    <a:gd name="connsiteX250" fmla="*/ 400580 w 605882"/>
                    <a:gd name="connsiteY250" fmla="*/ 301655 h 600411"/>
                    <a:gd name="connsiteX251" fmla="*/ 410630 w 605882"/>
                    <a:gd name="connsiteY251" fmla="*/ 298788 h 600411"/>
                    <a:gd name="connsiteX252" fmla="*/ 414937 w 605882"/>
                    <a:gd name="connsiteY252" fmla="*/ 294488 h 600411"/>
                    <a:gd name="connsiteX253" fmla="*/ 422116 w 605882"/>
                    <a:gd name="connsiteY253" fmla="*/ 297355 h 600411"/>
                    <a:gd name="connsiteX254" fmla="*/ 422116 w 605882"/>
                    <a:gd name="connsiteY254" fmla="*/ 285888 h 600411"/>
                    <a:gd name="connsiteX255" fmla="*/ 432165 w 605882"/>
                    <a:gd name="connsiteY255" fmla="*/ 281587 h 600411"/>
                    <a:gd name="connsiteX256" fmla="*/ 440779 w 605882"/>
                    <a:gd name="connsiteY256" fmla="*/ 272987 h 600411"/>
                    <a:gd name="connsiteX257" fmla="*/ 465186 w 605882"/>
                    <a:gd name="connsiteY257" fmla="*/ 265820 h 600411"/>
                    <a:gd name="connsiteX258" fmla="*/ 303047 w 605882"/>
                    <a:gd name="connsiteY258" fmla="*/ 50867 h 600411"/>
                    <a:gd name="connsiteX259" fmla="*/ 245632 w 605882"/>
                    <a:gd name="connsiteY259" fmla="*/ 106785 h 600411"/>
                    <a:gd name="connsiteX260" fmla="*/ 303047 w 605882"/>
                    <a:gd name="connsiteY260" fmla="*/ 164137 h 600411"/>
                    <a:gd name="connsiteX261" fmla="*/ 359027 w 605882"/>
                    <a:gd name="connsiteY261" fmla="*/ 106785 h 600411"/>
                    <a:gd name="connsiteX262" fmla="*/ 303047 w 605882"/>
                    <a:gd name="connsiteY262" fmla="*/ 50867 h 600411"/>
                    <a:gd name="connsiteX263" fmla="*/ 292999 w 605882"/>
                    <a:gd name="connsiteY263" fmla="*/ 684 h 600411"/>
                    <a:gd name="connsiteX264" fmla="*/ 410700 w 605882"/>
                    <a:gd name="connsiteY264" fmla="*/ 106785 h 600411"/>
                    <a:gd name="connsiteX265" fmla="*/ 310224 w 605882"/>
                    <a:gd name="connsiteY265" fmla="*/ 283142 h 600411"/>
                    <a:gd name="connsiteX266" fmla="*/ 295870 w 605882"/>
                    <a:gd name="connsiteY266" fmla="*/ 283142 h 600411"/>
                    <a:gd name="connsiteX267" fmla="*/ 196829 w 605882"/>
                    <a:gd name="connsiteY267" fmla="*/ 129726 h 600411"/>
                    <a:gd name="connsiteX268" fmla="*/ 292999 w 605882"/>
                    <a:gd name="connsiteY268" fmla="*/ 684 h 60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</a:cxnLst>
                  <a:rect l="l" t="t" r="r" b="b"/>
                  <a:pathLst>
                    <a:path w="605882" h="600411">
                      <a:moveTo>
                        <a:pt x="509642" y="502443"/>
                      </a:moveTo>
                      <a:cubicBezTo>
                        <a:pt x="513956" y="502443"/>
                        <a:pt x="515394" y="503879"/>
                        <a:pt x="515394" y="505314"/>
                      </a:cubicBezTo>
                      <a:cubicBezTo>
                        <a:pt x="515394" y="506750"/>
                        <a:pt x="513956" y="509621"/>
                        <a:pt x="515394" y="509621"/>
                      </a:cubicBezTo>
                      <a:cubicBezTo>
                        <a:pt x="518270" y="509621"/>
                        <a:pt x="524022" y="506750"/>
                        <a:pt x="525460" y="502443"/>
                      </a:cubicBezTo>
                      <a:cubicBezTo>
                        <a:pt x="525460" y="498137"/>
                        <a:pt x="529773" y="506750"/>
                        <a:pt x="531211" y="511056"/>
                      </a:cubicBezTo>
                      <a:cubicBezTo>
                        <a:pt x="532649" y="516798"/>
                        <a:pt x="539839" y="522540"/>
                        <a:pt x="542715" y="526846"/>
                      </a:cubicBezTo>
                      <a:cubicBezTo>
                        <a:pt x="547029" y="529717"/>
                        <a:pt x="545591" y="534023"/>
                        <a:pt x="544153" y="536894"/>
                      </a:cubicBezTo>
                      <a:cubicBezTo>
                        <a:pt x="542715" y="541200"/>
                        <a:pt x="541277" y="548377"/>
                        <a:pt x="539839" y="552684"/>
                      </a:cubicBezTo>
                      <a:cubicBezTo>
                        <a:pt x="538401" y="555555"/>
                        <a:pt x="532649" y="556990"/>
                        <a:pt x="531211" y="556990"/>
                      </a:cubicBezTo>
                      <a:cubicBezTo>
                        <a:pt x="529773" y="556990"/>
                        <a:pt x="526898" y="556990"/>
                        <a:pt x="522584" y="555555"/>
                      </a:cubicBezTo>
                      <a:cubicBezTo>
                        <a:pt x="519708" y="555555"/>
                        <a:pt x="518270" y="551248"/>
                        <a:pt x="515394" y="549813"/>
                      </a:cubicBezTo>
                      <a:cubicBezTo>
                        <a:pt x="513956" y="548377"/>
                        <a:pt x="511080" y="544071"/>
                        <a:pt x="508204" y="542636"/>
                      </a:cubicBezTo>
                      <a:cubicBezTo>
                        <a:pt x="506766" y="541200"/>
                        <a:pt x="490948" y="546942"/>
                        <a:pt x="488072" y="548377"/>
                      </a:cubicBezTo>
                      <a:cubicBezTo>
                        <a:pt x="483758" y="549813"/>
                        <a:pt x="482320" y="549813"/>
                        <a:pt x="479444" y="548377"/>
                      </a:cubicBezTo>
                      <a:cubicBezTo>
                        <a:pt x="473692" y="546942"/>
                        <a:pt x="478006" y="539765"/>
                        <a:pt x="478006" y="536894"/>
                      </a:cubicBezTo>
                      <a:cubicBezTo>
                        <a:pt x="478006" y="534023"/>
                        <a:pt x="476568" y="528281"/>
                        <a:pt x="476568" y="523975"/>
                      </a:cubicBezTo>
                      <a:cubicBezTo>
                        <a:pt x="476568" y="521104"/>
                        <a:pt x="485196" y="519669"/>
                        <a:pt x="488072" y="518233"/>
                      </a:cubicBezTo>
                      <a:cubicBezTo>
                        <a:pt x="489510" y="518233"/>
                        <a:pt x="492386" y="512492"/>
                        <a:pt x="493824" y="509621"/>
                      </a:cubicBezTo>
                      <a:cubicBezTo>
                        <a:pt x="496700" y="508185"/>
                        <a:pt x="499576" y="508185"/>
                        <a:pt x="501014" y="509621"/>
                      </a:cubicBezTo>
                      <a:cubicBezTo>
                        <a:pt x="502452" y="509621"/>
                        <a:pt x="503890" y="503879"/>
                        <a:pt x="509642" y="502443"/>
                      </a:cubicBezTo>
                      <a:close/>
                      <a:moveTo>
                        <a:pt x="510755" y="484065"/>
                      </a:moveTo>
                      <a:cubicBezTo>
                        <a:pt x="512555" y="484423"/>
                        <a:pt x="514714" y="485139"/>
                        <a:pt x="515433" y="485139"/>
                      </a:cubicBezTo>
                      <a:cubicBezTo>
                        <a:pt x="516873" y="486572"/>
                        <a:pt x="521191" y="485139"/>
                        <a:pt x="525509" y="486572"/>
                      </a:cubicBezTo>
                      <a:cubicBezTo>
                        <a:pt x="531266" y="488004"/>
                        <a:pt x="529827" y="489436"/>
                        <a:pt x="534145" y="490869"/>
                      </a:cubicBezTo>
                      <a:cubicBezTo>
                        <a:pt x="538463" y="492301"/>
                        <a:pt x="537024" y="492301"/>
                        <a:pt x="537024" y="493734"/>
                      </a:cubicBezTo>
                      <a:cubicBezTo>
                        <a:pt x="537024" y="495166"/>
                        <a:pt x="538463" y="498031"/>
                        <a:pt x="539902" y="499464"/>
                      </a:cubicBezTo>
                      <a:cubicBezTo>
                        <a:pt x="539902" y="500896"/>
                        <a:pt x="537024" y="500896"/>
                        <a:pt x="534145" y="500896"/>
                      </a:cubicBezTo>
                      <a:cubicBezTo>
                        <a:pt x="531266" y="500896"/>
                        <a:pt x="529827" y="498031"/>
                        <a:pt x="525509" y="499464"/>
                      </a:cubicBezTo>
                      <a:cubicBezTo>
                        <a:pt x="522630" y="499464"/>
                        <a:pt x="519751" y="496599"/>
                        <a:pt x="516873" y="495166"/>
                      </a:cubicBezTo>
                      <a:cubicBezTo>
                        <a:pt x="513994" y="493734"/>
                        <a:pt x="518312" y="492301"/>
                        <a:pt x="516873" y="490869"/>
                      </a:cubicBezTo>
                      <a:cubicBezTo>
                        <a:pt x="515433" y="489436"/>
                        <a:pt x="509676" y="489436"/>
                        <a:pt x="508237" y="485139"/>
                      </a:cubicBezTo>
                      <a:cubicBezTo>
                        <a:pt x="507517" y="483707"/>
                        <a:pt x="508956" y="483707"/>
                        <a:pt x="510755" y="484065"/>
                      </a:cubicBezTo>
                      <a:close/>
                      <a:moveTo>
                        <a:pt x="447040" y="472502"/>
                      </a:moveTo>
                      <a:cubicBezTo>
                        <a:pt x="449014" y="473756"/>
                        <a:pt x="451526" y="475908"/>
                        <a:pt x="452243" y="476625"/>
                      </a:cubicBezTo>
                      <a:cubicBezTo>
                        <a:pt x="452243" y="476625"/>
                        <a:pt x="459420" y="482361"/>
                        <a:pt x="462290" y="485229"/>
                      </a:cubicBezTo>
                      <a:cubicBezTo>
                        <a:pt x="465161" y="488097"/>
                        <a:pt x="466596" y="483795"/>
                        <a:pt x="468032" y="480927"/>
                      </a:cubicBezTo>
                      <a:cubicBezTo>
                        <a:pt x="469467" y="478059"/>
                        <a:pt x="472337" y="478059"/>
                        <a:pt x="476643" y="476625"/>
                      </a:cubicBezTo>
                      <a:cubicBezTo>
                        <a:pt x="480949" y="475191"/>
                        <a:pt x="479514" y="476625"/>
                        <a:pt x="480949" y="479493"/>
                      </a:cubicBezTo>
                      <a:cubicBezTo>
                        <a:pt x="480949" y="480927"/>
                        <a:pt x="479514" y="485229"/>
                        <a:pt x="479514" y="486663"/>
                      </a:cubicBezTo>
                      <a:cubicBezTo>
                        <a:pt x="479514" y="488097"/>
                        <a:pt x="483820" y="483795"/>
                        <a:pt x="486690" y="480927"/>
                      </a:cubicBezTo>
                      <a:cubicBezTo>
                        <a:pt x="489561" y="479493"/>
                        <a:pt x="493867" y="479493"/>
                        <a:pt x="493867" y="482361"/>
                      </a:cubicBezTo>
                      <a:cubicBezTo>
                        <a:pt x="495302" y="483795"/>
                        <a:pt x="493867" y="488097"/>
                        <a:pt x="495302" y="490966"/>
                      </a:cubicBezTo>
                      <a:cubicBezTo>
                        <a:pt x="495302" y="493834"/>
                        <a:pt x="492432" y="492400"/>
                        <a:pt x="489561" y="495268"/>
                      </a:cubicBezTo>
                      <a:cubicBezTo>
                        <a:pt x="486690" y="496702"/>
                        <a:pt x="485255" y="495268"/>
                        <a:pt x="482385" y="493834"/>
                      </a:cubicBezTo>
                      <a:cubicBezTo>
                        <a:pt x="479514" y="493834"/>
                        <a:pt x="480949" y="496702"/>
                        <a:pt x="479514" y="498136"/>
                      </a:cubicBezTo>
                      <a:cubicBezTo>
                        <a:pt x="478079" y="498136"/>
                        <a:pt x="472337" y="496702"/>
                        <a:pt x="469467" y="493834"/>
                      </a:cubicBezTo>
                      <a:cubicBezTo>
                        <a:pt x="465161" y="492400"/>
                        <a:pt x="465161" y="492400"/>
                        <a:pt x="462290" y="493834"/>
                      </a:cubicBezTo>
                      <a:cubicBezTo>
                        <a:pt x="459420" y="496702"/>
                        <a:pt x="457985" y="492400"/>
                        <a:pt x="455114" y="489532"/>
                      </a:cubicBezTo>
                      <a:cubicBezTo>
                        <a:pt x="452243" y="486663"/>
                        <a:pt x="447937" y="478059"/>
                        <a:pt x="445067" y="473757"/>
                      </a:cubicBezTo>
                      <a:cubicBezTo>
                        <a:pt x="443631" y="470888"/>
                        <a:pt x="445067" y="471247"/>
                        <a:pt x="447040" y="472502"/>
                      </a:cubicBezTo>
                      <a:close/>
                      <a:moveTo>
                        <a:pt x="526863" y="387676"/>
                      </a:moveTo>
                      <a:cubicBezTo>
                        <a:pt x="527580" y="386597"/>
                        <a:pt x="528297" y="386237"/>
                        <a:pt x="528297" y="387676"/>
                      </a:cubicBezTo>
                      <a:cubicBezTo>
                        <a:pt x="529731" y="390553"/>
                        <a:pt x="531165" y="394869"/>
                        <a:pt x="529731" y="397747"/>
                      </a:cubicBezTo>
                      <a:cubicBezTo>
                        <a:pt x="526863" y="399185"/>
                        <a:pt x="525429" y="400624"/>
                        <a:pt x="525429" y="404940"/>
                      </a:cubicBezTo>
                      <a:cubicBezTo>
                        <a:pt x="525429" y="410695"/>
                        <a:pt x="526863" y="413572"/>
                        <a:pt x="521127" y="416450"/>
                      </a:cubicBezTo>
                      <a:cubicBezTo>
                        <a:pt x="516824" y="419327"/>
                        <a:pt x="501049" y="429398"/>
                        <a:pt x="503917" y="425082"/>
                      </a:cubicBezTo>
                      <a:cubicBezTo>
                        <a:pt x="503917" y="425082"/>
                        <a:pt x="505352" y="420766"/>
                        <a:pt x="508220" y="417888"/>
                      </a:cubicBezTo>
                      <a:cubicBezTo>
                        <a:pt x="512522" y="415011"/>
                        <a:pt x="515390" y="415011"/>
                        <a:pt x="516824" y="410695"/>
                      </a:cubicBezTo>
                      <a:cubicBezTo>
                        <a:pt x="519692" y="406379"/>
                        <a:pt x="518258" y="407817"/>
                        <a:pt x="521127" y="402063"/>
                      </a:cubicBezTo>
                      <a:cubicBezTo>
                        <a:pt x="522561" y="396308"/>
                        <a:pt x="523995" y="394869"/>
                        <a:pt x="525429" y="391992"/>
                      </a:cubicBezTo>
                      <a:cubicBezTo>
                        <a:pt x="525429" y="390553"/>
                        <a:pt x="526146" y="388755"/>
                        <a:pt x="526863" y="387676"/>
                      </a:cubicBezTo>
                      <a:close/>
                      <a:moveTo>
                        <a:pt x="15955" y="301859"/>
                      </a:moveTo>
                      <a:cubicBezTo>
                        <a:pt x="17391" y="300426"/>
                        <a:pt x="23134" y="300426"/>
                        <a:pt x="26006" y="301859"/>
                      </a:cubicBezTo>
                      <a:cubicBezTo>
                        <a:pt x="27442" y="301859"/>
                        <a:pt x="31749" y="301859"/>
                        <a:pt x="34621" y="304725"/>
                      </a:cubicBezTo>
                      <a:cubicBezTo>
                        <a:pt x="36056" y="306158"/>
                        <a:pt x="48978" y="309024"/>
                        <a:pt x="51850" y="309024"/>
                      </a:cubicBezTo>
                      <a:cubicBezTo>
                        <a:pt x="54722" y="310457"/>
                        <a:pt x="57593" y="307591"/>
                        <a:pt x="60465" y="307591"/>
                      </a:cubicBezTo>
                      <a:cubicBezTo>
                        <a:pt x="63336" y="307591"/>
                        <a:pt x="71951" y="309024"/>
                        <a:pt x="73387" y="307591"/>
                      </a:cubicBezTo>
                      <a:cubicBezTo>
                        <a:pt x="76258" y="306158"/>
                        <a:pt x="80566" y="309024"/>
                        <a:pt x="80566" y="309024"/>
                      </a:cubicBezTo>
                      <a:cubicBezTo>
                        <a:pt x="82002" y="310457"/>
                        <a:pt x="106410" y="314756"/>
                        <a:pt x="113589" y="313323"/>
                      </a:cubicBezTo>
                      <a:cubicBezTo>
                        <a:pt x="119332" y="310457"/>
                        <a:pt x="122204" y="309024"/>
                        <a:pt x="123640" y="311890"/>
                      </a:cubicBezTo>
                      <a:cubicBezTo>
                        <a:pt x="125075" y="314756"/>
                        <a:pt x="132254" y="309024"/>
                        <a:pt x="137998" y="307591"/>
                      </a:cubicBezTo>
                      <a:cubicBezTo>
                        <a:pt x="142305" y="306158"/>
                        <a:pt x="146612" y="314756"/>
                        <a:pt x="146612" y="320488"/>
                      </a:cubicBezTo>
                      <a:cubicBezTo>
                        <a:pt x="146612" y="326220"/>
                        <a:pt x="143741" y="324787"/>
                        <a:pt x="143741" y="327653"/>
                      </a:cubicBezTo>
                      <a:cubicBezTo>
                        <a:pt x="143741" y="331953"/>
                        <a:pt x="146612" y="331953"/>
                        <a:pt x="146612" y="333386"/>
                      </a:cubicBezTo>
                      <a:cubicBezTo>
                        <a:pt x="146612" y="336252"/>
                        <a:pt x="143741" y="334819"/>
                        <a:pt x="142305" y="336252"/>
                      </a:cubicBezTo>
                      <a:cubicBezTo>
                        <a:pt x="140869" y="339118"/>
                        <a:pt x="137998" y="339118"/>
                        <a:pt x="135126" y="337685"/>
                      </a:cubicBezTo>
                      <a:cubicBezTo>
                        <a:pt x="132254" y="336252"/>
                        <a:pt x="132254" y="337685"/>
                        <a:pt x="127947" y="340551"/>
                      </a:cubicBezTo>
                      <a:cubicBezTo>
                        <a:pt x="123640" y="343417"/>
                        <a:pt x="125075" y="346283"/>
                        <a:pt x="123640" y="352015"/>
                      </a:cubicBezTo>
                      <a:cubicBezTo>
                        <a:pt x="123640" y="357747"/>
                        <a:pt x="126511" y="356314"/>
                        <a:pt x="129383" y="359180"/>
                      </a:cubicBezTo>
                      <a:cubicBezTo>
                        <a:pt x="133690" y="362046"/>
                        <a:pt x="136562" y="363479"/>
                        <a:pt x="140869" y="363479"/>
                      </a:cubicBezTo>
                      <a:cubicBezTo>
                        <a:pt x="145176" y="363479"/>
                        <a:pt x="143741" y="369211"/>
                        <a:pt x="143741" y="372077"/>
                      </a:cubicBezTo>
                      <a:cubicBezTo>
                        <a:pt x="143741" y="374943"/>
                        <a:pt x="145176" y="374943"/>
                        <a:pt x="148048" y="374943"/>
                      </a:cubicBezTo>
                      <a:cubicBezTo>
                        <a:pt x="150920" y="374943"/>
                        <a:pt x="148048" y="366345"/>
                        <a:pt x="150920" y="364912"/>
                      </a:cubicBezTo>
                      <a:cubicBezTo>
                        <a:pt x="153791" y="363479"/>
                        <a:pt x="152355" y="359180"/>
                        <a:pt x="149484" y="354881"/>
                      </a:cubicBezTo>
                      <a:cubicBezTo>
                        <a:pt x="148048" y="352015"/>
                        <a:pt x="150920" y="346283"/>
                        <a:pt x="150920" y="343417"/>
                      </a:cubicBezTo>
                      <a:cubicBezTo>
                        <a:pt x="150920" y="340551"/>
                        <a:pt x="153791" y="339118"/>
                        <a:pt x="156663" y="340551"/>
                      </a:cubicBezTo>
                      <a:cubicBezTo>
                        <a:pt x="159534" y="340551"/>
                        <a:pt x="162406" y="341984"/>
                        <a:pt x="163842" y="343417"/>
                      </a:cubicBezTo>
                      <a:cubicBezTo>
                        <a:pt x="166713" y="344850"/>
                        <a:pt x="165278" y="344850"/>
                        <a:pt x="168149" y="349149"/>
                      </a:cubicBezTo>
                      <a:cubicBezTo>
                        <a:pt x="169585" y="353448"/>
                        <a:pt x="172457" y="349149"/>
                        <a:pt x="173892" y="346283"/>
                      </a:cubicBezTo>
                      <a:cubicBezTo>
                        <a:pt x="175328" y="341984"/>
                        <a:pt x="178200" y="346283"/>
                        <a:pt x="179635" y="352015"/>
                      </a:cubicBezTo>
                      <a:cubicBezTo>
                        <a:pt x="182507" y="357747"/>
                        <a:pt x="182507" y="359180"/>
                        <a:pt x="186815" y="363479"/>
                      </a:cubicBezTo>
                      <a:cubicBezTo>
                        <a:pt x="191122" y="369211"/>
                        <a:pt x="193994" y="380675"/>
                        <a:pt x="195430" y="384974"/>
                      </a:cubicBezTo>
                      <a:cubicBezTo>
                        <a:pt x="198301" y="389273"/>
                        <a:pt x="196865" y="389273"/>
                        <a:pt x="193994" y="389273"/>
                      </a:cubicBezTo>
                      <a:cubicBezTo>
                        <a:pt x="191122" y="387840"/>
                        <a:pt x="183943" y="392139"/>
                        <a:pt x="181071" y="393572"/>
                      </a:cubicBezTo>
                      <a:cubicBezTo>
                        <a:pt x="179635" y="395005"/>
                        <a:pt x="175328" y="396438"/>
                        <a:pt x="171021" y="399304"/>
                      </a:cubicBezTo>
                      <a:cubicBezTo>
                        <a:pt x="168149" y="400737"/>
                        <a:pt x="166713" y="403604"/>
                        <a:pt x="163842" y="405037"/>
                      </a:cubicBezTo>
                      <a:cubicBezTo>
                        <a:pt x="159534" y="406470"/>
                        <a:pt x="159534" y="409336"/>
                        <a:pt x="156663" y="413635"/>
                      </a:cubicBezTo>
                      <a:cubicBezTo>
                        <a:pt x="153791" y="419367"/>
                        <a:pt x="148048" y="423666"/>
                        <a:pt x="148048" y="427965"/>
                      </a:cubicBezTo>
                      <a:cubicBezTo>
                        <a:pt x="146612" y="430831"/>
                        <a:pt x="148048" y="436563"/>
                        <a:pt x="145176" y="436563"/>
                      </a:cubicBezTo>
                      <a:cubicBezTo>
                        <a:pt x="143741" y="437996"/>
                        <a:pt x="142305" y="430831"/>
                        <a:pt x="139433" y="429398"/>
                      </a:cubicBezTo>
                      <a:cubicBezTo>
                        <a:pt x="137998" y="427965"/>
                        <a:pt x="130819" y="426532"/>
                        <a:pt x="123640" y="427965"/>
                      </a:cubicBezTo>
                      <a:cubicBezTo>
                        <a:pt x="115025" y="430831"/>
                        <a:pt x="120768" y="443728"/>
                        <a:pt x="122204" y="446594"/>
                      </a:cubicBezTo>
                      <a:cubicBezTo>
                        <a:pt x="122204" y="449460"/>
                        <a:pt x="130819" y="443728"/>
                        <a:pt x="132254" y="440862"/>
                      </a:cubicBezTo>
                      <a:cubicBezTo>
                        <a:pt x="135126" y="437996"/>
                        <a:pt x="136562" y="442295"/>
                        <a:pt x="136562" y="445161"/>
                      </a:cubicBezTo>
                      <a:cubicBezTo>
                        <a:pt x="136562" y="448027"/>
                        <a:pt x="135126" y="452326"/>
                        <a:pt x="137998" y="452326"/>
                      </a:cubicBezTo>
                      <a:cubicBezTo>
                        <a:pt x="140869" y="453759"/>
                        <a:pt x="142305" y="453759"/>
                        <a:pt x="145176" y="459491"/>
                      </a:cubicBezTo>
                      <a:cubicBezTo>
                        <a:pt x="146612" y="463790"/>
                        <a:pt x="152355" y="462357"/>
                        <a:pt x="156663" y="459491"/>
                      </a:cubicBezTo>
                      <a:cubicBezTo>
                        <a:pt x="160970" y="456625"/>
                        <a:pt x="179635" y="462357"/>
                        <a:pt x="181071" y="463790"/>
                      </a:cubicBezTo>
                      <a:cubicBezTo>
                        <a:pt x="183943" y="465223"/>
                        <a:pt x="189686" y="465223"/>
                        <a:pt x="192558" y="469522"/>
                      </a:cubicBezTo>
                      <a:cubicBezTo>
                        <a:pt x="195430" y="472388"/>
                        <a:pt x="205480" y="482420"/>
                        <a:pt x="206916" y="482420"/>
                      </a:cubicBezTo>
                      <a:cubicBezTo>
                        <a:pt x="206916" y="483853"/>
                        <a:pt x="222710" y="485286"/>
                        <a:pt x="228453" y="489585"/>
                      </a:cubicBezTo>
                      <a:cubicBezTo>
                        <a:pt x="232760" y="492451"/>
                        <a:pt x="225581" y="506781"/>
                        <a:pt x="224145" y="513946"/>
                      </a:cubicBezTo>
                      <a:cubicBezTo>
                        <a:pt x="222710" y="521111"/>
                        <a:pt x="216967" y="525410"/>
                        <a:pt x="214095" y="526843"/>
                      </a:cubicBezTo>
                      <a:cubicBezTo>
                        <a:pt x="211223" y="528276"/>
                        <a:pt x="193994" y="551204"/>
                        <a:pt x="191122" y="554071"/>
                      </a:cubicBezTo>
                      <a:cubicBezTo>
                        <a:pt x="188251" y="556937"/>
                        <a:pt x="178200" y="564102"/>
                        <a:pt x="176764" y="566968"/>
                      </a:cubicBezTo>
                      <a:cubicBezTo>
                        <a:pt x="173892" y="569834"/>
                        <a:pt x="173892" y="572700"/>
                        <a:pt x="173892" y="575566"/>
                      </a:cubicBezTo>
                      <a:cubicBezTo>
                        <a:pt x="175328" y="579865"/>
                        <a:pt x="175328" y="581298"/>
                        <a:pt x="173892" y="585597"/>
                      </a:cubicBezTo>
                      <a:cubicBezTo>
                        <a:pt x="172457" y="588463"/>
                        <a:pt x="171021" y="592762"/>
                        <a:pt x="173892" y="595628"/>
                      </a:cubicBezTo>
                      <a:cubicBezTo>
                        <a:pt x="175328" y="599927"/>
                        <a:pt x="176764" y="599927"/>
                        <a:pt x="173892" y="599927"/>
                      </a:cubicBezTo>
                      <a:cubicBezTo>
                        <a:pt x="171021" y="601360"/>
                        <a:pt x="163842" y="599927"/>
                        <a:pt x="159534" y="591329"/>
                      </a:cubicBezTo>
                      <a:cubicBezTo>
                        <a:pt x="153791" y="584164"/>
                        <a:pt x="159534" y="565535"/>
                        <a:pt x="159534" y="561236"/>
                      </a:cubicBezTo>
                      <a:cubicBezTo>
                        <a:pt x="159534" y="555504"/>
                        <a:pt x="163842" y="529709"/>
                        <a:pt x="163842" y="523977"/>
                      </a:cubicBezTo>
                      <a:cubicBezTo>
                        <a:pt x="165278" y="518245"/>
                        <a:pt x="160970" y="513946"/>
                        <a:pt x="158099" y="512513"/>
                      </a:cubicBezTo>
                      <a:cubicBezTo>
                        <a:pt x="153791" y="509647"/>
                        <a:pt x="149484" y="498183"/>
                        <a:pt x="146612" y="493884"/>
                      </a:cubicBezTo>
                      <a:cubicBezTo>
                        <a:pt x="145176" y="489585"/>
                        <a:pt x="146612" y="485286"/>
                        <a:pt x="148048" y="480987"/>
                      </a:cubicBezTo>
                      <a:cubicBezTo>
                        <a:pt x="149484" y="478120"/>
                        <a:pt x="149484" y="473821"/>
                        <a:pt x="148048" y="470955"/>
                      </a:cubicBezTo>
                      <a:cubicBezTo>
                        <a:pt x="146612" y="468089"/>
                        <a:pt x="139433" y="463790"/>
                        <a:pt x="136562" y="462357"/>
                      </a:cubicBezTo>
                      <a:cubicBezTo>
                        <a:pt x="133690" y="460924"/>
                        <a:pt x="130819" y="459491"/>
                        <a:pt x="127947" y="456625"/>
                      </a:cubicBezTo>
                      <a:cubicBezTo>
                        <a:pt x="125075" y="453759"/>
                        <a:pt x="120768" y="453759"/>
                        <a:pt x="113589" y="452326"/>
                      </a:cubicBezTo>
                      <a:cubicBezTo>
                        <a:pt x="106410" y="450893"/>
                        <a:pt x="102103" y="440862"/>
                        <a:pt x="99231" y="437996"/>
                      </a:cubicBezTo>
                      <a:cubicBezTo>
                        <a:pt x="97795" y="435130"/>
                        <a:pt x="97795" y="439429"/>
                        <a:pt x="97795" y="443728"/>
                      </a:cubicBezTo>
                      <a:cubicBezTo>
                        <a:pt x="96360" y="448027"/>
                        <a:pt x="87745" y="429398"/>
                        <a:pt x="80566" y="420800"/>
                      </a:cubicBezTo>
                      <a:cubicBezTo>
                        <a:pt x="71951" y="410769"/>
                        <a:pt x="71951" y="393572"/>
                        <a:pt x="71951" y="387840"/>
                      </a:cubicBezTo>
                      <a:cubicBezTo>
                        <a:pt x="71951" y="383541"/>
                        <a:pt x="64772" y="372077"/>
                        <a:pt x="57593" y="367778"/>
                      </a:cubicBezTo>
                      <a:cubicBezTo>
                        <a:pt x="48978" y="363479"/>
                        <a:pt x="47543" y="357747"/>
                        <a:pt x="46107" y="352015"/>
                      </a:cubicBezTo>
                      <a:cubicBezTo>
                        <a:pt x="43235" y="347716"/>
                        <a:pt x="36056" y="347716"/>
                        <a:pt x="30313" y="352015"/>
                      </a:cubicBezTo>
                      <a:cubicBezTo>
                        <a:pt x="24570" y="356314"/>
                        <a:pt x="17391" y="354881"/>
                        <a:pt x="8776" y="352015"/>
                      </a:cubicBezTo>
                      <a:cubicBezTo>
                        <a:pt x="162" y="349149"/>
                        <a:pt x="3033" y="334819"/>
                        <a:pt x="162" y="329087"/>
                      </a:cubicBezTo>
                      <a:cubicBezTo>
                        <a:pt x="-1274" y="323354"/>
                        <a:pt x="7340" y="320488"/>
                        <a:pt x="4469" y="316189"/>
                      </a:cubicBezTo>
                      <a:cubicBezTo>
                        <a:pt x="1597" y="311890"/>
                        <a:pt x="4469" y="311890"/>
                        <a:pt x="7340" y="309024"/>
                      </a:cubicBezTo>
                      <a:cubicBezTo>
                        <a:pt x="10212" y="307591"/>
                        <a:pt x="14519" y="303292"/>
                        <a:pt x="15955" y="301859"/>
                      </a:cubicBezTo>
                      <a:close/>
                      <a:moveTo>
                        <a:pt x="186781" y="274448"/>
                      </a:moveTo>
                      <a:lnTo>
                        <a:pt x="257129" y="274448"/>
                      </a:lnTo>
                      <a:cubicBezTo>
                        <a:pt x="254258" y="278756"/>
                        <a:pt x="251387" y="284499"/>
                        <a:pt x="249951" y="287371"/>
                      </a:cubicBezTo>
                      <a:cubicBezTo>
                        <a:pt x="248515" y="290242"/>
                        <a:pt x="249951" y="295986"/>
                        <a:pt x="251387" y="301729"/>
                      </a:cubicBezTo>
                      <a:cubicBezTo>
                        <a:pt x="252822" y="307472"/>
                        <a:pt x="248515" y="308908"/>
                        <a:pt x="245644" y="311780"/>
                      </a:cubicBezTo>
                      <a:cubicBezTo>
                        <a:pt x="242773" y="316088"/>
                        <a:pt x="228416" y="326138"/>
                        <a:pt x="222673" y="329010"/>
                      </a:cubicBezTo>
                      <a:cubicBezTo>
                        <a:pt x="218366" y="331882"/>
                        <a:pt x="218366" y="336189"/>
                        <a:pt x="215495" y="341933"/>
                      </a:cubicBezTo>
                      <a:cubicBezTo>
                        <a:pt x="214059" y="347676"/>
                        <a:pt x="214059" y="351984"/>
                        <a:pt x="211188" y="353419"/>
                      </a:cubicBezTo>
                      <a:cubicBezTo>
                        <a:pt x="208316" y="356291"/>
                        <a:pt x="209752" y="350548"/>
                        <a:pt x="205445" y="350548"/>
                      </a:cubicBezTo>
                      <a:cubicBezTo>
                        <a:pt x="202574" y="350548"/>
                        <a:pt x="198267" y="340497"/>
                        <a:pt x="195395" y="331882"/>
                      </a:cubicBezTo>
                      <a:cubicBezTo>
                        <a:pt x="191088" y="324703"/>
                        <a:pt x="192524" y="317523"/>
                        <a:pt x="192524" y="314652"/>
                      </a:cubicBezTo>
                      <a:cubicBezTo>
                        <a:pt x="193960" y="311780"/>
                        <a:pt x="193960" y="307472"/>
                        <a:pt x="192524" y="304601"/>
                      </a:cubicBezTo>
                      <a:cubicBezTo>
                        <a:pt x="191088" y="301729"/>
                        <a:pt x="189653" y="304601"/>
                        <a:pt x="189653" y="297422"/>
                      </a:cubicBezTo>
                      <a:cubicBezTo>
                        <a:pt x="189653" y="293114"/>
                        <a:pt x="186781" y="278756"/>
                        <a:pt x="186781" y="274448"/>
                      </a:cubicBezTo>
                      <a:close/>
                      <a:moveTo>
                        <a:pt x="465186" y="265820"/>
                      </a:moveTo>
                      <a:cubicBezTo>
                        <a:pt x="479543" y="262953"/>
                        <a:pt x="485285" y="278721"/>
                        <a:pt x="492464" y="283021"/>
                      </a:cubicBezTo>
                      <a:cubicBezTo>
                        <a:pt x="501078" y="285888"/>
                        <a:pt x="518306" y="290188"/>
                        <a:pt x="522613" y="290188"/>
                      </a:cubicBezTo>
                      <a:cubicBezTo>
                        <a:pt x="531227" y="290188"/>
                        <a:pt x="548455" y="294488"/>
                        <a:pt x="549891" y="295921"/>
                      </a:cubicBezTo>
                      <a:cubicBezTo>
                        <a:pt x="551326" y="297355"/>
                        <a:pt x="564248" y="303088"/>
                        <a:pt x="571426" y="301655"/>
                      </a:cubicBezTo>
                      <a:cubicBezTo>
                        <a:pt x="577169" y="300222"/>
                        <a:pt x="594397" y="311689"/>
                        <a:pt x="595832" y="314556"/>
                      </a:cubicBezTo>
                      <a:cubicBezTo>
                        <a:pt x="598704" y="315989"/>
                        <a:pt x="605882" y="321723"/>
                        <a:pt x="605882" y="323156"/>
                      </a:cubicBezTo>
                      <a:cubicBezTo>
                        <a:pt x="605882" y="326023"/>
                        <a:pt x="601575" y="330323"/>
                        <a:pt x="600140" y="333190"/>
                      </a:cubicBezTo>
                      <a:cubicBezTo>
                        <a:pt x="597268" y="334623"/>
                        <a:pt x="594397" y="330323"/>
                        <a:pt x="590090" y="330323"/>
                      </a:cubicBezTo>
                      <a:cubicBezTo>
                        <a:pt x="585783" y="330323"/>
                        <a:pt x="588654" y="334623"/>
                        <a:pt x="587218" y="338923"/>
                      </a:cubicBezTo>
                      <a:cubicBezTo>
                        <a:pt x="585783" y="343224"/>
                        <a:pt x="569990" y="348957"/>
                        <a:pt x="565683" y="351824"/>
                      </a:cubicBezTo>
                      <a:cubicBezTo>
                        <a:pt x="561376" y="353257"/>
                        <a:pt x="561376" y="354691"/>
                        <a:pt x="561376" y="357558"/>
                      </a:cubicBezTo>
                      <a:cubicBezTo>
                        <a:pt x="561376" y="360424"/>
                        <a:pt x="559941" y="363291"/>
                        <a:pt x="555634" y="367591"/>
                      </a:cubicBezTo>
                      <a:cubicBezTo>
                        <a:pt x="551326" y="371892"/>
                        <a:pt x="548455" y="377625"/>
                        <a:pt x="547019" y="381925"/>
                      </a:cubicBezTo>
                      <a:cubicBezTo>
                        <a:pt x="545584" y="386226"/>
                        <a:pt x="545584" y="377625"/>
                        <a:pt x="544148" y="373325"/>
                      </a:cubicBezTo>
                      <a:cubicBezTo>
                        <a:pt x="544148" y="370458"/>
                        <a:pt x="548455" y="353257"/>
                        <a:pt x="534098" y="354691"/>
                      </a:cubicBezTo>
                      <a:cubicBezTo>
                        <a:pt x="531227" y="354691"/>
                        <a:pt x="525484" y="358991"/>
                        <a:pt x="521177" y="363291"/>
                      </a:cubicBezTo>
                      <a:cubicBezTo>
                        <a:pt x="518306" y="367591"/>
                        <a:pt x="522613" y="367591"/>
                        <a:pt x="525484" y="370458"/>
                      </a:cubicBezTo>
                      <a:cubicBezTo>
                        <a:pt x="526920" y="374758"/>
                        <a:pt x="524049" y="379059"/>
                        <a:pt x="522613" y="383359"/>
                      </a:cubicBezTo>
                      <a:cubicBezTo>
                        <a:pt x="521177" y="389092"/>
                        <a:pt x="508256" y="400560"/>
                        <a:pt x="506820" y="401993"/>
                      </a:cubicBezTo>
                      <a:cubicBezTo>
                        <a:pt x="505385" y="404860"/>
                        <a:pt x="505385" y="412027"/>
                        <a:pt x="505385" y="414894"/>
                      </a:cubicBezTo>
                      <a:cubicBezTo>
                        <a:pt x="505385" y="416327"/>
                        <a:pt x="501078" y="416327"/>
                        <a:pt x="496771" y="417760"/>
                      </a:cubicBezTo>
                      <a:cubicBezTo>
                        <a:pt x="492464" y="419194"/>
                        <a:pt x="496771" y="410593"/>
                        <a:pt x="495335" y="407727"/>
                      </a:cubicBezTo>
                      <a:cubicBezTo>
                        <a:pt x="493899" y="404860"/>
                        <a:pt x="489592" y="409160"/>
                        <a:pt x="486721" y="413460"/>
                      </a:cubicBezTo>
                      <a:cubicBezTo>
                        <a:pt x="483850" y="419194"/>
                        <a:pt x="491028" y="423494"/>
                        <a:pt x="489592" y="432094"/>
                      </a:cubicBezTo>
                      <a:cubicBezTo>
                        <a:pt x="489592" y="442128"/>
                        <a:pt x="473800" y="444995"/>
                        <a:pt x="470929" y="444995"/>
                      </a:cubicBezTo>
                      <a:cubicBezTo>
                        <a:pt x="468057" y="444995"/>
                        <a:pt x="465186" y="449295"/>
                        <a:pt x="469493" y="455029"/>
                      </a:cubicBezTo>
                      <a:cubicBezTo>
                        <a:pt x="473800" y="462196"/>
                        <a:pt x="466622" y="463629"/>
                        <a:pt x="462314" y="466496"/>
                      </a:cubicBezTo>
                      <a:cubicBezTo>
                        <a:pt x="458007" y="469363"/>
                        <a:pt x="458007" y="465063"/>
                        <a:pt x="456572" y="462196"/>
                      </a:cubicBezTo>
                      <a:cubicBezTo>
                        <a:pt x="453700" y="460762"/>
                        <a:pt x="452265" y="466496"/>
                        <a:pt x="450829" y="469363"/>
                      </a:cubicBezTo>
                      <a:cubicBezTo>
                        <a:pt x="449393" y="470796"/>
                        <a:pt x="449393" y="462196"/>
                        <a:pt x="449393" y="457896"/>
                      </a:cubicBezTo>
                      <a:cubicBezTo>
                        <a:pt x="447958" y="453595"/>
                        <a:pt x="439344" y="447862"/>
                        <a:pt x="436472" y="444995"/>
                      </a:cubicBezTo>
                      <a:cubicBezTo>
                        <a:pt x="435037" y="442128"/>
                        <a:pt x="435037" y="446428"/>
                        <a:pt x="430730" y="449295"/>
                      </a:cubicBezTo>
                      <a:cubicBezTo>
                        <a:pt x="426423" y="452162"/>
                        <a:pt x="420680" y="463629"/>
                        <a:pt x="419244" y="467929"/>
                      </a:cubicBezTo>
                      <a:cubicBezTo>
                        <a:pt x="416373" y="472230"/>
                        <a:pt x="414937" y="472230"/>
                        <a:pt x="413501" y="469363"/>
                      </a:cubicBezTo>
                      <a:cubicBezTo>
                        <a:pt x="412066" y="467929"/>
                        <a:pt x="406323" y="449295"/>
                        <a:pt x="402016" y="446428"/>
                      </a:cubicBezTo>
                      <a:cubicBezTo>
                        <a:pt x="399145" y="443562"/>
                        <a:pt x="391966" y="437828"/>
                        <a:pt x="384788" y="436395"/>
                      </a:cubicBezTo>
                      <a:cubicBezTo>
                        <a:pt x="379045" y="436395"/>
                        <a:pt x="377610" y="433528"/>
                        <a:pt x="373302" y="432094"/>
                      </a:cubicBezTo>
                      <a:cubicBezTo>
                        <a:pt x="368995" y="430661"/>
                        <a:pt x="367560" y="429228"/>
                        <a:pt x="367560" y="432094"/>
                      </a:cubicBezTo>
                      <a:cubicBezTo>
                        <a:pt x="367560" y="434961"/>
                        <a:pt x="371867" y="436395"/>
                        <a:pt x="376174" y="436395"/>
                      </a:cubicBezTo>
                      <a:cubicBezTo>
                        <a:pt x="379045" y="436395"/>
                        <a:pt x="381917" y="442128"/>
                        <a:pt x="381917" y="446428"/>
                      </a:cubicBezTo>
                      <a:cubicBezTo>
                        <a:pt x="381917" y="450729"/>
                        <a:pt x="371867" y="453595"/>
                        <a:pt x="364688" y="456462"/>
                      </a:cubicBezTo>
                      <a:cubicBezTo>
                        <a:pt x="357510" y="459329"/>
                        <a:pt x="351767" y="446428"/>
                        <a:pt x="350332" y="442128"/>
                      </a:cubicBezTo>
                      <a:cubicBezTo>
                        <a:pt x="347460" y="437828"/>
                        <a:pt x="344589" y="436395"/>
                        <a:pt x="344589" y="439261"/>
                      </a:cubicBezTo>
                      <a:cubicBezTo>
                        <a:pt x="344589" y="440695"/>
                        <a:pt x="350332" y="449295"/>
                        <a:pt x="353203" y="455029"/>
                      </a:cubicBezTo>
                      <a:cubicBezTo>
                        <a:pt x="354639" y="459329"/>
                        <a:pt x="363253" y="459329"/>
                        <a:pt x="368995" y="459329"/>
                      </a:cubicBezTo>
                      <a:cubicBezTo>
                        <a:pt x="374738" y="459329"/>
                        <a:pt x="371867" y="460762"/>
                        <a:pt x="370431" y="466496"/>
                      </a:cubicBezTo>
                      <a:cubicBezTo>
                        <a:pt x="368995" y="472230"/>
                        <a:pt x="357510" y="486564"/>
                        <a:pt x="354639" y="489430"/>
                      </a:cubicBezTo>
                      <a:cubicBezTo>
                        <a:pt x="351767" y="492297"/>
                        <a:pt x="353203" y="505198"/>
                        <a:pt x="353203" y="510931"/>
                      </a:cubicBezTo>
                      <a:cubicBezTo>
                        <a:pt x="353203" y="516665"/>
                        <a:pt x="347460" y="516665"/>
                        <a:pt x="343153" y="520965"/>
                      </a:cubicBezTo>
                      <a:cubicBezTo>
                        <a:pt x="340282" y="525265"/>
                        <a:pt x="338846" y="532432"/>
                        <a:pt x="335975" y="539599"/>
                      </a:cubicBezTo>
                      <a:cubicBezTo>
                        <a:pt x="333104" y="545333"/>
                        <a:pt x="325925" y="548200"/>
                        <a:pt x="317311" y="548200"/>
                      </a:cubicBezTo>
                      <a:cubicBezTo>
                        <a:pt x="310133" y="549633"/>
                        <a:pt x="313004" y="542466"/>
                        <a:pt x="311568" y="536733"/>
                      </a:cubicBezTo>
                      <a:cubicBezTo>
                        <a:pt x="310133" y="530999"/>
                        <a:pt x="304390" y="495164"/>
                        <a:pt x="301519" y="489430"/>
                      </a:cubicBezTo>
                      <a:cubicBezTo>
                        <a:pt x="298647" y="485130"/>
                        <a:pt x="297212" y="483697"/>
                        <a:pt x="298647" y="479397"/>
                      </a:cubicBezTo>
                      <a:cubicBezTo>
                        <a:pt x="300083" y="473663"/>
                        <a:pt x="291469" y="472230"/>
                        <a:pt x="275676" y="475096"/>
                      </a:cubicBezTo>
                      <a:cubicBezTo>
                        <a:pt x="259884" y="477963"/>
                        <a:pt x="254141" y="455029"/>
                        <a:pt x="254141" y="446428"/>
                      </a:cubicBezTo>
                      <a:cubicBezTo>
                        <a:pt x="254141" y="437828"/>
                        <a:pt x="268498" y="422061"/>
                        <a:pt x="269934" y="419194"/>
                      </a:cubicBezTo>
                      <a:cubicBezTo>
                        <a:pt x="271369" y="417760"/>
                        <a:pt x="271369" y="416327"/>
                        <a:pt x="277112" y="416327"/>
                      </a:cubicBezTo>
                      <a:cubicBezTo>
                        <a:pt x="281419" y="414894"/>
                        <a:pt x="297212" y="410593"/>
                        <a:pt x="304390" y="413460"/>
                      </a:cubicBezTo>
                      <a:cubicBezTo>
                        <a:pt x="311568" y="416327"/>
                        <a:pt x="308697" y="420627"/>
                        <a:pt x="314440" y="423494"/>
                      </a:cubicBezTo>
                      <a:cubicBezTo>
                        <a:pt x="320182" y="426361"/>
                        <a:pt x="325925" y="420627"/>
                        <a:pt x="330232" y="423494"/>
                      </a:cubicBezTo>
                      <a:cubicBezTo>
                        <a:pt x="335975" y="426361"/>
                        <a:pt x="338846" y="424927"/>
                        <a:pt x="341718" y="420627"/>
                      </a:cubicBezTo>
                      <a:cubicBezTo>
                        <a:pt x="346025" y="417760"/>
                        <a:pt x="343153" y="414894"/>
                        <a:pt x="341718" y="413460"/>
                      </a:cubicBezTo>
                      <a:cubicBezTo>
                        <a:pt x="340282" y="413460"/>
                        <a:pt x="333104" y="412027"/>
                        <a:pt x="330232" y="410593"/>
                      </a:cubicBezTo>
                      <a:cubicBezTo>
                        <a:pt x="327361" y="409160"/>
                        <a:pt x="327361" y="406293"/>
                        <a:pt x="325925" y="410593"/>
                      </a:cubicBezTo>
                      <a:cubicBezTo>
                        <a:pt x="324489" y="414894"/>
                        <a:pt x="320182" y="412027"/>
                        <a:pt x="320182" y="410593"/>
                      </a:cubicBezTo>
                      <a:cubicBezTo>
                        <a:pt x="318747" y="409160"/>
                        <a:pt x="317311" y="406293"/>
                        <a:pt x="315875" y="407727"/>
                      </a:cubicBezTo>
                      <a:cubicBezTo>
                        <a:pt x="314440" y="407727"/>
                        <a:pt x="311568" y="409160"/>
                        <a:pt x="308697" y="412027"/>
                      </a:cubicBezTo>
                      <a:cubicBezTo>
                        <a:pt x="305826" y="413460"/>
                        <a:pt x="308697" y="407727"/>
                        <a:pt x="308697" y="406293"/>
                      </a:cubicBezTo>
                      <a:cubicBezTo>
                        <a:pt x="310133" y="403426"/>
                        <a:pt x="300083" y="397693"/>
                        <a:pt x="294340" y="397693"/>
                      </a:cubicBezTo>
                      <a:cubicBezTo>
                        <a:pt x="290033" y="397693"/>
                        <a:pt x="288598" y="401993"/>
                        <a:pt x="287162" y="406293"/>
                      </a:cubicBezTo>
                      <a:cubicBezTo>
                        <a:pt x="284290" y="410593"/>
                        <a:pt x="278548" y="412027"/>
                        <a:pt x="274241" y="414894"/>
                      </a:cubicBezTo>
                      <a:cubicBezTo>
                        <a:pt x="271369" y="416327"/>
                        <a:pt x="268498" y="410593"/>
                        <a:pt x="267062" y="407727"/>
                      </a:cubicBezTo>
                      <a:cubicBezTo>
                        <a:pt x="267062" y="404860"/>
                        <a:pt x="268498" y="403426"/>
                        <a:pt x="268498" y="399126"/>
                      </a:cubicBezTo>
                      <a:cubicBezTo>
                        <a:pt x="268498" y="394826"/>
                        <a:pt x="275676" y="396259"/>
                        <a:pt x="279983" y="396259"/>
                      </a:cubicBezTo>
                      <a:cubicBezTo>
                        <a:pt x="284290" y="396259"/>
                        <a:pt x="279983" y="389092"/>
                        <a:pt x="277112" y="384792"/>
                      </a:cubicBezTo>
                      <a:cubicBezTo>
                        <a:pt x="274241" y="381925"/>
                        <a:pt x="278548" y="383359"/>
                        <a:pt x="282855" y="381925"/>
                      </a:cubicBezTo>
                      <a:cubicBezTo>
                        <a:pt x="287162" y="380492"/>
                        <a:pt x="292905" y="373325"/>
                        <a:pt x="295776" y="370458"/>
                      </a:cubicBezTo>
                      <a:cubicBezTo>
                        <a:pt x="297212" y="369025"/>
                        <a:pt x="298647" y="367591"/>
                        <a:pt x="300083" y="367591"/>
                      </a:cubicBezTo>
                      <a:cubicBezTo>
                        <a:pt x="301519" y="366158"/>
                        <a:pt x="307261" y="369025"/>
                        <a:pt x="313004" y="370458"/>
                      </a:cubicBezTo>
                      <a:cubicBezTo>
                        <a:pt x="318747" y="370458"/>
                        <a:pt x="320182" y="363291"/>
                        <a:pt x="321618" y="358991"/>
                      </a:cubicBezTo>
                      <a:cubicBezTo>
                        <a:pt x="323054" y="354691"/>
                        <a:pt x="321618" y="353257"/>
                        <a:pt x="318747" y="351824"/>
                      </a:cubicBezTo>
                      <a:cubicBezTo>
                        <a:pt x="315875" y="351824"/>
                        <a:pt x="315875" y="354691"/>
                        <a:pt x="313004" y="360424"/>
                      </a:cubicBezTo>
                      <a:cubicBezTo>
                        <a:pt x="310133" y="366158"/>
                        <a:pt x="304390" y="361858"/>
                        <a:pt x="304390" y="360424"/>
                      </a:cubicBezTo>
                      <a:cubicBezTo>
                        <a:pt x="302954" y="360424"/>
                        <a:pt x="302954" y="356124"/>
                        <a:pt x="301519" y="353257"/>
                      </a:cubicBezTo>
                      <a:cubicBezTo>
                        <a:pt x="301519" y="350391"/>
                        <a:pt x="298647" y="351824"/>
                        <a:pt x="292905" y="346090"/>
                      </a:cubicBezTo>
                      <a:cubicBezTo>
                        <a:pt x="287162" y="340357"/>
                        <a:pt x="298647" y="333190"/>
                        <a:pt x="304390" y="326023"/>
                      </a:cubicBezTo>
                      <a:cubicBezTo>
                        <a:pt x="310133" y="318856"/>
                        <a:pt x="325925" y="301655"/>
                        <a:pt x="330232" y="300222"/>
                      </a:cubicBezTo>
                      <a:cubicBezTo>
                        <a:pt x="334539" y="298788"/>
                        <a:pt x="334539" y="303088"/>
                        <a:pt x="338846" y="305955"/>
                      </a:cubicBezTo>
                      <a:cubicBezTo>
                        <a:pt x="341718" y="310255"/>
                        <a:pt x="343153" y="308822"/>
                        <a:pt x="346025" y="313122"/>
                      </a:cubicBezTo>
                      <a:cubicBezTo>
                        <a:pt x="350332" y="317422"/>
                        <a:pt x="354639" y="318856"/>
                        <a:pt x="354639" y="318856"/>
                      </a:cubicBezTo>
                      <a:cubicBezTo>
                        <a:pt x="356074" y="317422"/>
                        <a:pt x="357510" y="315989"/>
                        <a:pt x="360381" y="318856"/>
                      </a:cubicBezTo>
                      <a:cubicBezTo>
                        <a:pt x="363253" y="321723"/>
                        <a:pt x="379045" y="314556"/>
                        <a:pt x="380481" y="313122"/>
                      </a:cubicBezTo>
                      <a:cubicBezTo>
                        <a:pt x="381917" y="313122"/>
                        <a:pt x="383352" y="310255"/>
                        <a:pt x="387659" y="310255"/>
                      </a:cubicBezTo>
                      <a:cubicBezTo>
                        <a:pt x="391966" y="308822"/>
                        <a:pt x="400580" y="304522"/>
                        <a:pt x="400580" y="301655"/>
                      </a:cubicBezTo>
                      <a:cubicBezTo>
                        <a:pt x="402016" y="298788"/>
                        <a:pt x="409194" y="297355"/>
                        <a:pt x="410630" y="298788"/>
                      </a:cubicBezTo>
                      <a:cubicBezTo>
                        <a:pt x="410630" y="300222"/>
                        <a:pt x="413501" y="298788"/>
                        <a:pt x="414937" y="294488"/>
                      </a:cubicBezTo>
                      <a:cubicBezTo>
                        <a:pt x="416373" y="291621"/>
                        <a:pt x="419244" y="295921"/>
                        <a:pt x="422116" y="297355"/>
                      </a:cubicBezTo>
                      <a:cubicBezTo>
                        <a:pt x="424987" y="300222"/>
                        <a:pt x="422116" y="288754"/>
                        <a:pt x="422116" y="285888"/>
                      </a:cubicBezTo>
                      <a:cubicBezTo>
                        <a:pt x="422116" y="283021"/>
                        <a:pt x="429294" y="283021"/>
                        <a:pt x="432165" y="281587"/>
                      </a:cubicBezTo>
                      <a:cubicBezTo>
                        <a:pt x="435037" y="281587"/>
                        <a:pt x="436472" y="275854"/>
                        <a:pt x="440779" y="272987"/>
                      </a:cubicBezTo>
                      <a:cubicBezTo>
                        <a:pt x="445086" y="268687"/>
                        <a:pt x="462314" y="265820"/>
                        <a:pt x="465186" y="265820"/>
                      </a:cubicBezTo>
                      <a:close/>
                      <a:moveTo>
                        <a:pt x="303047" y="50867"/>
                      </a:moveTo>
                      <a:cubicBezTo>
                        <a:pt x="271469" y="50867"/>
                        <a:pt x="245632" y="75242"/>
                        <a:pt x="245632" y="106785"/>
                      </a:cubicBezTo>
                      <a:cubicBezTo>
                        <a:pt x="245632" y="138329"/>
                        <a:pt x="271469" y="164137"/>
                        <a:pt x="303047" y="164137"/>
                      </a:cubicBezTo>
                      <a:cubicBezTo>
                        <a:pt x="334625" y="164137"/>
                        <a:pt x="359027" y="138329"/>
                        <a:pt x="359027" y="106785"/>
                      </a:cubicBezTo>
                      <a:cubicBezTo>
                        <a:pt x="359027" y="75242"/>
                        <a:pt x="334625" y="50867"/>
                        <a:pt x="303047" y="50867"/>
                      </a:cubicBezTo>
                      <a:close/>
                      <a:moveTo>
                        <a:pt x="292999" y="684"/>
                      </a:moveTo>
                      <a:cubicBezTo>
                        <a:pt x="356156" y="-6485"/>
                        <a:pt x="410700" y="43698"/>
                        <a:pt x="410700" y="106785"/>
                      </a:cubicBezTo>
                      <a:cubicBezTo>
                        <a:pt x="410700" y="189945"/>
                        <a:pt x="341802" y="204283"/>
                        <a:pt x="310224" y="283142"/>
                      </a:cubicBezTo>
                      <a:cubicBezTo>
                        <a:pt x="307353" y="290311"/>
                        <a:pt x="298741" y="290311"/>
                        <a:pt x="295870" y="283142"/>
                      </a:cubicBezTo>
                      <a:cubicBezTo>
                        <a:pt x="267162" y="212886"/>
                        <a:pt x="208312" y="192813"/>
                        <a:pt x="196829" y="129726"/>
                      </a:cubicBezTo>
                      <a:cubicBezTo>
                        <a:pt x="186781" y="66639"/>
                        <a:pt x="229843" y="6419"/>
                        <a:pt x="292999" y="6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0" name="îslídè">
                <a:extLst>
                  <a:ext uri="{FF2B5EF4-FFF2-40B4-BE49-F238E27FC236}">
                    <a16:creationId xmlns:a16="http://schemas.microsoft.com/office/drawing/2014/main" xmlns="" id="{51CD94C0-5824-4A78-B986-80BD78F04E8A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1" name="ï$ļïde">
                  <a:extLst>
                    <a:ext uri="{FF2B5EF4-FFF2-40B4-BE49-F238E27FC236}">
                      <a16:creationId xmlns:a16="http://schemas.microsoft.com/office/drawing/2014/main" xmlns="" id="{FB41FAD4-0BA5-4580-B72E-A6BFF22F87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2" name="ïşḻïďè">
                  <a:extLst>
                    <a:ext uri="{FF2B5EF4-FFF2-40B4-BE49-F238E27FC236}">
                      <a16:creationId xmlns:a16="http://schemas.microsoft.com/office/drawing/2014/main" xmlns="" id="{C5B8318B-9E67-462F-BDC1-6CF3EEBD2DD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1" name="iṧḻïďè">
              <a:extLst>
                <a:ext uri="{FF2B5EF4-FFF2-40B4-BE49-F238E27FC236}">
                  <a16:creationId xmlns:a16="http://schemas.microsoft.com/office/drawing/2014/main" xmlns="" id="{76BC33FC-EECE-487B-9C82-11CD4D7E2A69}"/>
                </a:ext>
              </a:extLst>
            </p:cNvPr>
            <p:cNvGrpSpPr/>
            <p:nvPr/>
          </p:nvGrpSpPr>
          <p:grpSpPr>
            <a:xfrm>
              <a:off x="4379264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3" name="îṩ1íḓé">
                <a:extLst>
                  <a:ext uri="{FF2B5EF4-FFF2-40B4-BE49-F238E27FC236}">
                    <a16:creationId xmlns:a16="http://schemas.microsoft.com/office/drawing/2014/main" xmlns="" id="{CE319E40-F41A-4F0A-AACB-1E1090B7A70A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7" name="íṣlíḑé">
                  <a:extLst>
                    <a:ext uri="{FF2B5EF4-FFF2-40B4-BE49-F238E27FC236}">
                      <a16:creationId xmlns:a16="http://schemas.microsoft.com/office/drawing/2014/main" xmlns="" id="{7F2033B8-3D85-4EBC-B06A-35DC8DC5989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ïṥļîďe">
                  <a:extLst>
                    <a:ext uri="{FF2B5EF4-FFF2-40B4-BE49-F238E27FC236}">
                      <a16:creationId xmlns:a16="http://schemas.microsoft.com/office/drawing/2014/main" xmlns="" id="{67C630C0-B65A-4B15-BF86-DFDDDEBC1DAB}"/>
                    </a:ext>
                  </a:extLst>
                </p:cNvPr>
                <p:cNvSpPr/>
                <p:nvPr/>
              </p:nvSpPr>
              <p:spPr bwMode="auto">
                <a:xfrm>
                  <a:off x="1904496" y="4602209"/>
                  <a:ext cx="347606" cy="347101"/>
                </a:xfrm>
                <a:custGeom>
                  <a:avLst/>
                  <a:gdLst>
                    <a:gd name="T0" fmla="*/ 6270 w 7104"/>
                    <a:gd name="T1" fmla="*/ 835 h 7104"/>
                    <a:gd name="T2" fmla="*/ 3243 w 7104"/>
                    <a:gd name="T3" fmla="*/ 835 h 7104"/>
                    <a:gd name="T4" fmla="*/ 3076 w 7104"/>
                    <a:gd name="T5" fmla="*/ 3675 h 7104"/>
                    <a:gd name="T6" fmla="*/ 2661 w 7104"/>
                    <a:gd name="T7" fmla="*/ 4091 h 7104"/>
                    <a:gd name="T8" fmla="*/ 2516 w 7104"/>
                    <a:gd name="T9" fmla="*/ 3946 h 7104"/>
                    <a:gd name="T10" fmla="*/ 2163 w 7104"/>
                    <a:gd name="T11" fmla="*/ 3946 h 7104"/>
                    <a:gd name="T12" fmla="*/ 275 w 7104"/>
                    <a:gd name="T13" fmla="*/ 5834 h 7104"/>
                    <a:gd name="T14" fmla="*/ 275 w 7104"/>
                    <a:gd name="T15" fmla="*/ 6829 h 7104"/>
                    <a:gd name="T16" fmla="*/ 1271 w 7104"/>
                    <a:gd name="T17" fmla="*/ 6829 h 7104"/>
                    <a:gd name="T18" fmla="*/ 3158 w 7104"/>
                    <a:gd name="T19" fmla="*/ 4942 h 7104"/>
                    <a:gd name="T20" fmla="*/ 3158 w 7104"/>
                    <a:gd name="T21" fmla="*/ 4588 h 7104"/>
                    <a:gd name="T22" fmla="*/ 3014 w 7104"/>
                    <a:gd name="T23" fmla="*/ 4444 h 7104"/>
                    <a:gd name="T24" fmla="*/ 3430 w 7104"/>
                    <a:gd name="T25" fmla="*/ 4028 h 7104"/>
                    <a:gd name="T26" fmla="*/ 6270 w 7104"/>
                    <a:gd name="T27" fmla="*/ 3862 h 7104"/>
                    <a:gd name="T28" fmla="*/ 6270 w 7104"/>
                    <a:gd name="T29" fmla="*/ 835 h 7104"/>
                    <a:gd name="T30" fmla="*/ 5497 w 7104"/>
                    <a:gd name="T31" fmla="*/ 2856 h 7104"/>
                    <a:gd name="T32" fmla="*/ 5497 w 7104"/>
                    <a:gd name="T33" fmla="*/ 3356 h 7104"/>
                    <a:gd name="T34" fmla="*/ 5247 w 7104"/>
                    <a:gd name="T35" fmla="*/ 3606 h 7104"/>
                    <a:gd name="T36" fmla="*/ 4248 w 7104"/>
                    <a:gd name="T37" fmla="*/ 3606 h 7104"/>
                    <a:gd name="T38" fmla="*/ 3999 w 7104"/>
                    <a:gd name="T39" fmla="*/ 3356 h 7104"/>
                    <a:gd name="T40" fmla="*/ 3999 w 7104"/>
                    <a:gd name="T41" fmla="*/ 2856 h 7104"/>
                    <a:gd name="T42" fmla="*/ 4198 w 7104"/>
                    <a:gd name="T43" fmla="*/ 2348 h 7104"/>
                    <a:gd name="T44" fmla="*/ 4748 w 7104"/>
                    <a:gd name="T45" fmla="*/ 1091 h 7104"/>
                    <a:gd name="T46" fmla="*/ 5298 w 7104"/>
                    <a:gd name="T47" fmla="*/ 2348 h 7104"/>
                    <a:gd name="T48" fmla="*/ 5497 w 7104"/>
                    <a:gd name="T49" fmla="*/ 2856 h 7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04" h="7104">
                      <a:moveTo>
                        <a:pt x="6270" y="835"/>
                      </a:moveTo>
                      <a:cubicBezTo>
                        <a:pt x="5435" y="0"/>
                        <a:pt x="4077" y="0"/>
                        <a:pt x="3243" y="835"/>
                      </a:cubicBezTo>
                      <a:cubicBezTo>
                        <a:pt x="2468" y="1610"/>
                        <a:pt x="2412" y="2836"/>
                        <a:pt x="3076" y="3675"/>
                      </a:cubicBezTo>
                      <a:lnTo>
                        <a:pt x="2661" y="4091"/>
                      </a:lnTo>
                      <a:lnTo>
                        <a:pt x="2516" y="3946"/>
                      </a:lnTo>
                      <a:cubicBezTo>
                        <a:pt x="2419" y="3849"/>
                        <a:pt x="2261" y="3849"/>
                        <a:pt x="2163" y="3946"/>
                      </a:cubicBezTo>
                      <a:lnTo>
                        <a:pt x="275" y="5834"/>
                      </a:lnTo>
                      <a:cubicBezTo>
                        <a:pt x="0" y="6109"/>
                        <a:pt x="0" y="6554"/>
                        <a:pt x="275" y="6829"/>
                      </a:cubicBezTo>
                      <a:cubicBezTo>
                        <a:pt x="550" y="7104"/>
                        <a:pt x="996" y="7104"/>
                        <a:pt x="1271" y="6829"/>
                      </a:cubicBezTo>
                      <a:lnTo>
                        <a:pt x="3158" y="4942"/>
                      </a:lnTo>
                      <a:cubicBezTo>
                        <a:pt x="3256" y="4844"/>
                        <a:pt x="3256" y="4686"/>
                        <a:pt x="3158" y="4588"/>
                      </a:cubicBezTo>
                      <a:lnTo>
                        <a:pt x="3014" y="4444"/>
                      </a:lnTo>
                      <a:lnTo>
                        <a:pt x="3430" y="4028"/>
                      </a:lnTo>
                      <a:cubicBezTo>
                        <a:pt x="4269" y="4692"/>
                        <a:pt x="5495" y="4637"/>
                        <a:pt x="6270" y="3862"/>
                      </a:cubicBezTo>
                      <a:cubicBezTo>
                        <a:pt x="7104" y="3027"/>
                        <a:pt x="7104" y="1670"/>
                        <a:pt x="6270" y="835"/>
                      </a:cubicBezTo>
                      <a:close/>
                      <a:moveTo>
                        <a:pt x="5497" y="2856"/>
                      </a:moveTo>
                      <a:lnTo>
                        <a:pt x="5497" y="3356"/>
                      </a:lnTo>
                      <a:cubicBezTo>
                        <a:pt x="5497" y="3494"/>
                        <a:pt x="5385" y="3606"/>
                        <a:pt x="5247" y="3606"/>
                      </a:cubicBezTo>
                      <a:lnTo>
                        <a:pt x="4248" y="3606"/>
                      </a:lnTo>
                      <a:cubicBezTo>
                        <a:pt x="4110" y="3606"/>
                        <a:pt x="3999" y="3494"/>
                        <a:pt x="3999" y="3356"/>
                      </a:cubicBezTo>
                      <a:lnTo>
                        <a:pt x="3999" y="2856"/>
                      </a:lnTo>
                      <a:cubicBezTo>
                        <a:pt x="3999" y="2660"/>
                        <a:pt x="4074" y="2482"/>
                        <a:pt x="4198" y="2348"/>
                      </a:cubicBezTo>
                      <a:cubicBezTo>
                        <a:pt x="3757" y="1871"/>
                        <a:pt x="4095" y="1091"/>
                        <a:pt x="4748" y="1091"/>
                      </a:cubicBezTo>
                      <a:cubicBezTo>
                        <a:pt x="5400" y="1091"/>
                        <a:pt x="5739" y="1871"/>
                        <a:pt x="5298" y="2348"/>
                      </a:cubicBezTo>
                      <a:cubicBezTo>
                        <a:pt x="5422" y="2482"/>
                        <a:pt x="5497" y="2660"/>
                        <a:pt x="5497" y="28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iSlíďe">
                <a:extLst>
                  <a:ext uri="{FF2B5EF4-FFF2-40B4-BE49-F238E27FC236}">
                    <a16:creationId xmlns:a16="http://schemas.microsoft.com/office/drawing/2014/main" xmlns="" id="{8E0E53E6-D0DA-4B25-A67A-376D24E6C29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35" name="iŝļiḋè">
                  <a:extLst>
                    <a:ext uri="{FF2B5EF4-FFF2-40B4-BE49-F238E27FC236}">
                      <a16:creationId xmlns:a16="http://schemas.microsoft.com/office/drawing/2014/main" xmlns="" id="{D1BCCD92-D45A-41F7-960F-30FC35568CB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6" name="i$ḻîḓé">
                  <a:extLst>
                    <a:ext uri="{FF2B5EF4-FFF2-40B4-BE49-F238E27FC236}">
                      <a16:creationId xmlns:a16="http://schemas.microsoft.com/office/drawing/2014/main" xmlns="" id="{CF426A5C-05F0-48F7-868A-3828B43C58D6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2" name="ísḻiďè">
              <a:extLst>
                <a:ext uri="{FF2B5EF4-FFF2-40B4-BE49-F238E27FC236}">
                  <a16:creationId xmlns:a16="http://schemas.microsoft.com/office/drawing/2014/main" xmlns="" id="{843200A5-CADC-42AF-A4F7-5A88ECE88AFC}"/>
                </a:ext>
              </a:extLst>
            </p:cNvPr>
            <p:cNvGrpSpPr/>
            <p:nvPr/>
          </p:nvGrpSpPr>
          <p:grpSpPr>
            <a:xfrm>
              <a:off x="6232346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7" name="ïsḷíďe">
                <a:extLst>
                  <a:ext uri="{FF2B5EF4-FFF2-40B4-BE49-F238E27FC236}">
                    <a16:creationId xmlns:a16="http://schemas.microsoft.com/office/drawing/2014/main" xmlns="" id="{18DF2B85-2ABB-415A-A36C-7F982A85A5F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1" name="îsliḍê">
                  <a:extLst>
                    <a:ext uri="{FF2B5EF4-FFF2-40B4-BE49-F238E27FC236}">
                      <a16:creationId xmlns:a16="http://schemas.microsoft.com/office/drawing/2014/main" xmlns="" id="{E7C05249-EC6B-4A31-B592-1B7DA1FC1C4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îSḷîḍê">
                  <a:extLst>
                    <a:ext uri="{FF2B5EF4-FFF2-40B4-BE49-F238E27FC236}">
                      <a16:creationId xmlns:a16="http://schemas.microsoft.com/office/drawing/2014/main" xmlns="" id="{BE7CCCC9-8065-4F6A-AAE6-681F89B69718}"/>
                    </a:ext>
                  </a:extLst>
                </p:cNvPr>
                <p:cNvSpPr/>
                <p:nvPr/>
              </p:nvSpPr>
              <p:spPr bwMode="auto">
                <a:xfrm>
                  <a:off x="1904939" y="4601957"/>
                  <a:ext cx="346718" cy="347606"/>
                </a:xfrm>
                <a:custGeom>
                  <a:avLst/>
                  <a:gdLst>
                    <a:gd name="connsiteX0" fmla="*/ 283655 w 606580"/>
                    <a:gd name="connsiteY0" fmla="*/ 180789 h 608133"/>
                    <a:gd name="connsiteX1" fmla="*/ 463969 w 606580"/>
                    <a:gd name="connsiteY1" fmla="*/ 329895 h 608133"/>
                    <a:gd name="connsiteX2" fmla="*/ 467288 w 606580"/>
                    <a:gd name="connsiteY2" fmla="*/ 329803 h 608133"/>
                    <a:gd name="connsiteX3" fmla="*/ 606580 w 606580"/>
                    <a:gd name="connsiteY3" fmla="*/ 468968 h 608133"/>
                    <a:gd name="connsiteX4" fmla="*/ 467288 w 606580"/>
                    <a:gd name="connsiteY4" fmla="*/ 608133 h 608133"/>
                    <a:gd name="connsiteX5" fmla="*/ 92278 w 606580"/>
                    <a:gd name="connsiteY5" fmla="*/ 608133 h 608133"/>
                    <a:gd name="connsiteX6" fmla="*/ 0 w 606580"/>
                    <a:gd name="connsiteY6" fmla="*/ 508177 h 608133"/>
                    <a:gd name="connsiteX7" fmla="*/ 100113 w 606580"/>
                    <a:gd name="connsiteY7" fmla="*/ 408221 h 608133"/>
                    <a:gd name="connsiteX8" fmla="*/ 105829 w 606580"/>
                    <a:gd name="connsiteY8" fmla="*/ 408774 h 608133"/>
                    <a:gd name="connsiteX9" fmla="*/ 100113 w 606580"/>
                    <a:gd name="connsiteY9" fmla="*/ 364042 h 608133"/>
                    <a:gd name="connsiteX10" fmla="*/ 283655 w 606580"/>
                    <a:gd name="connsiteY10" fmla="*/ 180789 h 608133"/>
                    <a:gd name="connsiteX11" fmla="*/ 399230 w 606580"/>
                    <a:gd name="connsiteY11" fmla="*/ 97945 h 608133"/>
                    <a:gd name="connsiteX12" fmla="*/ 506377 w 606580"/>
                    <a:gd name="connsiteY12" fmla="*/ 204910 h 608133"/>
                    <a:gd name="connsiteX13" fmla="*/ 476133 w 606580"/>
                    <a:gd name="connsiteY13" fmla="*/ 235195 h 608133"/>
                    <a:gd name="connsiteX14" fmla="*/ 445888 w 606580"/>
                    <a:gd name="connsiteY14" fmla="*/ 204910 h 608133"/>
                    <a:gd name="connsiteX15" fmla="*/ 399230 w 606580"/>
                    <a:gd name="connsiteY15" fmla="*/ 158424 h 608133"/>
                    <a:gd name="connsiteX16" fmla="*/ 368986 w 606580"/>
                    <a:gd name="connsiteY16" fmla="*/ 128230 h 608133"/>
                    <a:gd name="connsiteX17" fmla="*/ 399230 w 606580"/>
                    <a:gd name="connsiteY17" fmla="*/ 97945 h 608133"/>
                    <a:gd name="connsiteX18" fmla="*/ 403459 w 606580"/>
                    <a:gd name="connsiteY18" fmla="*/ 0 h 608133"/>
                    <a:gd name="connsiteX19" fmla="*/ 403552 w 606580"/>
                    <a:gd name="connsiteY19" fmla="*/ 0 h 608133"/>
                    <a:gd name="connsiteX20" fmla="*/ 604533 w 606580"/>
                    <a:gd name="connsiteY20" fmla="*/ 200633 h 608133"/>
                    <a:gd name="connsiteX21" fmla="*/ 574294 w 606580"/>
                    <a:gd name="connsiteY21" fmla="*/ 230820 h 608133"/>
                    <a:gd name="connsiteX22" fmla="*/ 574201 w 606580"/>
                    <a:gd name="connsiteY22" fmla="*/ 230820 h 608133"/>
                    <a:gd name="connsiteX23" fmla="*/ 543962 w 606580"/>
                    <a:gd name="connsiteY23" fmla="*/ 200633 h 608133"/>
                    <a:gd name="connsiteX24" fmla="*/ 403552 w 606580"/>
                    <a:gd name="connsiteY24" fmla="*/ 60466 h 608133"/>
                    <a:gd name="connsiteX25" fmla="*/ 403459 w 606580"/>
                    <a:gd name="connsiteY25" fmla="*/ 60466 h 608133"/>
                    <a:gd name="connsiteX26" fmla="*/ 373220 w 606580"/>
                    <a:gd name="connsiteY26" fmla="*/ 30187 h 608133"/>
                    <a:gd name="connsiteX27" fmla="*/ 403459 w 606580"/>
                    <a:gd name="connsiteY27" fmla="*/ 0 h 60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8133">
                      <a:moveTo>
                        <a:pt x="283655" y="180789"/>
                      </a:moveTo>
                      <a:cubicBezTo>
                        <a:pt x="373351" y="180789"/>
                        <a:pt x="447929" y="245034"/>
                        <a:pt x="463969" y="329895"/>
                      </a:cubicBezTo>
                      <a:cubicBezTo>
                        <a:pt x="465075" y="329895"/>
                        <a:pt x="466089" y="329803"/>
                        <a:pt x="467288" y="329803"/>
                      </a:cubicBezTo>
                      <a:cubicBezTo>
                        <a:pt x="544263" y="329803"/>
                        <a:pt x="606580" y="392022"/>
                        <a:pt x="606580" y="468968"/>
                      </a:cubicBezTo>
                      <a:cubicBezTo>
                        <a:pt x="606580" y="545730"/>
                        <a:pt x="544263" y="608133"/>
                        <a:pt x="467288" y="608133"/>
                      </a:cubicBezTo>
                      <a:lnTo>
                        <a:pt x="92278" y="608133"/>
                      </a:lnTo>
                      <a:cubicBezTo>
                        <a:pt x="40101" y="604636"/>
                        <a:pt x="0" y="561101"/>
                        <a:pt x="0" y="508177"/>
                      </a:cubicBezTo>
                      <a:cubicBezTo>
                        <a:pt x="0" y="452953"/>
                        <a:pt x="44802" y="408221"/>
                        <a:pt x="100113" y="408221"/>
                      </a:cubicBezTo>
                      <a:cubicBezTo>
                        <a:pt x="102049" y="408221"/>
                        <a:pt x="103893" y="408589"/>
                        <a:pt x="105829" y="408774"/>
                      </a:cubicBezTo>
                      <a:cubicBezTo>
                        <a:pt x="102234" y="394415"/>
                        <a:pt x="100113" y="379505"/>
                        <a:pt x="100113" y="364042"/>
                      </a:cubicBezTo>
                      <a:cubicBezTo>
                        <a:pt x="100113" y="262797"/>
                        <a:pt x="182251" y="180789"/>
                        <a:pt x="283655" y="180789"/>
                      </a:cubicBezTo>
                      <a:close/>
                      <a:moveTo>
                        <a:pt x="399230" y="97945"/>
                      </a:moveTo>
                      <a:cubicBezTo>
                        <a:pt x="458336" y="97945"/>
                        <a:pt x="506377" y="145997"/>
                        <a:pt x="506377" y="204910"/>
                      </a:cubicBezTo>
                      <a:cubicBezTo>
                        <a:pt x="506377" y="221664"/>
                        <a:pt x="492822" y="235195"/>
                        <a:pt x="476133" y="235195"/>
                      </a:cubicBezTo>
                      <a:cubicBezTo>
                        <a:pt x="459443" y="235195"/>
                        <a:pt x="445888" y="221664"/>
                        <a:pt x="445888" y="204910"/>
                      </a:cubicBezTo>
                      <a:cubicBezTo>
                        <a:pt x="445888" y="179227"/>
                        <a:pt x="424957" y="158424"/>
                        <a:pt x="399230" y="158424"/>
                      </a:cubicBezTo>
                      <a:cubicBezTo>
                        <a:pt x="382541" y="158424"/>
                        <a:pt x="368986" y="144892"/>
                        <a:pt x="368986" y="128230"/>
                      </a:cubicBezTo>
                      <a:cubicBezTo>
                        <a:pt x="368986" y="111477"/>
                        <a:pt x="382541" y="97945"/>
                        <a:pt x="399230" y="97945"/>
                      </a:cubicBezTo>
                      <a:close/>
                      <a:moveTo>
                        <a:pt x="403459" y="0"/>
                      </a:moveTo>
                      <a:lnTo>
                        <a:pt x="403552" y="0"/>
                      </a:lnTo>
                      <a:cubicBezTo>
                        <a:pt x="514276" y="0"/>
                        <a:pt x="604441" y="90009"/>
                        <a:pt x="604533" y="200633"/>
                      </a:cubicBezTo>
                      <a:cubicBezTo>
                        <a:pt x="604533" y="217291"/>
                        <a:pt x="590981" y="230820"/>
                        <a:pt x="574294" y="230820"/>
                      </a:cubicBezTo>
                      <a:lnTo>
                        <a:pt x="574201" y="230820"/>
                      </a:lnTo>
                      <a:cubicBezTo>
                        <a:pt x="557514" y="230820"/>
                        <a:pt x="543962" y="217291"/>
                        <a:pt x="543962" y="200633"/>
                      </a:cubicBezTo>
                      <a:cubicBezTo>
                        <a:pt x="543962" y="123325"/>
                        <a:pt x="480902" y="60466"/>
                        <a:pt x="403552" y="60466"/>
                      </a:cubicBezTo>
                      <a:lnTo>
                        <a:pt x="403459" y="60466"/>
                      </a:lnTo>
                      <a:cubicBezTo>
                        <a:pt x="386772" y="60466"/>
                        <a:pt x="373220" y="46937"/>
                        <a:pt x="373220" y="30187"/>
                      </a:cubicBezTo>
                      <a:cubicBezTo>
                        <a:pt x="373220" y="13529"/>
                        <a:pt x="386772" y="0"/>
                        <a:pt x="4034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8" name="îşlïḓê">
                <a:extLst>
                  <a:ext uri="{FF2B5EF4-FFF2-40B4-BE49-F238E27FC236}">
                    <a16:creationId xmlns:a16="http://schemas.microsoft.com/office/drawing/2014/main" xmlns="" id="{4736F933-34D1-4394-9F5C-D47B0669251D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9" name="iṧļîḑe">
                  <a:extLst>
                    <a:ext uri="{FF2B5EF4-FFF2-40B4-BE49-F238E27FC236}">
                      <a16:creationId xmlns:a16="http://schemas.microsoft.com/office/drawing/2014/main" xmlns="" id="{F0B068A5-560A-4DB9-9ABC-E179FB4B53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0" name="i$líḓè">
                  <a:extLst>
                    <a:ext uri="{FF2B5EF4-FFF2-40B4-BE49-F238E27FC236}">
                      <a16:creationId xmlns:a16="http://schemas.microsoft.com/office/drawing/2014/main" xmlns="" id="{2316C433-96B0-4CE7-92E5-5699C3D714E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3" name="îṡḷiḍè">
              <a:extLst>
                <a:ext uri="{FF2B5EF4-FFF2-40B4-BE49-F238E27FC236}">
                  <a16:creationId xmlns:a16="http://schemas.microsoft.com/office/drawing/2014/main" xmlns="" id="{C237CF8A-BF21-4639-A057-50828E78276F}"/>
                </a:ext>
              </a:extLst>
            </p:cNvPr>
            <p:cNvGrpSpPr/>
            <p:nvPr/>
          </p:nvGrpSpPr>
          <p:grpSpPr>
            <a:xfrm>
              <a:off x="808542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1" name="işlïďê">
                <a:extLst>
                  <a:ext uri="{FF2B5EF4-FFF2-40B4-BE49-F238E27FC236}">
                    <a16:creationId xmlns:a16="http://schemas.microsoft.com/office/drawing/2014/main" xmlns="" id="{F0AB96CD-DA8A-4C3A-8A0F-DDA4822D56C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25" name="íṧļîḑé">
                  <a:extLst>
                    <a:ext uri="{FF2B5EF4-FFF2-40B4-BE49-F238E27FC236}">
                      <a16:creationId xmlns:a16="http://schemas.microsoft.com/office/drawing/2014/main" xmlns="" id="{87A1502E-FF5A-402F-AE9A-604F51135206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íšḷïḑè">
                  <a:extLst>
                    <a:ext uri="{FF2B5EF4-FFF2-40B4-BE49-F238E27FC236}">
                      <a16:creationId xmlns:a16="http://schemas.microsoft.com/office/drawing/2014/main" xmlns="" id="{7B6601F5-26A9-49D0-98F2-2421A216E921}"/>
                    </a:ext>
                  </a:extLst>
                </p:cNvPr>
                <p:cNvSpPr/>
                <p:nvPr/>
              </p:nvSpPr>
              <p:spPr bwMode="auto">
                <a:xfrm>
                  <a:off x="1904496" y="4605628"/>
                  <a:ext cx="347606" cy="340264"/>
                </a:xfrm>
                <a:custGeom>
                  <a:avLst/>
                  <a:gdLst>
                    <a:gd name="connsiteX0" fmla="*/ 503434 w 607215"/>
                    <a:gd name="connsiteY0" fmla="*/ 494203 h 594390"/>
                    <a:gd name="connsiteX1" fmla="*/ 501253 w 607215"/>
                    <a:gd name="connsiteY1" fmla="*/ 494385 h 594390"/>
                    <a:gd name="connsiteX2" fmla="*/ 485713 w 607215"/>
                    <a:gd name="connsiteY2" fmla="*/ 509086 h 594390"/>
                    <a:gd name="connsiteX3" fmla="*/ 491802 w 607215"/>
                    <a:gd name="connsiteY3" fmla="*/ 525603 h 594390"/>
                    <a:gd name="connsiteX4" fmla="*/ 487167 w 607215"/>
                    <a:gd name="connsiteY4" fmla="*/ 548199 h 594390"/>
                    <a:gd name="connsiteX5" fmla="*/ 491166 w 607215"/>
                    <a:gd name="connsiteY5" fmla="*/ 553009 h 594390"/>
                    <a:gd name="connsiteX6" fmla="*/ 503161 w 607215"/>
                    <a:gd name="connsiteY6" fmla="*/ 553009 h 594390"/>
                    <a:gd name="connsiteX7" fmla="*/ 515157 w 607215"/>
                    <a:gd name="connsiteY7" fmla="*/ 553009 h 594390"/>
                    <a:gd name="connsiteX8" fmla="*/ 519156 w 607215"/>
                    <a:gd name="connsiteY8" fmla="*/ 548199 h 594390"/>
                    <a:gd name="connsiteX9" fmla="*/ 514703 w 607215"/>
                    <a:gd name="connsiteY9" fmla="*/ 525784 h 594390"/>
                    <a:gd name="connsiteX10" fmla="*/ 521246 w 607215"/>
                    <a:gd name="connsiteY10" fmla="*/ 511990 h 594390"/>
                    <a:gd name="connsiteX11" fmla="*/ 503434 w 607215"/>
                    <a:gd name="connsiteY11" fmla="*/ 494203 h 594390"/>
                    <a:gd name="connsiteX12" fmla="*/ 503979 w 607215"/>
                    <a:gd name="connsiteY12" fmla="*/ 378590 h 594390"/>
                    <a:gd name="connsiteX13" fmla="*/ 499617 w 607215"/>
                    <a:gd name="connsiteY13" fmla="*/ 378771 h 594390"/>
                    <a:gd name="connsiteX14" fmla="*/ 458359 w 607215"/>
                    <a:gd name="connsiteY14" fmla="*/ 425507 h 594390"/>
                    <a:gd name="connsiteX15" fmla="*/ 458359 w 607215"/>
                    <a:gd name="connsiteY15" fmla="*/ 452368 h 594390"/>
                    <a:gd name="connsiteX16" fmla="*/ 549690 w 607215"/>
                    <a:gd name="connsiteY16" fmla="*/ 452368 h 594390"/>
                    <a:gd name="connsiteX17" fmla="*/ 549690 w 607215"/>
                    <a:gd name="connsiteY17" fmla="*/ 424146 h 594390"/>
                    <a:gd name="connsiteX18" fmla="*/ 503979 w 607215"/>
                    <a:gd name="connsiteY18" fmla="*/ 378590 h 594390"/>
                    <a:gd name="connsiteX19" fmla="*/ 503979 w 607215"/>
                    <a:gd name="connsiteY19" fmla="*/ 343107 h 594390"/>
                    <a:gd name="connsiteX20" fmla="*/ 585223 w 607215"/>
                    <a:gd name="connsiteY20" fmla="*/ 424146 h 594390"/>
                    <a:gd name="connsiteX21" fmla="*/ 585223 w 607215"/>
                    <a:gd name="connsiteY21" fmla="*/ 452368 h 594390"/>
                    <a:gd name="connsiteX22" fmla="*/ 585768 w 607215"/>
                    <a:gd name="connsiteY22" fmla="*/ 452368 h 594390"/>
                    <a:gd name="connsiteX23" fmla="*/ 607215 w 607215"/>
                    <a:gd name="connsiteY23" fmla="*/ 473876 h 594390"/>
                    <a:gd name="connsiteX24" fmla="*/ 607215 w 607215"/>
                    <a:gd name="connsiteY24" fmla="*/ 572973 h 594390"/>
                    <a:gd name="connsiteX25" fmla="*/ 585768 w 607215"/>
                    <a:gd name="connsiteY25" fmla="*/ 594390 h 594390"/>
                    <a:gd name="connsiteX26" fmla="*/ 420918 w 607215"/>
                    <a:gd name="connsiteY26" fmla="*/ 594390 h 594390"/>
                    <a:gd name="connsiteX27" fmla="*/ 399471 w 607215"/>
                    <a:gd name="connsiteY27" fmla="*/ 572973 h 594390"/>
                    <a:gd name="connsiteX28" fmla="*/ 399471 w 607215"/>
                    <a:gd name="connsiteY28" fmla="*/ 473876 h 594390"/>
                    <a:gd name="connsiteX29" fmla="*/ 420918 w 607215"/>
                    <a:gd name="connsiteY29" fmla="*/ 452459 h 594390"/>
                    <a:gd name="connsiteX30" fmla="*/ 422826 w 607215"/>
                    <a:gd name="connsiteY30" fmla="*/ 452459 h 594390"/>
                    <a:gd name="connsiteX31" fmla="*/ 422826 w 607215"/>
                    <a:gd name="connsiteY31" fmla="*/ 426233 h 594390"/>
                    <a:gd name="connsiteX32" fmla="*/ 500889 w 607215"/>
                    <a:gd name="connsiteY32" fmla="*/ 343198 h 594390"/>
                    <a:gd name="connsiteX33" fmla="*/ 503979 w 607215"/>
                    <a:gd name="connsiteY33" fmla="*/ 343107 h 594390"/>
                    <a:gd name="connsiteX34" fmla="*/ 277002 w 607215"/>
                    <a:gd name="connsiteY34" fmla="*/ 512 h 594390"/>
                    <a:gd name="connsiteX35" fmla="*/ 344162 w 607215"/>
                    <a:gd name="connsiteY35" fmla="*/ 14669 h 594390"/>
                    <a:gd name="connsiteX36" fmla="*/ 376879 w 607215"/>
                    <a:gd name="connsiteY36" fmla="*/ 45070 h 594390"/>
                    <a:gd name="connsiteX37" fmla="*/ 412867 w 607215"/>
                    <a:gd name="connsiteY37" fmla="*/ 159052 h 594390"/>
                    <a:gd name="connsiteX38" fmla="*/ 410414 w 607215"/>
                    <a:gd name="connsiteY38" fmla="*/ 169216 h 594390"/>
                    <a:gd name="connsiteX39" fmla="*/ 419956 w 607215"/>
                    <a:gd name="connsiteY39" fmla="*/ 217132 h 594390"/>
                    <a:gd name="connsiteX40" fmla="*/ 396872 w 607215"/>
                    <a:gd name="connsiteY40" fmla="*/ 257425 h 594390"/>
                    <a:gd name="connsiteX41" fmla="*/ 380605 w 607215"/>
                    <a:gd name="connsiteY41" fmla="*/ 301802 h 594390"/>
                    <a:gd name="connsiteX42" fmla="*/ 380605 w 607215"/>
                    <a:gd name="connsiteY42" fmla="*/ 357251 h 594390"/>
                    <a:gd name="connsiteX43" fmla="*/ 383513 w 607215"/>
                    <a:gd name="connsiteY43" fmla="*/ 361970 h 594390"/>
                    <a:gd name="connsiteX44" fmla="*/ 401962 w 607215"/>
                    <a:gd name="connsiteY44" fmla="*/ 371408 h 594390"/>
                    <a:gd name="connsiteX45" fmla="*/ 388511 w 607215"/>
                    <a:gd name="connsiteY45" fmla="*/ 426221 h 594390"/>
                    <a:gd name="connsiteX46" fmla="*/ 388511 w 607215"/>
                    <a:gd name="connsiteY46" fmla="*/ 428671 h 594390"/>
                    <a:gd name="connsiteX47" fmla="*/ 365064 w 607215"/>
                    <a:gd name="connsiteY47" fmla="*/ 473864 h 594390"/>
                    <a:gd name="connsiteX48" fmla="*/ 365064 w 607215"/>
                    <a:gd name="connsiteY48" fmla="*/ 572963 h 594390"/>
                    <a:gd name="connsiteX49" fmla="*/ 369063 w 607215"/>
                    <a:gd name="connsiteY49" fmla="*/ 593473 h 594390"/>
                    <a:gd name="connsiteX50" fmla="*/ 29082 w 607215"/>
                    <a:gd name="connsiteY50" fmla="*/ 593473 h 594390"/>
                    <a:gd name="connsiteX51" fmla="*/ 0 w 607215"/>
                    <a:gd name="connsiteY51" fmla="*/ 564433 h 594390"/>
                    <a:gd name="connsiteX52" fmla="*/ 0 w 607215"/>
                    <a:gd name="connsiteY52" fmla="*/ 512978 h 594390"/>
                    <a:gd name="connsiteX53" fmla="*/ 20993 w 607215"/>
                    <a:gd name="connsiteY53" fmla="*/ 468782 h 594390"/>
                    <a:gd name="connsiteX54" fmla="*/ 187849 w 607215"/>
                    <a:gd name="connsiteY54" fmla="*/ 361970 h 594390"/>
                    <a:gd name="connsiteX55" fmla="*/ 190757 w 607215"/>
                    <a:gd name="connsiteY55" fmla="*/ 357251 h 594390"/>
                    <a:gd name="connsiteX56" fmla="*/ 190757 w 607215"/>
                    <a:gd name="connsiteY56" fmla="*/ 301802 h 594390"/>
                    <a:gd name="connsiteX57" fmla="*/ 174489 w 607215"/>
                    <a:gd name="connsiteY57" fmla="*/ 257425 h 594390"/>
                    <a:gd name="connsiteX58" fmla="*/ 151315 w 607215"/>
                    <a:gd name="connsiteY58" fmla="*/ 217132 h 594390"/>
                    <a:gd name="connsiteX59" fmla="*/ 160403 w 607215"/>
                    <a:gd name="connsiteY59" fmla="*/ 169216 h 594390"/>
                    <a:gd name="connsiteX60" fmla="*/ 158040 w 607215"/>
                    <a:gd name="connsiteY60" fmla="*/ 159052 h 594390"/>
                    <a:gd name="connsiteX61" fmla="*/ 157767 w 607215"/>
                    <a:gd name="connsiteY61" fmla="*/ 103060 h 594390"/>
                    <a:gd name="connsiteX62" fmla="*/ 190484 w 607215"/>
                    <a:gd name="connsiteY62" fmla="*/ 45706 h 594390"/>
                    <a:gd name="connsiteX63" fmla="*/ 220747 w 607215"/>
                    <a:gd name="connsiteY63" fmla="*/ 20659 h 594390"/>
                    <a:gd name="connsiteX64" fmla="*/ 250192 w 607215"/>
                    <a:gd name="connsiteY64" fmla="*/ 5594 h 594390"/>
                    <a:gd name="connsiteX65" fmla="*/ 277002 w 607215"/>
                    <a:gd name="connsiteY65" fmla="*/ 512 h 594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7215" h="594390">
                      <a:moveTo>
                        <a:pt x="503434" y="494203"/>
                      </a:moveTo>
                      <a:cubicBezTo>
                        <a:pt x="502707" y="494203"/>
                        <a:pt x="501980" y="494203"/>
                        <a:pt x="501253" y="494385"/>
                      </a:cubicBezTo>
                      <a:cubicBezTo>
                        <a:pt x="493347" y="495292"/>
                        <a:pt x="486894" y="501373"/>
                        <a:pt x="485713" y="509086"/>
                      </a:cubicBezTo>
                      <a:cubicBezTo>
                        <a:pt x="484622" y="515620"/>
                        <a:pt x="487258" y="521700"/>
                        <a:pt x="491802" y="525603"/>
                      </a:cubicBezTo>
                      <a:lnTo>
                        <a:pt x="487167" y="548199"/>
                      </a:lnTo>
                      <a:cubicBezTo>
                        <a:pt x="486713" y="550740"/>
                        <a:pt x="488621" y="553009"/>
                        <a:pt x="491166" y="553009"/>
                      </a:cubicBezTo>
                      <a:lnTo>
                        <a:pt x="503161" y="553009"/>
                      </a:lnTo>
                      <a:lnTo>
                        <a:pt x="515157" y="553009"/>
                      </a:lnTo>
                      <a:cubicBezTo>
                        <a:pt x="517702" y="553009"/>
                        <a:pt x="519610" y="550740"/>
                        <a:pt x="519156" y="548199"/>
                      </a:cubicBezTo>
                      <a:lnTo>
                        <a:pt x="514703" y="525784"/>
                      </a:lnTo>
                      <a:cubicBezTo>
                        <a:pt x="518701" y="522517"/>
                        <a:pt x="521246" y="517617"/>
                        <a:pt x="521246" y="511990"/>
                      </a:cubicBezTo>
                      <a:cubicBezTo>
                        <a:pt x="521246" y="502189"/>
                        <a:pt x="513249" y="494203"/>
                        <a:pt x="503434" y="494203"/>
                      </a:cubicBezTo>
                      <a:close/>
                      <a:moveTo>
                        <a:pt x="503979" y="378590"/>
                      </a:moveTo>
                      <a:cubicBezTo>
                        <a:pt x="502525" y="378590"/>
                        <a:pt x="501071" y="378680"/>
                        <a:pt x="499617" y="378771"/>
                      </a:cubicBezTo>
                      <a:cubicBezTo>
                        <a:pt x="475898" y="380949"/>
                        <a:pt x="458359" y="401821"/>
                        <a:pt x="458359" y="425507"/>
                      </a:cubicBezTo>
                      <a:lnTo>
                        <a:pt x="458359" y="452368"/>
                      </a:lnTo>
                      <a:lnTo>
                        <a:pt x="549690" y="452368"/>
                      </a:lnTo>
                      <a:lnTo>
                        <a:pt x="549690" y="424146"/>
                      </a:lnTo>
                      <a:cubicBezTo>
                        <a:pt x="549690" y="399008"/>
                        <a:pt x="529243" y="378590"/>
                        <a:pt x="503979" y="378590"/>
                      </a:cubicBezTo>
                      <a:close/>
                      <a:moveTo>
                        <a:pt x="503979" y="343107"/>
                      </a:moveTo>
                      <a:cubicBezTo>
                        <a:pt x="548690" y="343107"/>
                        <a:pt x="585223" y="379406"/>
                        <a:pt x="585223" y="424146"/>
                      </a:cubicBezTo>
                      <a:lnTo>
                        <a:pt x="585223" y="452368"/>
                      </a:lnTo>
                      <a:lnTo>
                        <a:pt x="585768" y="452368"/>
                      </a:lnTo>
                      <a:cubicBezTo>
                        <a:pt x="597673" y="452368"/>
                        <a:pt x="607215" y="461897"/>
                        <a:pt x="607215" y="473876"/>
                      </a:cubicBezTo>
                      <a:lnTo>
                        <a:pt x="607215" y="572973"/>
                      </a:lnTo>
                      <a:cubicBezTo>
                        <a:pt x="607215" y="584861"/>
                        <a:pt x="597673" y="594390"/>
                        <a:pt x="585768" y="594390"/>
                      </a:cubicBezTo>
                      <a:lnTo>
                        <a:pt x="420918" y="594390"/>
                      </a:lnTo>
                      <a:cubicBezTo>
                        <a:pt x="409013" y="594390"/>
                        <a:pt x="399471" y="584861"/>
                        <a:pt x="399471" y="572973"/>
                      </a:cubicBezTo>
                      <a:lnTo>
                        <a:pt x="399471" y="473876"/>
                      </a:lnTo>
                      <a:cubicBezTo>
                        <a:pt x="399471" y="462078"/>
                        <a:pt x="409013" y="452459"/>
                        <a:pt x="420918" y="452459"/>
                      </a:cubicBezTo>
                      <a:lnTo>
                        <a:pt x="422826" y="452459"/>
                      </a:lnTo>
                      <a:lnTo>
                        <a:pt x="422826" y="426233"/>
                      </a:lnTo>
                      <a:cubicBezTo>
                        <a:pt x="422826" y="382310"/>
                        <a:pt x="456905" y="344922"/>
                        <a:pt x="500889" y="343198"/>
                      </a:cubicBezTo>
                      <a:cubicBezTo>
                        <a:pt x="501980" y="343107"/>
                        <a:pt x="502889" y="343107"/>
                        <a:pt x="503979" y="343107"/>
                      </a:cubicBezTo>
                      <a:close/>
                      <a:moveTo>
                        <a:pt x="277002" y="512"/>
                      </a:moveTo>
                      <a:cubicBezTo>
                        <a:pt x="306174" y="-2029"/>
                        <a:pt x="328258" y="5231"/>
                        <a:pt x="344162" y="14669"/>
                      </a:cubicBezTo>
                      <a:cubicBezTo>
                        <a:pt x="367882" y="27737"/>
                        <a:pt x="376879" y="45070"/>
                        <a:pt x="376879" y="45070"/>
                      </a:cubicBezTo>
                      <a:cubicBezTo>
                        <a:pt x="376879" y="45070"/>
                        <a:pt x="431134" y="48973"/>
                        <a:pt x="412867" y="159052"/>
                      </a:cubicBezTo>
                      <a:cubicBezTo>
                        <a:pt x="412231" y="162410"/>
                        <a:pt x="411413" y="165859"/>
                        <a:pt x="410414" y="169216"/>
                      </a:cubicBezTo>
                      <a:cubicBezTo>
                        <a:pt x="420683" y="169216"/>
                        <a:pt x="431225" y="177202"/>
                        <a:pt x="419956" y="217132"/>
                      </a:cubicBezTo>
                      <a:cubicBezTo>
                        <a:pt x="411231" y="248260"/>
                        <a:pt x="403052" y="256972"/>
                        <a:pt x="396872" y="257425"/>
                      </a:cubicBezTo>
                      <a:cubicBezTo>
                        <a:pt x="394691" y="271582"/>
                        <a:pt x="389238" y="287101"/>
                        <a:pt x="380605" y="301802"/>
                      </a:cubicBezTo>
                      <a:lnTo>
                        <a:pt x="380605" y="357251"/>
                      </a:lnTo>
                      <a:cubicBezTo>
                        <a:pt x="380605" y="359338"/>
                        <a:pt x="381695" y="361153"/>
                        <a:pt x="383513" y="361970"/>
                      </a:cubicBezTo>
                      <a:cubicBezTo>
                        <a:pt x="386876" y="363694"/>
                        <a:pt x="393328" y="366961"/>
                        <a:pt x="401962" y="371408"/>
                      </a:cubicBezTo>
                      <a:cubicBezTo>
                        <a:pt x="393237" y="388106"/>
                        <a:pt x="388511" y="406891"/>
                        <a:pt x="388511" y="426221"/>
                      </a:cubicBezTo>
                      <a:lnTo>
                        <a:pt x="388511" y="428671"/>
                      </a:lnTo>
                      <a:cubicBezTo>
                        <a:pt x="374334" y="438835"/>
                        <a:pt x="365064" y="455261"/>
                        <a:pt x="365064" y="473864"/>
                      </a:cubicBezTo>
                      <a:lnTo>
                        <a:pt x="365064" y="572963"/>
                      </a:lnTo>
                      <a:cubicBezTo>
                        <a:pt x="365064" y="580133"/>
                        <a:pt x="366519" y="587121"/>
                        <a:pt x="369063" y="593473"/>
                      </a:cubicBezTo>
                      <a:lnTo>
                        <a:pt x="29082" y="593473"/>
                      </a:lnTo>
                      <a:cubicBezTo>
                        <a:pt x="13087" y="593473"/>
                        <a:pt x="91" y="580405"/>
                        <a:pt x="0" y="564433"/>
                      </a:cubicBezTo>
                      <a:lnTo>
                        <a:pt x="0" y="512978"/>
                      </a:lnTo>
                      <a:cubicBezTo>
                        <a:pt x="0" y="495917"/>
                        <a:pt x="7725" y="479672"/>
                        <a:pt x="20993" y="468782"/>
                      </a:cubicBezTo>
                      <a:cubicBezTo>
                        <a:pt x="93697" y="409250"/>
                        <a:pt x="171945" y="369683"/>
                        <a:pt x="187849" y="361970"/>
                      </a:cubicBezTo>
                      <a:cubicBezTo>
                        <a:pt x="189666" y="360971"/>
                        <a:pt x="190757" y="359156"/>
                        <a:pt x="190757" y="357251"/>
                      </a:cubicBezTo>
                      <a:lnTo>
                        <a:pt x="190757" y="301802"/>
                      </a:lnTo>
                      <a:cubicBezTo>
                        <a:pt x="182123" y="287101"/>
                        <a:pt x="176670" y="271492"/>
                        <a:pt x="174489" y="257425"/>
                      </a:cubicBezTo>
                      <a:cubicBezTo>
                        <a:pt x="168310" y="256972"/>
                        <a:pt x="160221" y="248260"/>
                        <a:pt x="151315" y="217132"/>
                      </a:cubicBezTo>
                      <a:cubicBezTo>
                        <a:pt x="140228" y="177838"/>
                        <a:pt x="150224" y="169489"/>
                        <a:pt x="160403" y="169216"/>
                      </a:cubicBezTo>
                      <a:cubicBezTo>
                        <a:pt x="159494" y="165859"/>
                        <a:pt x="158585" y="162410"/>
                        <a:pt x="158040" y="159052"/>
                      </a:cubicBezTo>
                      <a:cubicBezTo>
                        <a:pt x="154132" y="139178"/>
                        <a:pt x="153133" y="120665"/>
                        <a:pt x="157767" y="103060"/>
                      </a:cubicBezTo>
                      <a:cubicBezTo>
                        <a:pt x="163311" y="79283"/>
                        <a:pt x="176034" y="60316"/>
                        <a:pt x="190484" y="45706"/>
                      </a:cubicBezTo>
                      <a:cubicBezTo>
                        <a:pt x="199572" y="35995"/>
                        <a:pt x="209842" y="27556"/>
                        <a:pt x="220747" y="20659"/>
                      </a:cubicBezTo>
                      <a:cubicBezTo>
                        <a:pt x="229653" y="14578"/>
                        <a:pt x="239559" y="9224"/>
                        <a:pt x="250192" y="5594"/>
                      </a:cubicBezTo>
                      <a:cubicBezTo>
                        <a:pt x="258553" y="2872"/>
                        <a:pt x="267550" y="1057"/>
                        <a:pt x="277002" y="5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î$lidê">
                <a:extLst>
                  <a:ext uri="{FF2B5EF4-FFF2-40B4-BE49-F238E27FC236}">
                    <a16:creationId xmlns:a16="http://schemas.microsoft.com/office/drawing/2014/main" xmlns="" id="{82C80376-2B5F-44D4-8C20-30A1A52EC2A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3" name="îš1îďê">
                  <a:extLst>
                    <a:ext uri="{FF2B5EF4-FFF2-40B4-BE49-F238E27FC236}">
                      <a16:creationId xmlns:a16="http://schemas.microsoft.com/office/drawing/2014/main" xmlns="" id="{05246D82-A4F5-42F2-854D-C3D348D160CE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íṡľîďè">
                  <a:extLst>
                    <a:ext uri="{FF2B5EF4-FFF2-40B4-BE49-F238E27FC236}">
                      <a16:creationId xmlns:a16="http://schemas.microsoft.com/office/drawing/2014/main" xmlns="" id="{DC1D3E37-76A9-4402-9361-031A30F8C75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4" name="îSḷídê">
              <a:extLst>
                <a:ext uri="{FF2B5EF4-FFF2-40B4-BE49-F238E27FC236}">
                  <a16:creationId xmlns:a16="http://schemas.microsoft.com/office/drawing/2014/main" xmlns="" id="{7B1EAA16-59F1-4DD8-85A3-4AE2E7914D53}"/>
                </a:ext>
              </a:extLst>
            </p:cNvPr>
            <p:cNvGrpSpPr/>
            <p:nvPr/>
          </p:nvGrpSpPr>
          <p:grpSpPr>
            <a:xfrm>
              <a:off x="993850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15" name="îsļïḓê">
                <a:extLst>
                  <a:ext uri="{FF2B5EF4-FFF2-40B4-BE49-F238E27FC236}">
                    <a16:creationId xmlns:a16="http://schemas.microsoft.com/office/drawing/2014/main" xmlns="" id="{D50CE55E-61EA-4BB0-8571-37D41FE03434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19" name="ïṣļïḑé">
                  <a:extLst>
                    <a:ext uri="{FF2B5EF4-FFF2-40B4-BE49-F238E27FC236}">
                      <a16:creationId xmlns:a16="http://schemas.microsoft.com/office/drawing/2014/main" xmlns="" id="{E7B4C38D-272E-4203-BDE9-BE246828D0F2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íṡľïḑé">
                  <a:extLst>
                    <a:ext uri="{FF2B5EF4-FFF2-40B4-BE49-F238E27FC236}">
                      <a16:creationId xmlns:a16="http://schemas.microsoft.com/office/drawing/2014/main" xmlns="" id="{D2F2F0A0-455D-459F-90E5-A8674554530D}"/>
                    </a:ext>
                  </a:extLst>
                </p:cNvPr>
                <p:cNvSpPr/>
                <p:nvPr/>
              </p:nvSpPr>
              <p:spPr bwMode="auto">
                <a:xfrm>
                  <a:off x="1904496" y="4629672"/>
                  <a:ext cx="347605" cy="292176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íṡlíḓé">
                <a:extLst>
                  <a:ext uri="{FF2B5EF4-FFF2-40B4-BE49-F238E27FC236}">
                    <a16:creationId xmlns:a16="http://schemas.microsoft.com/office/drawing/2014/main" xmlns="" id="{61554EB4-0F8B-4D66-B34F-9DDDB83D024F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17" name="íSľiḋè">
                  <a:extLst>
                    <a:ext uri="{FF2B5EF4-FFF2-40B4-BE49-F238E27FC236}">
                      <a16:creationId xmlns:a16="http://schemas.microsoft.com/office/drawing/2014/main" xmlns="" id="{4C51E69F-62B2-409D-AC83-747375CF00E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iṡlidé">
                  <a:extLst>
                    <a:ext uri="{FF2B5EF4-FFF2-40B4-BE49-F238E27FC236}">
                      <a16:creationId xmlns:a16="http://schemas.microsoft.com/office/drawing/2014/main" xmlns="" id="{036B62E2-7C2B-4B14-B478-EF1073F638F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3692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4BD7EFC-1404-4CA4-AA69-8A4E017F5C5F}"/>
              </a:ext>
            </a:extLst>
          </p:cNvPr>
          <p:cNvSpPr/>
          <p:nvPr/>
        </p:nvSpPr>
        <p:spPr>
          <a:xfrm>
            <a:off x="6053137" y="1712734"/>
            <a:ext cx="5211763" cy="4332467"/>
          </a:xfrm>
          <a:custGeom>
            <a:avLst/>
            <a:gdLst>
              <a:gd name="connsiteX0" fmla="*/ 0 w 5211763"/>
              <a:gd name="connsiteY0" fmla="*/ 0 h 4332467"/>
              <a:gd name="connsiteX1" fmla="*/ 5211763 w 5211763"/>
              <a:gd name="connsiteY1" fmla="*/ 2866777 h 4332467"/>
              <a:gd name="connsiteX2" fmla="*/ 5211763 w 5211763"/>
              <a:gd name="connsiteY2" fmla="*/ 4332467 h 4332467"/>
              <a:gd name="connsiteX3" fmla="*/ 0 w 5211763"/>
              <a:gd name="connsiteY3" fmla="*/ 4332467 h 433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1763" h="4332467">
                <a:moveTo>
                  <a:pt x="0" y="0"/>
                </a:moveTo>
                <a:lnTo>
                  <a:pt x="5211763" y="2866777"/>
                </a:lnTo>
                <a:lnTo>
                  <a:pt x="5211763" y="4332467"/>
                </a:lnTo>
                <a:lnTo>
                  <a:pt x="0" y="4332467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611603" y="1475274"/>
            <a:ext cx="3071155" cy="267025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67b28f66-5eef-4e1a-9633-688b3ffefb90" descr="BRIAAB+LCAAAAAAABADtlk2P2jAQhv+L296ilZ0vx7mxICoObVfLanuoOLjEGywlDnKcihXKf69NCMQKaYXUQ4MQF5jMjN/XM3nEHnxU71sGYrDMqVQzTlNJ84ViOXDAIgGxqLLMAY9cJFykn2VRbUsQ/9ifyrpPvnO1mRZZIV9pVjHTQHDFadb8jHtFVu6T5FrB+yE2lKvTer2+vb3xNXtmayZUm/Sc/gRx4GJIvFCLl1W50Zkf5nMShbMA6oyXQzGqawcs2boQyT89GvkuxjBC1tkzYj722UM3017KFy54XuXHNPgAdYjuOiEEmyBPkox10xZCMfnrdPfIxA7fl0rqA+aFzKnSB+5h/ensLQwfoNG1EAnb6apWLLBGdRRptuTiMpgHp104bMa56Inq/WJa2wXX/bpztgMmIs1ad40qWJ/aLjd0y77qXCPoaNSEEFjZHlo5urOeWt9d7QzKemE7dZ0RU9G1cOnu/+jBNOhaOEqwxP9Vd7ua106gq1yvesnUZH1e9WYQTfxR8nSjBCtLaz7uVd5amf3JgHp1wd5/iBw39PwgItZrH8w8z43uyBlCDiYWctzRI8cdP3LcG0ZObzzjRk6IESHI/pczmUYkDO/IGUJOgC3keKNHjjd+5Hg3jJzeeMaNHAQJCTR37PceT/EE35kzxJwIWszxR88cf/zM8W+YOb3xDDJnVf8GSxZb9QUSAAA=">
            <a:extLst>
              <a:ext uri="{FF2B5EF4-FFF2-40B4-BE49-F238E27FC236}">
                <a16:creationId xmlns:a16="http://schemas.microsoft.com/office/drawing/2014/main" xmlns="" id="{6AA648C9-96DE-436C-AFD9-3FB2B8F38BE1}"/>
              </a:ext>
            </a:extLst>
          </p:cNvPr>
          <p:cNvGrpSpPr>
            <a:grpSpLocks noChangeAspect="1"/>
          </p:cNvGrpSpPr>
          <p:nvPr/>
        </p:nvGrpSpPr>
        <p:grpSpPr>
          <a:xfrm>
            <a:off x="2326298" y="2271821"/>
            <a:ext cx="7344097" cy="2725521"/>
            <a:chOff x="2366800" y="2159679"/>
            <a:chExt cx="7344097" cy="2725521"/>
          </a:xfrm>
        </p:grpSpPr>
        <p:cxnSp>
          <p:nvCxnSpPr>
            <p:cNvPr id="6" name="ExtraShape">
              <a:extLst>
                <a:ext uri="{FF2B5EF4-FFF2-40B4-BE49-F238E27FC236}">
                  <a16:creationId xmlns:a16="http://schemas.microsoft.com/office/drawing/2014/main" xmlns="" id="{76904785-88D1-401D-A7DC-2127FE6A1232}"/>
                </a:ext>
              </a:extLst>
            </p:cNvPr>
            <p:cNvCxnSpPr>
              <a:cxnSpLocks/>
            </p:cNvCxnSpPr>
            <p:nvPr/>
          </p:nvCxnSpPr>
          <p:spPr>
            <a:xfrm>
              <a:off x="4832202" y="4569612"/>
              <a:ext cx="252759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stomText2">
              <a:extLst>
                <a:ext uri="{FF2B5EF4-FFF2-40B4-BE49-F238E27FC236}">
                  <a16:creationId xmlns:a16="http://schemas.microsoft.com/office/drawing/2014/main" xmlns="" id="{17364051-07FA-4133-9A8A-5C183D3BE871}"/>
                </a:ext>
              </a:extLst>
            </p:cNvPr>
            <p:cNvSpPr txBox="1"/>
            <p:nvPr/>
          </p:nvSpPr>
          <p:spPr>
            <a:xfrm>
              <a:off x="5143110" y="4251249"/>
              <a:ext cx="1905778" cy="318363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8" name="CustomText2">
              <a:extLst>
                <a:ext uri="{FF2B5EF4-FFF2-40B4-BE49-F238E27FC236}">
                  <a16:creationId xmlns:a16="http://schemas.microsoft.com/office/drawing/2014/main" xmlns="" id="{4641C4DF-134C-4399-8831-16BFDBC53E2F}"/>
                </a:ext>
              </a:extLst>
            </p:cNvPr>
            <p:cNvSpPr txBox="1"/>
            <p:nvPr/>
          </p:nvSpPr>
          <p:spPr>
            <a:xfrm>
              <a:off x="5143110" y="4572028"/>
              <a:ext cx="1905778" cy="313172"/>
            </a:xfrm>
            <a:prstGeom prst="rect">
              <a:avLst/>
            </a:prstGeom>
            <a:noFill/>
          </p:spPr>
          <p:txBody>
            <a:bodyPr wrap="none" tIns="46800" bIns="4680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4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  <p:sp>
          <p:nvSpPr>
            <p:cNvPr id="9" name="ValueShape1">
              <a:extLst>
                <a:ext uri="{FF2B5EF4-FFF2-40B4-BE49-F238E27FC236}">
                  <a16:creationId xmlns:a16="http://schemas.microsoft.com/office/drawing/2014/main" xmlns="" id="{EA1CF355-9A80-48A1-9664-F0F0611595DD}"/>
                </a:ext>
              </a:extLst>
            </p:cNvPr>
            <p:cNvSpPr/>
            <p:nvPr/>
          </p:nvSpPr>
          <p:spPr>
            <a:xfrm flipH="1">
              <a:off x="2366801" y="2159679"/>
              <a:ext cx="3619661" cy="828675"/>
            </a:xfrm>
            <a:custGeom>
              <a:avLst/>
              <a:gdLst>
                <a:gd name="connsiteX0" fmla="*/ 138115 w 3619661"/>
                <a:gd name="connsiteY0" fmla="*/ 0 h 828675"/>
                <a:gd name="connsiteX1" fmla="*/ 690560 w 3619661"/>
                <a:gd name="connsiteY1" fmla="*/ 0 h 828675"/>
                <a:gd name="connsiteX2" fmla="*/ 828675 w 3619661"/>
                <a:gd name="connsiteY2" fmla="*/ 138115 h 828675"/>
                <a:gd name="connsiteX3" fmla="*/ 828675 w 3619661"/>
                <a:gd name="connsiteY3" fmla="*/ 542925 h 828675"/>
                <a:gd name="connsiteX4" fmla="*/ 828675 w 3619661"/>
                <a:gd name="connsiteY4" fmla="*/ 690560 h 828675"/>
                <a:gd name="connsiteX5" fmla="*/ 828675 w 3619661"/>
                <a:gd name="connsiteY5" fmla="*/ 740086 h 828675"/>
                <a:gd name="connsiteX6" fmla="*/ 834721 w 3619661"/>
                <a:gd name="connsiteY6" fmla="*/ 737581 h 828675"/>
                <a:gd name="connsiteX7" fmla="*/ 3604478 w 3619661"/>
                <a:gd name="connsiteY7" fmla="*/ 737581 h 828675"/>
                <a:gd name="connsiteX8" fmla="*/ 3619661 w 3619661"/>
                <a:gd name="connsiteY8" fmla="*/ 752764 h 828675"/>
                <a:gd name="connsiteX9" fmla="*/ 3619661 w 3619661"/>
                <a:gd name="connsiteY9" fmla="*/ 813492 h 828675"/>
                <a:gd name="connsiteX10" fmla="*/ 3604478 w 3619661"/>
                <a:gd name="connsiteY10" fmla="*/ 828675 h 828675"/>
                <a:gd name="connsiteX11" fmla="*/ 834721 w 3619661"/>
                <a:gd name="connsiteY11" fmla="*/ 828675 h 828675"/>
                <a:gd name="connsiteX12" fmla="*/ 828675 w 3619661"/>
                <a:gd name="connsiteY12" fmla="*/ 826171 h 828675"/>
                <a:gd name="connsiteX13" fmla="*/ 828675 w 3619661"/>
                <a:gd name="connsiteY13" fmla="*/ 828675 h 828675"/>
                <a:gd name="connsiteX14" fmla="*/ 690560 w 3619661"/>
                <a:gd name="connsiteY14" fmla="*/ 828675 h 828675"/>
                <a:gd name="connsiteX15" fmla="*/ 314325 w 3619661"/>
                <a:gd name="connsiteY15" fmla="*/ 828675 h 828675"/>
                <a:gd name="connsiteX16" fmla="*/ 138115 w 3619661"/>
                <a:gd name="connsiteY16" fmla="*/ 828675 h 828675"/>
                <a:gd name="connsiteX17" fmla="*/ 0 w 3619661"/>
                <a:gd name="connsiteY17" fmla="*/ 690560 h 828675"/>
                <a:gd name="connsiteX18" fmla="*/ 0 w 3619661"/>
                <a:gd name="connsiteY18" fmla="*/ 138115 h 828675"/>
                <a:gd name="connsiteX19" fmla="*/ 138115 w 3619661"/>
                <a:gd name="connsiteY19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19661" h="828675">
                  <a:moveTo>
                    <a:pt x="138115" y="0"/>
                  </a:moveTo>
                  <a:lnTo>
                    <a:pt x="690560" y="0"/>
                  </a:lnTo>
                  <a:cubicBezTo>
                    <a:pt x="766839" y="0"/>
                    <a:pt x="828675" y="61836"/>
                    <a:pt x="828675" y="138115"/>
                  </a:cubicBezTo>
                  <a:lnTo>
                    <a:pt x="828675" y="542925"/>
                  </a:lnTo>
                  <a:lnTo>
                    <a:pt x="828675" y="690560"/>
                  </a:lnTo>
                  <a:lnTo>
                    <a:pt x="828675" y="740086"/>
                  </a:lnTo>
                  <a:lnTo>
                    <a:pt x="834721" y="737581"/>
                  </a:lnTo>
                  <a:lnTo>
                    <a:pt x="3604478" y="737581"/>
                  </a:lnTo>
                  <a:cubicBezTo>
                    <a:pt x="3612863" y="737581"/>
                    <a:pt x="3619661" y="744379"/>
                    <a:pt x="3619661" y="752764"/>
                  </a:cubicBezTo>
                  <a:lnTo>
                    <a:pt x="3619661" y="813492"/>
                  </a:lnTo>
                  <a:cubicBezTo>
                    <a:pt x="3619661" y="821877"/>
                    <a:pt x="3612863" y="828675"/>
                    <a:pt x="3604478" y="828675"/>
                  </a:cubicBezTo>
                  <a:lnTo>
                    <a:pt x="834721" y="828675"/>
                  </a:lnTo>
                  <a:lnTo>
                    <a:pt x="828675" y="826171"/>
                  </a:lnTo>
                  <a:lnTo>
                    <a:pt x="828675" y="828675"/>
                  </a:lnTo>
                  <a:lnTo>
                    <a:pt x="690560" y="828675"/>
                  </a:lnTo>
                  <a:lnTo>
                    <a:pt x="314325" y="828675"/>
                  </a:lnTo>
                  <a:lnTo>
                    <a:pt x="138115" y="828675"/>
                  </a:lnTo>
                  <a:cubicBezTo>
                    <a:pt x="61836" y="828675"/>
                    <a:pt x="0" y="766839"/>
                    <a:pt x="0" y="690560"/>
                  </a:cubicBezTo>
                  <a:lnTo>
                    <a:pt x="0" y="138115"/>
                  </a:lnTo>
                  <a:cubicBezTo>
                    <a:pt x="0" y="61836"/>
                    <a:pt x="61836" y="0"/>
                    <a:pt x="138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86D50"/>
                </a:gs>
                <a:gs pos="100000">
                  <a:srgbClr val="D9D9D9"/>
                </a:gs>
                <a:gs pos="66000">
                  <a:srgbClr val="986D50"/>
                </a:gs>
                <a:gs pos="66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ValueText1">
              <a:extLst>
                <a:ext uri="{FF2B5EF4-FFF2-40B4-BE49-F238E27FC236}">
                  <a16:creationId xmlns:a16="http://schemas.microsoft.com/office/drawing/2014/main" xmlns="" id="{3512013E-63CA-4878-912A-EDB0C5F07DD7}"/>
                </a:ext>
              </a:extLst>
            </p:cNvPr>
            <p:cNvSpPr txBox="1"/>
            <p:nvPr/>
          </p:nvSpPr>
          <p:spPr>
            <a:xfrm>
              <a:off x="4315764" y="2438129"/>
              <a:ext cx="603548" cy="45266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986D50"/>
                  </a:solidFill>
                  <a:latin typeface="Impact" panose="020B0806030902050204" pitchFamily="34" charset="0"/>
                </a:rPr>
                <a:t>66%</a:t>
              </a:r>
              <a:endParaRPr lang="en-US" sz="6000" dirty="0">
                <a:solidFill>
                  <a:srgbClr val="986D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ValueShape2">
              <a:extLst>
                <a:ext uri="{FF2B5EF4-FFF2-40B4-BE49-F238E27FC236}">
                  <a16:creationId xmlns:a16="http://schemas.microsoft.com/office/drawing/2014/main" xmlns="" id="{023380BA-5048-4F62-9774-29F12419DFE9}"/>
                </a:ext>
              </a:extLst>
            </p:cNvPr>
            <p:cNvSpPr/>
            <p:nvPr/>
          </p:nvSpPr>
          <p:spPr>
            <a:xfrm flipH="1">
              <a:off x="2366800" y="3102163"/>
              <a:ext cx="3619661" cy="828675"/>
            </a:xfrm>
            <a:custGeom>
              <a:avLst/>
              <a:gdLst>
                <a:gd name="connsiteX0" fmla="*/ 138115 w 3619661"/>
                <a:gd name="connsiteY0" fmla="*/ 0 h 828675"/>
                <a:gd name="connsiteX1" fmla="*/ 690560 w 3619661"/>
                <a:gd name="connsiteY1" fmla="*/ 0 h 828675"/>
                <a:gd name="connsiteX2" fmla="*/ 828675 w 3619661"/>
                <a:gd name="connsiteY2" fmla="*/ 138115 h 828675"/>
                <a:gd name="connsiteX3" fmla="*/ 828675 w 3619661"/>
                <a:gd name="connsiteY3" fmla="*/ 542925 h 828675"/>
                <a:gd name="connsiteX4" fmla="*/ 828675 w 3619661"/>
                <a:gd name="connsiteY4" fmla="*/ 690560 h 828675"/>
                <a:gd name="connsiteX5" fmla="*/ 828675 w 3619661"/>
                <a:gd name="connsiteY5" fmla="*/ 740086 h 828675"/>
                <a:gd name="connsiteX6" fmla="*/ 834721 w 3619661"/>
                <a:gd name="connsiteY6" fmla="*/ 737581 h 828675"/>
                <a:gd name="connsiteX7" fmla="*/ 3604478 w 3619661"/>
                <a:gd name="connsiteY7" fmla="*/ 737581 h 828675"/>
                <a:gd name="connsiteX8" fmla="*/ 3619661 w 3619661"/>
                <a:gd name="connsiteY8" fmla="*/ 752764 h 828675"/>
                <a:gd name="connsiteX9" fmla="*/ 3619661 w 3619661"/>
                <a:gd name="connsiteY9" fmla="*/ 813492 h 828675"/>
                <a:gd name="connsiteX10" fmla="*/ 3604478 w 3619661"/>
                <a:gd name="connsiteY10" fmla="*/ 828675 h 828675"/>
                <a:gd name="connsiteX11" fmla="*/ 834721 w 3619661"/>
                <a:gd name="connsiteY11" fmla="*/ 828675 h 828675"/>
                <a:gd name="connsiteX12" fmla="*/ 828675 w 3619661"/>
                <a:gd name="connsiteY12" fmla="*/ 826171 h 828675"/>
                <a:gd name="connsiteX13" fmla="*/ 828675 w 3619661"/>
                <a:gd name="connsiteY13" fmla="*/ 828675 h 828675"/>
                <a:gd name="connsiteX14" fmla="*/ 690560 w 3619661"/>
                <a:gd name="connsiteY14" fmla="*/ 828675 h 828675"/>
                <a:gd name="connsiteX15" fmla="*/ 314325 w 3619661"/>
                <a:gd name="connsiteY15" fmla="*/ 828675 h 828675"/>
                <a:gd name="connsiteX16" fmla="*/ 138115 w 3619661"/>
                <a:gd name="connsiteY16" fmla="*/ 828675 h 828675"/>
                <a:gd name="connsiteX17" fmla="*/ 0 w 3619661"/>
                <a:gd name="connsiteY17" fmla="*/ 690560 h 828675"/>
                <a:gd name="connsiteX18" fmla="*/ 0 w 3619661"/>
                <a:gd name="connsiteY18" fmla="*/ 138115 h 828675"/>
                <a:gd name="connsiteX19" fmla="*/ 138115 w 3619661"/>
                <a:gd name="connsiteY19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19661" h="828675">
                  <a:moveTo>
                    <a:pt x="138115" y="0"/>
                  </a:moveTo>
                  <a:lnTo>
                    <a:pt x="690560" y="0"/>
                  </a:lnTo>
                  <a:cubicBezTo>
                    <a:pt x="766839" y="0"/>
                    <a:pt x="828675" y="61836"/>
                    <a:pt x="828675" y="138115"/>
                  </a:cubicBezTo>
                  <a:lnTo>
                    <a:pt x="828675" y="542925"/>
                  </a:lnTo>
                  <a:lnTo>
                    <a:pt x="828675" y="690560"/>
                  </a:lnTo>
                  <a:lnTo>
                    <a:pt x="828675" y="740086"/>
                  </a:lnTo>
                  <a:lnTo>
                    <a:pt x="834721" y="737581"/>
                  </a:lnTo>
                  <a:lnTo>
                    <a:pt x="3604478" y="737581"/>
                  </a:lnTo>
                  <a:cubicBezTo>
                    <a:pt x="3612863" y="737581"/>
                    <a:pt x="3619661" y="744379"/>
                    <a:pt x="3619661" y="752764"/>
                  </a:cubicBezTo>
                  <a:lnTo>
                    <a:pt x="3619661" y="813492"/>
                  </a:lnTo>
                  <a:cubicBezTo>
                    <a:pt x="3619661" y="821877"/>
                    <a:pt x="3612863" y="828675"/>
                    <a:pt x="3604478" y="828675"/>
                  </a:cubicBezTo>
                  <a:lnTo>
                    <a:pt x="834721" y="828675"/>
                  </a:lnTo>
                  <a:lnTo>
                    <a:pt x="828675" y="826171"/>
                  </a:lnTo>
                  <a:lnTo>
                    <a:pt x="828675" y="828675"/>
                  </a:lnTo>
                  <a:lnTo>
                    <a:pt x="690560" y="828675"/>
                  </a:lnTo>
                  <a:lnTo>
                    <a:pt x="314325" y="828675"/>
                  </a:lnTo>
                  <a:lnTo>
                    <a:pt x="138115" y="828675"/>
                  </a:lnTo>
                  <a:cubicBezTo>
                    <a:pt x="61836" y="828675"/>
                    <a:pt x="0" y="766839"/>
                    <a:pt x="0" y="690560"/>
                  </a:cubicBezTo>
                  <a:lnTo>
                    <a:pt x="0" y="138115"/>
                  </a:lnTo>
                  <a:cubicBezTo>
                    <a:pt x="0" y="61836"/>
                    <a:pt x="61836" y="0"/>
                    <a:pt x="138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D3328"/>
                </a:gs>
                <a:gs pos="100000">
                  <a:srgbClr val="D9D9D9"/>
                </a:gs>
                <a:gs pos="79000">
                  <a:srgbClr val="5D3328"/>
                </a:gs>
                <a:gs pos="79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ValueText2">
              <a:extLst>
                <a:ext uri="{FF2B5EF4-FFF2-40B4-BE49-F238E27FC236}">
                  <a16:creationId xmlns:a16="http://schemas.microsoft.com/office/drawing/2014/main" xmlns="" id="{4B6A23BA-1F3E-4213-94FC-E20639A5C087}"/>
                </a:ext>
              </a:extLst>
            </p:cNvPr>
            <p:cNvSpPr txBox="1"/>
            <p:nvPr/>
          </p:nvSpPr>
          <p:spPr>
            <a:xfrm>
              <a:off x="4315764" y="3374445"/>
              <a:ext cx="603548" cy="45266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5D3328"/>
                  </a:solidFill>
                  <a:latin typeface="Impact" panose="020B0806030902050204" pitchFamily="34" charset="0"/>
                </a:rPr>
                <a:t>79%</a:t>
              </a:r>
              <a:endParaRPr lang="en-US" sz="6000" dirty="0">
                <a:solidFill>
                  <a:srgbClr val="5D3328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" name="ValueShape3">
              <a:extLst>
                <a:ext uri="{FF2B5EF4-FFF2-40B4-BE49-F238E27FC236}">
                  <a16:creationId xmlns:a16="http://schemas.microsoft.com/office/drawing/2014/main" xmlns="" id="{3F72A070-0BA6-4E79-B5DC-5A6C61FF5BCA}"/>
                </a:ext>
              </a:extLst>
            </p:cNvPr>
            <p:cNvSpPr/>
            <p:nvPr/>
          </p:nvSpPr>
          <p:spPr>
            <a:xfrm>
              <a:off x="6091236" y="2159680"/>
              <a:ext cx="3619661" cy="828675"/>
            </a:xfrm>
            <a:custGeom>
              <a:avLst/>
              <a:gdLst>
                <a:gd name="connsiteX0" fmla="*/ 138115 w 3619661"/>
                <a:gd name="connsiteY0" fmla="*/ 0 h 828675"/>
                <a:gd name="connsiteX1" fmla="*/ 690560 w 3619661"/>
                <a:gd name="connsiteY1" fmla="*/ 0 h 828675"/>
                <a:gd name="connsiteX2" fmla="*/ 828675 w 3619661"/>
                <a:gd name="connsiteY2" fmla="*/ 138115 h 828675"/>
                <a:gd name="connsiteX3" fmla="*/ 828675 w 3619661"/>
                <a:gd name="connsiteY3" fmla="*/ 542925 h 828675"/>
                <a:gd name="connsiteX4" fmla="*/ 828675 w 3619661"/>
                <a:gd name="connsiteY4" fmla="*/ 690560 h 828675"/>
                <a:gd name="connsiteX5" fmla="*/ 828675 w 3619661"/>
                <a:gd name="connsiteY5" fmla="*/ 740086 h 828675"/>
                <a:gd name="connsiteX6" fmla="*/ 834721 w 3619661"/>
                <a:gd name="connsiteY6" fmla="*/ 737581 h 828675"/>
                <a:gd name="connsiteX7" fmla="*/ 3604478 w 3619661"/>
                <a:gd name="connsiteY7" fmla="*/ 737581 h 828675"/>
                <a:gd name="connsiteX8" fmla="*/ 3619661 w 3619661"/>
                <a:gd name="connsiteY8" fmla="*/ 752764 h 828675"/>
                <a:gd name="connsiteX9" fmla="*/ 3619661 w 3619661"/>
                <a:gd name="connsiteY9" fmla="*/ 813492 h 828675"/>
                <a:gd name="connsiteX10" fmla="*/ 3604478 w 3619661"/>
                <a:gd name="connsiteY10" fmla="*/ 828675 h 828675"/>
                <a:gd name="connsiteX11" fmla="*/ 834721 w 3619661"/>
                <a:gd name="connsiteY11" fmla="*/ 828675 h 828675"/>
                <a:gd name="connsiteX12" fmla="*/ 828675 w 3619661"/>
                <a:gd name="connsiteY12" fmla="*/ 826171 h 828675"/>
                <a:gd name="connsiteX13" fmla="*/ 828675 w 3619661"/>
                <a:gd name="connsiteY13" fmla="*/ 828675 h 828675"/>
                <a:gd name="connsiteX14" fmla="*/ 690560 w 3619661"/>
                <a:gd name="connsiteY14" fmla="*/ 828675 h 828675"/>
                <a:gd name="connsiteX15" fmla="*/ 314325 w 3619661"/>
                <a:gd name="connsiteY15" fmla="*/ 828675 h 828675"/>
                <a:gd name="connsiteX16" fmla="*/ 138115 w 3619661"/>
                <a:gd name="connsiteY16" fmla="*/ 828675 h 828675"/>
                <a:gd name="connsiteX17" fmla="*/ 0 w 3619661"/>
                <a:gd name="connsiteY17" fmla="*/ 690560 h 828675"/>
                <a:gd name="connsiteX18" fmla="*/ 0 w 3619661"/>
                <a:gd name="connsiteY18" fmla="*/ 138115 h 828675"/>
                <a:gd name="connsiteX19" fmla="*/ 138115 w 3619661"/>
                <a:gd name="connsiteY19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19661" h="828675">
                  <a:moveTo>
                    <a:pt x="138115" y="0"/>
                  </a:moveTo>
                  <a:lnTo>
                    <a:pt x="690560" y="0"/>
                  </a:lnTo>
                  <a:cubicBezTo>
                    <a:pt x="766839" y="0"/>
                    <a:pt x="828675" y="61836"/>
                    <a:pt x="828675" y="138115"/>
                  </a:cubicBezTo>
                  <a:lnTo>
                    <a:pt x="828675" y="542925"/>
                  </a:lnTo>
                  <a:lnTo>
                    <a:pt x="828675" y="690560"/>
                  </a:lnTo>
                  <a:lnTo>
                    <a:pt x="828675" y="740086"/>
                  </a:lnTo>
                  <a:lnTo>
                    <a:pt x="834721" y="737581"/>
                  </a:lnTo>
                  <a:lnTo>
                    <a:pt x="3604478" y="737581"/>
                  </a:lnTo>
                  <a:cubicBezTo>
                    <a:pt x="3612863" y="737581"/>
                    <a:pt x="3619661" y="744379"/>
                    <a:pt x="3619661" y="752764"/>
                  </a:cubicBezTo>
                  <a:lnTo>
                    <a:pt x="3619661" y="813492"/>
                  </a:lnTo>
                  <a:cubicBezTo>
                    <a:pt x="3619661" y="821877"/>
                    <a:pt x="3612863" y="828675"/>
                    <a:pt x="3604478" y="828675"/>
                  </a:cubicBezTo>
                  <a:lnTo>
                    <a:pt x="834721" y="828675"/>
                  </a:lnTo>
                  <a:lnTo>
                    <a:pt x="828675" y="826171"/>
                  </a:lnTo>
                  <a:lnTo>
                    <a:pt x="828675" y="828675"/>
                  </a:lnTo>
                  <a:lnTo>
                    <a:pt x="690560" y="828675"/>
                  </a:lnTo>
                  <a:lnTo>
                    <a:pt x="314325" y="828675"/>
                  </a:lnTo>
                  <a:lnTo>
                    <a:pt x="138115" y="828675"/>
                  </a:lnTo>
                  <a:cubicBezTo>
                    <a:pt x="61836" y="828675"/>
                    <a:pt x="0" y="766839"/>
                    <a:pt x="0" y="690560"/>
                  </a:cubicBezTo>
                  <a:lnTo>
                    <a:pt x="0" y="138115"/>
                  </a:lnTo>
                  <a:cubicBezTo>
                    <a:pt x="0" y="61836"/>
                    <a:pt x="61836" y="0"/>
                    <a:pt x="138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C8966"/>
                </a:gs>
                <a:gs pos="100000">
                  <a:srgbClr val="D9D9D9"/>
                </a:gs>
                <a:gs pos="57000">
                  <a:srgbClr val="AC8966"/>
                </a:gs>
                <a:gs pos="57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ValueText3">
              <a:extLst>
                <a:ext uri="{FF2B5EF4-FFF2-40B4-BE49-F238E27FC236}">
                  <a16:creationId xmlns:a16="http://schemas.microsoft.com/office/drawing/2014/main" xmlns="" id="{ADA08AA1-D618-44C8-BA40-6D99209F1CDE}"/>
                </a:ext>
              </a:extLst>
            </p:cNvPr>
            <p:cNvSpPr txBox="1"/>
            <p:nvPr/>
          </p:nvSpPr>
          <p:spPr>
            <a:xfrm>
              <a:off x="7231727" y="2438129"/>
              <a:ext cx="603548" cy="45266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AC8966"/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rgbClr val="AC896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ValueShape4">
              <a:extLst>
                <a:ext uri="{FF2B5EF4-FFF2-40B4-BE49-F238E27FC236}">
                  <a16:creationId xmlns:a16="http://schemas.microsoft.com/office/drawing/2014/main" xmlns="" id="{FD82D487-61F9-494A-9D2F-421001E5F0CB}"/>
                </a:ext>
              </a:extLst>
            </p:cNvPr>
            <p:cNvSpPr/>
            <p:nvPr/>
          </p:nvSpPr>
          <p:spPr>
            <a:xfrm>
              <a:off x="6091236" y="3111027"/>
              <a:ext cx="3619661" cy="828675"/>
            </a:xfrm>
            <a:custGeom>
              <a:avLst/>
              <a:gdLst>
                <a:gd name="connsiteX0" fmla="*/ 138115 w 3619661"/>
                <a:gd name="connsiteY0" fmla="*/ 0 h 828675"/>
                <a:gd name="connsiteX1" fmla="*/ 690560 w 3619661"/>
                <a:gd name="connsiteY1" fmla="*/ 0 h 828675"/>
                <a:gd name="connsiteX2" fmla="*/ 828675 w 3619661"/>
                <a:gd name="connsiteY2" fmla="*/ 138115 h 828675"/>
                <a:gd name="connsiteX3" fmla="*/ 828675 w 3619661"/>
                <a:gd name="connsiteY3" fmla="*/ 542925 h 828675"/>
                <a:gd name="connsiteX4" fmla="*/ 828675 w 3619661"/>
                <a:gd name="connsiteY4" fmla="*/ 690560 h 828675"/>
                <a:gd name="connsiteX5" fmla="*/ 828675 w 3619661"/>
                <a:gd name="connsiteY5" fmla="*/ 740086 h 828675"/>
                <a:gd name="connsiteX6" fmla="*/ 834721 w 3619661"/>
                <a:gd name="connsiteY6" fmla="*/ 737581 h 828675"/>
                <a:gd name="connsiteX7" fmla="*/ 3604478 w 3619661"/>
                <a:gd name="connsiteY7" fmla="*/ 737581 h 828675"/>
                <a:gd name="connsiteX8" fmla="*/ 3619661 w 3619661"/>
                <a:gd name="connsiteY8" fmla="*/ 752764 h 828675"/>
                <a:gd name="connsiteX9" fmla="*/ 3619661 w 3619661"/>
                <a:gd name="connsiteY9" fmla="*/ 813492 h 828675"/>
                <a:gd name="connsiteX10" fmla="*/ 3604478 w 3619661"/>
                <a:gd name="connsiteY10" fmla="*/ 828675 h 828675"/>
                <a:gd name="connsiteX11" fmla="*/ 834721 w 3619661"/>
                <a:gd name="connsiteY11" fmla="*/ 828675 h 828675"/>
                <a:gd name="connsiteX12" fmla="*/ 828675 w 3619661"/>
                <a:gd name="connsiteY12" fmla="*/ 826171 h 828675"/>
                <a:gd name="connsiteX13" fmla="*/ 828675 w 3619661"/>
                <a:gd name="connsiteY13" fmla="*/ 828675 h 828675"/>
                <a:gd name="connsiteX14" fmla="*/ 690560 w 3619661"/>
                <a:gd name="connsiteY14" fmla="*/ 828675 h 828675"/>
                <a:gd name="connsiteX15" fmla="*/ 314325 w 3619661"/>
                <a:gd name="connsiteY15" fmla="*/ 828675 h 828675"/>
                <a:gd name="connsiteX16" fmla="*/ 138115 w 3619661"/>
                <a:gd name="connsiteY16" fmla="*/ 828675 h 828675"/>
                <a:gd name="connsiteX17" fmla="*/ 0 w 3619661"/>
                <a:gd name="connsiteY17" fmla="*/ 690560 h 828675"/>
                <a:gd name="connsiteX18" fmla="*/ 0 w 3619661"/>
                <a:gd name="connsiteY18" fmla="*/ 138115 h 828675"/>
                <a:gd name="connsiteX19" fmla="*/ 138115 w 3619661"/>
                <a:gd name="connsiteY19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19661" h="828675">
                  <a:moveTo>
                    <a:pt x="138115" y="0"/>
                  </a:moveTo>
                  <a:lnTo>
                    <a:pt x="690560" y="0"/>
                  </a:lnTo>
                  <a:cubicBezTo>
                    <a:pt x="766839" y="0"/>
                    <a:pt x="828675" y="61836"/>
                    <a:pt x="828675" y="138115"/>
                  </a:cubicBezTo>
                  <a:lnTo>
                    <a:pt x="828675" y="542925"/>
                  </a:lnTo>
                  <a:lnTo>
                    <a:pt x="828675" y="690560"/>
                  </a:lnTo>
                  <a:lnTo>
                    <a:pt x="828675" y="740086"/>
                  </a:lnTo>
                  <a:lnTo>
                    <a:pt x="834721" y="737581"/>
                  </a:lnTo>
                  <a:lnTo>
                    <a:pt x="3604478" y="737581"/>
                  </a:lnTo>
                  <a:cubicBezTo>
                    <a:pt x="3612863" y="737581"/>
                    <a:pt x="3619661" y="744379"/>
                    <a:pt x="3619661" y="752764"/>
                  </a:cubicBezTo>
                  <a:lnTo>
                    <a:pt x="3619661" y="813492"/>
                  </a:lnTo>
                  <a:cubicBezTo>
                    <a:pt x="3619661" y="821877"/>
                    <a:pt x="3612863" y="828675"/>
                    <a:pt x="3604478" y="828675"/>
                  </a:cubicBezTo>
                  <a:lnTo>
                    <a:pt x="834721" y="828675"/>
                  </a:lnTo>
                  <a:lnTo>
                    <a:pt x="828675" y="826171"/>
                  </a:lnTo>
                  <a:lnTo>
                    <a:pt x="828675" y="828675"/>
                  </a:lnTo>
                  <a:lnTo>
                    <a:pt x="690560" y="828675"/>
                  </a:lnTo>
                  <a:lnTo>
                    <a:pt x="314325" y="828675"/>
                  </a:lnTo>
                  <a:lnTo>
                    <a:pt x="138115" y="828675"/>
                  </a:lnTo>
                  <a:cubicBezTo>
                    <a:pt x="61836" y="828675"/>
                    <a:pt x="0" y="766839"/>
                    <a:pt x="0" y="690560"/>
                  </a:cubicBezTo>
                  <a:lnTo>
                    <a:pt x="0" y="138115"/>
                  </a:lnTo>
                  <a:cubicBezTo>
                    <a:pt x="0" y="61836"/>
                    <a:pt x="61836" y="0"/>
                    <a:pt x="138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C7A7"/>
                </a:gs>
                <a:gs pos="100000">
                  <a:srgbClr val="D9D9D9"/>
                </a:gs>
                <a:gs pos="80000">
                  <a:srgbClr val="D7C7A7"/>
                </a:gs>
                <a:gs pos="80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" name="ValueText4">
              <a:extLst>
                <a:ext uri="{FF2B5EF4-FFF2-40B4-BE49-F238E27FC236}">
                  <a16:creationId xmlns:a16="http://schemas.microsoft.com/office/drawing/2014/main" xmlns="" id="{BF2345EF-124E-4550-9502-D25B937D7C10}"/>
                </a:ext>
              </a:extLst>
            </p:cNvPr>
            <p:cNvSpPr txBox="1"/>
            <p:nvPr/>
          </p:nvSpPr>
          <p:spPr>
            <a:xfrm>
              <a:off x="7231727" y="3374445"/>
              <a:ext cx="603548" cy="452661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rgbClr val="D7C7A7"/>
                  </a:solidFill>
                  <a:latin typeface="Impact" panose="020B0806030902050204" pitchFamily="34" charset="0"/>
                </a:rPr>
                <a:t>80%</a:t>
              </a:r>
              <a:endParaRPr lang="en-US" sz="6000" dirty="0">
                <a:solidFill>
                  <a:srgbClr val="D7C7A7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805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4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360B72-A2D4-4F92-9F8C-20271E532F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sp>
          <p:nvSpPr>
            <p:cNvPr id="6" name="ïšlíďe">
              <a:extLst>
                <a:ext uri="{FF2B5EF4-FFF2-40B4-BE49-F238E27FC236}">
                  <a16:creationId xmlns:a16="http://schemas.microsoft.com/office/drawing/2014/main" xmlns="" id="{F8E6B51D-B5FD-4EDA-8EED-8A68ED77063B}"/>
                </a:ext>
              </a:extLst>
            </p:cNvPr>
            <p:cNvSpPr/>
            <p:nvPr/>
          </p:nvSpPr>
          <p:spPr bwMode="auto">
            <a:xfrm>
              <a:off x="1358900" y="11303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îš1íḍê">
              <a:extLst>
                <a:ext uri="{FF2B5EF4-FFF2-40B4-BE49-F238E27FC236}">
                  <a16:creationId xmlns:a16="http://schemas.microsoft.com/office/drawing/2014/main" xmlns="" id="{A2236FE9-C344-4EF9-9F66-BA3C88FDA269}"/>
                </a:ext>
              </a:extLst>
            </p:cNvPr>
            <p:cNvSpPr/>
            <p:nvPr/>
          </p:nvSpPr>
          <p:spPr>
            <a:xfrm>
              <a:off x="677888" y="1130300"/>
              <a:ext cx="1353095" cy="1353700"/>
            </a:xfrm>
            <a:prstGeom prst="flowChartMagneticTape">
              <a:avLst/>
            </a:prstGeom>
            <a:blipFill>
              <a:blip r:embed="rId3"/>
              <a:stretch>
                <a:fillRect l="-25269" r="-24798"/>
              </a:stretch>
            </a:blipFill>
            <a:ln w="571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şḷïḑé">
              <a:extLst>
                <a:ext uri="{FF2B5EF4-FFF2-40B4-BE49-F238E27FC236}">
                  <a16:creationId xmlns:a16="http://schemas.microsoft.com/office/drawing/2014/main" xmlns="" id="{A1F84346-3A14-40BF-B93F-708B3C1FDE4B}"/>
                </a:ext>
              </a:extLst>
            </p:cNvPr>
            <p:cNvSpPr/>
            <p:nvPr/>
          </p:nvSpPr>
          <p:spPr bwMode="auto">
            <a:xfrm>
              <a:off x="673100" y="29464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ï$ḻiḑê">
              <a:extLst>
                <a:ext uri="{FF2B5EF4-FFF2-40B4-BE49-F238E27FC236}">
                  <a16:creationId xmlns:a16="http://schemas.microsoft.com/office/drawing/2014/main" xmlns="" id="{3E5D416E-E821-4041-B204-05A81292C873}"/>
                </a:ext>
              </a:extLst>
            </p:cNvPr>
            <p:cNvGrpSpPr/>
            <p:nvPr/>
          </p:nvGrpSpPr>
          <p:grpSpPr>
            <a:xfrm>
              <a:off x="677888" y="4762500"/>
              <a:ext cx="10841012" cy="1384300"/>
              <a:chOff x="677888" y="1130300"/>
              <a:chExt cx="10841012" cy="1384300"/>
            </a:xfrm>
          </p:grpSpPr>
          <p:sp>
            <p:nvSpPr>
              <p:cNvPr id="22" name="îŝliḑè">
                <a:extLst>
                  <a:ext uri="{FF2B5EF4-FFF2-40B4-BE49-F238E27FC236}">
                    <a16:creationId xmlns:a16="http://schemas.microsoft.com/office/drawing/2014/main" xmlns="" id="{F08E8A7A-8EF5-42BD-9FCF-96D12F4AD65A}"/>
                  </a:ext>
                </a:extLst>
              </p:cNvPr>
              <p:cNvSpPr/>
              <p:nvPr/>
            </p:nvSpPr>
            <p:spPr bwMode="auto">
              <a:xfrm>
                <a:off x="1358900" y="1130300"/>
                <a:ext cx="10160000" cy="138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iṡļíḍê">
                <a:extLst>
                  <a:ext uri="{FF2B5EF4-FFF2-40B4-BE49-F238E27FC236}">
                    <a16:creationId xmlns:a16="http://schemas.microsoft.com/office/drawing/2014/main" xmlns="" id="{4BD09742-97B1-409F-A9CC-07922E5D8561}"/>
                  </a:ext>
                </a:extLst>
              </p:cNvPr>
              <p:cNvSpPr/>
              <p:nvPr/>
            </p:nvSpPr>
            <p:spPr>
              <a:xfrm>
                <a:off x="677888" y="1130300"/>
                <a:ext cx="1353095" cy="1353700"/>
              </a:xfrm>
              <a:prstGeom prst="flowChartMagneticTape">
                <a:avLst/>
              </a:prstGeom>
              <a:blipFill>
                <a:blip r:embed="rId4"/>
                <a:stretch>
                  <a:fillRect l="-39294" r="-38563"/>
                </a:stretch>
              </a:blipFill>
              <a:ln w="571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ïšļídé">
              <a:extLst>
                <a:ext uri="{FF2B5EF4-FFF2-40B4-BE49-F238E27FC236}">
                  <a16:creationId xmlns:a16="http://schemas.microsoft.com/office/drawing/2014/main" xmlns="" id="{31BBF334-DB05-4C4B-9FF2-8B36F0E90635}"/>
                </a:ext>
              </a:extLst>
            </p:cNvPr>
            <p:cNvSpPr/>
            <p:nvPr/>
          </p:nvSpPr>
          <p:spPr bwMode="auto">
            <a:xfrm>
              <a:off x="10165805" y="2946400"/>
              <a:ext cx="1353095" cy="1353700"/>
            </a:xfrm>
            <a:custGeom>
              <a:avLst/>
              <a:gdLst>
                <a:gd name="T0" fmla="*/ 1144 w 2288"/>
                <a:gd name="T1" fmla="*/ 2272 h 2272"/>
                <a:gd name="T2" fmla="*/ 2288 w 2288"/>
                <a:gd name="T3" fmla="*/ 1136 h 2272"/>
                <a:gd name="T4" fmla="*/ 1144 w 2288"/>
                <a:gd name="T5" fmla="*/ 0 h 2272"/>
                <a:gd name="T6" fmla="*/ 0 w 2288"/>
                <a:gd name="T7" fmla="*/ 1136 h 2272"/>
                <a:gd name="T8" fmla="*/ 336 w 2288"/>
                <a:gd name="T9" fmla="*/ 1940 h 2272"/>
                <a:gd name="T10" fmla="*/ 0 w 2288"/>
                <a:gd name="T11" fmla="*/ 1940 h 2272"/>
                <a:gd name="T12" fmla="*/ 0 w 2288"/>
                <a:gd name="T13" fmla="*/ 2272 h 2272"/>
                <a:gd name="T14" fmla="*/ 1144 w 2288"/>
                <a:gd name="T15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272">
                  <a:moveTo>
                    <a:pt x="1144" y="2272"/>
                  </a:moveTo>
                  <a:cubicBezTo>
                    <a:pt x="1776" y="2272"/>
                    <a:pt x="2288" y="1764"/>
                    <a:pt x="2288" y="1136"/>
                  </a:cubicBezTo>
                  <a:cubicBezTo>
                    <a:pt x="2288" y="509"/>
                    <a:pt x="1776" y="0"/>
                    <a:pt x="1144" y="0"/>
                  </a:cubicBezTo>
                  <a:cubicBezTo>
                    <a:pt x="513" y="0"/>
                    <a:pt x="0" y="509"/>
                    <a:pt x="0" y="1136"/>
                  </a:cubicBezTo>
                  <a:cubicBezTo>
                    <a:pt x="0" y="1438"/>
                    <a:pt x="121" y="1727"/>
                    <a:pt x="336" y="1940"/>
                  </a:cubicBezTo>
                  <a:lnTo>
                    <a:pt x="0" y="1940"/>
                  </a:lnTo>
                  <a:lnTo>
                    <a:pt x="0" y="2272"/>
                  </a:lnTo>
                  <a:lnTo>
                    <a:pt x="1144" y="2272"/>
                  </a:lnTo>
                  <a:close/>
                </a:path>
              </a:pathLst>
            </a:custGeom>
            <a:blipFill>
              <a:blip r:embed="rId5"/>
              <a:stretch>
                <a:fillRect l="-39294" r="-38563"/>
              </a:stretch>
            </a:blipFill>
            <a:ln w="571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" name="iṣḻïdê">
              <a:extLst>
                <a:ext uri="{FF2B5EF4-FFF2-40B4-BE49-F238E27FC236}">
                  <a16:creationId xmlns:a16="http://schemas.microsoft.com/office/drawing/2014/main" xmlns="" id="{509721FA-1FAC-4EE6-A63E-0E5B4D288407}"/>
                </a:ext>
              </a:extLst>
            </p:cNvPr>
            <p:cNvGrpSpPr/>
            <p:nvPr/>
          </p:nvGrpSpPr>
          <p:grpSpPr>
            <a:xfrm>
              <a:off x="2097181" y="1130300"/>
              <a:ext cx="9423307" cy="1384300"/>
              <a:chOff x="2097181" y="1130300"/>
              <a:chExt cx="9423307" cy="1384300"/>
            </a:xfrm>
          </p:grpSpPr>
          <p:sp>
            <p:nvSpPr>
              <p:cNvPr id="19" name="i$ḻíďe">
                <a:extLst>
                  <a:ext uri="{FF2B5EF4-FFF2-40B4-BE49-F238E27FC236}">
                    <a16:creationId xmlns:a16="http://schemas.microsoft.com/office/drawing/2014/main" xmlns="" id="{F5877362-26F7-4220-9551-E509609E3579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63373091-7437-4DA0-9F63-C391A50AE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ŝlíḑê">
                <a:extLst>
                  <a:ext uri="{FF2B5EF4-FFF2-40B4-BE49-F238E27FC236}">
                    <a16:creationId xmlns:a16="http://schemas.microsoft.com/office/drawing/2014/main" xmlns="" id="{4E446E39-28FB-48B6-A7D4-F0E6F3D6188F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2" name="íṥḷídê">
              <a:extLst>
                <a:ext uri="{FF2B5EF4-FFF2-40B4-BE49-F238E27FC236}">
                  <a16:creationId xmlns:a16="http://schemas.microsoft.com/office/drawing/2014/main" xmlns="" id="{AD8FA02A-7222-4B6E-824A-8191C4101FEB}"/>
                </a:ext>
              </a:extLst>
            </p:cNvPr>
            <p:cNvSpPr txBox="1"/>
            <p:nvPr/>
          </p:nvSpPr>
          <p:spPr>
            <a:xfrm>
              <a:off x="673100" y="2935725"/>
              <a:ext cx="2423819" cy="13843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400" b="1" dirty="0"/>
                <a:t>Text here</a:t>
              </a:r>
            </a:p>
          </p:txBody>
        </p:sp>
        <p:sp>
          <p:nvSpPr>
            <p:cNvPr id="13" name="ïŝľiḋè">
              <a:extLst>
                <a:ext uri="{FF2B5EF4-FFF2-40B4-BE49-F238E27FC236}">
                  <a16:creationId xmlns:a16="http://schemas.microsoft.com/office/drawing/2014/main" xmlns="" id="{7E8C91C1-CC18-4BA7-B124-47BCBBCF3AEC}"/>
                </a:ext>
              </a:extLst>
            </p:cNvPr>
            <p:cNvSpPr txBox="1"/>
            <p:nvPr/>
          </p:nvSpPr>
          <p:spPr>
            <a:xfrm>
              <a:off x="3416093" y="2943225"/>
              <a:ext cx="6414488" cy="13843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40B44D0-0AF4-4B28-B577-15D861A61646}"/>
                </a:ext>
              </a:extLst>
            </p:cNvPr>
            <p:cNvCxnSpPr>
              <a:cxnSpLocks/>
            </p:cNvCxnSpPr>
            <p:nvPr/>
          </p:nvCxnSpPr>
          <p:spPr>
            <a:xfrm>
              <a:off x="3048900" y="2943225"/>
              <a:ext cx="0" cy="13843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ṥḷïḑè">
              <a:extLst>
                <a:ext uri="{FF2B5EF4-FFF2-40B4-BE49-F238E27FC236}">
                  <a16:creationId xmlns:a16="http://schemas.microsoft.com/office/drawing/2014/main" xmlns="" id="{CD383467-A450-4296-AB86-92D40C7BC34A}"/>
                </a:ext>
              </a:extLst>
            </p:cNvPr>
            <p:cNvGrpSpPr/>
            <p:nvPr/>
          </p:nvGrpSpPr>
          <p:grpSpPr>
            <a:xfrm>
              <a:off x="2097181" y="4762500"/>
              <a:ext cx="9423307" cy="1384300"/>
              <a:chOff x="2097181" y="1130300"/>
              <a:chExt cx="9423307" cy="1384300"/>
            </a:xfrm>
          </p:grpSpPr>
          <p:sp>
            <p:nvSpPr>
              <p:cNvPr id="16" name="îsľiḍé">
                <a:extLst>
                  <a:ext uri="{FF2B5EF4-FFF2-40B4-BE49-F238E27FC236}">
                    <a16:creationId xmlns:a16="http://schemas.microsoft.com/office/drawing/2014/main" xmlns="" id="{14917406-DC5A-4A37-BA94-F4BBB3B59A56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CE791835-AA35-4E84-8D73-7EEA797260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íṡḻíďè">
                <a:extLst>
                  <a:ext uri="{FF2B5EF4-FFF2-40B4-BE49-F238E27FC236}">
                    <a16:creationId xmlns:a16="http://schemas.microsoft.com/office/drawing/2014/main" xmlns="" id="{39A53D49-F0B9-4144-A824-ED5FCBCD5BCD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12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Thanks.</a:t>
            </a:r>
            <a:br>
              <a:rPr lang="en-US" altLang="zh-CN"/>
            </a:br>
            <a:r>
              <a:rPr lang="en-US" altLang="zh-CN"/>
              <a:t>And Your Slogan Here.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E91EF6-FEC5-493B-B99C-8E46C4A4D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EB24835-B19D-4767-A823-4F465D58F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B1C8092-BEBF-4566-8A01-85786A207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6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4EF1BBD-DC7D-43E0-A652-1705FE8450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09513"/>
            <a:ext cx="10858500" cy="4124536"/>
            <a:chOff x="660400" y="1609513"/>
            <a:chExt cx="10858500" cy="4124536"/>
          </a:xfrm>
        </p:grpSpPr>
        <p:sp>
          <p:nvSpPr>
            <p:cNvPr id="6" name="îŝļiḍé">
              <a:extLst>
                <a:ext uri="{FF2B5EF4-FFF2-40B4-BE49-F238E27FC236}">
                  <a16:creationId xmlns:a16="http://schemas.microsoft.com/office/drawing/2014/main" xmlns="" id="{88D4FA80-5632-4451-BA07-36D846D1E891}"/>
                </a:ext>
              </a:extLst>
            </p:cNvPr>
            <p:cNvSpPr/>
            <p:nvPr/>
          </p:nvSpPr>
          <p:spPr>
            <a:xfrm>
              <a:off x="662319" y="2709000"/>
              <a:ext cx="1935354" cy="1541103"/>
            </a:xfrm>
            <a:prstGeom prst="roundRect">
              <a:avLst>
                <a:gd name="adj" fmla="val 11104"/>
              </a:avLst>
            </a:prstGeom>
            <a:blipFill>
              <a:blip r:embed="rId3"/>
              <a:stretch>
                <a:fillRect t="-235" b="-23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i$1ïdè">
              <a:extLst>
                <a:ext uri="{FF2B5EF4-FFF2-40B4-BE49-F238E27FC236}">
                  <a16:creationId xmlns:a16="http://schemas.microsoft.com/office/drawing/2014/main" xmlns="" id="{BDD19A6A-964C-4605-A839-BC9E5F29DD34}"/>
                </a:ext>
              </a:extLst>
            </p:cNvPr>
            <p:cNvGrpSpPr/>
            <p:nvPr/>
          </p:nvGrpSpPr>
          <p:grpSpPr>
            <a:xfrm>
              <a:off x="1206895" y="2272323"/>
              <a:ext cx="846203" cy="846203"/>
              <a:chOff x="1041677" y="2272323"/>
              <a:chExt cx="846203" cy="846203"/>
            </a:xfrm>
          </p:grpSpPr>
          <p:sp>
            <p:nvSpPr>
              <p:cNvPr id="44" name="i$1îḋê">
                <a:extLst>
                  <a:ext uri="{FF2B5EF4-FFF2-40B4-BE49-F238E27FC236}">
                    <a16:creationId xmlns:a16="http://schemas.microsoft.com/office/drawing/2014/main" xmlns="" id="{5BAF99D4-CB47-4EB4-AE86-19B805421AAD}"/>
                  </a:ext>
                </a:extLst>
              </p:cNvPr>
              <p:cNvSpPr/>
              <p:nvPr/>
            </p:nvSpPr>
            <p:spPr>
              <a:xfrm>
                <a:off x="1041677" y="2272323"/>
                <a:ext cx="846203" cy="84620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ŝ1îdè">
                <a:extLst>
                  <a:ext uri="{FF2B5EF4-FFF2-40B4-BE49-F238E27FC236}">
                    <a16:creationId xmlns:a16="http://schemas.microsoft.com/office/drawing/2014/main" xmlns="" id="{84C26ECD-760B-4A92-877D-AA39E57AB730}"/>
                  </a:ext>
                </a:extLst>
              </p:cNvPr>
              <p:cNvSpPr/>
              <p:nvPr/>
            </p:nvSpPr>
            <p:spPr bwMode="auto">
              <a:xfrm>
                <a:off x="1271287" y="2506293"/>
                <a:ext cx="386982" cy="378262"/>
              </a:xfrm>
              <a:custGeom>
                <a:avLst/>
                <a:gdLst>
                  <a:gd name="connsiteX0" fmla="*/ 163904 w 607933"/>
                  <a:gd name="connsiteY0" fmla="*/ 368072 h 594235"/>
                  <a:gd name="connsiteX1" fmla="*/ 194698 w 607933"/>
                  <a:gd name="connsiteY1" fmla="*/ 416677 h 594235"/>
                  <a:gd name="connsiteX2" fmla="*/ 52648 w 607933"/>
                  <a:gd name="connsiteY2" fmla="*/ 475202 h 594235"/>
                  <a:gd name="connsiteX3" fmla="*/ 303966 w 607933"/>
                  <a:gd name="connsiteY3" fmla="*/ 542654 h 594235"/>
                  <a:gd name="connsiteX4" fmla="*/ 555285 w 607933"/>
                  <a:gd name="connsiteY4" fmla="*/ 475202 h 594235"/>
                  <a:gd name="connsiteX5" fmla="*/ 412242 w 607933"/>
                  <a:gd name="connsiteY5" fmla="*/ 416677 h 594235"/>
                  <a:gd name="connsiteX6" fmla="*/ 444030 w 607933"/>
                  <a:gd name="connsiteY6" fmla="*/ 368072 h 594235"/>
                  <a:gd name="connsiteX7" fmla="*/ 607933 w 607933"/>
                  <a:gd name="connsiteY7" fmla="*/ 475202 h 594235"/>
                  <a:gd name="connsiteX8" fmla="*/ 303966 w 607933"/>
                  <a:gd name="connsiteY8" fmla="*/ 594235 h 594235"/>
                  <a:gd name="connsiteX9" fmla="*/ 0 w 607933"/>
                  <a:gd name="connsiteY9" fmla="*/ 475202 h 594235"/>
                  <a:gd name="connsiteX10" fmla="*/ 163904 w 607933"/>
                  <a:gd name="connsiteY10" fmla="*/ 368072 h 594235"/>
                  <a:gd name="connsiteX11" fmla="*/ 304444 w 607933"/>
                  <a:gd name="connsiteY11" fmla="*/ 119134 h 594235"/>
                  <a:gd name="connsiteX12" fmla="*/ 368550 w 607933"/>
                  <a:gd name="connsiteY12" fmla="*/ 183559 h 594235"/>
                  <a:gd name="connsiteX13" fmla="*/ 304444 w 607933"/>
                  <a:gd name="connsiteY13" fmla="*/ 247984 h 594235"/>
                  <a:gd name="connsiteX14" fmla="*/ 240338 w 607933"/>
                  <a:gd name="connsiteY14" fmla="*/ 183559 h 594235"/>
                  <a:gd name="connsiteX15" fmla="*/ 304444 w 607933"/>
                  <a:gd name="connsiteY15" fmla="*/ 119134 h 594235"/>
                  <a:gd name="connsiteX16" fmla="*/ 304941 w 607933"/>
                  <a:gd name="connsiteY16" fmla="*/ 78375 h 594235"/>
                  <a:gd name="connsiteX17" fmla="*/ 198655 w 607933"/>
                  <a:gd name="connsiteY17" fmla="*/ 183536 h 594235"/>
                  <a:gd name="connsiteX18" fmla="*/ 304941 w 607933"/>
                  <a:gd name="connsiteY18" fmla="*/ 288698 h 594235"/>
                  <a:gd name="connsiteX19" fmla="*/ 410234 w 607933"/>
                  <a:gd name="connsiteY19" fmla="*/ 183536 h 594235"/>
                  <a:gd name="connsiteX20" fmla="*/ 304941 w 607933"/>
                  <a:gd name="connsiteY20" fmla="*/ 78375 h 594235"/>
                  <a:gd name="connsiteX21" fmla="*/ 304941 w 607933"/>
                  <a:gd name="connsiteY21" fmla="*/ 0 h 594235"/>
                  <a:gd name="connsiteX22" fmla="*/ 482747 w 607933"/>
                  <a:gd name="connsiteY22" fmla="*/ 178576 h 594235"/>
                  <a:gd name="connsiteX23" fmla="*/ 338714 w 607933"/>
                  <a:gd name="connsiteY23" fmla="*/ 454376 h 594235"/>
                  <a:gd name="connsiteX24" fmla="*/ 304941 w 607933"/>
                  <a:gd name="connsiteY24" fmla="*/ 472234 h 594235"/>
                  <a:gd name="connsiteX25" fmla="*/ 270175 w 607933"/>
                  <a:gd name="connsiteY25" fmla="*/ 454376 h 594235"/>
                  <a:gd name="connsiteX26" fmla="*/ 126142 w 607933"/>
                  <a:gd name="connsiteY26" fmla="*/ 178576 h 594235"/>
                  <a:gd name="connsiteX27" fmla="*/ 304941 w 607933"/>
                  <a:gd name="connsiteY27" fmla="*/ 0 h 59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7933" h="594235">
                    <a:moveTo>
                      <a:pt x="163904" y="368072"/>
                    </a:moveTo>
                    <a:cubicBezTo>
                      <a:pt x="173837" y="383943"/>
                      <a:pt x="183771" y="399814"/>
                      <a:pt x="194698" y="416677"/>
                    </a:cubicBezTo>
                    <a:cubicBezTo>
                      <a:pt x="100329" y="430564"/>
                      <a:pt x="52648" y="460323"/>
                      <a:pt x="52648" y="475202"/>
                    </a:cubicBezTo>
                    <a:cubicBezTo>
                      <a:pt x="52648" y="495041"/>
                      <a:pt x="138076" y="542654"/>
                      <a:pt x="303966" y="542654"/>
                    </a:cubicBezTo>
                    <a:cubicBezTo>
                      <a:pt x="469857" y="542654"/>
                      <a:pt x="555285" y="495041"/>
                      <a:pt x="555285" y="475202"/>
                    </a:cubicBezTo>
                    <a:cubicBezTo>
                      <a:pt x="555285" y="460323"/>
                      <a:pt x="506611" y="430564"/>
                      <a:pt x="412242" y="416677"/>
                    </a:cubicBezTo>
                    <a:cubicBezTo>
                      <a:pt x="424162" y="399814"/>
                      <a:pt x="434096" y="383943"/>
                      <a:pt x="444030" y="368072"/>
                    </a:cubicBezTo>
                    <a:cubicBezTo>
                      <a:pt x="536412" y="385927"/>
                      <a:pt x="607933" y="421637"/>
                      <a:pt x="607933" y="475202"/>
                    </a:cubicBezTo>
                    <a:cubicBezTo>
                      <a:pt x="607933" y="553565"/>
                      <a:pt x="454956" y="594235"/>
                      <a:pt x="303966" y="594235"/>
                    </a:cubicBezTo>
                    <a:cubicBezTo>
                      <a:pt x="152977" y="594235"/>
                      <a:pt x="0" y="553565"/>
                      <a:pt x="0" y="475202"/>
                    </a:cubicBezTo>
                    <a:cubicBezTo>
                      <a:pt x="0" y="421637"/>
                      <a:pt x="70528" y="385927"/>
                      <a:pt x="163904" y="368072"/>
                    </a:cubicBezTo>
                    <a:close/>
                    <a:moveTo>
                      <a:pt x="304444" y="119134"/>
                    </a:moveTo>
                    <a:cubicBezTo>
                      <a:pt x="339849" y="119134"/>
                      <a:pt x="368550" y="147978"/>
                      <a:pt x="368550" y="183559"/>
                    </a:cubicBezTo>
                    <a:cubicBezTo>
                      <a:pt x="368550" y="219140"/>
                      <a:pt x="339849" y="247984"/>
                      <a:pt x="304444" y="247984"/>
                    </a:cubicBezTo>
                    <a:cubicBezTo>
                      <a:pt x="269039" y="247984"/>
                      <a:pt x="240338" y="219140"/>
                      <a:pt x="240338" y="183559"/>
                    </a:cubicBezTo>
                    <a:cubicBezTo>
                      <a:pt x="240338" y="147978"/>
                      <a:pt x="269039" y="119134"/>
                      <a:pt x="304444" y="119134"/>
                    </a:cubicBezTo>
                    <a:close/>
                    <a:moveTo>
                      <a:pt x="304941" y="78375"/>
                    </a:moveTo>
                    <a:cubicBezTo>
                      <a:pt x="246335" y="78375"/>
                      <a:pt x="198655" y="125003"/>
                      <a:pt x="198655" y="183536"/>
                    </a:cubicBezTo>
                    <a:cubicBezTo>
                      <a:pt x="198655" y="242070"/>
                      <a:pt x="246335" y="288698"/>
                      <a:pt x="304941" y="288698"/>
                    </a:cubicBezTo>
                    <a:cubicBezTo>
                      <a:pt x="362554" y="288698"/>
                      <a:pt x="410234" y="242070"/>
                      <a:pt x="410234" y="183536"/>
                    </a:cubicBezTo>
                    <a:cubicBezTo>
                      <a:pt x="410234" y="125003"/>
                      <a:pt x="362554" y="78375"/>
                      <a:pt x="304941" y="78375"/>
                    </a:cubicBezTo>
                    <a:close/>
                    <a:moveTo>
                      <a:pt x="304941" y="0"/>
                    </a:moveTo>
                    <a:cubicBezTo>
                      <a:pt x="403281" y="0"/>
                      <a:pt x="482747" y="80359"/>
                      <a:pt x="482747" y="178576"/>
                    </a:cubicBezTo>
                    <a:cubicBezTo>
                      <a:pt x="482747" y="249014"/>
                      <a:pt x="391361" y="383938"/>
                      <a:pt x="338714" y="454376"/>
                    </a:cubicBezTo>
                    <a:cubicBezTo>
                      <a:pt x="330768" y="465289"/>
                      <a:pt x="317854" y="472234"/>
                      <a:pt x="304941" y="472234"/>
                    </a:cubicBezTo>
                    <a:cubicBezTo>
                      <a:pt x="291035" y="472234"/>
                      <a:pt x="278121" y="465289"/>
                      <a:pt x="270175" y="454376"/>
                    </a:cubicBezTo>
                    <a:cubicBezTo>
                      <a:pt x="217528" y="383938"/>
                      <a:pt x="126142" y="249014"/>
                      <a:pt x="126142" y="178576"/>
                    </a:cubicBezTo>
                    <a:cubicBezTo>
                      <a:pt x="126142" y="80359"/>
                      <a:pt x="205608" y="0"/>
                      <a:pt x="304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i$ḻiḍè">
              <a:extLst>
                <a:ext uri="{FF2B5EF4-FFF2-40B4-BE49-F238E27FC236}">
                  <a16:creationId xmlns:a16="http://schemas.microsoft.com/office/drawing/2014/main" xmlns="" id="{126D4658-2E11-4696-A73F-5A56A3B0CDEB}"/>
                </a:ext>
              </a:extLst>
            </p:cNvPr>
            <p:cNvGrpSpPr/>
            <p:nvPr/>
          </p:nvGrpSpPr>
          <p:grpSpPr>
            <a:xfrm>
              <a:off x="660400" y="4590095"/>
              <a:ext cx="1937273" cy="1143954"/>
              <a:chOff x="1163789" y="2274621"/>
              <a:chExt cx="1436954" cy="1143954"/>
            </a:xfrm>
          </p:grpSpPr>
          <p:sp>
            <p:nvSpPr>
              <p:cNvPr id="42" name="íṥ1ïḍè">
                <a:extLst>
                  <a:ext uri="{FF2B5EF4-FFF2-40B4-BE49-F238E27FC236}">
                    <a16:creationId xmlns:a16="http://schemas.microsoft.com/office/drawing/2014/main" xmlns="" id="{2AA32AFF-95E5-4ABF-AFAF-5E0E6B3344FF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3" name="iṧ1îḑé">
                <a:extLst>
                  <a:ext uri="{FF2B5EF4-FFF2-40B4-BE49-F238E27FC236}">
                    <a16:creationId xmlns:a16="http://schemas.microsoft.com/office/drawing/2014/main" xmlns="" id="{CEBA851B-0646-473E-9A1C-FD6F7A8BDF07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îṣľîḍe">
              <a:extLst>
                <a:ext uri="{FF2B5EF4-FFF2-40B4-BE49-F238E27FC236}">
                  <a16:creationId xmlns:a16="http://schemas.microsoft.com/office/drawing/2014/main" xmlns="" id="{603E58B9-E79E-4C24-B235-1AB03EC78FEC}"/>
                </a:ext>
              </a:extLst>
            </p:cNvPr>
            <p:cNvGrpSpPr/>
            <p:nvPr/>
          </p:nvGrpSpPr>
          <p:grpSpPr>
            <a:xfrm>
              <a:off x="2890707" y="4590095"/>
              <a:ext cx="1937273" cy="1143954"/>
              <a:chOff x="1163789" y="2274621"/>
              <a:chExt cx="1436954" cy="1143954"/>
            </a:xfrm>
          </p:grpSpPr>
          <p:sp>
            <p:nvSpPr>
              <p:cNvPr id="40" name="íS1íḑé">
                <a:extLst>
                  <a:ext uri="{FF2B5EF4-FFF2-40B4-BE49-F238E27FC236}">
                    <a16:creationId xmlns:a16="http://schemas.microsoft.com/office/drawing/2014/main" xmlns="" id="{888F96BF-28CD-4934-8978-F3122F4883A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1" name="íṣḷîḍê">
                <a:extLst>
                  <a:ext uri="{FF2B5EF4-FFF2-40B4-BE49-F238E27FC236}">
                    <a16:creationId xmlns:a16="http://schemas.microsoft.com/office/drawing/2014/main" xmlns="" id="{6F5BB57C-5B0D-40F3-AF93-823E87B2265C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íSlïḋe">
              <a:extLst>
                <a:ext uri="{FF2B5EF4-FFF2-40B4-BE49-F238E27FC236}">
                  <a16:creationId xmlns:a16="http://schemas.microsoft.com/office/drawing/2014/main" xmlns="" id="{566B4A42-17C9-49F3-B98E-A3DDF4B9A75F}"/>
                </a:ext>
              </a:extLst>
            </p:cNvPr>
            <p:cNvGrpSpPr/>
            <p:nvPr/>
          </p:nvGrpSpPr>
          <p:grpSpPr>
            <a:xfrm>
              <a:off x="5121013" y="4590095"/>
              <a:ext cx="1937273" cy="1143954"/>
              <a:chOff x="1163789" y="2274621"/>
              <a:chExt cx="1436954" cy="1143954"/>
            </a:xfrm>
          </p:grpSpPr>
          <p:sp>
            <p:nvSpPr>
              <p:cNvPr id="38" name="ísľiḍe">
                <a:extLst>
                  <a:ext uri="{FF2B5EF4-FFF2-40B4-BE49-F238E27FC236}">
                    <a16:creationId xmlns:a16="http://schemas.microsoft.com/office/drawing/2014/main" xmlns="" id="{F74D911C-4D99-4C96-ACB9-383CA032511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iṩľíḍe">
                <a:extLst>
                  <a:ext uri="{FF2B5EF4-FFF2-40B4-BE49-F238E27FC236}">
                    <a16:creationId xmlns:a16="http://schemas.microsoft.com/office/drawing/2014/main" xmlns="" id="{35D92966-2CA9-405D-84B4-4F00B05C918A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" name="ïṧlïḑê">
              <a:extLst>
                <a:ext uri="{FF2B5EF4-FFF2-40B4-BE49-F238E27FC236}">
                  <a16:creationId xmlns:a16="http://schemas.microsoft.com/office/drawing/2014/main" xmlns="" id="{5494F5AB-5487-4D34-A794-7C6D42FEC22C}"/>
                </a:ext>
              </a:extLst>
            </p:cNvPr>
            <p:cNvGrpSpPr/>
            <p:nvPr/>
          </p:nvGrpSpPr>
          <p:grpSpPr>
            <a:xfrm>
              <a:off x="7351320" y="4590095"/>
              <a:ext cx="1937273" cy="1143954"/>
              <a:chOff x="1163789" y="2274621"/>
              <a:chExt cx="1436954" cy="1143954"/>
            </a:xfrm>
          </p:grpSpPr>
          <p:sp>
            <p:nvSpPr>
              <p:cNvPr id="36" name="ïšlíďé">
                <a:extLst>
                  <a:ext uri="{FF2B5EF4-FFF2-40B4-BE49-F238E27FC236}">
                    <a16:creationId xmlns:a16="http://schemas.microsoft.com/office/drawing/2014/main" xmlns="" id="{8A36584B-9892-45FC-91E1-D037CAEBF10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îṡļíḋe">
                <a:extLst>
                  <a:ext uri="{FF2B5EF4-FFF2-40B4-BE49-F238E27FC236}">
                    <a16:creationId xmlns:a16="http://schemas.microsoft.com/office/drawing/2014/main" xmlns="" id="{0B014AC9-6102-4AC9-A6E9-A1CB2320EE66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íṧḷidé">
              <a:extLst>
                <a:ext uri="{FF2B5EF4-FFF2-40B4-BE49-F238E27FC236}">
                  <a16:creationId xmlns:a16="http://schemas.microsoft.com/office/drawing/2014/main" xmlns="" id="{FD3376B9-AAB3-4CD8-8A2C-2CA293032495}"/>
                </a:ext>
              </a:extLst>
            </p:cNvPr>
            <p:cNvGrpSpPr/>
            <p:nvPr/>
          </p:nvGrpSpPr>
          <p:grpSpPr>
            <a:xfrm>
              <a:off x="9581627" y="4590095"/>
              <a:ext cx="1937273" cy="1143954"/>
              <a:chOff x="1163789" y="2274621"/>
              <a:chExt cx="1436954" cy="1143954"/>
            </a:xfrm>
          </p:grpSpPr>
          <p:sp>
            <p:nvSpPr>
              <p:cNvPr id="34" name="ïṧ1îdé">
                <a:extLst>
                  <a:ext uri="{FF2B5EF4-FFF2-40B4-BE49-F238E27FC236}">
                    <a16:creationId xmlns:a16="http://schemas.microsoft.com/office/drawing/2014/main" xmlns="" id="{B60B3C2F-1C76-47E8-ADDA-AC814472241F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ṥ1íḑè">
                <a:extLst>
                  <a:ext uri="{FF2B5EF4-FFF2-40B4-BE49-F238E27FC236}">
                    <a16:creationId xmlns:a16="http://schemas.microsoft.com/office/drawing/2014/main" xmlns="" id="{88FA9CE4-146D-4C76-ABA2-A87B2362FFA2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3" name="ïşľïḍe">
              <a:extLst>
                <a:ext uri="{FF2B5EF4-FFF2-40B4-BE49-F238E27FC236}">
                  <a16:creationId xmlns:a16="http://schemas.microsoft.com/office/drawing/2014/main" xmlns="" id="{B045397F-AEA2-4817-824B-D70EB3B5EA5C}"/>
                </a:ext>
              </a:extLst>
            </p:cNvPr>
            <p:cNvSpPr/>
            <p:nvPr/>
          </p:nvSpPr>
          <p:spPr>
            <a:xfrm>
              <a:off x="2890707" y="2709000"/>
              <a:ext cx="1935354" cy="1541103"/>
            </a:xfrm>
            <a:prstGeom prst="roundRect">
              <a:avLst>
                <a:gd name="adj" fmla="val 11104"/>
              </a:avLst>
            </a:prstGeom>
            <a:blipFill>
              <a:blip r:embed="rId4"/>
              <a:stretch>
                <a:fillRect l="-9786" r="-965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4" name="îṣḷíḋê">
              <a:extLst>
                <a:ext uri="{FF2B5EF4-FFF2-40B4-BE49-F238E27FC236}">
                  <a16:creationId xmlns:a16="http://schemas.microsoft.com/office/drawing/2014/main" xmlns="" id="{04AC202A-F4FD-4F72-8CFB-8EB575242586}"/>
                </a:ext>
              </a:extLst>
            </p:cNvPr>
            <p:cNvGrpSpPr/>
            <p:nvPr/>
          </p:nvGrpSpPr>
          <p:grpSpPr>
            <a:xfrm>
              <a:off x="3435283" y="2272323"/>
              <a:ext cx="846203" cy="846203"/>
              <a:chOff x="2890352" y="2272323"/>
              <a:chExt cx="846203" cy="846203"/>
            </a:xfrm>
          </p:grpSpPr>
          <p:sp>
            <p:nvSpPr>
              <p:cNvPr id="32" name="íSļïḍê">
                <a:extLst>
                  <a:ext uri="{FF2B5EF4-FFF2-40B4-BE49-F238E27FC236}">
                    <a16:creationId xmlns:a16="http://schemas.microsoft.com/office/drawing/2014/main" xmlns="" id="{51F75C5B-57DB-4ED3-8781-84EF09A8BFCE}"/>
                  </a:ext>
                </a:extLst>
              </p:cNvPr>
              <p:cNvSpPr/>
              <p:nvPr/>
            </p:nvSpPr>
            <p:spPr>
              <a:xfrm>
                <a:off x="2890352" y="2272323"/>
                <a:ext cx="846203" cy="84620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í$ļiḋe">
                <a:extLst>
                  <a:ext uri="{FF2B5EF4-FFF2-40B4-BE49-F238E27FC236}">
                    <a16:creationId xmlns:a16="http://schemas.microsoft.com/office/drawing/2014/main" xmlns="" id="{E6A463CA-B8F4-480D-B4F4-2A442571F789}"/>
                  </a:ext>
                </a:extLst>
              </p:cNvPr>
              <p:cNvSpPr/>
              <p:nvPr/>
            </p:nvSpPr>
            <p:spPr bwMode="auto">
              <a:xfrm>
                <a:off x="3119962" y="2517824"/>
                <a:ext cx="386982" cy="355198"/>
              </a:xfrm>
              <a:custGeom>
                <a:avLst/>
                <a:gdLst>
                  <a:gd name="connsiteX0" fmla="*/ 93434 w 608426"/>
                  <a:gd name="connsiteY0" fmla="*/ 245427 h 558455"/>
                  <a:gd name="connsiteX1" fmla="*/ 105418 w 608426"/>
                  <a:gd name="connsiteY1" fmla="*/ 251565 h 558455"/>
                  <a:gd name="connsiteX2" fmla="*/ 184086 w 608426"/>
                  <a:gd name="connsiteY2" fmla="*/ 358669 h 558455"/>
                  <a:gd name="connsiteX3" fmla="*/ 185315 w 608426"/>
                  <a:gd name="connsiteY3" fmla="*/ 374167 h 558455"/>
                  <a:gd name="connsiteX4" fmla="*/ 172101 w 608426"/>
                  <a:gd name="connsiteY4" fmla="*/ 382300 h 558455"/>
                  <a:gd name="connsiteX5" fmla="*/ 139835 w 608426"/>
                  <a:gd name="connsiteY5" fmla="*/ 382300 h 558455"/>
                  <a:gd name="connsiteX6" fmla="*/ 139835 w 608426"/>
                  <a:gd name="connsiteY6" fmla="*/ 543571 h 558455"/>
                  <a:gd name="connsiteX7" fmla="*/ 124931 w 608426"/>
                  <a:gd name="connsiteY7" fmla="*/ 558455 h 558455"/>
                  <a:gd name="connsiteX8" fmla="*/ 61936 w 608426"/>
                  <a:gd name="connsiteY8" fmla="*/ 558455 h 558455"/>
                  <a:gd name="connsiteX9" fmla="*/ 47186 w 608426"/>
                  <a:gd name="connsiteY9" fmla="*/ 543571 h 558455"/>
                  <a:gd name="connsiteX10" fmla="*/ 47186 w 608426"/>
                  <a:gd name="connsiteY10" fmla="*/ 382300 h 558455"/>
                  <a:gd name="connsiteX11" fmla="*/ 14766 w 608426"/>
                  <a:gd name="connsiteY11" fmla="*/ 382300 h 558455"/>
                  <a:gd name="connsiteX12" fmla="*/ 1552 w 608426"/>
                  <a:gd name="connsiteY12" fmla="*/ 374167 h 558455"/>
                  <a:gd name="connsiteX13" fmla="*/ 2935 w 608426"/>
                  <a:gd name="connsiteY13" fmla="*/ 358669 h 558455"/>
                  <a:gd name="connsiteX14" fmla="*/ 81603 w 608426"/>
                  <a:gd name="connsiteY14" fmla="*/ 251565 h 558455"/>
                  <a:gd name="connsiteX15" fmla="*/ 93434 w 608426"/>
                  <a:gd name="connsiteY15" fmla="*/ 245427 h 558455"/>
                  <a:gd name="connsiteX16" fmla="*/ 259204 w 608426"/>
                  <a:gd name="connsiteY16" fmla="*/ 157855 h 558455"/>
                  <a:gd name="connsiteX17" fmla="*/ 271035 w 608426"/>
                  <a:gd name="connsiteY17" fmla="*/ 163839 h 558455"/>
                  <a:gd name="connsiteX18" fmla="*/ 349703 w 608426"/>
                  <a:gd name="connsiteY18" fmla="*/ 271085 h 558455"/>
                  <a:gd name="connsiteX19" fmla="*/ 351086 w 608426"/>
                  <a:gd name="connsiteY19" fmla="*/ 286581 h 558455"/>
                  <a:gd name="connsiteX20" fmla="*/ 337872 w 608426"/>
                  <a:gd name="connsiteY20" fmla="*/ 294559 h 558455"/>
                  <a:gd name="connsiteX21" fmla="*/ 305452 w 608426"/>
                  <a:gd name="connsiteY21" fmla="*/ 294559 h 558455"/>
                  <a:gd name="connsiteX22" fmla="*/ 305452 w 608426"/>
                  <a:gd name="connsiteY22" fmla="*/ 543572 h 558455"/>
                  <a:gd name="connsiteX23" fmla="*/ 290702 w 608426"/>
                  <a:gd name="connsiteY23" fmla="*/ 558455 h 558455"/>
                  <a:gd name="connsiteX24" fmla="*/ 227707 w 608426"/>
                  <a:gd name="connsiteY24" fmla="*/ 558455 h 558455"/>
                  <a:gd name="connsiteX25" fmla="*/ 212803 w 608426"/>
                  <a:gd name="connsiteY25" fmla="*/ 543572 h 558455"/>
                  <a:gd name="connsiteX26" fmla="*/ 212803 w 608426"/>
                  <a:gd name="connsiteY26" fmla="*/ 294559 h 558455"/>
                  <a:gd name="connsiteX27" fmla="*/ 180537 w 608426"/>
                  <a:gd name="connsiteY27" fmla="*/ 294559 h 558455"/>
                  <a:gd name="connsiteX28" fmla="*/ 167323 w 608426"/>
                  <a:gd name="connsiteY28" fmla="*/ 286581 h 558455"/>
                  <a:gd name="connsiteX29" fmla="*/ 168552 w 608426"/>
                  <a:gd name="connsiteY29" fmla="*/ 271085 h 558455"/>
                  <a:gd name="connsiteX30" fmla="*/ 247220 w 608426"/>
                  <a:gd name="connsiteY30" fmla="*/ 163839 h 558455"/>
                  <a:gd name="connsiteX31" fmla="*/ 259204 w 608426"/>
                  <a:gd name="connsiteY31" fmla="*/ 157855 h 558455"/>
                  <a:gd name="connsiteX32" fmla="*/ 446012 w 608426"/>
                  <a:gd name="connsiteY32" fmla="*/ 156011 h 558455"/>
                  <a:gd name="connsiteX33" fmla="*/ 451390 w 608426"/>
                  <a:gd name="connsiteY33" fmla="*/ 159693 h 558455"/>
                  <a:gd name="connsiteX34" fmla="*/ 490572 w 608426"/>
                  <a:gd name="connsiteY34" fmla="*/ 267094 h 558455"/>
                  <a:gd name="connsiteX35" fmla="*/ 503787 w 608426"/>
                  <a:gd name="connsiteY35" fmla="*/ 267094 h 558455"/>
                  <a:gd name="connsiteX36" fmla="*/ 542969 w 608426"/>
                  <a:gd name="connsiteY36" fmla="*/ 159693 h 558455"/>
                  <a:gd name="connsiteX37" fmla="*/ 550191 w 608426"/>
                  <a:gd name="connsiteY37" fmla="*/ 156165 h 558455"/>
                  <a:gd name="connsiteX38" fmla="*/ 568783 w 608426"/>
                  <a:gd name="connsiteY38" fmla="*/ 161841 h 558455"/>
                  <a:gd name="connsiteX39" fmla="*/ 568937 w 608426"/>
                  <a:gd name="connsiteY39" fmla="*/ 161995 h 558455"/>
                  <a:gd name="connsiteX40" fmla="*/ 608426 w 608426"/>
                  <a:gd name="connsiteY40" fmla="*/ 216462 h 558455"/>
                  <a:gd name="connsiteX41" fmla="*/ 608426 w 608426"/>
                  <a:gd name="connsiteY41" fmla="*/ 330306 h 558455"/>
                  <a:gd name="connsiteX42" fmla="*/ 607504 w 608426"/>
                  <a:gd name="connsiteY42" fmla="*/ 333375 h 558455"/>
                  <a:gd name="connsiteX43" fmla="*/ 566632 w 608426"/>
                  <a:gd name="connsiteY43" fmla="*/ 395514 h 558455"/>
                  <a:gd name="connsiteX44" fmla="*/ 566632 w 608426"/>
                  <a:gd name="connsiteY44" fmla="*/ 552625 h 558455"/>
                  <a:gd name="connsiteX45" fmla="*/ 560793 w 608426"/>
                  <a:gd name="connsiteY45" fmla="*/ 558455 h 558455"/>
                  <a:gd name="connsiteX46" fmla="*/ 433566 w 608426"/>
                  <a:gd name="connsiteY46" fmla="*/ 558455 h 558455"/>
                  <a:gd name="connsiteX47" fmla="*/ 427727 w 608426"/>
                  <a:gd name="connsiteY47" fmla="*/ 552625 h 558455"/>
                  <a:gd name="connsiteX48" fmla="*/ 427727 w 608426"/>
                  <a:gd name="connsiteY48" fmla="*/ 395514 h 558455"/>
                  <a:gd name="connsiteX49" fmla="*/ 386855 w 608426"/>
                  <a:gd name="connsiteY49" fmla="*/ 333375 h 558455"/>
                  <a:gd name="connsiteX50" fmla="*/ 385933 w 608426"/>
                  <a:gd name="connsiteY50" fmla="*/ 330306 h 558455"/>
                  <a:gd name="connsiteX51" fmla="*/ 385933 w 608426"/>
                  <a:gd name="connsiteY51" fmla="*/ 216769 h 558455"/>
                  <a:gd name="connsiteX52" fmla="*/ 425730 w 608426"/>
                  <a:gd name="connsiteY52" fmla="*/ 161841 h 558455"/>
                  <a:gd name="connsiteX53" fmla="*/ 446012 w 608426"/>
                  <a:gd name="connsiteY53" fmla="*/ 156011 h 558455"/>
                  <a:gd name="connsiteX54" fmla="*/ 487387 w 608426"/>
                  <a:gd name="connsiteY54" fmla="*/ 148470 h 558455"/>
                  <a:gd name="connsiteX55" fmla="*/ 507184 w 608426"/>
                  <a:gd name="connsiteY55" fmla="*/ 148470 h 558455"/>
                  <a:gd name="connsiteX56" fmla="*/ 514244 w 608426"/>
                  <a:gd name="connsiteY56" fmla="*/ 151386 h 558455"/>
                  <a:gd name="connsiteX57" fmla="*/ 515472 w 608426"/>
                  <a:gd name="connsiteY57" fmla="*/ 162281 h 558455"/>
                  <a:gd name="connsiteX58" fmla="*/ 504882 w 608426"/>
                  <a:gd name="connsiteY58" fmla="*/ 178239 h 558455"/>
                  <a:gd name="connsiteX59" fmla="*/ 509793 w 608426"/>
                  <a:gd name="connsiteY59" fmla="*/ 220131 h 558455"/>
                  <a:gd name="connsiteX60" fmla="*/ 499971 w 608426"/>
                  <a:gd name="connsiteY60" fmla="*/ 246064 h 558455"/>
                  <a:gd name="connsiteX61" fmla="*/ 494446 w 608426"/>
                  <a:gd name="connsiteY61" fmla="*/ 246064 h 558455"/>
                  <a:gd name="connsiteX62" fmla="*/ 484624 w 608426"/>
                  <a:gd name="connsiteY62" fmla="*/ 220131 h 558455"/>
                  <a:gd name="connsiteX63" fmla="*/ 489689 w 608426"/>
                  <a:gd name="connsiteY63" fmla="*/ 178239 h 558455"/>
                  <a:gd name="connsiteX64" fmla="*/ 478946 w 608426"/>
                  <a:gd name="connsiteY64" fmla="*/ 162281 h 558455"/>
                  <a:gd name="connsiteX65" fmla="*/ 480173 w 608426"/>
                  <a:gd name="connsiteY65" fmla="*/ 151386 h 558455"/>
                  <a:gd name="connsiteX66" fmla="*/ 487387 w 608426"/>
                  <a:gd name="connsiteY66" fmla="*/ 148470 h 558455"/>
                  <a:gd name="connsiteX67" fmla="*/ 497215 w 608426"/>
                  <a:gd name="connsiteY67" fmla="*/ 0 h 558455"/>
                  <a:gd name="connsiteX68" fmla="*/ 562488 w 608426"/>
                  <a:gd name="connsiteY68" fmla="*/ 65203 h 558455"/>
                  <a:gd name="connsiteX69" fmla="*/ 497215 w 608426"/>
                  <a:gd name="connsiteY69" fmla="*/ 130406 h 558455"/>
                  <a:gd name="connsiteX70" fmla="*/ 431942 w 608426"/>
                  <a:gd name="connsiteY70" fmla="*/ 65203 h 558455"/>
                  <a:gd name="connsiteX71" fmla="*/ 497215 w 608426"/>
                  <a:gd name="connsiteY71" fmla="*/ 0 h 558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8426" h="558455">
                    <a:moveTo>
                      <a:pt x="93434" y="245427"/>
                    </a:moveTo>
                    <a:cubicBezTo>
                      <a:pt x="98197" y="245427"/>
                      <a:pt x="102653" y="247729"/>
                      <a:pt x="105418" y="251565"/>
                    </a:cubicBezTo>
                    <a:lnTo>
                      <a:pt x="184086" y="358669"/>
                    </a:lnTo>
                    <a:cubicBezTo>
                      <a:pt x="187312" y="363273"/>
                      <a:pt x="187927" y="369257"/>
                      <a:pt x="185315" y="374167"/>
                    </a:cubicBezTo>
                    <a:cubicBezTo>
                      <a:pt x="182857" y="379078"/>
                      <a:pt x="177786" y="382300"/>
                      <a:pt x="172101" y="382300"/>
                    </a:cubicBezTo>
                    <a:lnTo>
                      <a:pt x="139835" y="382300"/>
                    </a:lnTo>
                    <a:lnTo>
                      <a:pt x="139835" y="543571"/>
                    </a:lnTo>
                    <a:cubicBezTo>
                      <a:pt x="139835" y="551703"/>
                      <a:pt x="133228" y="558455"/>
                      <a:pt x="124931" y="558455"/>
                    </a:cubicBezTo>
                    <a:lnTo>
                      <a:pt x="61936" y="558455"/>
                    </a:lnTo>
                    <a:cubicBezTo>
                      <a:pt x="53793" y="558455"/>
                      <a:pt x="47186" y="551703"/>
                      <a:pt x="47186" y="543571"/>
                    </a:cubicBezTo>
                    <a:lnTo>
                      <a:pt x="47186" y="382300"/>
                    </a:lnTo>
                    <a:lnTo>
                      <a:pt x="14766" y="382300"/>
                    </a:lnTo>
                    <a:cubicBezTo>
                      <a:pt x="9235" y="382300"/>
                      <a:pt x="4164" y="379078"/>
                      <a:pt x="1552" y="374167"/>
                    </a:cubicBezTo>
                    <a:cubicBezTo>
                      <a:pt x="-906" y="369257"/>
                      <a:pt x="-445" y="363273"/>
                      <a:pt x="2935" y="358669"/>
                    </a:cubicBezTo>
                    <a:lnTo>
                      <a:pt x="81603" y="251565"/>
                    </a:lnTo>
                    <a:cubicBezTo>
                      <a:pt x="84368" y="247729"/>
                      <a:pt x="88824" y="245427"/>
                      <a:pt x="93434" y="245427"/>
                    </a:cubicBezTo>
                    <a:close/>
                    <a:moveTo>
                      <a:pt x="259204" y="157855"/>
                    </a:moveTo>
                    <a:cubicBezTo>
                      <a:pt x="263814" y="157855"/>
                      <a:pt x="268270" y="160156"/>
                      <a:pt x="271035" y="163839"/>
                    </a:cubicBezTo>
                    <a:lnTo>
                      <a:pt x="349703" y="271085"/>
                    </a:lnTo>
                    <a:cubicBezTo>
                      <a:pt x="353083" y="275534"/>
                      <a:pt x="353544" y="281518"/>
                      <a:pt x="351086" y="286581"/>
                    </a:cubicBezTo>
                    <a:cubicBezTo>
                      <a:pt x="348474" y="291491"/>
                      <a:pt x="343403" y="294559"/>
                      <a:pt x="337872" y="294559"/>
                    </a:cubicBezTo>
                    <a:lnTo>
                      <a:pt x="305452" y="294559"/>
                    </a:lnTo>
                    <a:lnTo>
                      <a:pt x="305452" y="543572"/>
                    </a:lnTo>
                    <a:cubicBezTo>
                      <a:pt x="305452" y="551704"/>
                      <a:pt x="298845" y="558455"/>
                      <a:pt x="290702" y="558455"/>
                    </a:cubicBezTo>
                    <a:lnTo>
                      <a:pt x="227707" y="558455"/>
                    </a:lnTo>
                    <a:cubicBezTo>
                      <a:pt x="219410" y="558455"/>
                      <a:pt x="212803" y="551704"/>
                      <a:pt x="212803" y="543572"/>
                    </a:cubicBezTo>
                    <a:lnTo>
                      <a:pt x="212803" y="294559"/>
                    </a:lnTo>
                    <a:lnTo>
                      <a:pt x="180537" y="294559"/>
                    </a:lnTo>
                    <a:cubicBezTo>
                      <a:pt x="174852" y="294559"/>
                      <a:pt x="169781" y="291491"/>
                      <a:pt x="167323" y="286581"/>
                    </a:cubicBezTo>
                    <a:cubicBezTo>
                      <a:pt x="164711" y="281518"/>
                      <a:pt x="165326" y="275534"/>
                      <a:pt x="168552" y="271085"/>
                    </a:cubicBezTo>
                    <a:lnTo>
                      <a:pt x="247220" y="163839"/>
                    </a:lnTo>
                    <a:cubicBezTo>
                      <a:pt x="249985" y="160156"/>
                      <a:pt x="254441" y="157855"/>
                      <a:pt x="259204" y="157855"/>
                    </a:cubicBezTo>
                    <a:close/>
                    <a:moveTo>
                      <a:pt x="446012" y="156011"/>
                    </a:moveTo>
                    <a:cubicBezTo>
                      <a:pt x="448317" y="156011"/>
                      <a:pt x="450468" y="157392"/>
                      <a:pt x="451390" y="159693"/>
                    </a:cubicBezTo>
                    <a:lnTo>
                      <a:pt x="490572" y="267094"/>
                    </a:lnTo>
                    <a:cubicBezTo>
                      <a:pt x="492877" y="273231"/>
                      <a:pt x="501636" y="273231"/>
                      <a:pt x="503787" y="267094"/>
                    </a:cubicBezTo>
                    <a:lnTo>
                      <a:pt x="542969" y="159693"/>
                    </a:lnTo>
                    <a:cubicBezTo>
                      <a:pt x="544044" y="156778"/>
                      <a:pt x="547271" y="155244"/>
                      <a:pt x="550191" y="156165"/>
                    </a:cubicBezTo>
                    <a:lnTo>
                      <a:pt x="568783" y="161841"/>
                    </a:lnTo>
                    <a:lnTo>
                      <a:pt x="568937" y="161995"/>
                    </a:lnTo>
                    <a:cubicBezTo>
                      <a:pt x="592446" y="169666"/>
                      <a:pt x="608426" y="191607"/>
                      <a:pt x="608426" y="216462"/>
                    </a:cubicBezTo>
                    <a:lnTo>
                      <a:pt x="608426" y="330306"/>
                    </a:lnTo>
                    <a:cubicBezTo>
                      <a:pt x="608426" y="331380"/>
                      <a:pt x="608119" y="332454"/>
                      <a:pt x="607504" y="333375"/>
                    </a:cubicBezTo>
                    <a:lnTo>
                      <a:pt x="566632" y="395514"/>
                    </a:lnTo>
                    <a:lnTo>
                      <a:pt x="566632" y="552625"/>
                    </a:lnTo>
                    <a:cubicBezTo>
                      <a:pt x="566632" y="555847"/>
                      <a:pt x="564020" y="558455"/>
                      <a:pt x="560793" y="558455"/>
                    </a:cubicBezTo>
                    <a:lnTo>
                      <a:pt x="433566" y="558455"/>
                    </a:lnTo>
                    <a:cubicBezTo>
                      <a:pt x="430339" y="558455"/>
                      <a:pt x="427727" y="555847"/>
                      <a:pt x="427727" y="552625"/>
                    </a:cubicBezTo>
                    <a:lnTo>
                      <a:pt x="427727" y="395514"/>
                    </a:lnTo>
                    <a:lnTo>
                      <a:pt x="386855" y="333375"/>
                    </a:lnTo>
                    <a:cubicBezTo>
                      <a:pt x="386240" y="332454"/>
                      <a:pt x="385933" y="331380"/>
                      <a:pt x="385933" y="330306"/>
                    </a:cubicBezTo>
                    <a:lnTo>
                      <a:pt x="385933" y="216769"/>
                    </a:lnTo>
                    <a:cubicBezTo>
                      <a:pt x="385933" y="191760"/>
                      <a:pt x="401913" y="169820"/>
                      <a:pt x="425730" y="161841"/>
                    </a:cubicBezTo>
                    <a:cubicBezTo>
                      <a:pt x="425730" y="161841"/>
                      <a:pt x="445398" y="156011"/>
                      <a:pt x="446012" y="156011"/>
                    </a:cubicBezTo>
                    <a:close/>
                    <a:moveTo>
                      <a:pt x="487387" y="148470"/>
                    </a:moveTo>
                    <a:lnTo>
                      <a:pt x="507184" y="148470"/>
                    </a:lnTo>
                    <a:cubicBezTo>
                      <a:pt x="509793" y="148470"/>
                      <a:pt x="512402" y="149544"/>
                      <a:pt x="514244" y="151386"/>
                    </a:cubicBezTo>
                    <a:cubicBezTo>
                      <a:pt x="517007" y="154455"/>
                      <a:pt x="517467" y="158905"/>
                      <a:pt x="515472" y="162281"/>
                    </a:cubicBezTo>
                    <a:lnTo>
                      <a:pt x="504882" y="178239"/>
                    </a:lnTo>
                    <a:lnTo>
                      <a:pt x="509793" y="220131"/>
                    </a:lnTo>
                    <a:lnTo>
                      <a:pt x="499971" y="246064"/>
                    </a:lnTo>
                    <a:cubicBezTo>
                      <a:pt x="499050" y="248673"/>
                      <a:pt x="495367" y="248673"/>
                      <a:pt x="494446" y="246064"/>
                    </a:cubicBezTo>
                    <a:lnTo>
                      <a:pt x="484624" y="220131"/>
                    </a:lnTo>
                    <a:lnTo>
                      <a:pt x="489689" y="178239"/>
                    </a:lnTo>
                    <a:lnTo>
                      <a:pt x="478946" y="162281"/>
                    </a:lnTo>
                    <a:cubicBezTo>
                      <a:pt x="477104" y="158905"/>
                      <a:pt x="477411" y="154455"/>
                      <a:pt x="480173" y="151386"/>
                    </a:cubicBezTo>
                    <a:cubicBezTo>
                      <a:pt x="482015" y="149544"/>
                      <a:pt x="484624" y="148470"/>
                      <a:pt x="487387" y="148470"/>
                    </a:cubicBezTo>
                    <a:close/>
                    <a:moveTo>
                      <a:pt x="497215" y="0"/>
                    </a:moveTo>
                    <a:cubicBezTo>
                      <a:pt x="533264" y="0"/>
                      <a:pt x="562488" y="29192"/>
                      <a:pt x="562488" y="65203"/>
                    </a:cubicBezTo>
                    <a:cubicBezTo>
                      <a:pt x="562488" y="101214"/>
                      <a:pt x="533264" y="130406"/>
                      <a:pt x="497215" y="130406"/>
                    </a:cubicBezTo>
                    <a:cubicBezTo>
                      <a:pt x="461166" y="130406"/>
                      <a:pt x="431942" y="101214"/>
                      <a:pt x="431942" y="65203"/>
                    </a:cubicBezTo>
                    <a:cubicBezTo>
                      <a:pt x="431942" y="29192"/>
                      <a:pt x="461166" y="0"/>
                      <a:pt x="4972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5" name="iṧḷiḋé">
              <a:extLst>
                <a:ext uri="{FF2B5EF4-FFF2-40B4-BE49-F238E27FC236}">
                  <a16:creationId xmlns:a16="http://schemas.microsoft.com/office/drawing/2014/main" xmlns="" id="{25E38804-2401-41B0-BA98-C23298805514}"/>
                </a:ext>
              </a:extLst>
            </p:cNvPr>
            <p:cNvSpPr/>
            <p:nvPr/>
          </p:nvSpPr>
          <p:spPr>
            <a:xfrm>
              <a:off x="5121104" y="2709000"/>
              <a:ext cx="1935354" cy="1541103"/>
            </a:xfrm>
            <a:prstGeom prst="roundRect">
              <a:avLst>
                <a:gd name="adj" fmla="val 11104"/>
              </a:avLst>
            </a:prstGeom>
            <a:blipFill>
              <a:blip r:embed="rId5"/>
              <a:stretch>
                <a:fillRect l="-9809" r="-968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6" name="ï$líḑê">
              <a:extLst>
                <a:ext uri="{FF2B5EF4-FFF2-40B4-BE49-F238E27FC236}">
                  <a16:creationId xmlns:a16="http://schemas.microsoft.com/office/drawing/2014/main" xmlns="" id="{292FD786-59ED-417C-8A3B-0478D535A008}"/>
                </a:ext>
              </a:extLst>
            </p:cNvPr>
            <p:cNvGrpSpPr/>
            <p:nvPr/>
          </p:nvGrpSpPr>
          <p:grpSpPr>
            <a:xfrm>
              <a:off x="5663671" y="2272323"/>
              <a:ext cx="846203" cy="846203"/>
              <a:chOff x="4740694" y="2272323"/>
              <a:chExt cx="846203" cy="846203"/>
            </a:xfrm>
          </p:grpSpPr>
          <p:sp>
            <p:nvSpPr>
              <p:cNvPr id="30" name="ïṥlïḑê">
                <a:extLst>
                  <a:ext uri="{FF2B5EF4-FFF2-40B4-BE49-F238E27FC236}">
                    <a16:creationId xmlns:a16="http://schemas.microsoft.com/office/drawing/2014/main" xmlns="" id="{0A6161A9-E70E-4638-9CD8-8A3C5B9FFE81}"/>
                  </a:ext>
                </a:extLst>
              </p:cNvPr>
              <p:cNvSpPr/>
              <p:nvPr/>
            </p:nvSpPr>
            <p:spPr>
              <a:xfrm>
                <a:off x="4740694" y="2272323"/>
                <a:ext cx="846203" cy="846203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ïṣlïḍe">
                <a:extLst>
                  <a:ext uri="{FF2B5EF4-FFF2-40B4-BE49-F238E27FC236}">
                    <a16:creationId xmlns:a16="http://schemas.microsoft.com/office/drawing/2014/main" xmlns="" id="{24B7D164-DCE0-4C61-BCBF-FF0F0A89111B}"/>
                  </a:ext>
                </a:extLst>
              </p:cNvPr>
              <p:cNvSpPr/>
              <p:nvPr/>
            </p:nvSpPr>
            <p:spPr bwMode="auto">
              <a:xfrm>
                <a:off x="4981275" y="2501933"/>
                <a:ext cx="365038" cy="386982"/>
              </a:xfrm>
              <a:custGeom>
                <a:avLst/>
                <a:gdLst>
                  <a:gd name="connsiteX0" fmla="*/ 163934 w 574049"/>
                  <a:gd name="connsiteY0" fmla="*/ 419229 h 608556"/>
                  <a:gd name="connsiteX1" fmla="*/ 243204 w 574049"/>
                  <a:gd name="connsiteY1" fmla="*/ 456825 h 608556"/>
                  <a:gd name="connsiteX2" fmla="*/ 322474 w 574049"/>
                  <a:gd name="connsiteY2" fmla="*/ 419229 h 608556"/>
                  <a:gd name="connsiteX3" fmla="*/ 465217 w 574049"/>
                  <a:gd name="connsiteY3" fmla="*/ 530768 h 608556"/>
                  <a:gd name="connsiteX4" fmla="*/ 476968 w 574049"/>
                  <a:gd name="connsiteY4" fmla="*/ 565383 h 608556"/>
                  <a:gd name="connsiteX5" fmla="*/ 472634 w 574049"/>
                  <a:gd name="connsiteY5" fmla="*/ 594902 h 608556"/>
                  <a:gd name="connsiteX6" fmla="*/ 446050 w 574049"/>
                  <a:gd name="connsiteY6" fmla="*/ 608556 h 608556"/>
                  <a:gd name="connsiteX7" fmla="*/ 40358 w 574049"/>
                  <a:gd name="connsiteY7" fmla="*/ 608556 h 608556"/>
                  <a:gd name="connsiteX8" fmla="*/ 13871 w 574049"/>
                  <a:gd name="connsiteY8" fmla="*/ 594902 h 608556"/>
                  <a:gd name="connsiteX9" fmla="*/ 9440 w 574049"/>
                  <a:gd name="connsiteY9" fmla="*/ 565383 h 608556"/>
                  <a:gd name="connsiteX10" fmla="*/ 21191 w 574049"/>
                  <a:gd name="connsiteY10" fmla="*/ 530768 h 608556"/>
                  <a:gd name="connsiteX11" fmla="*/ 163934 w 574049"/>
                  <a:gd name="connsiteY11" fmla="*/ 419229 h 608556"/>
                  <a:gd name="connsiteX12" fmla="*/ 406631 w 574049"/>
                  <a:gd name="connsiteY12" fmla="*/ 313875 h 608556"/>
                  <a:gd name="connsiteX13" fmla="*/ 472435 w 574049"/>
                  <a:gd name="connsiteY13" fmla="*/ 379473 h 608556"/>
                  <a:gd name="connsiteX14" fmla="*/ 438040 w 574049"/>
                  <a:gd name="connsiteY14" fmla="*/ 436800 h 608556"/>
                  <a:gd name="connsiteX15" fmla="*/ 344006 w 574049"/>
                  <a:gd name="connsiteY15" fmla="*/ 390920 h 608556"/>
                  <a:gd name="connsiteX16" fmla="*/ 371946 w 574049"/>
                  <a:gd name="connsiteY16" fmla="*/ 323974 h 608556"/>
                  <a:gd name="connsiteX17" fmla="*/ 406631 w 574049"/>
                  <a:gd name="connsiteY17" fmla="*/ 313875 h 608556"/>
                  <a:gd name="connsiteX18" fmla="*/ 381817 w 574049"/>
                  <a:gd name="connsiteY18" fmla="*/ 212472 h 608556"/>
                  <a:gd name="connsiteX19" fmla="*/ 431512 w 574049"/>
                  <a:gd name="connsiteY19" fmla="*/ 212472 h 608556"/>
                  <a:gd name="connsiteX20" fmla="*/ 445284 w 574049"/>
                  <a:gd name="connsiteY20" fmla="*/ 226127 h 608556"/>
                  <a:gd name="connsiteX21" fmla="*/ 445284 w 574049"/>
                  <a:gd name="connsiteY21" fmla="*/ 254301 h 608556"/>
                  <a:gd name="connsiteX22" fmla="*/ 468013 w 574049"/>
                  <a:gd name="connsiteY22" fmla="*/ 263725 h 608556"/>
                  <a:gd name="connsiteX23" fmla="*/ 488045 w 574049"/>
                  <a:gd name="connsiteY23" fmla="*/ 243820 h 608556"/>
                  <a:gd name="connsiteX24" fmla="*/ 497773 w 574049"/>
                  <a:gd name="connsiteY24" fmla="*/ 239781 h 608556"/>
                  <a:gd name="connsiteX25" fmla="*/ 507403 w 574049"/>
                  <a:gd name="connsiteY25" fmla="*/ 243820 h 608556"/>
                  <a:gd name="connsiteX26" fmla="*/ 542556 w 574049"/>
                  <a:gd name="connsiteY26" fmla="*/ 278918 h 608556"/>
                  <a:gd name="connsiteX27" fmla="*/ 546601 w 574049"/>
                  <a:gd name="connsiteY27" fmla="*/ 288630 h 608556"/>
                  <a:gd name="connsiteX28" fmla="*/ 542556 w 574049"/>
                  <a:gd name="connsiteY28" fmla="*/ 298246 h 608556"/>
                  <a:gd name="connsiteX29" fmla="*/ 522620 w 574049"/>
                  <a:gd name="connsiteY29" fmla="*/ 318247 h 608556"/>
                  <a:gd name="connsiteX30" fmla="*/ 532155 w 574049"/>
                  <a:gd name="connsiteY30" fmla="*/ 340941 h 608556"/>
                  <a:gd name="connsiteX31" fmla="*/ 560277 w 574049"/>
                  <a:gd name="connsiteY31" fmla="*/ 340941 h 608556"/>
                  <a:gd name="connsiteX32" fmla="*/ 574049 w 574049"/>
                  <a:gd name="connsiteY32" fmla="*/ 354692 h 608556"/>
                  <a:gd name="connsiteX33" fmla="*/ 574049 w 574049"/>
                  <a:gd name="connsiteY33" fmla="*/ 404310 h 608556"/>
                  <a:gd name="connsiteX34" fmla="*/ 570004 w 574049"/>
                  <a:gd name="connsiteY34" fmla="*/ 414022 h 608556"/>
                  <a:gd name="connsiteX35" fmla="*/ 560277 w 574049"/>
                  <a:gd name="connsiteY35" fmla="*/ 418060 h 608556"/>
                  <a:gd name="connsiteX36" fmla="*/ 532155 w 574049"/>
                  <a:gd name="connsiteY36" fmla="*/ 418060 h 608556"/>
                  <a:gd name="connsiteX37" fmla="*/ 522620 w 574049"/>
                  <a:gd name="connsiteY37" fmla="*/ 440754 h 608556"/>
                  <a:gd name="connsiteX38" fmla="*/ 542652 w 574049"/>
                  <a:gd name="connsiteY38" fmla="*/ 460755 h 608556"/>
                  <a:gd name="connsiteX39" fmla="*/ 546601 w 574049"/>
                  <a:gd name="connsiteY39" fmla="*/ 470371 h 608556"/>
                  <a:gd name="connsiteX40" fmla="*/ 542652 w 574049"/>
                  <a:gd name="connsiteY40" fmla="*/ 480083 h 608556"/>
                  <a:gd name="connsiteX41" fmla="*/ 507500 w 574049"/>
                  <a:gd name="connsiteY41" fmla="*/ 515181 h 608556"/>
                  <a:gd name="connsiteX42" fmla="*/ 497773 w 574049"/>
                  <a:gd name="connsiteY42" fmla="*/ 519220 h 608556"/>
                  <a:gd name="connsiteX43" fmla="*/ 493246 w 574049"/>
                  <a:gd name="connsiteY43" fmla="*/ 518355 h 608556"/>
                  <a:gd name="connsiteX44" fmla="*/ 453182 w 574049"/>
                  <a:gd name="connsiteY44" fmla="*/ 451716 h 608556"/>
                  <a:gd name="connsiteX45" fmla="*/ 492861 w 574049"/>
                  <a:gd name="connsiteY45" fmla="*/ 379501 h 608556"/>
                  <a:gd name="connsiteX46" fmla="*/ 406665 w 574049"/>
                  <a:gd name="connsiteY46" fmla="*/ 293534 h 608556"/>
                  <a:gd name="connsiteX47" fmla="*/ 377098 w 574049"/>
                  <a:gd name="connsiteY47" fmla="*/ 299015 h 608556"/>
                  <a:gd name="connsiteX48" fmla="*/ 379698 w 574049"/>
                  <a:gd name="connsiteY48" fmla="*/ 265167 h 608556"/>
                  <a:gd name="connsiteX49" fmla="*/ 373149 w 574049"/>
                  <a:gd name="connsiteY49" fmla="*/ 215741 h 608556"/>
                  <a:gd name="connsiteX50" fmla="*/ 381817 w 574049"/>
                  <a:gd name="connsiteY50" fmla="*/ 212472 h 608556"/>
                  <a:gd name="connsiteX51" fmla="*/ 243227 w 574049"/>
                  <a:gd name="connsiteY51" fmla="*/ 144222 h 608556"/>
                  <a:gd name="connsiteX52" fmla="*/ 348920 w 574049"/>
                  <a:gd name="connsiteY52" fmla="*/ 265117 h 608556"/>
                  <a:gd name="connsiteX53" fmla="*/ 243190 w 574049"/>
                  <a:gd name="connsiteY53" fmla="*/ 426215 h 608556"/>
                  <a:gd name="connsiteX54" fmla="*/ 137461 w 574049"/>
                  <a:gd name="connsiteY54" fmla="*/ 265117 h 608556"/>
                  <a:gd name="connsiteX55" fmla="*/ 243227 w 574049"/>
                  <a:gd name="connsiteY55" fmla="*/ 144222 h 608556"/>
                  <a:gd name="connsiteX56" fmla="*/ 279862 w 574049"/>
                  <a:gd name="connsiteY56" fmla="*/ 119148 h 608556"/>
                  <a:gd name="connsiteX57" fmla="*/ 310064 w 574049"/>
                  <a:gd name="connsiteY57" fmla="*/ 131181 h 608556"/>
                  <a:gd name="connsiteX58" fmla="*/ 279862 w 574049"/>
                  <a:gd name="connsiteY58" fmla="*/ 119148 h 608556"/>
                  <a:gd name="connsiteX59" fmla="*/ 155080 w 574049"/>
                  <a:gd name="connsiteY59" fmla="*/ 94840 h 608556"/>
                  <a:gd name="connsiteX60" fmla="*/ 203722 w 574049"/>
                  <a:gd name="connsiteY60" fmla="*/ 119842 h 608556"/>
                  <a:gd name="connsiteX61" fmla="*/ 117804 w 574049"/>
                  <a:gd name="connsiteY61" fmla="*/ 201676 h 608556"/>
                  <a:gd name="connsiteX62" fmla="*/ 155080 w 574049"/>
                  <a:gd name="connsiteY62" fmla="*/ 94840 h 608556"/>
                  <a:gd name="connsiteX63" fmla="*/ 131962 w 574049"/>
                  <a:gd name="connsiteY63" fmla="*/ 0 h 608556"/>
                  <a:gd name="connsiteX64" fmla="*/ 178101 w 574049"/>
                  <a:gd name="connsiteY64" fmla="*/ 0 h 608556"/>
                  <a:gd name="connsiteX65" fmla="*/ 190816 w 574049"/>
                  <a:gd name="connsiteY65" fmla="*/ 12695 h 608556"/>
                  <a:gd name="connsiteX66" fmla="*/ 190816 w 574049"/>
                  <a:gd name="connsiteY66" fmla="*/ 38757 h 608556"/>
                  <a:gd name="connsiteX67" fmla="*/ 211911 w 574049"/>
                  <a:gd name="connsiteY67" fmla="*/ 47509 h 608556"/>
                  <a:gd name="connsiteX68" fmla="*/ 230501 w 574049"/>
                  <a:gd name="connsiteY68" fmla="*/ 29044 h 608556"/>
                  <a:gd name="connsiteX69" fmla="*/ 239459 w 574049"/>
                  <a:gd name="connsiteY69" fmla="*/ 25389 h 608556"/>
                  <a:gd name="connsiteX70" fmla="*/ 248417 w 574049"/>
                  <a:gd name="connsiteY70" fmla="*/ 29044 h 608556"/>
                  <a:gd name="connsiteX71" fmla="*/ 280975 w 574049"/>
                  <a:gd name="connsiteY71" fmla="*/ 61646 h 608556"/>
                  <a:gd name="connsiteX72" fmla="*/ 284731 w 574049"/>
                  <a:gd name="connsiteY72" fmla="*/ 70590 h 608556"/>
                  <a:gd name="connsiteX73" fmla="*/ 280975 w 574049"/>
                  <a:gd name="connsiteY73" fmla="*/ 79534 h 608556"/>
                  <a:gd name="connsiteX74" fmla="*/ 262481 w 574049"/>
                  <a:gd name="connsiteY74" fmla="*/ 97999 h 608556"/>
                  <a:gd name="connsiteX75" fmla="*/ 270379 w 574049"/>
                  <a:gd name="connsiteY75" fmla="*/ 116848 h 608556"/>
                  <a:gd name="connsiteX76" fmla="*/ 224915 w 574049"/>
                  <a:gd name="connsiteY76" fmla="*/ 115502 h 608556"/>
                  <a:gd name="connsiteX77" fmla="*/ 155080 w 574049"/>
                  <a:gd name="connsiteY77" fmla="*/ 74437 h 608556"/>
                  <a:gd name="connsiteX78" fmla="*/ 74458 w 574049"/>
                  <a:gd name="connsiteY78" fmla="*/ 154836 h 608556"/>
                  <a:gd name="connsiteX79" fmla="*/ 111638 w 574049"/>
                  <a:gd name="connsiteY79" fmla="*/ 222445 h 608556"/>
                  <a:gd name="connsiteX80" fmla="*/ 106822 w 574049"/>
                  <a:gd name="connsiteY80" fmla="*/ 265145 h 608556"/>
                  <a:gd name="connsiteX81" fmla="*/ 106822 w 574049"/>
                  <a:gd name="connsiteY81" fmla="*/ 265818 h 608556"/>
                  <a:gd name="connsiteX82" fmla="*/ 98153 w 574049"/>
                  <a:gd name="connsiteY82" fmla="*/ 262163 h 608556"/>
                  <a:gd name="connsiteX83" fmla="*/ 79659 w 574049"/>
                  <a:gd name="connsiteY83" fmla="*/ 280628 h 608556"/>
                  <a:gd name="connsiteX84" fmla="*/ 70701 w 574049"/>
                  <a:gd name="connsiteY84" fmla="*/ 284379 h 608556"/>
                  <a:gd name="connsiteX85" fmla="*/ 61647 w 574049"/>
                  <a:gd name="connsiteY85" fmla="*/ 280628 h 608556"/>
                  <a:gd name="connsiteX86" fmla="*/ 29089 w 574049"/>
                  <a:gd name="connsiteY86" fmla="*/ 248122 h 608556"/>
                  <a:gd name="connsiteX87" fmla="*/ 29089 w 574049"/>
                  <a:gd name="connsiteY87" fmla="*/ 230138 h 608556"/>
                  <a:gd name="connsiteX88" fmla="*/ 47583 w 574049"/>
                  <a:gd name="connsiteY88" fmla="*/ 211673 h 608556"/>
                  <a:gd name="connsiteX89" fmla="*/ 38722 w 574049"/>
                  <a:gd name="connsiteY89" fmla="*/ 190612 h 608556"/>
                  <a:gd name="connsiteX90" fmla="*/ 12715 w 574049"/>
                  <a:gd name="connsiteY90" fmla="*/ 190612 h 608556"/>
                  <a:gd name="connsiteX91" fmla="*/ 0 w 574049"/>
                  <a:gd name="connsiteY91" fmla="*/ 177821 h 608556"/>
                  <a:gd name="connsiteX92" fmla="*/ 0 w 574049"/>
                  <a:gd name="connsiteY92" fmla="*/ 131851 h 608556"/>
                  <a:gd name="connsiteX93" fmla="*/ 12715 w 574049"/>
                  <a:gd name="connsiteY93" fmla="*/ 119156 h 608556"/>
                  <a:gd name="connsiteX94" fmla="*/ 38818 w 574049"/>
                  <a:gd name="connsiteY94" fmla="*/ 119156 h 608556"/>
                  <a:gd name="connsiteX95" fmla="*/ 47583 w 574049"/>
                  <a:gd name="connsiteY95" fmla="*/ 98095 h 608556"/>
                  <a:gd name="connsiteX96" fmla="*/ 29089 w 574049"/>
                  <a:gd name="connsiteY96" fmla="*/ 79630 h 608556"/>
                  <a:gd name="connsiteX97" fmla="*/ 25333 w 574049"/>
                  <a:gd name="connsiteY97" fmla="*/ 70590 h 608556"/>
                  <a:gd name="connsiteX98" fmla="*/ 29089 w 574049"/>
                  <a:gd name="connsiteY98" fmla="*/ 61646 h 608556"/>
                  <a:gd name="connsiteX99" fmla="*/ 61647 w 574049"/>
                  <a:gd name="connsiteY99" fmla="*/ 29044 h 608556"/>
                  <a:gd name="connsiteX100" fmla="*/ 70701 w 574049"/>
                  <a:gd name="connsiteY100" fmla="*/ 25389 h 608556"/>
                  <a:gd name="connsiteX101" fmla="*/ 79659 w 574049"/>
                  <a:gd name="connsiteY101" fmla="*/ 29140 h 608556"/>
                  <a:gd name="connsiteX102" fmla="*/ 98153 w 574049"/>
                  <a:gd name="connsiteY102" fmla="*/ 47509 h 608556"/>
                  <a:gd name="connsiteX103" fmla="*/ 119248 w 574049"/>
                  <a:gd name="connsiteY103" fmla="*/ 38757 h 608556"/>
                  <a:gd name="connsiteX104" fmla="*/ 119248 w 574049"/>
                  <a:gd name="connsiteY104" fmla="*/ 12695 h 608556"/>
                  <a:gd name="connsiteX105" fmla="*/ 131962 w 574049"/>
                  <a:gd name="connsiteY10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574049" h="608556">
                    <a:moveTo>
                      <a:pt x="163934" y="419229"/>
                    </a:moveTo>
                    <a:cubicBezTo>
                      <a:pt x="185702" y="442210"/>
                      <a:pt x="212671" y="456825"/>
                      <a:pt x="243204" y="456825"/>
                    </a:cubicBezTo>
                    <a:cubicBezTo>
                      <a:pt x="273737" y="456825"/>
                      <a:pt x="300706" y="442210"/>
                      <a:pt x="322474" y="419229"/>
                    </a:cubicBezTo>
                    <a:cubicBezTo>
                      <a:pt x="387585" y="424998"/>
                      <a:pt x="443835" y="468075"/>
                      <a:pt x="465217" y="530768"/>
                    </a:cubicBezTo>
                    <a:lnTo>
                      <a:pt x="476968" y="565383"/>
                    </a:lnTo>
                    <a:cubicBezTo>
                      <a:pt x="480339" y="575383"/>
                      <a:pt x="478702" y="586344"/>
                      <a:pt x="472634" y="594902"/>
                    </a:cubicBezTo>
                    <a:cubicBezTo>
                      <a:pt x="466469" y="603460"/>
                      <a:pt x="456549" y="608556"/>
                      <a:pt x="446050" y="608556"/>
                    </a:cubicBezTo>
                    <a:lnTo>
                      <a:pt x="40358" y="608556"/>
                    </a:lnTo>
                    <a:cubicBezTo>
                      <a:pt x="29859" y="608556"/>
                      <a:pt x="19939" y="603460"/>
                      <a:pt x="13871" y="594902"/>
                    </a:cubicBezTo>
                    <a:cubicBezTo>
                      <a:pt x="7706" y="586344"/>
                      <a:pt x="6069" y="575383"/>
                      <a:pt x="9440" y="565383"/>
                    </a:cubicBezTo>
                    <a:lnTo>
                      <a:pt x="21191" y="530768"/>
                    </a:lnTo>
                    <a:cubicBezTo>
                      <a:pt x="42573" y="468075"/>
                      <a:pt x="98919" y="424998"/>
                      <a:pt x="163934" y="419229"/>
                    </a:cubicBezTo>
                    <a:close/>
                    <a:moveTo>
                      <a:pt x="406631" y="313875"/>
                    </a:moveTo>
                    <a:cubicBezTo>
                      <a:pt x="442857" y="313875"/>
                      <a:pt x="472435" y="343308"/>
                      <a:pt x="472435" y="379473"/>
                    </a:cubicBezTo>
                    <a:cubicBezTo>
                      <a:pt x="472435" y="404289"/>
                      <a:pt x="458369" y="425642"/>
                      <a:pt x="438040" y="436800"/>
                    </a:cubicBezTo>
                    <a:cubicBezTo>
                      <a:pt x="411641" y="413523"/>
                      <a:pt x="379269" y="397556"/>
                      <a:pt x="344006" y="390920"/>
                    </a:cubicBezTo>
                    <a:cubicBezTo>
                      <a:pt x="356435" y="370913"/>
                      <a:pt x="365973" y="347925"/>
                      <a:pt x="371946" y="323974"/>
                    </a:cubicBezTo>
                    <a:cubicBezTo>
                      <a:pt x="382063" y="317626"/>
                      <a:pt x="393913" y="313875"/>
                      <a:pt x="406631" y="313875"/>
                    </a:cubicBezTo>
                    <a:close/>
                    <a:moveTo>
                      <a:pt x="381817" y="212472"/>
                    </a:moveTo>
                    <a:lnTo>
                      <a:pt x="431512" y="212472"/>
                    </a:lnTo>
                    <a:cubicBezTo>
                      <a:pt x="439121" y="212472"/>
                      <a:pt x="445284" y="218530"/>
                      <a:pt x="445284" y="226127"/>
                    </a:cubicBezTo>
                    <a:lnTo>
                      <a:pt x="445284" y="254301"/>
                    </a:lnTo>
                    <a:cubicBezTo>
                      <a:pt x="453182" y="256705"/>
                      <a:pt x="460790" y="259879"/>
                      <a:pt x="468013" y="263725"/>
                    </a:cubicBezTo>
                    <a:lnTo>
                      <a:pt x="488045" y="243820"/>
                    </a:lnTo>
                    <a:cubicBezTo>
                      <a:pt x="490742" y="241127"/>
                      <a:pt x="494209" y="239781"/>
                      <a:pt x="497773" y="239781"/>
                    </a:cubicBezTo>
                    <a:cubicBezTo>
                      <a:pt x="501240" y="239781"/>
                      <a:pt x="504803" y="241127"/>
                      <a:pt x="507403" y="243820"/>
                    </a:cubicBezTo>
                    <a:lnTo>
                      <a:pt x="542556" y="278918"/>
                    </a:lnTo>
                    <a:cubicBezTo>
                      <a:pt x="545157" y="281514"/>
                      <a:pt x="546601" y="284976"/>
                      <a:pt x="546601" y="288630"/>
                    </a:cubicBezTo>
                    <a:cubicBezTo>
                      <a:pt x="546601" y="292188"/>
                      <a:pt x="545157" y="295746"/>
                      <a:pt x="542556" y="298246"/>
                    </a:cubicBezTo>
                    <a:lnTo>
                      <a:pt x="522620" y="318247"/>
                    </a:lnTo>
                    <a:cubicBezTo>
                      <a:pt x="526473" y="325459"/>
                      <a:pt x="529651" y="333056"/>
                      <a:pt x="532155" y="340941"/>
                    </a:cubicBezTo>
                    <a:lnTo>
                      <a:pt x="560277" y="340941"/>
                    </a:lnTo>
                    <a:cubicBezTo>
                      <a:pt x="567885" y="340941"/>
                      <a:pt x="574049" y="347095"/>
                      <a:pt x="574049" y="354692"/>
                    </a:cubicBezTo>
                    <a:lnTo>
                      <a:pt x="574049" y="404310"/>
                    </a:lnTo>
                    <a:cubicBezTo>
                      <a:pt x="574049" y="407964"/>
                      <a:pt x="572605" y="411425"/>
                      <a:pt x="570004" y="414022"/>
                    </a:cubicBezTo>
                    <a:cubicBezTo>
                      <a:pt x="567500" y="416618"/>
                      <a:pt x="563937" y="418060"/>
                      <a:pt x="560277" y="418060"/>
                    </a:cubicBezTo>
                    <a:lnTo>
                      <a:pt x="532155" y="418060"/>
                    </a:lnTo>
                    <a:cubicBezTo>
                      <a:pt x="529651" y="425946"/>
                      <a:pt x="526473" y="433542"/>
                      <a:pt x="522620" y="440754"/>
                    </a:cubicBezTo>
                    <a:lnTo>
                      <a:pt x="542652" y="460755"/>
                    </a:lnTo>
                    <a:cubicBezTo>
                      <a:pt x="545157" y="463255"/>
                      <a:pt x="546601" y="466813"/>
                      <a:pt x="546601" y="470371"/>
                    </a:cubicBezTo>
                    <a:cubicBezTo>
                      <a:pt x="546601" y="474025"/>
                      <a:pt x="545157" y="477487"/>
                      <a:pt x="542652" y="480083"/>
                    </a:cubicBezTo>
                    <a:lnTo>
                      <a:pt x="507500" y="515181"/>
                    </a:lnTo>
                    <a:cubicBezTo>
                      <a:pt x="504803" y="517874"/>
                      <a:pt x="501240" y="519220"/>
                      <a:pt x="497773" y="519220"/>
                    </a:cubicBezTo>
                    <a:cubicBezTo>
                      <a:pt x="496232" y="519220"/>
                      <a:pt x="494691" y="518835"/>
                      <a:pt x="493246" y="518355"/>
                    </a:cubicBezTo>
                    <a:cubicBezTo>
                      <a:pt x="484289" y="493161"/>
                      <a:pt x="470517" y="470660"/>
                      <a:pt x="453182" y="451716"/>
                    </a:cubicBezTo>
                    <a:cubicBezTo>
                      <a:pt x="476970" y="436331"/>
                      <a:pt x="492861" y="409791"/>
                      <a:pt x="492861" y="379501"/>
                    </a:cubicBezTo>
                    <a:cubicBezTo>
                      <a:pt x="492861" y="332094"/>
                      <a:pt x="454145" y="293534"/>
                      <a:pt x="406665" y="293534"/>
                    </a:cubicBezTo>
                    <a:cubicBezTo>
                      <a:pt x="396263" y="293534"/>
                      <a:pt x="386440" y="295650"/>
                      <a:pt x="377098" y="299015"/>
                    </a:cubicBezTo>
                    <a:cubicBezTo>
                      <a:pt x="378735" y="287765"/>
                      <a:pt x="379698" y="276418"/>
                      <a:pt x="379698" y="265167"/>
                    </a:cubicBezTo>
                    <a:cubicBezTo>
                      <a:pt x="379698" y="247570"/>
                      <a:pt x="377387" y="231031"/>
                      <a:pt x="373149" y="215741"/>
                    </a:cubicBezTo>
                    <a:cubicBezTo>
                      <a:pt x="375557" y="213818"/>
                      <a:pt x="378542" y="212472"/>
                      <a:pt x="381817" y="212472"/>
                    </a:cubicBezTo>
                    <a:close/>
                    <a:moveTo>
                      <a:pt x="243227" y="144222"/>
                    </a:moveTo>
                    <a:cubicBezTo>
                      <a:pt x="296103" y="144270"/>
                      <a:pt x="348968" y="184617"/>
                      <a:pt x="348920" y="265117"/>
                    </a:cubicBezTo>
                    <a:cubicBezTo>
                      <a:pt x="348920" y="342829"/>
                      <a:pt x="301640" y="426215"/>
                      <a:pt x="243190" y="426215"/>
                    </a:cubicBezTo>
                    <a:cubicBezTo>
                      <a:pt x="184837" y="426215"/>
                      <a:pt x="137461" y="342829"/>
                      <a:pt x="137461" y="265117"/>
                    </a:cubicBezTo>
                    <a:cubicBezTo>
                      <a:pt x="137461" y="184424"/>
                      <a:pt x="190350" y="144174"/>
                      <a:pt x="243227" y="144222"/>
                    </a:cubicBezTo>
                    <a:close/>
                    <a:moveTo>
                      <a:pt x="279862" y="119148"/>
                    </a:moveTo>
                    <a:cubicBezTo>
                      <a:pt x="294336" y="119148"/>
                      <a:pt x="309292" y="116645"/>
                      <a:pt x="310064" y="131181"/>
                    </a:cubicBezTo>
                    <a:cubicBezTo>
                      <a:pt x="300704" y="125983"/>
                      <a:pt x="290573" y="121940"/>
                      <a:pt x="279862" y="119148"/>
                    </a:cubicBezTo>
                    <a:close/>
                    <a:moveTo>
                      <a:pt x="155080" y="94840"/>
                    </a:moveTo>
                    <a:cubicBezTo>
                      <a:pt x="175115" y="94840"/>
                      <a:pt x="192838" y="104745"/>
                      <a:pt x="203722" y="119842"/>
                    </a:cubicBezTo>
                    <a:cubicBezTo>
                      <a:pt x="163749" y="131478"/>
                      <a:pt x="133216" y="160807"/>
                      <a:pt x="117804" y="201676"/>
                    </a:cubicBezTo>
                    <a:cubicBezTo>
                      <a:pt x="72823" y="165904"/>
                      <a:pt x="98733" y="94840"/>
                      <a:pt x="155080" y="94840"/>
                    </a:cubicBezTo>
                    <a:close/>
                    <a:moveTo>
                      <a:pt x="131962" y="0"/>
                    </a:moveTo>
                    <a:lnTo>
                      <a:pt x="178101" y="0"/>
                    </a:lnTo>
                    <a:cubicBezTo>
                      <a:pt x="185133" y="0"/>
                      <a:pt x="190816" y="5674"/>
                      <a:pt x="190816" y="12695"/>
                    </a:cubicBezTo>
                    <a:lnTo>
                      <a:pt x="190816" y="38757"/>
                    </a:lnTo>
                    <a:cubicBezTo>
                      <a:pt x="198233" y="41065"/>
                      <a:pt x="205265" y="44047"/>
                      <a:pt x="211911" y="47509"/>
                    </a:cubicBezTo>
                    <a:lnTo>
                      <a:pt x="230501" y="29044"/>
                    </a:lnTo>
                    <a:cubicBezTo>
                      <a:pt x="232909" y="26543"/>
                      <a:pt x="236184" y="25389"/>
                      <a:pt x="239459" y="25389"/>
                    </a:cubicBezTo>
                    <a:cubicBezTo>
                      <a:pt x="242734" y="25389"/>
                      <a:pt x="245913" y="26543"/>
                      <a:pt x="248417" y="29044"/>
                    </a:cubicBezTo>
                    <a:lnTo>
                      <a:pt x="280975" y="61646"/>
                    </a:lnTo>
                    <a:cubicBezTo>
                      <a:pt x="283383" y="63954"/>
                      <a:pt x="284731" y="67224"/>
                      <a:pt x="284731" y="70590"/>
                    </a:cubicBezTo>
                    <a:cubicBezTo>
                      <a:pt x="284731" y="73956"/>
                      <a:pt x="283383" y="77226"/>
                      <a:pt x="280975" y="79534"/>
                    </a:cubicBezTo>
                    <a:lnTo>
                      <a:pt x="262481" y="97999"/>
                    </a:lnTo>
                    <a:cubicBezTo>
                      <a:pt x="265659" y="103961"/>
                      <a:pt x="268260" y="110405"/>
                      <a:pt x="270379" y="116848"/>
                    </a:cubicBezTo>
                    <a:cubicBezTo>
                      <a:pt x="253619" y="113675"/>
                      <a:pt x="239748" y="113675"/>
                      <a:pt x="224915" y="115502"/>
                    </a:cubicBezTo>
                    <a:cubicBezTo>
                      <a:pt x="211044" y="91171"/>
                      <a:pt x="185133" y="74437"/>
                      <a:pt x="155080" y="74437"/>
                    </a:cubicBezTo>
                    <a:cubicBezTo>
                      <a:pt x="110675" y="74437"/>
                      <a:pt x="74458" y="110501"/>
                      <a:pt x="74458" y="154836"/>
                    </a:cubicBezTo>
                    <a:cubicBezTo>
                      <a:pt x="74458" y="183207"/>
                      <a:pt x="89388" y="208115"/>
                      <a:pt x="111638" y="222445"/>
                    </a:cubicBezTo>
                    <a:cubicBezTo>
                      <a:pt x="108556" y="235812"/>
                      <a:pt x="106822" y="250046"/>
                      <a:pt x="106822" y="265145"/>
                    </a:cubicBezTo>
                    <a:cubicBezTo>
                      <a:pt x="106822" y="265337"/>
                      <a:pt x="106822" y="265626"/>
                      <a:pt x="106822" y="265818"/>
                    </a:cubicBezTo>
                    <a:cubicBezTo>
                      <a:pt x="104029" y="264568"/>
                      <a:pt x="100946" y="263606"/>
                      <a:pt x="98153" y="262163"/>
                    </a:cubicBezTo>
                    <a:lnTo>
                      <a:pt x="79659" y="280628"/>
                    </a:lnTo>
                    <a:cubicBezTo>
                      <a:pt x="77251" y="283033"/>
                      <a:pt x="74072" y="284379"/>
                      <a:pt x="70701" y="284379"/>
                    </a:cubicBezTo>
                    <a:cubicBezTo>
                      <a:pt x="67330" y="284379"/>
                      <a:pt x="64055" y="283033"/>
                      <a:pt x="61647" y="280628"/>
                    </a:cubicBezTo>
                    <a:lnTo>
                      <a:pt x="29089" y="248122"/>
                    </a:lnTo>
                    <a:cubicBezTo>
                      <a:pt x="24081" y="243121"/>
                      <a:pt x="24081" y="235043"/>
                      <a:pt x="29089" y="230138"/>
                    </a:cubicBezTo>
                    <a:lnTo>
                      <a:pt x="47583" y="211673"/>
                    </a:lnTo>
                    <a:cubicBezTo>
                      <a:pt x="44020" y="204941"/>
                      <a:pt x="41034" y="197921"/>
                      <a:pt x="38722" y="190612"/>
                    </a:cubicBezTo>
                    <a:lnTo>
                      <a:pt x="12715" y="190612"/>
                    </a:lnTo>
                    <a:cubicBezTo>
                      <a:pt x="5683" y="190612"/>
                      <a:pt x="0" y="184842"/>
                      <a:pt x="0" y="177821"/>
                    </a:cubicBezTo>
                    <a:lnTo>
                      <a:pt x="0" y="131851"/>
                    </a:lnTo>
                    <a:cubicBezTo>
                      <a:pt x="0" y="124831"/>
                      <a:pt x="5683" y="119156"/>
                      <a:pt x="12715" y="119156"/>
                    </a:cubicBezTo>
                    <a:lnTo>
                      <a:pt x="38818" y="119156"/>
                    </a:lnTo>
                    <a:cubicBezTo>
                      <a:pt x="41034" y="111751"/>
                      <a:pt x="44020" y="104731"/>
                      <a:pt x="47583" y="98095"/>
                    </a:cubicBezTo>
                    <a:lnTo>
                      <a:pt x="29089" y="79630"/>
                    </a:lnTo>
                    <a:cubicBezTo>
                      <a:pt x="26681" y="77226"/>
                      <a:pt x="25333" y="73956"/>
                      <a:pt x="25333" y="70590"/>
                    </a:cubicBezTo>
                    <a:cubicBezTo>
                      <a:pt x="25333" y="67224"/>
                      <a:pt x="26681" y="63954"/>
                      <a:pt x="29089" y="61646"/>
                    </a:cubicBezTo>
                    <a:lnTo>
                      <a:pt x="61647" y="29044"/>
                    </a:lnTo>
                    <a:cubicBezTo>
                      <a:pt x="64151" y="26639"/>
                      <a:pt x="67426" y="25389"/>
                      <a:pt x="70701" y="25389"/>
                    </a:cubicBezTo>
                    <a:cubicBezTo>
                      <a:pt x="73976" y="25389"/>
                      <a:pt x="77155" y="26639"/>
                      <a:pt x="79659" y="29140"/>
                    </a:cubicBezTo>
                    <a:lnTo>
                      <a:pt x="98153" y="47509"/>
                    </a:lnTo>
                    <a:cubicBezTo>
                      <a:pt x="104896" y="44047"/>
                      <a:pt x="111927" y="41065"/>
                      <a:pt x="119248" y="38757"/>
                    </a:cubicBezTo>
                    <a:lnTo>
                      <a:pt x="119248" y="12695"/>
                    </a:lnTo>
                    <a:cubicBezTo>
                      <a:pt x="119248" y="5674"/>
                      <a:pt x="125027" y="0"/>
                      <a:pt x="1319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7" name="íṣ1íḋè">
              <a:extLst>
                <a:ext uri="{FF2B5EF4-FFF2-40B4-BE49-F238E27FC236}">
                  <a16:creationId xmlns:a16="http://schemas.microsoft.com/office/drawing/2014/main" xmlns="" id="{53D27086-7B4E-4C84-836F-63F7CC849ED4}"/>
                </a:ext>
              </a:extLst>
            </p:cNvPr>
            <p:cNvSpPr/>
            <p:nvPr/>
          </p:nvSpPr>
          <p:spPr>
            <a:xfrm>
              <a:off x="7347482" y="2709000"/>
              <a:ext cx="1935354" cy="1541103"/>
            </a:xfrm>
            <a:prstGeom prst="roundRect">
              <a:avLst>
                <a:gd name="adj" fmla="val 11104"/>
              </a:avLst>
            </a:prstGeom>
            <a:blipFill>
              <a:blip r:embed="rId6"/>
              <a:stretch>
                <a:fillRect l="-9823" r="-969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8" name="iśľïḋê">
              <a:extLst>
                <a:ext uri="{FF2B5EF4-FFF2-40B4-BE49-F238E27FC236}">
                  <a16:creationId xmlns:a16="http://schemas.microsoft.com/office/drawing/2014/main" xmlns="" id="{A0E3D65C-F50E-4AD4-9893-1F94ACC1B737}"/>
                </a:ext>
              </a:extLst>
            </p:cNvPr>
            <p:cNvGrpSpPr/>
            <p:nvPr/>
          </p:nvGrpSpPr>
          <p:grpSpPr>
            <a:xfrm>
              <a:off x="7892059" y="2272323"/>
              <a:ext cx="846203" cy="846203"/>
              <a:chOff x="6587702" y="2272323"/>
              <a:chExt cx="846203" cy="846203"/>
            </a:xfrm>
          </p:grpSpPr>
          <p:sp>
            <p:nvSpPr>
              <p:cNvPr id="28" name="îşľíḍê">
                <a:extLst>
                  <a:ext uri="{FF2B5EF4-FFF2-40B4-BE49-F238E27FC236}">
                    <a16:creationId xmlns:a16="http://schemas.microsoft.com/office/drawing/2014/main" xmlns="" id="{7F6EE17C-9B94-4911-94CB-C460DAA995D5}"/>
                  </a:ext>
                </a:extLst>
              </p:cNvPr>
              <p:cNvSpPr/>
              <p:nvPr/>
            </p:nvSpPr>
            <p:spPr>
              <a:xfrm>
                <a:off x="6587702" y="2272323"/>
                <a:ext cx="846203" cy="84620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ïṧľidê">
                <a:extLst>
                  <a:ext uri="{FF2B5EF4-FFF2-40B4-BE49-F238E27FC236}">
                    <a16:creationId xmlns:a16="http://schemas.microsoft.com/office/drawing/2014/main" xmlns="" id="{2234D4DC-5401-4975-B2CE-F8E764EAF15D}"/>
                  </a:ext>
                </a:extLst>
              </p:cNvPr>
              <p:cNvSpPr/>
              <p:nvPr/>
            </p:nvSpPr>
            <p:spPr bwMode="auto">
              <a:xfrm>
                <a:off x="6859591" y="2501933"/>
                <a:ext cx="302423" cy="386982"/>
              </a:xfrm>
              <a:custGeom>
                <a:avLst/>
                <a:gdLst>
                  <a:gd name="T0" fmla="*/ 202 w 405"/>
                  <a:gd name="T1" fmla="*/ 0 h 519"/>
                  <a:gd name="T2" fmla="*/ 202 w 405"/>
                  <a:gd name="T3" fmla="*/ 117 h 519"/>
                  <a:gd name="T4" fmla="*/ 76 w 405"/>
                  <a:gd name="T5" fmla="*/ 106 h 519"/>
                  <a:gd name="T6" fmla="*/ 76 w 405"/>
                  <a:gd name="T7" fmla="*/ 2 h 519"/>
                  <a:gd name="T8" fmla="*/ 76 w 405"/>
                  <a:gd name="T9" fmla="*/ 106 h 519"/>
                  <a:gd name="T10" fmla="*/ 375 w 405"/>
                  <a:gd name="T11" fmla="*/ 46 h 519"/>
                  <a:gd name="T12" fmla="*/ 284 w 405"/>
                  <a:gd name="T13" fmla="*/ 46 h 519"/>
                  <a:gd name="T14" fmla="*/ 399 w 405"/>
                  <a:gd name="T15" fmla="*/ 126 h 519"/>
                  <a:gd name="T16" fmla="*/ 341 w 405"/>
                  <a:gd name="T17" fmla="*/ 120 h 519"/>
                  <a:gd name="T18" fmla="*/ 348 w 405"/>
                  <a:gd name="T19" fmla="*/ 208 h 519"/>
                  <a:gd name="T20" fmla="*/ 310 w 405"/>
                  <a:gd name="T21" fmla="*/ 208 h 519"/>
                  <a:gd name="T22" fmla="*/ 317 w 405"/>
                  <a:gd name="T23" fmla="*/ 120 h 519"/>
                  <a:gd name="T24" fmla="*/ 273 w 405"/>
                  <a:gd name="T25" fmla="*/ 120 h 519"/>
                  <a:gd name="T26" fmla="*/ 301 w 405"/>
                  <a:gd name="T27" fmla="*/ 155 h 519"/>
                  <a:gd name="T28" fmla="*/ 280 w 405"/>
                  <a:gd name="T29" fmla="*/ 327 h 519"/>
                  <a:gd name="T30" fmla="*/ 307 w 405"/>
                  <a:gd name="T31" fmla="*/ 463 h 519"/>
                  <a:gd name="T32" fmla="*/ 351 w 405"/>
                  <a:gd name="T33" fmla="*/ 463 h 519"/>
                  <a:gd name="T34" fmla="*/ 378 w 405"/>
                  <a:gd name="T35" fmla="*/ 284 h 519"/>
                  <a:gd name="T36" fmla="*/ 403 w 405"/>
                  <a:gd name="T37" fmla="*/ 265 h 519"/>
                  <a:gd name="T38" fmla="*/ 399 w 405"/>
                  <a:gd name="T39" fmla="*/ 126 h 519"/>
                  <a:gd name="T40" fmla="*/ 104 w 405"/>
                  <a:gd name="T41" fmla="*/ 155 h 519"/>
                  <a:gd name="T42" fmla="*/ 131 w 405"/>
                  <a:gd name="T43" fmla="*/ 120 h 519"/>
                  <a:gd name="T44" fmla="*/ 81 w 405"/>
                  <a:gd name="T45" fmla="*/ 130 h 519"/>
                  <a:gd name="T46" fmla="*/ 76 w 405"/>
                  <a:gd name="T47" fmla="*/ 226 h 519"/>
                  <a:gd name="T48" fmla="*/ 71 w 405"/>
                  <a:gd name="T49" fmla="*/ 130 h 519"/>
                  <a:gd name="T50" fmla="*/ 20 w 405"/>
                  <a:gd name="T51" fmla="*/ 120 h 519"/>
                  <a:gd name="T52" fmla="*/ 0 w 405"/>
                  <a:gd name="T53" fmla="*/ 266 h 519"/>
                  <a:gd name="T54" fmla="*/ 27 w 405"/>
                  <a:gd name="T55" fmla="*/ 285 h 519"/>
                  <a:gd name="T56" fmla="*/ 53 w 405"/>
                  <a:gd name="T57" fmla="*/ 463 h 519"/>
                  <a:gd name="T58" fmla="*/ 98 w 405"/>
                  <a:gd name="T59" fmla="*/ 463 h 519"/>
                  <a:gd name="T60" fmla="*/ 125 w 405"/>
                  <a:gd name="T61" fmla="*/ 329 h 519"/>
                  <a:gd name="T62" fmla="*/ 281 w 405"/>
                  <a:gd name="T63" fmla="*/ 139 h 519"/>
                  <a:gd name="T64" fmla="*/ 216 w 405"/>
                  <a:gd name="T65" fmla="*/ 132 h 519"/>
                  <a:gd name="T66" fmla="*/ 223 w 405"/>
                  <a:gd name="T67" fmla="*/ 232 h 519"/>
                  <a:gd name="T68" fmla="*/ 181 w 405"/>
                  <a:gd name="T69" fmla="*/ 232 h 519"/>
                  <a:gd name="T70" fmla="*/ 188 w 405"/>
                  <a:gd name="T71" fmla="*/ 132 h 519"/>
                  <a:gd name="T72" fmla="*/ 117 w 405"/>
                  <a:gd name="T73" fmla="*/ 155 h 519"/>
                  <a:gd name="T74" fmla="*/ 140 w 405"/>
                  <a:gd name="T75" fmla="*/ 319 h 519"/>
                  <a:gd name="T76" fmla="*/ 147 w 405"/>
                  <a:gd name="T77" fmla="*/ 489 h 519"/>
                  <a:gd name="T78" fmla="*/ 202 w 405"/>
                  <a:gd name="T79" fmla="*/ 505 h 519"/>
                  <a:gd name="T80" fmla="*/ 257 w 405"/>
                  <a:gd name="T81" fmla="*/ 489 h 519"/>
                  <a:gd name="T82" fmla="*/ 263 w 405"/>
                  <a:gd name="T83" fmla="*/ 318 h 519"/>
                  <a:gd name="T84" fmla="*/ 287 w 405"/>
                  <a:gd name="T85" fmla="*/ 15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5" h="519">
                    <a:moveTo>
                      <a:pt x="151" y="49"/>
                    </a:moveTo>
                    <a:cubicBezTo>
                      <a:pt x="151" y="17"/>
                      <a:pt x="174" y="0"/>
                      <a:pt x="202" y="0"/>
                    </a:cubicBezTo>
                    <a:cubicBezTo>
                      <a:pt x="231" y="0"/>
                      <a:pt x="254" y="17"/>
                      <a:pt x="254" y="49"/>
                    </a:cubicBezTo>
                    <a:cubicBezTo>
                      <a:pt x="254" y="82"/>
                      <a:pt x="231" y="117"/>
                      <a:pt x="202" y="117"/>
                    </a:cubicBezTo>
                    <a:cubicBezTo>
                      <a:pt x="174" y="117"/>
                      <a:pt x="151" y="82"/>
                      <a:pt x="151" y="49"/>
                    </a:cubicBezTo>
                    <a:close/>
                    <a:moveTo>
                      <a:pt x="76" y="106"/>
                    </a:moveTo>
                    <a:cubicBezTo>
                      <a:pt x="101" y="106"/>
                      <a:pt x="121" y="75"/>
                      <a:pt x="121" y="46"/>
                    </a:cubicBezTo>
                    <a:cubicBezTo>
                      <a:pt x="121" y="18"/>
                      <a:pt x="101" y="2"/>
                      <a:pt x="76" y="2"/>
                    </a:cubicBezTo>
                    <a:cubicBezTo>
                      <a:pt x="51" y="2"/>
                      <a:pt x="30" y="18"/>
                      <a:pt x="30" y="46"/>
                    </a:cubicBezTo>
                    <a:cubicBezTo>
                      <a:pt x="30" y="75"/>
                      <a:pt x="51" y="106"/>
                      <a:pt x="76" y="106"/>
                    </a:cubicBezTo>
                    <a:close/>
                    <a:moveTo>
                      <a:pt x="329" y="106"/>
                    </a:moveTo>
                    <a:cubicBezTo>
                      <a:pt x="354" y="106"/>
                      <a:pt x="375" y="75"/>
                      <a:pt x="375" y="46"/>
                    </a:cubicBezTo>
                    <a:cubicBezTo>
                      <a:pt x="375" y="18"/>
                      <a:pt x="354" y="2"/>
                      <a:pt x="329" y="2"/>
                    </a:cubicBezTo>
                    <a:cubicBezTo>
                      <a:pt x="304" y="2"/>
                      <a:pt x="284" y="18"/>
                      <a:pt x="284" y="46"/>
                    </a:cubicBezTo>
                    <a:cubicBezTo>
                      <a:pt x="284" y="75"/>
                      <a:pt x="304" y="106"/>
                      <a:pt x="329" y="106"/>
                    </a:cubicBezTo>
                    <a:close/>
                    <a:moveTo>
                      <a:pt x="399" y="126"/>
                    </a:moveTo>
                    <a:cubicBezTo>
                      <a:pt x="395" y="122"/>
                      <a:pt x="390" y="120"/>
                      <a:pt x="385" y="120"/>
                    </a:cubicBezTo>
                    <a:lnTo>
                      <a:pt x="341" y="120"/>
                    </a:lnTo>
                    <a:lnTo>
                      <a:pt x="334" y="130"/>
                    </a:lnTo>
                    <a:lnTo>
                      <a:pt x="348" y="208"/>
                    </a:lnTo>
                    <a:lnTo>
                      <a:pt x="329" y="226"/>
                    </a:lnTo>
                    <a:lnTo>
                      <a:pt x="310" y="208"/>
                    </a:lnTo>
                    <a:lnTo>
                      <a:pt x="324" y="130"/>
                    </a:lnTo>
                    <a:lnTo>
                      <a:pt x="317" y="120"/>
                    </a:lnTo>
                    <a:lnTo>
                      <a:pt x="274" y="120"/>
                    </a:ln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9" y="121"/>
                      <a:pt x="286" y="125"/>
                      <a:pt x="290" y="129"/>
                    </a:cubicBezTo>
                    <a:cubicBezTo>
                      <a:pt x="297" y="136"/>
                      <a:pt x="301" y="146"/>
                      <a:pt x="301" y="155"/>
                    </a:cubicBezTo>
                    <a:lnTo>
                      <a:pt x="300" y="295"/>
                    </a:lnTo>
                    <a:cubicBezTo>
                      <a:pt x="299" y="310"/>
                      <a:pt x="292" y="321"/>
                      <a:pt x="280" y="327"/>
                    </a:cubicBezTo>
                    <a:lnTo>
                      <a:pt x="280" y="436"/>
                    </a:lnTo>
                    <a:cubicBezTo>
                      <a:pt x="280" y="451"/>
                      <a:pt x="292" y="463"/>
                      <a:pt x="307" y="463"/>
                    </a:cubicBezTo>
                    <a:cubicBezTo>
                      <a:pt x="316" y="463"/>
                      <a:pt x="324" y="458"/>
                      <a:pt x="329" y="451"/>
                    </a:cubicBezTo>
                    <a:cubicBezTo>
                      <a:pt x="334" y="458"/>
                      <a:pt x="342" y="463"/>
                      <a:pt x="351" y="463"/>
                    </a:cubicBezTo>
                    <a:cubicBezTo>
                      <a:pt x="366" y="463"/>
                      <a:pt x="378" y="451"/>
                      <a:pt x="378" y="436"/>
                    </a:cubicBezTo>
                    <a:lnTo>
                      <a:pt x="378" y="284"/>
                    </a:lnTo>
                    <a:cubicBezTo>
                      <a:pt x="380" y="284"/>
                      <a:pt x="381" y="284"/>
                      <a:pt x="383" y="284"/>
                    </a:cubicBezTo>
                    <a:cubicBezTo>
                      <a:pt x="395" y="285"/>
                      <a:pt x="403" y="276"/>
                      <a:pt x="403" y="265"/>
                    </a:cubicBezTo>
                    <a:lnTo>
                      <a:pt x="405" y="140"/>
                    </a:lnTo>
                    <a:cubicBezTo>
                      <a:pt x="405" y="135"/>
                      <a:pt x="403" y="129"/>
                      <a:pt x="399" y="126"/>
                    </a:cubicBezTo>
                    <a:close/>
                    <a:moveTo>
                      <a:pt x="104" y="297"/>
                    </a:moveTo>
                    <a:lnTo>
                      <a:pt x="104" y="155"/>
                    </a:lnTo>
                    <a:cubicBezTo>
                      <a:pt x="104" y="138"/>
                      <a:pt x="116" y="123"/>
                      <a:pt x="132" y="120"/>
                    </a:cubicBezTo>
                    <a:cubicBezTo>
                      <a:pt x="132" y="120"/>
                      <a:pt x="131" y="120"/>
                      <a:pt x="131" y="120"/>
                    </a:cubicBezTo>
                    <a:lnTo>
                      <a:pt x="88" y="120"/>
                    </a:lnTo>
                    <a:lnTo>
                      <a:pt x="81" y="130"/>
                    </a:lnTo>
                    <a:lnTo>
                      <a:pt x="94" y="208"/>
                    </a:lnTo>
                    <a:lnTo>
                      <a:pt x="76" y="226"/>
                    </a:lnTo>
                    <a:lnTo>
                      <a:pt x="57" y="208"/>
                    </a:lnTo>
                    <a:lnTo>
                      <a:pt x="71" y="130"/>
                    </a:lnTo>
                    <a:lnTo>
                      <a:pt x="63" y="120"/>
                    </a:lnTo>
                    <a:lnTo>
                      <a:pt x="20" y="120"/>
                    </a:lnTo>
                    <a:cubicBezTo>
                      <a:pt x="9" y="120"/>
                      <a:pt x="0" y="129"/>
                      <a:pt x="0" y="140"/>
                    </a:cubicBezTo>
                    <a:lnTo>
                      <a:pt x="0" y="266"/>
                    </a:lnTo>
                    <a:cubicBezTo>
                      <a:pt x="0" y="277"/>
                      <a:pt x="9" y="286"/>
                      <a:pt x="20" y="286"/>
                    </a:cubicBezTo>
                    <a:cubicBezTo>
                      <a:pt x="22" y="286"/>
                      <a:pt x="25" y="286"/>
                      <a:pt x="27" y="285"/>
                    </a:cubicBezTo>
                    <a:lnTo>
                      <a:pt x="27" y="436"/>
                    </a:lnTo>
                    <a:cubicBezTo>
                      <a:pt x="27" y="451"/>
                      <a:pt x="39" y="463"/>
                      <a:pt x="53" y="463"/>
                    </a:cubicBezTo>
                    <a:cubicBezTo>
                      <a:pt x="63" y="463"/>
                      <a:pt x="71" y="458"/>
                      <a:pt x="76" y="451"/>
                    </a:cubicBezTo>
                    <a:cubicBezTo>
                      <a:pt x="80" y="458"/>
                      <a:pt x="89" y="463"/>
                      <a:pt x="98" y="463"/>
                    </a:cubicBezTo>
                    <a:cubicBezTo>
                      <a:pt x="113" y="463"/>
                      <a:pt x="125" y="451"/>
                      <a:pt x="125" y="436"/>
                    </a:cubicBezTo>
                    <a:lnTo>
                      <a:pt x="125" y="329"/>
                    </a:lnTo>
                    <a:cubicBezTo>
                      <a:pt x="112" y="324"/>
                      <a:pt x="104" y="311"/>
                      <a:pt x="104" y="297"/>
                    </a:cubicBezTo>
                    <a:close/>
                    <a:moveTo>
                      <a:pt x="281" y="139"/>
                    </a:moveTo>
                    <a:cubicBezTo>
                      <a:pt x="277" y="135"/>
                      <a:pt x="271" y="132"/>
                      <a:pt x="265" y="132"/>
                    </a:cubicBezTo>
                    <a:lnTo>
                      <a:pt x="216" y="132"/>
                    </a:lnTo>
                    <a:lnTo>
                      <a:pt x="208" y="144"/>
                    </a:lnTo>
                    <a:lnTo>
                      <a:pt x="223" y="232"/>
                    </a:lnTo>
                    <a:lnTo>
                      <a:pt x="202" y="252"/>
                    </a:lnTo>
                    <a:lnTo>
                      <a:pt x="181" y="232"/>
                    </a:lnTo>
                    <a:lnTo>
                      <a:pt x="197" y="144"/>
                    </a:lnTo>
                    <a:lnTo>
                      <a:pt x="188" y="132"/>
                    </a:lnTo>
                    <a:lnTo>
                      <a:pt x="140" y="132"/>
                    </a:lnTo>
                    <a:cubicBezTo>
                      <a:pt x="127" y="132"/>
                      <a:pt x="117" y="142"/>
                      <a:pt x="117" y="155"/>
                    </a:cubicBezTo>
                    <a:lnTo>
                      <a:pt x="117" y="297"/>
                    </a:lnTo>
                    <a:cubicBezTo>
                      <a:pt x="117" y="309"/>
                      <a:pt x="127" y="319"/>
                      <a:pt x="140" y="319"/>
                    </a:cubicBezTo>
                    <a:cubicBezTo>
                      <a:pt x="142" y="319"/>
                      <a:pt x="145" y="319"/>
                      <a:pt x="147" y="318"/>
                    </a:cubicBezTo>
                    <a:lnTo>
                      <a:pt x="147" y="489"/>
                    </a:lnTo>
                    <a:cubicBezTo>
                      <a:pt x="147" y="505"/>
                      <a:pt x="161" y="519"/>
                      <a:pt x="177" y="519"/>
                    </a:cubicBezTo>
                    <a:cubicBezTo>
                      <a:pt x="188" y="519"/>
                      <a:pt x="197" y="513"/>
                      <a:pt x="202" y="505"/>
                    </a:cubicBezTo>
                    <a:cubicBezTo>
                      <a:pt x="208" y="513"/>
                      <a:pt x="217" y="519"/>
                      <a:pt x="227" y="519"/>
                    </a:cubicBezTo>
                    <a:cubicBezTo>
                      <a:pt x="244" y="519"/>
                      <a:pt x="257" y="505"/>
                      <a:pt x="257" y="489"/>
                    </a:cubicBezTo>
                    <a:lnTo>
                      <a:pt x="257" y="317"/>
                    </a:lnTo>
                    <a:cubicBezTo>
                      <a:pt x="259" y="317"/>
                      <a:pt x="261" y="318"/>
                      <a:pt x="263" y="318"/>
                    </a:cubicBezTo>
                    <a:cubicBezTo>
                      <a:pt x="276" y="318"/>
                      <a:pt x="286" y="308"/>
                      <a:pt x="286" y="295"/>
                    </a:cubicBezTo>
                    <a:lnTo>
                      <a:pt x="287" y="155"/>
                    </a:lnTo>
                    <a:cubicBezTo>
                      <a:pt x="287" y="149"/>
                      <a:pt x="285" y="143"/>
                      <a:pt x="281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9" name="îṣļîďê">
              <a:extLst>
                <a:ext uri="{FF2B5EF4-FFF2-40B4-BE49-F238E27FC236}">
                  <a16:creationId xmlns:a16="http://schemas.microsoft.com/office/drawing/2014/main" xmlns="" id="{E3ADA3BC-6E0F-495D-A2C6-2C9800F5557B}"/>
                </a:ext>
              </a:extLst>
            </p:cNvPr>
            <p:cNvSpPr/>
            <p:nvPr/>
          </p:nvSpPr>
          <p:spPr>
            <a:xfrm>
              <a:off x="9575870" y="2709000"/>
              <a:ext cx="1935354" cy="1541103"/>
            </a:xfrm>
            <a:prstGeom prst="roundRect">
              <a:avLst>
                <a:gd name="adj" fmla="val 11104"/>
              </a:avLst>
            </a:prstGeom>
            <a:blipFill>
              <a:blip r:embed="rId7"/>
              <a:stretch>
                <a:fillRect l="-3144" r="-310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0" name="ïṡ1iďè">
              <a:extLst>
                <a:ext uri="{FF2B5EF4-FFF2-40B4-BE49-F238E27FC236}">
                  <a16:creationId xmlns:a16="http://schemas.microsoft.com/office/drawing/2014/main" xmlns="" id="{BFE9C9C2-B3E8-4B1C-949A-5CBEA7578802}"/>
                </a:ext>
              </a:extLst>
            </p:cNvPr>
            <p:cNvGrpSpPr/>
            <p:nvPr/>
          </p:nvGrpSpPr>
          <p:grpSpPr>
            <a:xfrm>
              <a:off x="10120446" y="2272323"/>
              <a:ext cx="846203" cy="846203"/>
              <a:chOff x="8436377" y="2272323"/>
              <a:chExt cx="846203" cy="846203"/>
            </a:xfrm>
          </p:grpSpPr>
          <p:sp>
            <p:nvSpPr>
              <p:cNvPr id="26" name="ïṩľïďê">
                <a:extLst>
                  <a:ext uri="{FF2B5EF4-FFF2-40B4-BE49-F238E27FC236}">
                    <a16:creationId xmlns:a16="http://schemas.microsoft.com/office/drawing/2014/main" xmlns="" id="{3A780ECA-CD32-404C-9836-09737BC9751B}"/>
                  </a:ext>
                </a:extLst>
              </p:cNvPr>
              <p:cNvSpPr/>
              <p:nvPr/>
            </p:nvSpPr>
            <p:spPr>
              <a:xfrm>
                <a:off x="8436377" y="2272323"/>
                <a:ext cx="846203" cy="84620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îṡḷîḓé">
                <a:extLst>
                  <a:ext uri="{FF2B5EF4-FFF2-40B4-BE49-F238E27FC236}">
                    <a16:creationId xmlns:a16="http://schemas.microsoft.com/office/drawing/2014/main" xmlns="" id="{E2E1BD8F-6B28-4853-9B7B-13EBA2805182}"/>
                  </a:ext>
                </a:extLst>
              </p:cNvPr>
              <p:cNvSpPr/>
              <p:nvPr/>
            </p:nvSpPr>
            <p:spPr bwMode="auto">
              <a:xfrm>
                <a:off x="8684313" y="2501933"/>
                <a:ext cx="350329" cy="386982"/>
              </a:xfrm>
              <a:custGeom>
                <a:avLst/>
                <a:gdLst>
                  <a:gd name="connsiteX0" fmla="*/ 485820 w 551045"/>
                  <a:gd name="connsiteY0" fmla="*/ 430096 h 608697"/>
                  <a:gd name="connsiteX1" fmla="*/ 550987 w 551045"/>
                  <a:gd name="connsiteY1" fmla="*/ 492317 h 608697"/>
                  <a:gd name="connsiteX2" fmla="*/ 551045 w 551045"/>
                  <a:gd name="connsiteY2" fmla="*/ 492490 h 608697"/>
                  <a:gd name="connsiteX3" fmla="*/ 550987 w 551045"/>
                  <a:gd name="connsiteY3" fmla="*/ 493813 h 608697"/>
                  <a:gd name="connsiteX4" fmla="*/ 551045 w 551045"/>
                  <a:gd name="connsiteY4" fmla="*/ 495193 h 608697"/>
                  <a:gd name="connsiteX5" fmla="*/ 485820 w 551045"/>
                  <a:gd name="connsiteY5" fmla="*/ 560289 h 608697"/>
                  <a:gd name="connsiteX6" fmla="*/ 421862 w 551045"/>
                  <a:gd name="connsiteY6" fmla="*/ 507902 h 608697"/>
                  <a:gd name="connsiteX7" fmla="*/ 420134 w 551045"/>
                  <a:gd name="connsiteY7" fmla="*/ 494560 h 608697"/>
                  <a:gd name="connsiteX8" fmla="*/ 422611 w 551045"/>
                  <a:gd name="connsiteY8" fmla="*/ 479034 h 608697"/>
                  <a:gd name="connsiteX9" fmla="*/ 485820 w 551045"/>
                  <a:gd name="connsiteY9" fmla="*/ 430096 h 608697"/>
                  <a:gd name="connsiteX10" fmla="*/ 485137 w 551045"/>
                  <a:gd name="connsiteY10" fmla="*/ 236253 h 608697"/>
                  <a:gd name="connsiteX11" fmla="*/ 551045 w 551045"/>
                  <a:gd name="connsiteY11" fmla="*/ 302055 h 608697"/>
                  <a:gd name="connsiteX12" fmla="*/ 485137 w 551045"/>
                  <a:gd name="connsiteY12" fmla="*/ 367857 h 608697"/>
                  <a:gd name="connsiteX13" fmla="*/ 419229 w 551045"/>
                  <a:gd name="connsiteY13" fmla="*/ 302055 h 608697"/>
                  <a:gd name="connsiteX14" fmla="*/ 485137 w 551045"/>
                  <a:gd name="connsiteY14" fmla="*/ 236253 h 608697"/>
                  <a:gd name="connsiteX15" fmla="*/ 45513 w 551045"/>
                  <a:gd name="connsiteY15" fmla="*/ 160819 h 608697"/>
                  <a:gd name="connsiteX16" fmla="*/ 62048 w 551045"/>
                  <a:gd name="connsiteY16" fmla="*/ 160819 h 608697"/>
                  <a:gd name="connsiteX17" fmla="*/ 78583 w 551045"/>
                  <a:gd name="connsiteY17" fmla="*/ 243365 h 608697"/>
                  <a:gd name="connsiteX18" fmla="*/ 98228 w 551045"/>
                  <a:gd name="connsiteY18" fmla="*/ 243365 h 608697"/>
                  <a:gd name="connsiteX19" fmla="*/ 103356 w 551045"/>
                  <a:gd name="connsiteY19" fmla="*/ 187625 h 608697"/>
                  <a:gd name="connsiteX20" fmla="*/ 102722 w 551045"/>
                  <a:gd name="connsiteY20" fmla="*/ 184634 h 608697"/>
                  <a:gd name="connsiteX21" fmla="*/ 94368 w 551045"/>
                  <a:gd name="connsiteY21" fmla="*/ 163293 h 608697"/>
                  <a:gd name="connsiteX22" fmla="*/ 93331 w 551045"/>
                  <a:gd name="connsiteY22" fmla="*/ 161107 h 608697"/>
                  <a:gd name="connsiteX23" fmla="*/ 93389 w 551045"/>
                  <a:gd name="connsiteY23" fmla="*/ 161107 h 608697"/>
                  <a:gd name="connsiteX24" fmla="*/ 93274 w 551045"/>
                  <a:gd name="connsiteY24" fmla="*/ 160819 h 608697"/>
                  <a:gd name="connsiteX25" fmla="*/ 137347 w 551045"/>
                  <a:gd name="connsiteY25" fmla="*/ 160819 h 608697"/>
                  <a:gd name="connsiteX26" fmla="*/ 137232 w 551045"/>
                  <a:gd name="connsiteY26" fmla="*/ 161107 h 608697"/>
                  <a:gd name="connsiteX27" fmla="*/ 137404 w 551045"/>
                  <a:gd name="connsiteY27" fmla="*/ 161107 h 608697"/>
                  <a:gd name="connsiteX28" fmla="*/ 136367 w 551045"/>
                  <a:gd name="connsiteY28" fmla="*/ 163293 h 608697"/>
                  <a:gd name="connsiteX29" fmla="*/ 127322 w 551045"/>
                  <a:gd name="connsiteY29" fmla="*/ 187913 h 608697"/>
                  <a:gd name="connsiteX30" fmla="*/ 132450 w 551045"/>
                  <a:gd name="connsiteY30" fmla="*/ 243365 h 608697"/>
                  <a:gd name="connsiteX31" fmla="*/ 152038 w 551045"/>
                  <a:gd name="connsiteY31" fmla="*/ 243365 h 608697"/>
                  <a:gd name="connsiteX32" fmla="*/ 168630 w 551045"/>
                  <a:gd name="connsiteY32" fmla="*/ 160819 h 608697"/>
                  <a:gd name="connsiteX33" fmla="*/ 185165 w 551045"/>
                  <a:gd name="connsiteY33" fmla="*/ 160819 h 608697"/>
                  <a:gd name="connsiteX34" fmla="*/ 230678 w 551045"/>
                  <a:gd name="connsiteY34" fmla="*/ 206263 h 608697"/>
                  <a:gd name="connsiteX35" fmla="*/ 230678 w 551045"/>
                  <a:gd name="connsiteY35" fmla="*/ 338682 h 608697"/>
                  <a:gd name="connsiteX36" fmla="*/ 185165 w 551045"/>
                  <a:gd name="connsiteY36" fmla="*/ 384125 h 608697"/>
                  <a:gd name="connsiteX37" fmla="*/ 179346 w 551045"/>
                  <a:gd name="connsiteY37" fmla="*/ 384125 h 608697"/>
                  <a:gd name="connsiteX38" fmla="*/ 179346 w 551045"/>
                  <a:gd name="connsiteY38" fmla="*/ 576599 h 608697"/>
                  <a:gd name="connsiteX39" fmla="*/ 147256 w 551045"/>
                  <a:gd name="connsiteY39" fmla="*/ 608697 h 608697"/>
                  <a:gd name="connsiteX40" fmla="*/ 115339 w 551045"/>
                  <a:gd name="connsiteY40" fmla="*/ 580223 h 608697"/>
                  <a:gd name="connsiteX41" fmla="*/ 83422 w 551045"/>
                  <a:gd name="connsiteY41" fmla="*/ 608697 h 608697"/>
                  <a:gd name="connsiteX42" fmla="*/ 51332 w 551045"/>
                  <a:gd name="connsiteY42" fmla="*/ 576599 h 608697"/>
                  <a:gd name="connsiteX43" fmla="*/ 51332 w 551045"/>
                  <a:gd name="connsiteY43" fmla="*/ 384125 h 608697"/>
                  <a:gd name="connsiteX44" fmla="*/ 45513 w 551045"/>
                  <a:gd name="connsiteY44" fmla="*/ 384125 h 608697"/>
                  <a:gd name="connsiteX45" fmla="*/ 0 w 551045"/>
                  <a:gd name="connsiteY45" fmla="*/ 338682 h 608697"/>
                  <a:gd name="connsiteX46" fmla="*/ 0 w 551045"/>
                  <a:gd name="connsiteY46" fmla="*/ 206263 h 608697"/>
                  <a:gd name="connsiteX47" fmla="*/ 45513 w 551045"/>
                  <a:gd name="connsiteY47" fmla="*/ 160819 h 608697"/>
                  <a:gd name="connsiteX48" fmla="*/ 400710 w 551045"/>
                  <a:gd name="connsiteY48" fmla="*/ 89618 h 608697"/>
                  <a:gd name="connsiteX49" fmla="*/ 400710 w 551045"/>
                  <a:gd name="connsiteY49" fmla="*/ 134086 h 608697"/>
                  <a:gd name="connsiteX50" fmla="*/ 355362 w 551045"/>
                  <a:gd name="connsiteY50" fmla="*/ 179359 h 608697"/>
                  <a:gd name="connsiteX51" fmla="*/ 355362 w 551045"/>
                  <a:gd name="connsiteY51" fmla="*/ 279857 h 608697"/>
                  <a:gd name="connsiteX52" fmla="*/ 401517 w 551045"/>
                  <a:gd name="connsiteY52" fmla="*/ 279857 h 608697"/>
                  <a:gd name="connsiteX53" fmla="*/ 401517 w 551045"/>
                  <a:gd name="connsiteY53" fmla="*/ 324325 h 608697"/>
                  <a:gd name="connsiteX54" fmla="*/ 355362 w 551045"/>
                  <a:gd name="connsiteY54" fmla="*/ 324325 h 608697"/>
                  <a:gd name="connsiteX55" fmla="*/ 355362 w 551045"/>
                  <a:gd name="connsiteY55" fmla="*/ 424823 h 608697"/>
                  <a:gd name="connsiteX56" fmla="*/ 400710 w 551045"/>
                  <a:gd name="connsiteY56" fmla="*/ 470038 h 608697"/>
                  <a:gd name="connsiteX57" fmla="*/ 400710 w 551045"/>
                  <a:gd name="connsiteY57" fmla="*/ 514563 h 608697"/>
                  <a:gd name="connsiteX58" fmla="*/ 310820 w 551045"/>
                  <a:gd name="connsiteY58" fmla="*/ 424823 h 608697"/>
                  <a:gd name="connsiteX59" fmla="*/ 310820 w 551045"/>
                  <a:gd name="connsiteY59" fmla="*/ 324325 h 608697"/>
                  <a:gd name="connsiteX60" fmla="*/ 270830 w 551045"/>
                  <a:gd name="connsiteY60" fmla="*/ 324325 h 608697"/>
                  <a:gd name="connsiteX61" fmla="*/ 270830 w 551045"/>
                  <a:gd name="connsiteY61" fmla="*/ 279857 h 608697"/>
                  <a:gd name="connsiteX62" fmla="*/ 310820 w 551045"/>
                  <a:gd name="connsiteY62" fmla="*/ 279857 h 608697"/>
                  <a:gd name="connsiteX63" fmla="*/ 310820 w 551045"/>
                  <a:gd name="connsiteY63" fmla="*/ 179359 h 608697"/>
                  <a:gd name="connsiteX64" fmla="*/ 400710 w 551045"/>
                  <a:gd name="connsiteY64" fmla="*/ 89618 h 608697"/>
                  <a:gd name="connsiteX65" fmla="*/ 487441 w 551045"/>
                  <a:gd name="connsiteY65" fmla="*/ 44033 h 608697"/>
                  <a:gd name="connsiteX66" fmla="*/ 487729 w 551045"/>
                  <a:gd name="connsiteY66" fmla="*/ 44148 h 608697"/>
                  <a:gd name="connsiteX67" fmla="*/ 550282 w 551045"/>
                  <a:gd name="connsiteY67" fmla="*/ 107206 h 608697"/>
                  <a:gd name="connsiteX68" fmla="*/ 550340 w 551045"/>
                  <a:gd name="connsiteY68" fmla="*/ 107897 h 608697"/>
                  <a:gd name="connsiteX69" fmla="*/ 550340 w 551045"/>
                  <a:gd name="connsiteY69" fmla="*/ 108760 h 608697"/>
                  <a:gd name="connsiteX70" fmla="*/ 550340 w 551045"/>
                  <a:gd name="connsiteY70" fmla="*/ 109220 h 608697"/>
                  <a:gd name="connsiteX71" fmla="*/ 550340 w 551045"/>
                  <a:gd name="connsiteY71" fmla="*/ 109680 h 608697"/>
                  <a:gd name="connsiteX72" fmla="*/ 550282 w 551045"/>
                  <a:gd name="connsiteY72" fmla="*/ 111867 h 608697"/>
                  <a:gd name="connsiteX73" fmla="*/ 550167 w 551045"/>
                  <a:gd name="connsiteY73" fmla="*/ 113420 h 608697"/>
                  <a:gd name="connsiteX74" fmla="*/ 550167 w 551045"/>
                  <a:gd name="connsiteY74" fmla="*/ 113938 h 608697"/>
                  <a:gd name="connsiteX75" fmla="*/ 485137 w 551045"/>
                  <a:gd name="connsiteY75" fmla="*/ 174349 h 608697"/>
                  <a:gd name="connsiteX76" fmla="*/ 484158 w 551045"/>
                  <a:gd name="connsiteY76" fmla="*/ 174292 h 608697"/>
                  <a:gd name="connsiteX77" fmla="*/ 467685 w 551045"/>
                  <a:gd name="connsiteY77" fmla="*/ 171933 h 608697"/>
                  <a:gd name="connsiteX78" fmla="*/ 419993 w 551045"/>
                  <a:gd name="connsiteY78" fmla="*/ 110428 h 608697"/>
                  <a:gd name="connsiteX79" fmla="*/ 419935 w 551045"/>
                  <a:gd name="connsiteY79" fmla="*/ 110083 h 608697"/>
                  <a:gd name="connsiteX80" fmla="*/ 419993 w 551045"/>
                  <a:gd name="connsiteY80" fmla="*/ 109680 h 608697"/>
                  <a:gd name="connsiteX81" fmla="*/ 419935 w 551045"/>
                  <a:gd name="connsiteY81" fmla="*/ 109220 h 608697"/>
                  <a:gd name="connsiteX82" fmla="*/ 419993 w 551045"/>
                  <a:gd name="connsiteY82" fmla="*/ 108530 h 608697"/>
                  <a:gd name="connsiteX83" fmla="*/ 419993 w 551045"/>
                  <a:gd name="connsiteY83" fmla="*/ 106516 h 608697"/>
                  <a:gd name="connsiteX84" fmla="*/ 485137 w 551045"/>
                  <a:gd name="connsiteY84" fmla="*/ 44090 h 608697"/>
                  <a:gd name="connsiteX85" fmla="*/ 486001 w 551045"/>
                  <a:gd name="connsiteY85" fmla="*/ 44090 h 608697"/>
                  <a:gd name="connsiteX86" fmla="*/ 487441 w 551045"/>
                  <a:gd name="connsiteY86" fmla="*/ 44033 h 608697"/>
                  <a:gd name="connsiteX87" fmla="*/ 114993 w 551045"/>
                  <a:gd name="connsiteY87" fmla="*/ 748 h 608697"/>
                  <a:gd name="connsiteX88" fmla="*/ 115281 w 551045"/>
                  <a:gd name="connsiteY88" fmla="*/ 748 h 608697"/>
                  <a:gd name="connsiteX89" fmla="*/ 115569 w 551045"/>
                  <a:gd name="connsiteY89" fmla="*/ 748 h 608697"/>
                  <a:gd name="connsiteX90" fmla="*/ 179403 w 551045"/>
                  <a:gd name="connsiteY90" fmla="*/ 50176 h 608697"/>
                  <a:gd name="connsiteX91" fmla="*/ 181534 w 551045"/>
                  <a:gd name="connsiteY91" fmla="*/ 66863 h 608697"/>
                  <a:gd name="connsiteX92" fmla="*/ 115685 w 551045"/>
                  <a:gd name="connsiteY92" fmla="*/ 132634 h 608697"/>
                  <a:gd name="connsiteX93" fmla="*/ 115397 w 551045"/>
                  <a:gd name="connsiteY93" fmla="*/ 132634 h 608697"/>
                  <a:gd name="connsiteX94" fmla="*/ 115109 w 551045"/>
                  <a:gd name="connsiteY94" fmla="*/ 132634 h 608697"/>
                  <a:gd name="connsiteX95" fmla="*/ 51275 w 551045"/>
                  <a:gd name="connsiteY95" fmla="*/ 83262 h 608697"/>
                  <a:gd name="connsiteX96" fmla="*/ 49144 w 551045"/>
                  <a:gd name="connsiteY96" fmla="*/ 66575 h 608697"/>
                  <a:gd name="connsiteX97" fmla="*/ 114993 w 551045"/>
                  <a:gd name="connsiteY97" fmla="*/ 748 h 608697"/>
                  <a:gd name="connsiteX98" fmla="*/ 114958 w 551045"/>
                  <a:gd name="connsiteY98" fmla="*/ 423 h 608697"/>
                  <a:gd name="connsiteX99" fmla="*/ 48690 w 551045"/>
                  <a:gd name="connsiteY99" fmla="*/ 66575 h 608697"/>
                  <a:gd name="connsiteX100" fmla="*/ 50822 w 551045"/>
                  <a:gd name="connsiteY100" fmla="*/ 83372 h 608697"/>
                  <a:gd name="connsiteX101" fmla="*/ 115073 w 551045"/>
                  <a:gd name="connsiteY101" fmla="*/ 133015 h 608697"/>
                  <a:gd name="connsiteX102" fmla="*/ 115361 w 551045"/>
                  <a:gd name="connsiteY102" fmla="*/ 133015 h 608697"/>
                  <a:gd name="connsiteX103" fmla="*/ 115649 w 551045"/>
                  <a:gd name="connsiteY103" fmla="*/ 133015 h 608697"/>
                  <a:gd name="connsiteX104" fmla="*/ 181917 w 551045"/>
                  <a:gd name="connsiteY104" fmla="*/ 66863 h 608697"/>
                  <a:gd name="connsiteX105" fmla="*/ 179785 w 551045"/>
                  <a:gd name="connsiteY105" fmla="*/ 50066 h 608697"/>
                  <a:gd name="connsiteX106" fmla="*/ 115534 w 551045"/>
                  <a:gd name="connsiteY106" fmla="*/ 423 h 608697"/>
                  <a:gd name="connsiteX107" fmla="*/ 115246 w 551045"/>
                  <a:gd name="connsiteY107" fmla="*/ 423 h 608697"/>
                  <a:gd name="connsiteX108" fmla="*/ 114958 w 551045"/>
                  <a:gd name="connsiteY108" fmla="*/ 423 h 608697"/>
                  <a:gd name="connsiteX109" fmla="*/ 114993 w 551045"/>
                  <a:gd name="connsiteY109" fmla="*/ 0 h 608697"/>
                  <a:gd name="connsiteX110" fmla="*/ 115281 w 551045"/>
                  <a:gd name="connsiteY110" fmla="*/ 0 h 608697"/>
                  <a:gd name="connsiteX111" fmla="*/ 115569 w 551045"/>
                  <a:gd name="connsiteY111" fmla="*/ 0 h 608697"/>
                  <a:gd name="connsiteX112" fmla="*/ 180152 w 551045"/>
                  <a:gd name="connsiteY112" fmla="*/ 49946 h 608697"/>
                  <a:gd name="connsiteX113" fmla="*/ 182341 w 551045"/>
                  <a:gd name="connsiteY113" fmla="*/ 66863 h 608697"/>
                  <a:gd name="connsiteX114" fmla="*/ 115685 w 551045"/>
                  <a:gd name="connsiteY114" fmla="*/ 133439 h 608697"/>
                  <a:gd name="connsiteX115" fmla="*/ 115397 w 551045"/>
                  <a:gd name="connsiteY115" fmla="*/ 133439 h 608697"/>
                  <a:gd name="connsiteX116" fmla="*/ 115109 w 551045"/>
                  <a:gd name="connsiteY116" fmla="*/ 133439 h 608697"/>
                  <a:gd name="connsiteX117" fmla="*/ 50526 w 551045"/>
                  <a:gd name="connsiteY117" fmla="*/ 83493 h 608697"/>
                  <a:gd name="connsiteX118" fmla="*/ 48337 w 551045"/>
                  <a:gd name="connsiteY118" fmla="*/ 66575 h 608697"/>
                  <a:gd name="connsiteX119" fmla="*/ 114993 w 551045"/>
                  <a:gd name="connsiteY119" fmla="*/ 0 h 60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551045" h="608697">
                    <a:moveTo>
                      <a:pt x="485820" y="430096"/>
                    </a:moveTo>
                    <a:cubicBezTo>
                      <a:pt x="520910" y="430096"/>
                      <a:pt x="549489" y="457699"/>
                      <a:pt x="550987" y="492317"/>
                    </a:cubicBezTo>
                    <a:cubicBezTo>
                      <a:pt x="550987" y="492375"/>
                      <a:pt x="551045" y="492432"/>
                      <a:pt x="551045" y="492490"/>
                    </a:cubicBezTo>
                    <a:cubicBezTo>
                      <a:pt x="551045" y="492950"/>
                      <a:pt x="551045" y="493353"/>
                      <a:pt x="550987" y="493813"/>
                    </a:cubicBezTo>
                    <a:cubicBezTo>
                      <a:pt x="551045" y="494273"/>
                      <a:pt x="551045" y="494733"/>
                      <a:pt x="551045" y="495193"/>
                    </a:cubicBezTo>
                    <a:cubicBezTo>
                      <a:pt x="551045" y="531134"/>
                      <a:pt x="521832" y="560289"/>
                      <a:pt x="485820" y="560289"/>
                    </a:cubicBezTo>
                    <a:cubicBezTo>
                      <a:pt x="454129" y="560289"/>
                      <a:pt x="427739" y="537747"/>
                      <a:pt x="421862" y="507902"/>
                    </a:cubicBezTo>
                    <a:cubicBezTo>
                      <a:pt x="420710" y="503474"/>
                      <a:pt x="420076" y="499046"/>
                      <a:pt x="420134" y="494560"/>
                    </a:cubicBezTo>
                    <a:cubicBezTo>
                      <a:pt x="420134" y="489385"/>
                      <a:pt x="421056" y="484152"/>
                      <a:pt x="422611" y="479034"/>
                    </a:cubicBezTo>
                    <a:cubicBezTo>
                      <a:pt x="429814" y="450913"/>
                      <a:pt x="455397" y="430096"/>
                      <a:pt x="485820" y="430096"/>
                    </a:cubicBezTo>
                    <a:close/>
                    <a:moveTo>
                      <a:pt x="485137" y="236253"/>
                    </a:moveTo>
                    <a:cubicBezTo>
                      <a:pt x="521537" y="236253"/>
                      <a:pt x="551045" y="265714"/>
                      <a:pt x="551045" y="302055"/>
                    </a:cubicBezTo>
                    <a:cubicBezTo>
                      <a:pt x="551045" y="338396"/>
                      <a:pt x="521537" y="367857"/>
                      <a:pt x="485137" y="367857"/>
                    </a:cubicBezTo>
                    <a:cubicBezTo>
                      <a:pt x="448737" y="367857"/>
                      <a:pt x="419229" y="338396"/>
                      <a:pt x="419229" y="302055"/>
                    </a:cubicBezTo>
                    <a:cubicBezTo>
                      <a:pt x="419229" y="265714"/>
                      <a:pt x="448737" y="236253"/>
                      <a:pt x="485137" y="236253"/>
                    </a:cubicBezTo>
                    <a:close/>
                    <a:moveTo>
                      <a:pt x="45513" y="160819"/>
                    </a:moveTo>
                    <a:lnTo>
                      <a:pt x="62048" y="160819"/>
                    </a:lnTo>
                    <a:lnTo>
                      <a:pt x="78583" y="243365"/>
                    </a:lnTo>
                    <a:lnTo>
                      <a:pt x="98228" y="243365"/>
                    </a:lnTo>
                    <a:lnTo>
                      <a:pt x="103356" y="187625"/>
                    </a:lnTo>
                    <a:cubicBezTo>
                      <a:pt x="103183" y="186647"/>
                      <a:pt x="102952" y="185612"/>
                      <a:pt x="102722" y="184634"/>
                    </a:cubicBezTo>
                    <a:cubicBezTo>
                      <a:pt x="100936" y="177386"/>
                      <a:pt x="97767" y="170483"/>
                      <a:pt x="94368" y="163293"/>
                    </a:cubicBezTo>
                    <a:cubicBezTo>
                      <a:pt x="94368" y="163293"/>
                      <a:pt x="93677" y="161855"/>
                      <a:pt x="93331" y="161107"/>
                    </a:cubicBezTo>
                    <a:lnTo>
                      <a:pt x="93389" y="161107"/>
                    </a:lnTo>
                    <a:cubicBezTo>
                      <a:pt x="93331" y="160992"/>
                      <a:pt x="93274" y="160877"/>
                      <a:pt x="93274" y="160819"/>
                    </a:cubicBezTo>
                    <a:lnTo>
                      <a:pt x="137347" y="160819"/>
                    </a:lnTo>
                    <a:cubicBezTo>
                      <a:pt x="137289" y="160877"/>
                      <a:pt x="137232" y="160992"/>
                      <a:pt x="137232" y="161107"/>
                    </a:cubicBezTo>
                    <a:lnTo>
                      <a:pt x="137404" y="161107"/>
                    </a:lnTo>
                    <a:cubicBezTo>
                      <a:pt x="137059" y="161855"/>
                      <a:pt x="136367" y="163293"/>
                      <a:pt x="136367" y="163293"/>
                    </a:cubicBezTo>
                    <a:cubicBezTo>
                      <a:pt x="132507" y="171576"/>
                      <a:pt x="128820" y="179514"/>
                      <a:pt x="127322" y="187913"/>
                    </a:cubicBezTo>
                    <a:lnTo>
                      <a:pt x="132450" y="243365"/>
                    </a:lnTo>
                    <a:lnTo>
                      <a:pt x="152038" y="243365"/>
                    </a:lnTo>
                    <a:lnTo>
                      <a:pt x="168630" y="160819"/>
                    </a:lnTo>
                    <a:lnTo>
                      <a:pt x="185165" y="160819"/>
                    </a:lnTo>
                    <a:cubicBezTo>
                      <a:pt x="210283" y="160819"/>
                      <a:pt x="230678" y="181125"/>
                      <a:pt x="230678" y="206263"/>
                    </a:cubicBezTo>
                    <a:lnTo>
                      <a:pt x="230678" y="338682"/>
                    </a:lnTo>
                    <a:cubicBezTo>
                      <a:pt x="230678" y="363820"/>
                      <a:pt x="210283" y="384125"/>
                      <a:pt x="185165" y="384125"/>
                    </a:cubicBezTo>
                    <a:lnTo>
                      <a:pt x="179346" y="384125"/>
                    </a:lnTo>
                    <a:lnTo>
                      <a:pt x="179346" y="576599"/>
                    </a:lnTo>
                    <a:cubicBezTo>
                      <a:pt x="179346" y="594316"/>
                      <a:pt x="165000" y="608697"/>
                      <a:pt x="147256" y="608697"/>
                    </a:cubicBezTo>
                    <a:cubicBezTo>
                      <a:pt x="130721" y="608697"/>
                      <a:pt x="117125" y="596215"/>
                      <a:pt x="115339" y="580223"/>
                    </a:cubicBezTo>
                    <a:cubicBezTo>
                      <a:pt x="113553" y="596215"/>
                      <a:pt x="99957" y="608697"/>
                      <a:pt x="83422" y="608697"/>
                    </a:cubicBezTo>
                    <a:cubicBezTo>
                      <a:pt x="65678" y="608697"/>
                      <a:pt x="51332" y="594316"/>
                      <a:pt x="51332" y="576599"/>
                    </a:cubicBezTo>
                    <a:lnTo>
                      <a:pt x="51332" y="384125"/>
                    </a:lnTo>
                    <a:lnTo>
                      <a:pt x="45513" y="384125"/>
                    </a:lnTo>
                    <a:cubicBezTo>
                      <a:pt x="20395" y="384125"/>
                      <a:pt x="0" y="363820"/>
                      <a:pt x="0" y="338682"/>
                    </a:cubicBezTo>
                    <a:lnTo>
                      <a:pt x="0" y="206263"/>
                    </a:lnTo>
                    <a:cubicBezTo>
                      <a:pt x="0" y="181125"/>
                      <a:pt x="20395" y="160819"/>
                      <a:pt x="45513" y="160819"/>
                    </a:cubicBezTo>
                    <a:close/>
                    <a:moveTo>
                      <a:pt x="400710" y="89618"/>
                    </a:moveTo>
                    <a:lnTo>
                      <a:pt x="400710" y="134086"/>
                    </a:lnTo>
                    <a:cubicBezTo>
                      <a:pt x="375702" y="134086"/>
                      <a:pt x="355362" y="154393"/>
                      <a:pt x="355362" y="179359"/>
                    </a:cubicBezTo>
                    <a:lnTo>
                      <a:pt x="355362" y="279857"/>
                    </a:lnTo>
                    <a:lnTo>
                      <a:pt x="401517" y="279857"/>
                    </a:lnTo>
                    <a:lnTo>
                      <a:pt x="401517" y="324325"/>
                    </a:lnTo>
                    <a:lnTo>
                      <a:pt x="355362" y="324325"/>
                    </a:lnTo>
                    <a:lnTo>
                      <a:pt x="355362" y="424823"/>
                    </a:lnTo>
                    <a:cubicBezTo>
                      <a:pt x="355362" y="449731"/>
                      <a:pt x="375702" y="470038"/>
                      <a:pt x="400710" y="470038"/>
                    </a:cubicBezTo>
                    <a:lnTo>
                      <a:pt x="400710" y="514563"/>
                    </a:lnTo>
                    <a:cubicBezTo>
                      <a:pt x="351155" y="514563"/>
                      <a:pt x="310820" y="474295"/>
                      <a:pt x="310820" y="424823"/>
                    </a:cubicBezTo>
                    <a:lnTo>
                      <a:pt x="310820" y="324325"/>
                    </a:lnTo>
                    <a:lnTo>
                      <a:pt x="270830" y="324325"/>
                    </a:lnTo>
                    <a:lnTo>
                      <a:pt x="270830" y="279857"/>
                    </a:lnTo>
                    <a:lnTo>
                      <a:pt x="310820" y="279857"/>
                    </a:lnTo>
                    <a:lnTo>
                      <a:pt x="310820" y="179359"/>
                    </a:lnTo>
                    <a:cubicBezTo>
                      <a:pt x="310820" y="129886"/>
                      <a:pt x="351155" y="89618"/>
                      <a:pt x="400710" y="89618"/>
                    </a:cubicBezTo>
                    <a:close/>
                    <a:moveTo>
                      <a:pt x="487441" y="44033"/>
                    </a:moveTo>
                    <a:cubicBezTo>
                      <a:pt x="487557" y="44090"/>
                      <a:pt x="487614" y="44090"/>
                      <a:pt x="487729" y="44148"/>
                    </a:cubicBezTo>
                    <a:cubicBezTo>
                      <a:pt x="521828" y="45471"/>
                      <a:pt x="549246" y="73030"/>
                      <a:pt x="550282" y="107206"/>
                    </a:cubicBezTo>
                    <a:cubicBezTo>
                      <a:pt x="550282" y="107436"/>
                      <a:pt x="550282" y="107667"/>
                      <a:pt x="550340" y="107897"/>
                    </a:cubicBezTo>
                    <a:cubicBezTo>
                      <a:pt x="550340" y="108184"/>
                      <a:pt x="550340" y="108472"/>
                      <a:pt x="550340" y="108760"/>
                    </a:cubicBezTo>
                    <a:cubicBezTo>
                      <a:pt x="550340" y="108875"/>
                      <a:pt x="550340" y="109047"/>
                      <a:pt x="550340" y="109220"/>
                    </a:cubicBezTo>
                    <a:cubicBezTo>
                      <a:pt x="550340" y="109393"/>
                      <a:pt x="550340" y="109508"/>
                      <a:pt x="550340" y="109680"/>
                    </a:cubicBezTo>
                    <a:cubicBezTo>
                      <a:pt x="550340" y="110371"/>
                      <a:pt x="550282" y="111119"/>
                      <a:pt x="550282" y="111867"/>
                    </a:cubicBezTo>
                    <a:cubicBezTo>
                      <a:pt x="550225" y="112384"/>
                      <a:pt x="550225" y="112902"/>
                      <a:pt x="550167" y="113420"/>
                    </a:cubicBezTo>
                    <a:cubicBezTo>
                      <a:pt x="550167" y="113593"/>
                      <a:pt x="550167" y="113765"/>
                      <a:pt x="550167" y="113938"/>
                    </a:cubicBezTo>
                    <a:cubicBezTo>
                      <a:pt x="547748" y="147653"/>
                      <a:pt x="519582" y="174349"/>
                      <a:pt x="485137" y="174349"/>
                    </a:cubicBezTo>
                    <a:cubicBezTo>
                      <a:pt x="484792" y="174349"/>
                      <a:pt x="484446" y="174292"/>
                      <a:pt x="484158" y="174292"/>
                    </a:cubicBezTo>
                    <a:cubicBezTo>
                      <a:pt x="478629" y="174579"/>
                      <a:pt x="473099" y="173716"/>
                      <a:pt x="467685" y="171933"/>
                    </a:cubicBezTo>
                    <a:cubicBezTo>
                      <a:pt x="440556" y="164396"/>
                      <a:pt x="420511" y="139828"/>
                      <a:pt x="419993" y="110428"/>
                    </a:cubicBezTo>
                    <a:cubicBezTo>
                      <a:pt x="419993" y="110313"/>
                      <a:pt x="419935" y="110198"/>
                      <a:pt x="419935" y="110083"/>
                    </a:cubicBezTo>
                    <a:cubicBezTo>
                      <a:pt x="419935" y="109910"/>
                      <a:pt x="419935" y="109795"/>
                      <a:pt x="419993" y="109680"/>
                    </a:cubicBezTo>
                    <a:cubicBezTo>
                      <a:pt x="419993" y="109508"/>
                      <a:pt x="419935" y="109335"/>
                      <a:pt x="419935" y="109220"/>
                    </a:cubicBezTo>
                    <a:cubicBezTo>
                      <a:pt x="419935" y="108990"/>
                      <a:pt x="419935" y="108760"/>
                      <a:pt x="419993" y="108530"/>
                    </a:cubicBezTo>
                    <a:cubicBezTo>
                      <a:pt x="419993" y="107839"/>
                      <a:pt x="419993" y="107206"/>
                      <a:pt x="419993" y="106516"/>
                    </a:cubicBezTo>
                    <a:cubicBezTo>
                      <a:pt x="421433" y="71822"/>
                      <a:pt x="450059" y="44090"/>
                      <a:pt x="485137" y="44090"/>
                    </a:cubicBezTo>
                    <a:cubicBezTo>
                      <a:pt x="485425" y="44090"/>
                      <a:pt x="485713" y="44090"/>
                      <a:pt x="486001" y="44090"/>
                    </a:cubicBezTo>
                    <a:cubicBezTo>
                      <a:pt x="486462" y="44090"/>
                      <a:pt x="486981" y="44033"/>
                      <a:pt x="487441" y="44033"/>
                    </a:cubicBezTo>
                    <a:close/>
                    <a:moveTo>
                      <a:pt x="114993" y="748"/>
                    </a:moveTo>
                    <a:lnTo>
                      <a:pt x="115281" y="748"/>
                    </a:lnTo>
                    <a:lnTo>
                      <a:pt x="115569" y="748"/>
                    </a:lnTo>
                    <a:cubicBezTo>
                      <a:pt x="145700" y="748"/>
                      <a:pt x="171913" y="21060"/>
                      <a:pt x="179403" y="50176"/>
                    </a:cubicBezTo>
                    <a:cubicBezTo>
                      <a:pt x="180843" y="55585"/>
                      <a:pt x="181534" y="61224"/>
                      <a:pt x="181534" y="66863"/>
                    </a:cubicBezTo>
                    <a:cubicBezTo>
                      <a:pt x="181534" y="103115"/>
                      <a:pt x="151980" y="132634"/>
                      <a:pt x="115685" y="132634"/>
                    </a:cubicBezTo>
                    <a:lnTo>
                      <a:pt x="115397" y="132634"/>
                    </a:lnTo>
                    <a:lnTo>
                      <a:pt x="115109" y="132634"/>
                    </a:lnTo>
                    <a:cubicBezTo>
                      <a:pt x="84978" y="132634"/>
                      <a:pt x="58765" y="112321"/>
                      <a:pt x="51275" y="83262"/>
                    </a:cubicBezTo>
                    <a:cubicBezTo>
                      <a:pt x="49835" y="77854"/>
                      <a:pt x="49144" y="72214"/>
                      <a:pt x="49144" y="66575"/>
                    </a:cubicBezTo>
                    <a:cubicBezTo>
                      <a:pt x="49144" y="30267"/>
                      <a:pt x="78698" y="748"/>
                      <a:pt x="114993" y="748"/>
                    </a:cubicBezTo>
                    <a:close/>
                    <a:moveTo>
                      <a:pt x="114958" y="423"/>
                    </a:moveTo>
                    <a:cubicBezTo>
                      <a:pt x="78366" y="423"/>
                      <a:pt x="48690" y="30047"/>
                      <a:pt x="48690" y="66575"/>
                    </a:cubicBezTo>
                    <a:cubicBezTo>
                      <a:pt x="48690" y="72385"/>
                      <a:pt x="49439" y="78022"/>
                      <a:pt x="50822" y="83372"/>
                    </a:cubicBezTo>
                    <a:cubicBezTo>
                      <a:pt x="58198" y="111904"/>
                      <a:pt x="84129" y="133015"/>
                      <a:pt x="115073" y="133015"/>
                    </a:cubicBezTo>
                    <a:cubicBezTo>
                      <a:pt x="115131" y="133015"/>
                      <a:pt x="115246" y="133015"/>
                      <a:pt x="115361" y="133015"/>
                    </a:cubicBezTo>
                    <a:cubicBezTo>
                      <a:pt x="115419" y="133015"/>
                      <a:pt x="115534" y="133015"/>
                      <a:pt x="115649" y="133015"/>
                    </a:cubicBezTo>
                    <a:cubicBezTo>
                      <a:pt x="152241" y="133015"/>
                      <a:pt x="181917" y="103391"/>
                      <a:pt x="181917" y="66863"/>
                    </a:cubicBezTo>
                    <a:cubicBezTo>
                      <a:pt x="181917" y="61053"/>
                      <a:pt x="181168" y="55415"/>
                      <a:pt x="179785" y="50066"/>
                    </a:cubicBezTo>
                    <a:cubicBezTo>
                      <a:pt x="172409" y="21534"/>
                      <a:pt x="146478" y="423"/>
                      <a:pt x="115534" y="423"/>
                    </a:cubicBezTo>
                    <a:cubicBezTo>
                      <a:pt x="115476" y="423"/>
                      <a:pt x="115361" y="423"/>
                      <a:pt x="115246" y="423"/>
                    </a:cubicBezTo>
                    <a:cubicBezTo>
                      <a:pt x="115188" y="423"/>
                      <a:pt x="115073" y="423"/>
                      <a:pt x="114958" y="423"/>
                    </a:cubicBezTo>
                    <a:close/>
                    <a:moveTo>
                      <a:pt x="114993" y="0"/>
                    </a:moveTo>
                    <a:lnTo>
                      <a:pt x="115281" y="0"/>
                    </a:lnTo>
                    <a:lnTo>
                      <a:pt x="115569" y="0"/>
                    </a:lnTo>
                    <a:cubicBezTo>
                      <a:pt x="146046" y="0"/>
                      <a:pt x="172605" y="20542"/>
                      <a:pt x="180152" y="49946"/>
                    </a:cubicBezTo>
                    <a:cubicBezTo>
                      <a:pt x="181592" y="55470"/>
                      <a:pt x="182341" y="61109"/>
                      <a:pt x="182341" y="66863"/>
                    </a:cubicBezTo>
                    <a:cubicBezTo>
                      <a:pt x="182341" y="103575"/>
                      <a:pt x="152441" y="133439"/>
                      <a:pt x="115685" y="133439"/>
                    </a:cubicBezTo>
                    <a:lnTo>
                      <a:pt x="115397" y="133439"/>
                    </a:lnTo>
                    <a:lnTo>
                      <a:pt x="115109" y="133439"/>
                    </a:lnTo>
                    <a:cubicBezTo>
                      <a:pt x="84632" y="133439"/>
                      <a:pt x="58073" y="112897"/>
                      <a:pt x="50526" y="83493"/>
                    </a:cubicBezTo>
                    <a:cubicBezTo>
                      <a:pt x="49086" y="77969"/>
                      <a:pt x="48337" y="72272"/>
                      <a:pt x="48337" y="66575"/>
                    </a:cubicBezTo>
                    <a:cubicBezTo>
                      <a:pt x="48337" y="29864"/>
                      <a:pt x="78237" y="0"/>
                      <a:pt x="1149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1" name="iṧļíḑè">
              <a:extLst>
                <a:ext uri="{FF2B5EF4-FFF2-40B4-BE49-F238E27FC236}">
                  <a16:creationId xmlns:a16="http://schemas.microsoft.com/office/drawing/2014/main" xmlns="" id="{799EE618-53CA-42DC-BDE5-BC8864D89CDA}"/>
                </a:ext>
              </a:extLst>
            </p:cNvPr>
            <p:cNvSpPr/>
            <p:nvPr/>
          </p:nvSpPr>
          <p:spPr>
            <a:xfrm>
              <a:off x="5120144" y="1609513"/>
              <a:ext cx="1937273" cy="5400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accent1"/>
                  </a:solidFill>
                </a:rPr>
                <a:t>... </a:t>
              </a:r>
              <a:r>
                <a:rPr lang="zh-CN" altLang="en-US" sz="1400" b="1" dirty="0">
                  <a:solidFill>
                    <a:schemeClr val="accent1"/>
                  </a:solidFill>
                </a:rPr>
                <a:t>￥ </a:t>
              </a:r>
              <a:r>
                <a:rPr lang="en-US" altLang="zh-CN" sz="1400" b="1" dirty="0">
                  <a:solidFill>
                    <a:schemeClr val="accent1"/>
                  </a:solidFill>
                </a:rPr>
                <a:t>| 54 %</a:t>
              </a:r>
            </a:p>
          </p:txBody>
        </p:sp>
        <p:sp>
          <p:nvSpPr>
            <p:cNvPr id="22" name="íṣlíďê">
              <a:extLst>
                <a:ext uri="{FF2B5EF4-FFF2-40B4-BE49-F238E27FC236}">
                  <a16:creationId xmlns:a16="http://schemas.microsoft.com/office/drawing/2014/main" xmlns="" id="{96E3E438-DE40-47E5-B4E2-F338FB6B5B6A}"/>
                </a:ext>
              </a:extLst>
            </p:cNvPr>
            <p:cNvSpPr/>
            <p:nvPr/>
          </p:nvSpPr>
          <p:spPr>
            <a:xfrm>
              <a:off x="7345563" y="1609513"/>
              <a:ext cx="1937273" cy="5400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... </a:t>
              </a:r>
              <a:r>
                <a:rPr lang="zh-CN" altLang="en-US" sz="1400" b="1" dirty="0">
                  <a:solidFill>
                    <a:schemeClr val="tx1"/>
                  </a:solidFill>
                </a:rPr>
                <a:t>￥ </a:t>
              </a:r>
              <a:r>
                <a:rPr lang="en-US" altLang="zh-CN" sz="1400" b="1" dirty="0">
                  <a:solidFill>
                    <a:schemeClr val="tx1"/>
                  </a:solidFill>
                </a:rPr>
                <a:t>| 27 %</a:t>
              </a:r>
            </a:p>
          </p:txBody>
        </p:sp>
        <p:sp>
          <p:nvSpPr>
            <p:cNvPr id="23" name="íšļíḋê">
              <a:extLst>
                <a:ext uri="{FF2B5EF4-FFF2-40B4-BE49-F238E27FC236}">
                  <a16:creationId xmlns:a16="http://schemas.microsoft.com/office/drawing/2014/main" xmlns="" id="{9AE2A6EC-9854-450F-B8E1-637FE7CDDA77}"/>
                </a:ext>
              </a:extLst>
            </p:cNvPr>
            <p:cNvSpPr/>
            <p:nvPr/>
          </p:nvSpPr>
          <p:spPr>
            <a:xfrm>
              <a:off x="9581627" y="1609513"/>
              <a:ext cx="1937273" cy="5400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... </a:t>
              </a:r>
              <a:r>
                <a:rPr lang="zh-CN" altLang="en-US" sz="1400" b="1" dirty="0">
                  <a:solidFill>
                    <a:schemeClr val="tx1"/>
                  </a:solidFill>
                </a:rPr>
                <a:t>￥ </a:t>
              </a:r>
              <a:r>
                <a:rPr lang="en-US" altLang="zh-CN" sz="1400" b="1" dirty="0">
                  <a:solidFill>
                    <a:schemeClr val="tx1"/>
                  </a:solidFill>
                </a:rPr>
                <a:t>| 27 %</a:t>
              </a:r>
            </a:p>
          </p:txBody>
        </p:sp>
        <p:sp>
          <p:nvSpPr>
            <p:cNvPr id="24" name="íṣļiḑé">
              <a:extLst>
                <a:ext uri="{FF2B5EF4-FFF2-40B4-BE49-F238E27FC236}">
                  <a16:creationId xmlns:a16="http://schemas.microsoft.com/office/drawing/2014/main" xmlns="" id="{A35EF394-420D-41DC-A4E1-7064F26D1EA0}"/>
                </a:ext>
              </a:extLst>
            </p:cNvPr>
            <p:cNvSpPr/>
            <p:nvPr/>
          </p:nvSpPr>
          <p:spPr>
            <a:xfrm>
              <a:off x="2884081" y="1609513"/>
              <a:ext cx="1937273" cy="5400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... </a:t>
              </a:r>
              <a:r>
                <a:rPr lang="zh-CN" altLang="en-US" sz="1400" b="1" dirty="0">
                  <a:solidFill>
                    <a:schemeClr val="tx1"/>
                  </a:solidFill>
                </a:rPr>
                <a:t>￥ </a:t>
              </a:r>
              <a:r>
                <a:rPr lang="en-US" altLang="zh-CN" sz="1400" b="1" dirty="0">
                  <a:solidFill>
                    <a:schemeClr val="tx1"/>
                  </a:solidFill>
                </a:rPr>
                <a:t>| 27 %</a:t>
              </a:r>
            </a:p>
          </p:txBody>
        </p:sp>
        <p:sp>
          <p:nvSpPr>
            <p:cNvPr id="25" name="ïṧḻîďê">
              <a:extLst>
                <a:ext uri="{FF2B5EF4-FFF2-40B4-BE49-F238E27FC236}">
                  <a16:creationId xmlns:a16="http://schemas.microsoft.com/office/drawing/2014/main" xmlns="" id="{45F012CE-B405-49B8-B62D-0267C8D5CD2E}"/>
                </a:ext>
              </a:extLst>
            </p:cNvPr>
            <p:cNvSpPr/>
            <p:nvPr/>
          </p:nvSpPr>
          <p:spPr>
            <a:xfrm>
              <a:off x="669953" y="1609513"/>
              <a:ext cx="1937273" cy="54006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... </a:t>
              </a:r>
              <a:r>
                <a:rPr lang="zh-CN" altLang="en-US" sz="1400" b="1" dirty="0">
                  <a:solidFill>
                    <a:schemeClr val="tx1"/>
                  </a:solidFill>
                </a:rPr>
                <a:t>￥ </a:t>
              </a:r>
              <a:r>
                <a:rPr lang="en-US" altLang="zh-CN" sz="1400" b="1" dirty="0">
                  <a:solidFill>
                    <a:schemeClr val="tx1"/>
                  </a:solidFill>
                </a:rPr>
                <a:t>| 27 %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845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67940" y="269192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23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86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E9A832D-C575-48C0-9972-FA02BFF8AF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15030"/>
            <a:ext cx="10850563" cy="4575925"/>
            <a:chOff x="669925" y="1315030"/>
            <a:chExt cx="10850563" cy="4575925"/>
          </a:xfrm>
        </p:grpSpPr>
        <p:sp>
          <p:nvSpPr>
            <p:cNvPr id="6" name="îšlide">
              <a:extLst>
                <a:ext uri="{FF2B5EF4-FFF2-40B4-BE49-F238E27FC236}">
                  <a16:creationId xmlns:a16="http://schemas.microsoft.com/office/drawing/2014/main" xmlns="" id="{21BBAD2B-A7FF-4858-861C-584CAE0AFBA4}"/>
                </a:ext>
              </a:extLst>
            </p:cNvPr>
            <p:cNvSpPr/>
            <p:nvPr/>
          </p:nvSpPr>
          <p:spPr bwMode="auto">
            <a:xfrm>
              <a:off x="1750129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i$ḷíḋe">
              <a:extLst>
                <a:ext uri="{FF2B5EF4-FFF2-40B4-BE49-F238E27FC236}">
                  <a16:creationId xmlns:a16="http://schemas.microsoft.com/office/drawing/2014/main" xmlns="" id="{805B315B-ECF2-44A1-A970-43F00DF3F7BE}"/>
                </a:ext>
              </a:extLst>
            </p:cNvPr>
            <p:cNvSpPr txBox="1"/>
            <p:nvPr/>
          </p:nvSpPr>
          <p:spPr bwMode="auto">
            <a:xfrm>
              <a:off x="1750129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" name="îṣļíďê">
              <a:extLst>
                <a:ext uri="{FF2B5EF4-FFF2-40B4-BE49-F238E27FC236}">
                  <a16:creationId xmlns:a16="http://schemas.microsoft.com/office/drawing/2014/main" xmlns="" id="{F92CED08-0DA2-4525-8748-B5D6ED813C9F}"/>
                </a:ext>
              </a:extLst>
            </p:cNvPr>
            <p:cNvSpPr/>
            <p:nvPr/>
          </p:nvSpPr>
          <p:spPr>
            <a:xfrm flipV="1">
              <a:off x="2523423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šḻidé">
              <a:extLst>
                <a:ext uri="{FF2B5EF4-FFF2-40B4-BE49-F238E27FC236}">
                  <a16:creationId xmlns:a16="http://schemas.microsoft.com/office/drawing/2014/main" xmlns="" id="{C1B2B0A3-088F-4DC6-A59C-D5E370BB4B12}"/>
                </a:ext>
              </a:extLst>
            </p:cNvPr>
            <p:cNvSpPr/>
            <p:nvPr/>
          </p:nvSpPr>
          <p:spPr>
            <a:xfrm>
              <a:off x="2307064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šḷíḑè">
              <a:extLst>
                <a:ext uri="{FF2B5EF4-FFF2-40B4-BE49-F238E27FC236}">
                  <a16:creationId xmlns:a16="http://schemas.microsoft.com/office/drawing/2014/main" xmlns="" id="{AA853199-D090-47D8-92E9-CF4AAFD9FBA3}"/>
                </a:ext>
              </a:extLst>
            </p:cNvPr>
            <p:cNvSpPr/>
            <p:nvPr/>
          </p:nvSpPr>
          <p:spPr>
            <a:xfrm>
              <a:off x="2390885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íṡḷïḑé">
              <a:extLst>
                <a:ext uri="{FF2B5EF4-FFF2-40B4-BE49-F238E27FC236}">
                  <a16:creationId xmlns:a16="http://schemas.microsoft.com/office/drawing/2014/main" xmlns="" id="{7E35E674-A066-468A-BB84-9B5CA4E62C12}"/>
                </a:ext>
              </a:extLst>
            </p:cNvPr>
            <p:cNvSpPr/>
            <p:nvPr/>
          </p:nvSpPr>
          <p:spPr bwMode="auto">
            <a:xfrm>
              <a:off x="2626380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ṧ1íḑé">
              <a:extLst>
                <a:ext uri="{FF2B5EF4-FFF2-40B4-BE49-F238E27FC236}">
                  <a16:creationId xmlns:a16="http://schemas.microsoft.com/office/drawing/2014/main" xmlns="" id="{9DB96A7F-3673-47E6-BEC3-BB0FB15815A0}"/>
                </a:ext>
              </a:extLst>
            </p:cNvPr>
            <p:cNvSpPr/>
            <p:nvPr/>
          </p:nvSpPr>
          <p:spPr bwMode="auto">
            <a:xfrm>
              <a:off x="4282358" y="5283769"/>
              <a:ext cx="3691440" cy="607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</p:txBody>
        </p:sp>
        <p:sp>
          <p:nvSpPr>
            <p:cNvPr id="13" name="ïsḷídé">
              <a:extLst>
                <a:ext uri="{FF2B5EF4-FFF2-40B4-BE49-F238E27FC236}">
                  <a16:creationId xmlns:a16="http://schemas.microsoft.com/office/drawing/2014/main" xmlns="" id="{F1515E0F-5A3B-4BA0-A30D-7DDF4E59B7B0}"/>
                </a:ext>
              </a:extLst>
            </p:cNvPr>
            <p:cNvSpPr txBox="1"/>
            <p:nvPr/>
          </p:nvSpPr>
          <p:spPr bwMode="auto">
            <a:xfrm>
              <a:off x="4282358" y="4932630"/>
              <a:ext cx="369144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íšlîḋe">
              <a:extLst>
                <a:ext uri="{FF2B5EF4-FFF2-40B4-BE49-F238E27FC236}">
                  <a16:creationId xmlns:a16="http://schemas.microsoft.com/office/drawing/2014/main" xmlns="" id="{9C3975EC-2141-4699-96FC-47D21C285597}"/>
                </a:ext>
              </a:extLst>
            </p:cNvPr>
            <p:cNvSpPr/>
            <p:nvPr/>
          </p:nvSpPr>
          <p:spPr>
            <a:xfrm flipV="1">
              <a:off x="5803417" y="3120087"/>
              <a:ext cx="649323" cy="946150"/>
            </a:xfrm>
            <a:prstGeom prst="trapezoid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ḷîḓe">
              <a:extLst>
                <a:ext uri="{FF2B5EF4-FFF2-40B4-BE49-F238E27FC236}">
                  <a16:creationId xmlns:a16="http://schemas.microsoft.com/office/drawing/2014/main" xmlns="" id="{A7B83B27-31ED-4BA4-80D6-B4FE5D9CA8B3}"/>
                </a:ext>
              </a:extLst>
            </p:cNvPr>
            <p:cNvSpPr/>
            <p:nvPr/>
          </p:nvSpPr>
          <p:spPr>
            <a:xfrm>
              <a:off x="5587058" y="3593162"/>
              <a:ext cx="1082040" cy="108204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şļídê">
              <a:extLst>
                <a:ext uri="{FF2B5EF4-FFF2-40B4-BE49-F238E27FC236}">
                  <a16:creationId xmlns:a16="http://schemas.microsoft.com/office/drawing/2014/main" xmlns="" id="{39D0C604-A9B5-4F27-A886-273FCE9FD789}"/>
                </a:ext>
              </a:extLst>
            </p:cNvPr>
            <p:cNvSpPr/>
            <p:nvPr/>
          </p:nvSpPr>
          <p:spPr bwMode="auto">
            <a:xfrm>
              <a:off x="5906374" y="3932081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íṣḻiḑe">
              <a:extLst>
                <a:ext uri="{FF2B5EF4-FFF2-40B4-BE49-F238E27FC236}">
                  <a16:creationId xmlns:a16="http://schemas.microsoft.com/office/drawing/2014/main" xmlns="" id="{FAA3FA55-6830-4D88-9349-F74B1939720B}"/>
                </a:ext>
              </a:extLst>
            </p:cNvPr>
            <p:cNvSpPr/>
            <p:nvPr/>
          </p:nvSpPr>
          <p:spPr>
            <a:xfrm>
              <a:off x="5670879" y="1315036"/>
              <a:ext cx="914400" cy="2084451"/>
            </a:xfrm>
            <a:custGeom>
              <a:avLst/>
              <a:gdLst>
                <a:gd name="connsiteX0" fmla="*/ 0 w 914400"/>
                <a:gd name="connsiteY0" fmla="*/ 0 h 2084451"/>
                <a:gd name="connsiteX1" fmla="*/ 914400 w 914400"/>
                <a:gd name="connsiteY1" fmla="*/ 0 h 2084451"/>
                <a:gd name="connsiteX2" fmla="*/ 914400 w 914400"/>
                <a:gd name="connsiteY2" fmla="*/ 533678 h 2084451"/>
                <a:gd name="connsiteX3" fmla="*/ 914400 w 914400"/>
                <a:gd name="connsiteY3" fmla="*/ 601755 h 2084451"/>
                <a:gd name="connsiteX4" fmla="*/ 914400 w 914400"/>
                <a:gd name="connsiteY4" fmla="*/ 1627251 h 2084451"/>
                <a:gd name="connsiteX5" fmla="*/ 457200 w 914400"/>
                <a:gd name="connsiteY5" fmla="*/ 2084451 h 2084451"/>
                <a:gd name="connsiteX6" fmla="*/ 0 w 914400"/>
                <a:gd name="connsiteY6" fmla="*/ 1627251 h 2084451"/>
                <a:gd name="connsiteX7" fmla="*/ 0 w 914400"/>
                <a:gd name="connsiteY7" fmla="*/ 601755 h 2084451"/>
                <a:gd name="connsiteX8" fmla="*/ 0 w 914400"/>
                <a:gd name="connsiteY8" fmla="*/ 533678 h 208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2084451">
                  <a:moveTo>
                    <a:pt x="0" y="0"/>
                  </a:moveTo>
                  <a:lnTo>
                    <a:pt x="914400" y="0"/>
                  </a:lnTo>
                  <a:lnTo>
                    <a:pt x="914400" y="533678"/>
                  </a:lnTo>
                  <a:lnTo>
                    <a:pt x="914400" y="601755"/>
                  </a:lnTo>
                  <a:lnTo>
                    <a:pt x="914400" y="1627251"/>
                  </a:lnTo>
                  <a:cubicBezTo>
                    <a:pt x="914400" y="1879756"/>
                    <a:pt x="709705" y="2084451"/>
                    <a:pt x="457200" y="2084451"/>
                  </a:cubicBezTo>
                  <a:cubicBezTo>
                    <a:pt x="204695" y="2084451"/>
                    <a:pt x="0" y="1879756"/>
                    <a:pt x="0" y="1627251"/>
                  </a:cubicBezTo>
                  <a:lnTo>
                    <a:pt x="0" y="601755"/>
                  </a:lnTo>
                  <a:lnTo>
                    <a:pt x="0" y="5336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18" name="îşľíde">
              <a:extLst>
                <a:ext uri="{FF2B5EF4-FFF2-40B4-BE49-F238E27FC236}">
                  <a16:creationId xmlns:a16="http://schemas.microsoft.com/office/drawing/2014/main" xmlns="" id="{E965E6F7-5EA4-4C5D-B328-8FA330767CB5}"/>
                </a:ext>
              </a:extLst>
            </p:cNvPr>
            <p:cNvSpPr/>
            <p:nvPr/>
          </p:nvSpPr>
          <p:spPr bwMode="auto">
            <a:xfrm>
              <a:off x="8310116" y="4344772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Sḷiḓé">
              <a:extLst>
                <a:ext uri="{FF2B5EF4-FFF2-40B4-BE49-F238E27FC236}">
                  <a16:creationId xmlns:a16="http://schemas.microsoft.com/office/drawing/2014/main" xmlns="" id="{A230E739-B362-434D-B50A-861CD2960614}"/>
                </a:ext>
              </a:extLst>
            </p:cNvPr>
            <p:cNvSpPr txBox="1"/>
            <p:nvPr/>
          </p:nvSpPr>
          <p:spPr bwMode="auto">
            <a:xfrm>
              <a:off x="8310116" y="3993633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0" name="iṧ1îḓê">
              <a:extLst>
                <a:ext uri="{FF2B5EF4-FFF2-40B4-BE49-F238E27FC236}">
                  <a16:creationId xmlns:a16="http://schemas.microsoft.com/office/drawing/2014/main" xmlns="" id="{3EFFC4F7-48B0-442D-B6BD-AB1279C7DCF6}"/>
                </a:ext>
              </a:extLst>
            </p:cNvPr>
            <p:cNvSpPr/>
            <p:nvPr/>
          </p:nvSpPr>
          <p:spPr>
            <a:xfrm flipV="1">
              <a:off x="9083410" y="2215390"/>
              <a:ext cx="649323" cy="946150"/>
            </a:xfrm>
            <a:prstGeom prst="trapezoid">
              <a:avLst/>
            </a:prstGeom>
            <a:solidFill>
              <a:schemeClr val="bg1"/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ḻïdé">
              <a:extLst>
                <a:ext uri="{FF2B5EF4-FFF2-40B4-BE49-F238E27FC236}">
                  <a16:creationId xmlns:a16="http://schemas.microsoft.com/office/drawing/2014/main" xmlns="" id="{C1208469-4CD2-49A6-8466-893EEF45F7D8}"/>
                </a:ext>
              </a:extLst>
            </p:cNvPr>
            <p:cNvSpPr/>
            <p:nvPr/>
          </p:nvSpPr>
          <p:spPr>
            <a:xfrm>
              <a:off x="8867051" y="2688465"/>
              <a:ext cx="1082040" cy="108204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ṣ1ïďé">
              <a:extLst>
                <a:ext uri="{FF2B5EF4-FFF2-40B4-BE49-F238E27FC236}">
                  <a16:creationId xmlns:a16="http://schemas.microsoft.com/office/drawing/2014/main" xmlns="" id="{4E85A4C0-7186-4971-9490-B37C770F4B30}"/>
                </a:ext>
              </a:extLst>
            </p:cNvPr>
            <p:cNvSpPr/>
            <p:nvPr/>
          </p:nvSpPr>
          <p:spPr>
            <a:xfrm>
              <a:off x="8950872" y="1315030"/>
              <a:ext cx="914400" cy="1179760"/>
            </a:xfrm>
            <a:custGeom>
              <a:avLst/>
              <a:gdLst>
                <a:gd name="connsiteX0" fmla="*/ 0 w 914400"/>
                <a:gd name="connsiteY0" fmla="*/ 0 h 1179760"/>
                <a:gd name="connsiteX1" fmla="*/ 914400 w 914400"/>
                <a:gd name="connsiteY1" fmla="*/ 0 h 1179760"/>
                <a:gd name="connsiteX2" fmla="*/ 914400 w 914400"/>
                <a:gd name="connsiteY2" fmla="*/ 722560 h 1179760"/>
                <a:gd name="connsiteX3" fmla="*/ 457200 w 914400"/>
                <a:gd name="connsiteY3" fmla="*/ 1179760 h 1179760"/>
                <a:gd name="connsiteX4" fmla="*/ 0 w 914400"/>
                <a:gd name="connsiteY4" fmla="*/ 722560 h 1179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179760">
                  <a:moveTo>
                    <a:pt x="0" y="0"/>
                  </a:moveTo>
                  <a:lnTo>
                    <a:pt x="914400" y="0"/>
                  </a:lnTo>
                  <a:lnTo>
                    <a:pt x="914400" y="722560"/>
                  </a:lnTo>
                  <a:cubicBezTo>
                    <a:pt x="914400" y="975065"/>
                    <a:pt x="709705" y="1179760"/>
                    <a:pt x="457200" y="1179760"/>
                  </a:cubicBezTo>
                  <a:cubicBezTo>
                    <a:pt x="204695" y="1179760"/>
                    <a:pt x="0" y="975065"/>
                    <a:pt x="0" y="722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3" name="îṡlidè">
              <a:extLst>
                <a:ext uri="{FF2B5EF4-FFF2-40B4-BE49-F238E27FC236}">
                  <a16:creationId xmlns:a16="http://schemas.microsoft.com/office/drawing/2014/main" xmlns="" id="{723D1ABA-A509-414B-913F-44BD54851A9C}"/>
                </a:ext>
              </a:extLst>
            </p:cNvPr>
            <p:cNvSpPr/>
            <p:nvPr/>
          </p:nvSpPr>
          <p:spPr bwMode="auto">
            <a:xfrm>
              <a:off x="9186367" y="3027384"/>
              <a:ext cx="443408" cy="404203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2A9AEF3C-1B57-48CA-AFA9-161A37C86F4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1315036"/>
              <a:ext cx="10850563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602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89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5E1EF12-5D6B-4D41-8B98-8CA17B71E4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5691"/>
            <a:ext cx="10858500" cy="4334131"/>
            <a:chOff x="660400" y="1165691"/>
            <a:chExt cx="10858500" cy="433413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9BABC5A-77D1-47C8-ACE8-8374592C28F4}"/>
                </a:ext>
              </a:extLst>
            </p:cNvPr>
            <p:cNvCxnSpPr>
              <a:cxnSpLocks/>
              <a:stCxn id="24" idx="1"/>
            </p:cNvCxnSpPr>
            <p:nvPr/>
          </p:nvCxnSpPr>
          <p:spPr>
            <a:xfrm>
              <a:off x="7354774" y="2407436"/>
              <a:ext cx="4164126" cy="629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ŝļîḑé">
              <a:extLst>
                <a:ext uri="{FF2B5EF4-FFF2-40B4-BE49-F238E27FC236}">
                  <a16:creationId xmlns:a16="http://schemas.microsoft.com/office/drawing/2014/main" xmlns="" id="{C2646A5E-87EF-4EFA-89B6-41024E8CEFBC}"/>
                </a:ext>
              </a:extLst>
            </p:cNvPr>
            <p:cNvSpPr/>
            <p:nvPr/>
          </p:nvSpPr>
          <p:spPr>
            <a:xfrm rot="2588825">
              <a:off x="4307930" y="1851863"/>
              <a:ext cx="3519280" cy="3519280"/>
            </a:xfrm>
            <a:prstGeom prst="chord">
              <a:avLst>
                <a:gd name="adj1" fmla="val 5518223"/>
                <a:gd name="adj2" fmla="val 1609216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ṣḻíḍê">
              <a:extLst>
                <a:ext uri="{FF2B5EF4-FFF2-40B4-BE49-F238E27FC236}">
                  <a16:creationId xmlns:a16="http://schemas.microsoft.com/office/drawing/2014/main" xmlns="" id="{DADE75B6-9987-41EB-B318-A3EA152EE02E}"/>
                </a:ext>
              </a:extLst>
            </p:cNvPr>
            <p:cNvGrpSpPr/>
            <p:nvPr/>
          </p:nvGrpSpPr>
          <p:grpSpPr>
            <a:xfrm>
              <a:off x="4352090" y="1893257"/>
              <a:ext cx="3519280" cy="3519280"/>
              <a:chOff x="4352090" y="1893257"/>
              <a:chExt cx="3519280" cy="3519280"/>
            </a:xfrm>
          </p:grpSpPr>
          <p:sp>
            <p:nvSpPr>
              <p:cNvPr id="24" name="îS1ïdè">
                <a:extLst>
                  <a:ext uri="{FF2B5EF4-FFF2-40B4-BE49-F238E27FC236}">
                    <a16:creationId xmlns:a16="http://schemas.microsoft.com/office/drawing/2014/main" xmlns="" id="{65595D49-1DDB-4057-8744-0C5515788605}"/>
                  </a:ext>
                </a:extLst>
              </p:cNvPr>
              <p:cNvSpPr/>
              <p:nvPr/>
            </p:nvSpPr>
            <p:spPr>
              <a:xfrm rot="2588825" flipH="1">
                <a:off x="4352090" y="1893257"/>
                <a:ext cx="3519280" cy="3519280"/>
              </a:xfrm>
              <a:prstGeom prst="chord">
                <a:avLst>
                  <a:gd name="adj1" fmla="val 5518223"/>
                  <a:gd name="adj2" fmla="val 16092163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ŝḻiḋé">
                <a:extLst>
                  <a:ext uri="{FF2B5EF4-FFF2-40B4-BE49-F238E27FC236}">
                    <a16:creationId xmlns:a16="http://schemas.microsoft.com/office/drawing/2014/main" xmlns="" id="{1B3E2704-2F0B-4724-9D37-D5630561A105}"/>
                  </a:ext>
                </a:extLst>
              </p:cNvPr>
              <p:cNvSpPr/>
              <p:nvPr/>
            </p:nvSpPr>
            <p:spPr>
              <a:xfrm>
                <a:off x="5968829" y="3507265"/>
                <a:ext cx="1124563" cy="112456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ŝḻîḍé">
                <a:extLst>
                  <a:ext uri="{FF2B5EF4-FFF2-40B4-BE49-F238E27FC236}">
                    <a16:creationId xmlns:a16="http://schemas.microsoft.com/office/drawing/2014/main" xmlns="" id="{549DE273-9561-438B-9A67-38398B2224C3}"/>
                  </a:ext>
                </a:extLst>
              </p:cNvPr>
              <p:cNvSpPr/>
              <p:nvPr/>
            </p:nvSpPr>
            <p:spPr>
              <a:xfrm>
                <a:off x="5123206" y="2660330"/>
                <a:ext cx="1124563" cy="1124563"/>
              </a:xfrm>
              <a:prstGeom prst="ellipse">
                <a:avLst/>
              </a:prstGeom>
              <a:solidFill>
                <a:schemeClr val="accent1"/>
              </a:solidFill>
              <a:ln w="1143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ś1iḑè">
                <a:extLst>
                  <a:ext uri="{FF2B5EF4-FFF2-40B4-BE49-F238E27FC236}">
                    <a16:creationId xmlns:a16="http://schemas.microsoft.com/office/drawing/2014/main" xmlns="" id="{6D68400D-ED32-43EE-B164-05FBEA338E24}"/>
                  </a:ext>
                </a:extLst>
              </p:cNvPr>
              <p:cNvSpPr/>
              <p:nvPr/>
            </p:nvSpPr>
            <p:spPr bwMode="auto">
              <a:xfrm>
                <a:off x="6309490" y="3856342"/>
                <a:ext cx="443240" cy="426410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</p:sp>
          <p:sp>
            <p:nvSpPr>
              <p:cNvPr id="28" name="íSḷïďe">
                <a:extLst>
                  <a:ext uri="{FF2B5EF4-FFF2-40B4-BE49-F238E27FC236}">
                    <a16:creationId xmlns:a16="http://schemas.microsoft.com/office/drawing/2014/main" xmlns="" id="{6A99AE37-5356-4152-AB34-2932BAE55F4D}"/>
                  </a:ext>
                </a:extLst>
              </p:cNvPr>
              <p:cNvSpPr/>
              <p:nvPr/>
            </p:nvSpPr>
            <p:spPr bwMode="auto">
              <a:xfrm>
                <a:off x="5463870" y="3001409"/>
                <a:ext cx="443236" cy="44240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íSļíḍê">
              <a:extLst>
                <a:ext uri="{FF2B5EF4-FFF2-40B4-BE49-F238E27FC236}">
                  <a16:creationId xmlns:a16="http://schemas.microsoft.com/office/drawing/2014/main" xmlns="" id="{B6B654B0-514B-47FD-A876-8CBA2EB3CCEC}"/>
                </a:ext>
              </a:extLst>
            </p:cNvPr>
            <p:cNvSpPr/>
            <p:nvPr/>
          </p:nvSpPr>
          <p:spPr bwMode="auto">
            <a:xfrm>
              <a:off x="673100" y="182685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şļïďe">
              <a:extLst>
                <a:ext uri="{FF2B5EF4-FFF2-40B4-BE49-F238E27FC236}">
                  <a16:creationId xmlns:a16="http://schemas.microsoft.com/office/drawing/2014/main" xmlns="" id="{527CBE48-9756-45C0-BED9-54B25E676910}"/>
                </a:ext>
              </a:extLst>
            </p:cNvPr>
            <p:cNvSpPr txBox="1"/>
            <p:nvPr/>
          </p:nvSpPr>
          <p:spPr bwMode="auto">
            <a:xfrm>
              <a:off x="673100" y="1165691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AFDD43F-4ECC-41DD-B2CF-C41DE5AC8FAF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660400" y="4851124"/>
              <a:ext cx="4160368" cy="207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ṩ1ïdè">
              <a:extLst>
                <a:ext uri="{FF2B5EF4-FFF2-40B4-BE49-F238E27FC236}">
                  <a16:creationId xmlns:a16="http://schemas.microsoft.com/office/drawing/2014/main" xmlns="" id="{3BCC4C59-A262-4E7E-A633-2782F05A9B66}"/>
                </a:ext>
              </a:extLst>
            </p:cNvPr>
            <p:cNvSpPr/>
            <p:nvPr/>
          </p:nvSpPr>
          <p:spPr bwMode="auto">
            <a:xfrm>
              <a:off x="673100" y="286719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sliḓè">
              <a:extLst>
                <a:ext uri="{FF2B5EF4-FFF2-40B4-BE49-F238E27FC236}">
                  <a16:creationId xmlns:a16="http://schemas.microsoft.com/office/drawing/2014/main" xmlns="" id="{08DFA8A6-E2C3-40E1-A7F1-0F5F2728AA87}"/>
                </a:ext>
              </a:extLst>
            </p:cNvPr>
            <p:cNvSpPr/>
            <p:nvPr/>
          </p:nvSpPr>
          <p:spPr bwMode="auto">
            <a:xfrm>
              <a:off x="673100" y="3907537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271DC86-0946-4510-B9F1-60DCC11503CB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7484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3A06A88-A180-4FC9-96C2-CF5888F6F195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09173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śľîḑê">
              <a:extLst>
                <a:ext uri="{FF2B5EF4-FFF2-40B4-BE49-F238E27FC236}">
                  <a16:creationId xmlns:a16="http://schemas.microsoft.com/office/drawing/2014/main" xmlns="" id="{45D35EB0-8B6D-4D65-BB07-AE643B59B93F}"/>
                </a:ext>
              </a:extLst>
            </p:cNvPr>
            <p:cNvSpPr/>
            <p:nvPr/>
          </p:nvSpPr>
          <p:spPr bwMode="auto">
            <a:xfrm>
              <a:off x="8069781" y="253892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îSḷïḓè">
              <a:extLst>
                <a:ext uri="{FF2B5EF4-FFF2-40B4-BE49-F238E27FC236}">
                  <a16:creationId xmlns:a16="http://schemas.microsoft.com/office/drawing/2014/main" xmlns="" id="{596E4841-B948-4700-883B-20C88C24EC90}"/>
                </a:ext>
              </a:extLst>
            </p:cNvPr>
            <p:cNvSpPr txBox="1"/>
            <p:nvPr/>
          </p:nvSpPr>
          <p:spPr bwMode="auto">
            <a:xfrm>
              <a:off x="8069781" y="1877763"/>
              <a:ext cx="3437173" cy="43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89B96DF-BCE5-4CDF-9ABD-27ABD643604A}"/>
                </a:ext>
              </a:extLst>
            </p:cNvPr>
            <p:cNvCxnSpPr>
              <a:cxnSpLocks/>
            </p:cNvCxnSpPr>
            <p:nvPr/>
          </p:nvCxnSpPr>
          <p:spPr>
            <a:xfrm>
              <a:off x="5968829" y="5499822"/>
              <a:ext cx="55381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ṧlïdè">
              <a:extLst>
                <a:ext uri="{FF2B5EF4-FFF2-40B4-BE49-F238E27FC236}">
                  <a16:creationId xmlns:a16="http://schemas.microsoft.com/office/drawing/2014/main" xmlns="" id="{82AC5F88-6530-495B-8A6F-220EFDEEB1DD}"/>
                </a:ext>
              </a:extLst>
            </p:cNvPr>
            <p:cNvSpPr/>
            <p:nvPr/>
          </p:nvSpPr>
          <p:spPr bwMode="auto">
            <a:xfrm>
              <a:off x="8069781" y="3579269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slïḑe">
              <a:extLst>
                <a:ext uri="{FF2B5EF4-FFF2-40B4-BE49-F238E27FC236}">
                  <a16:creationId xmlns:a16="http://schemas.microsoft.com/office/drawing/2014/main" xmlns="" id="{7DD5E3D1-BE9C-44CB-B27F-4F40ACA13E57}"/>
                </a:ext>
              </a:extLst>
            </p:cNvPr>
            <p:cNvSpPr/>
            <p:nvPr/>
          </p:nvSpPr>
          <p:spPr bwMode="auto">
            <a:xfrm>
              <a:off x="8069781" y="4618038"/>
              <a:ext cx="3437173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81F28E9-25D0-40AD-81BB-A3547477168B}"/>
                </a:ext>
              </a:extLst>
            </p:cNvPr>
            <p:cNvCxnSpPr>
              <a:cxnSpLocks/>
            </p:cNvCxnSpPr>
            <p:nvPr/>
          </p:nvCxnSpPr>
          <p:spPr>
            <a:xfrm>
              <a:off x="7740713" y="4460545"/>
              <a:ext cx="376624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D8E1F32-4DBA-4635-8056-0395D0D548C4}"/>
                </a:ext>
              </a:extLst>
            </p:cNvPr>
            <p:cNvCxnSpPr>
              <a:cxnSpLocks/>
            </p:cNvCxnSpPr>
            <p:nvPr/>
          </p:nvCxnSpPr>
          <p:spPr>
            <a:xfrm>
              <a:off x="8057081" y="3421245"/>
              <a:ext cx="344987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B33D610-03B6-4D19-84D4-92D854F86622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1714249"/>
              <a:ext cx="524670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3983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2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3EC32E-17A2-42A9-80F0-7C79482F33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51503"/>
            <a:ext cx="10862200" cy="3961394"/>
            <a:chOff x="660400" y="1651503"/>
            <a:chExt cx="10862200" cy="3961394"/>
          </a:xfrm>
        </p:grpSpPr>
        <p:sp>
          <p:nvSpPr>
            <p:cNvPr id="6" name="ïśliḑe">
              <a:extLst>
                <a:ext uri="{FF2B5EF4-FFF2-40B4-BE49-F238E27FC236}">
                  <a16:creationId xmlns:a16="http://schemas.microsoft.com/office/drawing/2014/main" xmlns="" id="{EE7CCDE4-FB9A-4C54-9BB0-3A683625662A}"/>
                </a:ext>
              </a:extLst>
            </p:cNvPr>
            <p:cNvSpPr/>
            <p:nvPr/>
          </p:nvSpPr>
          <p:spPr>
            <a:xfrm>
              <a:off x="4276661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şľîḋê">
              <a:extLst>
                <a:ext uri="{FF2B5EF4-FFF2-40B4-BE49-F238E27FC236}">
                  <a16:creationId xmlns:a16="http://schemas.microsoft.com/office/drawing/2014/main" xmlns="" id="{B8B8E24D-6832-4399-A50D-61C1F24E0E43}"/>
                </a:ext>
              </a:extLst>
            </p:cNvPr>
            <p:cNvSpPr/>
            <p:nvPr/>
          </p:nvSpPr>
          <p:spPr>
            <a:xfrm flipV="1">
              <a:off x="6088482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šḷïḓè">
              <a:extLst>
                <a:ext uri="{FF2B5EF4-FFF2-40B4-BE49-F238E27FC236}">
                  <a16:creationId xmlns:a16="http://schemas.microsoft.com/office/drawing/2014/main" xmlns="" id="{EFD9B64B-1AB0-4FD9-B6FE-6F22203638A2}"/>
                </a:ext>
              </a:extLst>
            </p:cNvPr>
            <p:cNvSpPr/>
            <p:nvPr/>
          </p:nvSpPr>
          <p:spPr>
            <a:xfrm>
              <a:off x="7900855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ṩḻïdé">
              <a:extLst>
                <a:ext uri="{FF2B5EF4-FFF2-40B4-BE49-F238E27FC236}">
                  <a16:creationId xmlns:a16="http://schemas.microsoft.com/office/drawing/2014/main" xmlns="" id="{6CCAF9F5-D665-4B30-9ACA-67A389CEA3A8}"/>
                </a:ext>
              </a:extLst>
            </p:cNvPr>
            <p:cNvSpPr/>
            <p:nvPr/>
          </p:nvSpPr>
          <p:spPr>
            <a:xfrm flipV="1">
              <a:off x="9710779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ŝḷidê">
              <a:extLst>
                <a:ext uri="{FF2B5EF4-FFF2-40B4-BE49-F238E27FC236}">
                  <a16:creationId xmlns:a16="http://schemas.microsoft.com/office/drawing/2014/main" xmlns="" id="{A4529D01-1858-4B4B-A5C8-6EB150EE09E9}"/>
                </a:ext>
              </a:extLst>
            </p:cNvPr>
            <p:cNvSpPr/>
            <p:nvPr/>
          </p:nvSpPr>
          <p:spPr>
            <a:xfrm>
              <a:off x="447021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ï$ḷïďè">
              <a:extLst>
                <a:ext uri="{FF2B5EF4-FFF2-40B4-BE49-F238E27FC236}">
                  <a16:creationId xmlns:a16="http://schemas.microsoft.com/office/drawing/2014/main" xmlns="" id="{93A352E3-BA44-4480-A4D0-E271D0E750FD}"/>
                </a:ext>
              </a:extLst>
            </p:cNvPr>
            <p:cNvSpPr/>
            <p:nvPr/>
          </p:nvSpPr>
          <p:spPr>
            <a:xfrm>
              <a:off x="629887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iŝliḍe">
              <a:extLst>
                <a:ext uri="{FF2B5EF4-FFF2-40B4-BE49-F238E27FC236}">
                  <a16:creationId xmlns:a16="http://schemas.microsoft.com/office/drawing/2014/main" xmlns="" id="{BDADDA9B-AA10-457B-8395-DE689BF5F560}"/>
                </a:ext>
              </a:extLst>
            </p:cNvPr>
            <p:cNvSpPr/>
            <p:nvPr/>
          </p:nvSpPr>
          <p:spPr>
            <a:xfrm>
              <a:off x="8114998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iṡḻíḍé">
              <a:extLst>
                <a:ext uri="{FF2B5EF4-FFF2-40B4-BE49-F238E27FC236}">
                  <a16:creationId xmlns:a16="http://schemas.microsoft.com/office/drawing/2014/main" xmlns="" id="{9B4689E9-3D78-4FC2-8C93-4E83164BFDF7}"/>
                </a:ext>
              </a:extLst>
            </p:cNvPr>
            <p:cNvSpPr/>
            <p:nvPr/>
          </p:nvSpPr>
          <p:spPr>
            <a:xfrm>
              <a:off x="9931123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íŝḷîḋê">
              <a:extLst>
                <a:ext uri="{FF2B5EF4-FFF2-40B4-BE49-F238E27FC236}">
                  <a16:creationId xmlns:a16="http://schemas.microsoft.com/office/drawing/2014/main" xmlns="" id="{98FBD3C5-377C-4C36-9217-EA4ED456DB2D}"/>
                </a:ext>
              </a:extLst>
            </p:cNvPr>
            <p:cNvSpPr/>
            <p:nvPr/>
          </p:nvSpPr>
          <p:spPr>
            <a:xfrm>
              <a:off x="660400" y="2789899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slîḋê">
              <a:extLst>
                <a:ext uri="{FF2B5EF4-FFF2-40B4-BE49-F238E27FC236}">
                  <a16:creationId xmlns:a16="http://schemas.microsoft.com/office/drawing/2014/main" xmlns="" id="{D1A992AC-AC65-462A-B824-5B1E4AEC2C18}"/>
                </a:ext>
              </a:extLst>
            </p:cNvPr>
            <p:cNvSpPr/>
            <p:nvPr/>
          </p:nvSpPr>
          <p:spPr>
            <a:xfrm flipV="1">
              <a:off x="2472221" y="2775945"/>
              <a:ext cx="1811821" cy="1811821"/>
            </a:xfrm>
            <a:prstGeom prst="arc">
              <a:avLst>
                <a:gd name="adj1" fmla="val 10828259"/>
                <a:gd name="adj2" fmla="val 21558603"/>
              </a:avLst>
            </a:prstGeom>
            <a:noFill/>
            <a:ln w="3175">
              <a:solidFill>
                <a:schemeClr val="tx2">
                  <a:lumMod val="60000"/>
                  <a:lumOff val="40000"/>
                </a:schemeClr>
              </a:solidFill>
              <a:round/>
              <a:headEnd type="none" w="med" len="med"/>
              <a:tailEnd type="triangl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ṡḷíḑe">
              <a:extLst>
                <a:ext uri="{FF2B5EF4-FFF2-40B4-BE49-F238E27FC236}">
                  <a16:creationId xmlns:a16="http://schemas.microsoft.com/office/drawing/2014/main" xmlns="" id="{FDA46505-2649-499B-BFD6-81E92A167CD4}"/>
                </a:ext>
              </a:extLst>
            </p:cNvPr>
            <p:cNvSpPr/>
            <p:nvPr/>
          </p:nvSpPr>
          <p:spPr>
            <a:xfrm>
              <a:off x="853952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iṩ1iḓe">
              <a:extLst>
                <a:ext uri="{FF2B5EF4-FFF2-40B4-BE49-F238E27FC236}">
                  <a16:creationId xmlns:a16="http://schemas.microsoft.com/office/drawing/2014/main" xmlns="" id="{5BE98317-C69A-4888-8E55-C6D2ADD845D7}"/>
                </a:ext>
              </a:extLst>
            </p:cNvPr>
            <p:cNvSpPr/>
            <p:nvPr/>
          </p:nvSpPr>
          <p:spPr>
            <a:xfrm>
              <a:off x="2682611" y="2981378"/>
              <a:ext cx="1424719" cy="1424718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iš1îḓé">
              <a:extLst>
                <a:ext uri="{FF2B5EF4-FFF2-40B4-BE49-F238E27FC236}">
                  <a16:creationId xmlns:a16="http://schemas.microsoft.com/office/drawing/2014/main" xmlns="" id="{BE9251DB-C8F3-4518-B40F-6A0DE58A0BAD}"/>
                </a:ext>
              </a:extLst>
            </p:cNvPr>
            <p:cNvSpPr/>
            <p:nvPr/>
          </p:nvSpPr>
          <p:spPr bwMode="auto">
            <a:xfrm>
              <a:off x="1367320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9" name="ïṣliḓè">
              <a:extLst>
                <a:ext uri="{FF2B5EF4-FFF2-40B4-BE49-F238E27FC236}">
                  <a16:creationId xmlns:a16="http://schemas.microsoft.com/office/drawing/2014/main" xmlns="" id="{ADC8C35B-E0C5-4DCC-A460-A33B5A03DE0B}"/>
                </a:ext>
              </a:extLst>
            </p:cNvPr>
            <p:cNvSpPr/>
            <p:nvPr/>
          </p:nvSpPr>
          <p:spPr bwMode="auto">
            <a:xfrm>
              <a:off x="3195980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0" name="iśḻïdê">
              <a:extLst>
                <a:ext uri="{FF2B5EF4-FFF2-40B4-BE49-F238E27FC236}">
                  <a16:creationId xmlns:a16="http://schemas.microsoft.com/office/drawing/2014/main" xmlns="" id="{22135D95-32AC-4A2B-99E8-BDAA48C58A48}"/>
                </a:ext>
              </a:extLst>
            </p:cNvPr>
            <p:cNvSpPr/>
            <p:nvPr/>
          </p:nvSpPr>
          <p:spPr bwMode="auto">
            <a:xfrm>
              <a:off x="4983582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1" name="iṩľíḓe">
              <a:extLst>
                <a:ext uri="{FF2B5EF4-FFF2-40B4-BE49-F238E27FC236}">
                  <a16:creationId xmlns:a16="http://schemas.microsoft.com/office/drawing/2014/main" xmlns="" id="{A04691A6-750C-4CE9-998D-FEAA0D59E974}"/>
                </a:ext>
              </a:extLst>
            </p:cNvPr>
            <p:cNvSpPr/>
            <p:nvPr/>
          </p:nvSpPr>
          <p:spPr bwMode="auto">
            <a:xfrm>
              <a:off x="6812241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2" name="íṣḷïḋe">
              <a:extLst>
                <a:ext uri="{FF2B5EF4-FFF2-40B4-BE49-F238E27FC236}">
                  <a16:creationId xmlns:a16="http://schemas.microsoft.com/office/drawing/2014/main" xmlns="" id="{191558BA-BC47-474B-946D-ED0770095B62}"/>
                </a:ext>
              </a:extLst>
            </p:cNvPr>
            <p:cNvSpPr/>
            <p:nvPr/>
          </p:nvSpPr>
          <p:spPr bwMode="auto">
            <a:xfrm>
              <a:off x="8628367" y="2226215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î$ḻîḑè">
              <a:extLst>
                <a:ext uri="{FF2B5EF4-FFF2-40B4-BE49-F238E27FC236}">
                  <a16:creationId xmlns:a16="http://schemas.microsoft.com/office/drawing/2014/main" xmlns="" id="{D1CC869B-0FDE-4052-9BDC-5A70E4BFDF4A}"/>
                </a:ext>
              </a:extLst>
            </p:cNvPr>
            <p:cNvSpPr/>
            <p:nvPr/>
          </p:nvSpPr>
          <p:spPr bwMode="auto">
            <a:xfrm>
              <a:off x="10444492" y="4780800"/>
              <a:ext cx="397980" cy="43961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</p:sp>
        <p:sp>
          <p:nvSpPr>
            <p:cNvPr id="24" name="î$ľîḓé">
              <a:extLst>
                <a:ext uri="{FF2B5EF4-FFF2-40B4-BE49-F238E27FC236}">
                  <a16:creationId xmlns:a16="http://schemas.microsoft.com/office/drawing/2014/main" xmlns="" id="{4D65FADC-FC6E-4A8B-A793-926AF6B79F44}"/>
                </a:ext>
              </a:extLst>
            </p:cNvPr>
            <p:cNvSpPr/>
            <p:nvPr/>
          </p:nvSpPr>
          <p:spPr bwMode="auto">
            <a:xfrm>
              <a:off x="700808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ṡļíḋè">
              <a:extLst>
                <a:ext uri="{FF2B5EF4-FFF2-40B4-BE49-F238E27FC236}">
                  <a16:creationId xmlns:a16="http://schemas.microsoft.com/office/drawing/2014/main" xmlns="" id="{D3E4287F-3FF5-45B2-8428-93FB4E404D72}"/>
                </a:ext>
              </a:extLst>
            </p:cNvPr>
            <p:cNvSpPr txBox="1"/>
            <p:nvPr/>
          </p:nvSpPr>
          <p:spPr bwMode="auto">
            <a:xfrm>
              <a:off x="700806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iṡlidè">
              <a:extLst>
                <a:ext uri="{FF2B5EF4-FFF2-40B4-BE49-F238E27FC236}">
                  <a16:creationId xmlns:a16="http://schemas.microsoft.com/office/drawing/2014/main" xmlns="" id="{619520FA-29DC-49BB-890B-A48F8AC40C7C}"/>
                </a:ext>
              </a:extLst>
            </p:cNvPr>
            <p:cNvSpPr/>
            <p:nvPr/>
          </p:nvSpPr>
          <p:spPr bwMode="auto">
            <a:xfrm>
              <a:off x="4321774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îṧ1iḋe">
              <a:extLst>
                <a:ext uri="{FF2B5EF4-FFF2-40B4-BE49-F238E27FC236}">
                  <a16:creationId xmlns:a16="http://schemas.microsoft.com/office/drawing/2014/main" xmlns="" id="{017E801D-0E85-4085-A51C-324F713A59F5}"/>
                </a:ext>
              </a:extLst>
            </p:cNvPr>
            <p:cNvSpPr txBox="1"/>
            <p:nvPr/>
          </p:nvSpPr>
          <p:spPr bwMode="auto">
            <a:xfrm>
              <a:off x="4321772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ïSľiḍé">
              <a:extLst>
                <a:ext uri="{FF2B5EF4-FFF2-40B4-BE49-F238E27FC236}">
                  <a16:creationId xmlns:a16="http://schemas.microsoft.com/office/drawing/2014/main" xmlns="" id="{615BE912-314F-4E8C-A7AC-84DDC2943401}"/>
                </a:ext>
              </a:extLst>
            </p:cNvPr>
            <p:cNvSpPr/>
            <p:nvPr/>
          </p:nvSpPr>
          <p:spPr bwMode="auto">
            <a:xfrm>
              <a:off x="7942740" y="4985174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íṩļîdê">
              <a:extLst>
                <a:ext uri="{FF2B5EF4-FFF2-40B4-BE49-F238E27FC236}">
                  <a16:creationId xmlns:a16="http://schemas.microsoft.com/office/drawing/2014/main" xmlns="" id="{3D752712-B105-4C24-B0A0-5F03EF7C4CDC}"/>
                </a:ext>
              </a:extLst>
            </p:cNvPr>
            <p:cNvSpPr txBox="1"/>
            <p:nvPr/>
          </p:nvSpPr>
          <p:spPr bwMode="auto">
            <a:xfrm>
              <a:off x="7942738" y="4597577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íṥḷïḑè">
              <a:extLst>
                <a:ext uri="{FF2B5EF4-FFF2-40B4-BE49-F238E27FC236}">
                  <a16:creationId xmlns:a16="http://schemas.microsoft.com/office/drawing/2014/main" xmlns="" id="{BC9007B5-0D94-498B-BEF4-A861B3FFF0F5}"/>
                </a:ext>
              </a:extLst>
            </p:cNvPr>
            <p:cNvSpPr/>
            <p:nvPr/>
          </p:nvSpPr>
          <p:spPr bwMode="auto">
            <a:xfrm>
              <a:off x="2545576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íSlíḓê">
              <a:extLst>
                <a:ext uri="{FF2B5EF4-FFF2-40B4-BE49-F238E27FC236}">
                  <a16:creationId xmlns:a16="http://schemas.microsoft.com/office/drawing/2014/main" xmlns="" id="{2A7961C9-8811-4D88-9BBD-51FCD4D2A800}"/>
                </a:ext>
              </a:extLst>
            </p:cNvPr>
            <p:cNvSpPr txBox="1"/>
            <p:nvPr/>
          </p:nvSpPr>
          <p:spPr bwMode="auto">
            <a:xfrm>
              <a:off x="2545574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îṩlîdê">
              <a:extLst>
                <a:ext uri="{FF2B5EF4-FFF2-40B4-BE49-F238E27FC236}">
                  <a16:creationId xmlns:a16="http://schemas.microsoft.com/office/drawing/2014/main" xmlns="" id="{D73420E7-23F4-4F41-963A-1E49D5846022}"/>
                </a:ext>
              </a:extLst>
            </p:cNvPr>
            <p:cNvSpPr/>
            <p:nvPr/>
          </p:nvSpPr>
          <p:spPr bwMode="auto">
            <a:xfrm>
              <a:off x="619607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iṣḻíḓé">
              <a:extLst>
                <a:ext uri="{FF2B5EF4-FFF2-40B4-BE49-F238E27FC236}">
                  <a16:creationId xmlns:a16="http://schemas.microsoft.com/office/drawing/2014/main" xmlns="" id="{CC3114C4-B3E9-45F6-B62F-4EA9AC5132F0}"/>
                </a:ext>
              </a:extLst>
            </p:cNvPr>
            <p:cNvSpPr txBox="1"/>
            <p:nvPr/>
          </p:nvSpPr>
          <p:spPr bwMode="auto">
            <a:xfrm>
              <a:off x="619607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iṩ1iďê">
              <a:extLst>
                <a:ext uri="{FF2B5EF4-FFF2-40B4-BE49-F238E27FC236}">
                  <a16:creationId xmlns:a16="http://schemas.microsoft.com/office/drawing/2014/main" xmlns="" id="{690ED78B-2B37-4E28-8E3C-0077DB2CD9BB}"/>
                </a:ext>
              </a:extLst>
            </p:cNvPr>
            <p:cNvSpPr/>
            <p:nvPr/>
          </p:nvSpPr>
          <p:spPr bwMode="auto">
            <a:xfrm>
              <a:off x="9775934" y="203910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ïṣlíḓè">
              <a:extLst>
                <a:ext uri="{FF2B5EF4-FFF2-40B4-BE49-F238E27FC236}">
                  <a16:creationId xmlns:a16="http://schemas.microsoft.com/office/drawing/2014/main" xmlns="" id="{C3518EE8-E230-47F2-9BB5-AB65B80006BE}"/>
                </a:ext>
              </a:extLst>
            </p:cNvPr>
            <p:cNvSpPr txBox="1"/>
            <p:nvPr/>
          </p:nvSpPr>
          <p:spPr bwMode="auto">
            <a:xfrm>
              <a:off x="9775932" y="165150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326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B91911-16E5-469E-B9C8-78E3DC115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CBF9A6-4679-4E02-8C69-783F0F8D0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B0FEA5-6735-4735-AB61-0664B136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64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3A67E2A-B850-453A-BA96-E066782638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8280"/>
            <a:ext cx="10846345" cy="4364339"/>
            <a:chOff x="669925" y="1478280"/>
            <a:chExt cx="10846345" cy="4364339"/>
          </a:xfrm>
        </p:grpSpPr>
        <p:grpSp>
          <p:nvGrpSpPr>
            <p:cNvPr id="6" name="ïṩ1íďé">
              <a:extLst>
                <a:ext uri="{FF2B5EF4-FFF2-40B4-BE49-F238E27FC236}">
                  <a16:creationId xmlns:a16="http://schemas.microsoft.com/office/drawing/2014/main" xmlns="" id="{5BBBAD07-0160-4DBF-95B9-E5DAC6E0DB43}"/>
                </a:ext>
              </a:extLst>
            </p:cNvPr>
            <p:cNvGrpSpPr/>
            <p:nvPr/>
          </p:nvGrpSpPr>
          <p:grpSpPr>
            <a:xfrm>
              <a:off x="669925" y="1478280"/>
              <a:ext cx="2235321" cy="4364339"/>
              <a:chOff x="669925" y="1478280"/>
              <a:chExt cx="2235321" cy="4364339"/>
            </a:xfrm>
          </p:grpSpPr>
          <p:sp>
            <p:nvSpPr>
              <p:cNvPr id="29" name="îšlîḋe">
                <a:extLst>
                  <a:ext uri="{FF2B5EF4-FFF2-40B4-BE49-F238E27FC236}">
                    <a16:creationId xmlns:a16="http://schemas.microsoft.com/office/drawing/2014/main" xmlns="" id="{44736D6B-71C7-410B-B8A1-1DAEAD2C3DF6}"/>
                  </a:ext>
                </a:extLst>
              </p:cNvPr>
              <p:cNvSpPr/>
              <p:nvPr/>
            </p:nvSpPr>
            <p:spPr>
              <a:xfrm>
                <a:off x="669925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îṧḷîďé">
                <a:extLst>
                  <a:ext uri="{FF2B5EF4-FFF2-40B4-BE49-F238E27FC236}">
                    <a16:creationId xmlns:a16="http://schemas.microsoft.com/office/drawing/2014/main" xmlns="" id="{B275542E-3C33-4FEA-979C-FB3872624C69}"/>
                  </a:ext>
                </a:extLst>
              </p:cNvPr>
              <p:cNvSpPr/>
              <p:nvPr/>
            </p:nvSpPr>
            <p:spPr>
              <a:xfrm>
                <a:off x="669925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256901" b="-24548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í$ļîdè">
                <a:extLst>
                  <a:ext uri="{FF2B5EF4-FFF2-40B4-BE49-F238E27FC236}">
                    <a16:creationId xmlns:a16="http://schemas.microsoft.com/office/drawing/2014/main" xmlns="" id="{69678228-778D-41CB-91A2-ADB282A2550C}"/>
                  </a:ext>
                </a:extLst>
              </p:cNvPr>
              <p:cNvGrpSpPr/>
              <p:nvPr/>
            </p:nvGrpSpPr>
            <p:grpSpPr>
              <a:xfrm>
                <a:off x="731110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33" name="išḻidè">
                  <a:extLst>
                    <a:ext uri="{FF2B5EF4-FFF2-40B4-BE49-F238E27FC236}">
                      <a16:creationId xmlns:a16="http://schemas.microsoft.com/office/drawing/2014/main" xmlns="" id="{591970D6-8940-4B3B-A082-F729F2394E73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îšḻîḋé">
                  <a:extLst>
                    <a:ext uri="{FF2B5EF4-FFF2-40B4-BE49-F238E27FC236}">
                      <a16:creationId xmlns:a16="http://schemas.microsoft.com/office/drawing/2014/main" xmlns="" id="{D0D98428-6BF3-448D-8AEF-DA944D7490C8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32" name="ïṩľíḋé">
                <a:extLst>
                  <a:ext uri="{FF2B5EF4-FFF2-40B4-BE49-F238E27FC236}">
                    <a16:creationId xmlns:a16="http://schemas.microsoft.com/office/drawing/2014/main" xmlns="" id="{95DB5B64-EFFF-4EAE-95FF-7E15A00DCBEF}"/>
                  </a:ext>
                </a:extLst>
              </p:cNvPr>
              <p:cNvSpPr/>
              <p:nvPr/>
            </p:nvSpPr>
            <p:spPr bwMode="auto">
              <a:xfrm>
                <a:off x="1522850" y="4860497"/>
                <a:ext cx="529470" cy="509204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íşļïḓe">
              <a:extLst>
                <a:ext uri="{FF2B5EF4-FFF2-40B4-BE49-F238E27FC236}">
                  <a16:creationId xmlns:a16="http://schemas.microsoft.com/office/drawing/2014/main" xmlns="" id="{17F996E2-C113-44CC-8350-07832A36A4AA}"/>
                </a:ext>
              </a:extLst>
            </p:cNvPr>
            <p:cNvGrpSpPr/>
            <p:nvPr/>
          </p:nvGrpSpPr>
          <p:grpSpPr>
            <a:xfrm>
              <a:off x="9280949" y="1478280"/>
              <a:ext cx="2235321" cy="4364339"/>
              <a:chOff x="9280949" y="1478280"/>
              <a:chExt cx="2235321" cy="4364339"/>
            </a:xfrm>
          </p:grpSpPr>
          <p:sp>
            <p:nvSpPr>
              <p:cNvPr id="23" name="iṥľíďê">
                <a:extLst>
                  <a:ext uri="{FF2B5EF4-FFF2-40B4-BE49-F238E27FC236}">
                    <a16:creationId xmlns:a16="http://schemas.microsoft.com/office/drawing/2014/main" xmlns="" id="{C74F4FF6-91F7-4047-B70C-46D82F0FC7D7}"/>
                  </a:ext>
                </a:extLst>
              </p:cNvPr>
              <p:cNvSpPr/>
              <p:nvPr/>
            </p:nvSpPr>
            <p:spPr>
              <a:xfrm>
                <a:off x="9280949" y="2209800"/>
                <a:ext cx="2235321" cy="36328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ïşḻíḍê">
                <a:extLst>
                  <a:ext uri="{FF2B5EF4-FFF2-40B4-BE49-F238E27FC236}">
                    <a16:creationId xmlns:a16="http://schemas.microsoft.com/office/drawing/2014/main" xmlns="" id="{ACECD71D-1CFC-436C-A99F-75B4E1D505B9}"/>
                  </a:ext>
                </a:extLst>
              </p:cNvPr>
              <p:cNvSpPr/>
              <p:nvPr/>
            </p:nvSpPr>
            <p:spPr>
              <a:xfrm>
                <a:off x="9280949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256901" b="-24548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i$ḻïḑé">
                <a:extLst>
                  <a:ext uri="{FF2B5EF4-FFF2-40B4-BE49-F238E27FC236}">
                    <a16:creationId xmlns:a16="http://schemas.microsoft.com/office/drawing/2014/main" xmlns="" id="{C8A1912D-FFDB-4E33-9BDF-F00BC3AEBB33}"/>
                  </a:ext>
                </a:extLst>
              </p:cNvPr>
              <p:cNvGrpSpPr/>
              <p:nvPr/>
            </p:nvGrpSpPr>
            <p:grpSpPr>
              <a:xfrm>
                <a:off x="9342134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7" name="iŝḻíḋe">
                  <a:extLst>
                    <a:ext uri="{FF2B5EF4-FFF2-40B4-BE49-F238E27FC236}">
                      <a16:creationId xmlns:a16="http://schemas.microsoft.com/office/drawing/2014/main" xmlns="" id="{10016780-9CAA-4CD2-81AD-6C5D47F8E3C9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iSḻîďé">
                  <a:extLst>
                    <a:ext uri="{FF2B5EF4-FFF2-40B4-BE49-F238E27FC236}">
                      <a16:creationId xmlns:a16="http://schemas.microsoft.com/office/drawing/2014/main" xmlns="" id="{79A89152-0787-419C-91E2-22EA1C6E58AE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  <p:sp>
            <p:nvSpPr>
              <p:cNvPr id="26" name="ïSļïďê">
                <a:extLst>
                  <a:ext uri="{FF2B5EF4-FFF2-40B4-BE49-F238E27FC236}">
                    <a16:creationId xmlns:a16="http://schemas.microsoft.com/office/drawing/2014/main" xmlns="" id="{7F821E2C-CC1D-46E5-B6A6-F24F668D98E9}"/>
                  </a:ext>
                </a:extLst>
              </p:cNvPr>
              <p:cNvSpPr/>
              <p:nvPr/>
            </p:nvSpPr>
            <p:spPr bwMode="auto">
              <a:xfrm>
                <a:off x="10139378" y="4870927"/>
                <a:ext cx="518462" cy="49877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iSľiḑé">
              <a:extLst>
                <a:ext uri="{FF2B5EF4-FFF2-40B4-BE49-F238E27FC236}">
                  <a16:creationId xmlns:a16="http://schemas.microsoft.com/office/drawing/2014/main" xmlns="" id="{1F77A0E9-AD64-434D-8961-D7D05A3A1CCF}"/>
                </a:ext>
              </a:extLst>
            </p:cNvPr>
            <p:cNvGrpSpPr/>
            <p:nvPr/>
          </p:nvGrpSpPr>
          <p:grpSpPr>
            <a:xfrm>
              <a:off x="3104432" y="1478280"/>
              <a:ext cx="2235321" cy="4364339"/>
              <a:chOff x="3083394" y="1478280"/>
              <a:chExt cx="2235321" cy="4364339"/>
            </a:xfrm>
          </p:grpSpPr>
          <p:sp>
            <p:nvSpPr>
              <p:cNvPr id="17" name="îṡľiḑè">
                <a:extLst>
                  <a:ext uri="{FF2B5EF4-FFF2-40B4-BE49-F238E27FC236}">
                    <a16:creationId xmlns:a16="http://schemas.microsoft.com/office/drawing/2014/main" xmlns="" id="{F8307B11-B06D-45A3-A67D-DDA5FB283028}"/>
                  </a:ext>
                </a:extLst>
              </p:cNvPr>
              <p:cNvSpPr/>
              <p:nvPr/>
            </p:nvSpPr>
            <p:spPr>
              <a:xfrm>
                <a:off x="3083394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íṣḻiḋe">
                <a:extLst>
                  <a:ext uri="{FF2B5EF4-FFF2-40B4-BE49-F238E27FC236}">
                    <a16:creationId xmlns:a16="http://schemas.microsoft.com/office/drawing/2014/main" xmlns="" id="{8CD5A489-6B62-4AD2-8069-75760FC2D784}"/>
                  </a:ext>
                </a:extLst>
              </p:cNvPr>
              <p:cNvSpPr/>
              <p:nvPr/>
            </p:nvSpPr>
            <p:spPr>
              <a:xfrm>
                <a:off x="3083394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256901" b="-24548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îş1îḓé">
                <a:extLst>
                  <a:ext uri="{FF2B5EF4-FFF2-40B4-BE49-F238E27FC236}">
                    <a16:creationId xmlns:a16="http://schemas.microsoft.com/office/drawing/2014/main" xmlns="" id="{886FCADB-206F-479A-B45B-5CBD80F4C087}"/>
                  </a:ext>
                </a:extLst>
              </p:cNvPr>
              <p:cNvGrpSpPr/>
              <p:nvPr/>
            </p:nvGrpSpPr>
            <p:grpSpPr>
              <a:xfrm>
                <a:off x="3144579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1" name="îsļiḍé">
                  <a:extLst>
                    <a:ext uri="{FF2B5EF4-FFF2-40B4-BE49-F238E27FC236}">
                      <a16:creationId xmlns:a16="http://schemas.microsoft.com/office/drawing/2014/main" xmlns="" id="{6D480D48-5E80-48E9-BA6A-52929BCFD400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2" name="îṥlíḋe">
                  <a:extLst>
                    <a:ext uri="{FF2B5EF4-FFF2-40B4-BE49-F238E27FC236}">
                      <a16:creationId xmlns:a16="http://schemas.microsoft.com/office/drawing/2014/main" xmlns="" id="{D8B3D54D-382C-47D9-B5A8-FFD525B05352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îṥļïḓê">
                <a:extLst>
                  <a:ext uri="{FF2B5EF4-FFF2-40B4-BE49-F238E27FC236}">
                    <a16:creationId xmlns:a16="http://schemas.microsoft.com/office/drawing/2014/main" xmlns="" id="{7952A546-D109-4A8C-8638-9D4754B47DBE}"/>
                  </a:ext>
                </a:extLst>
              </p:cNvPr>
              <p:cNvSpPr/>
              <p:nvPr/>
            </p:nvSpPr>
            <p:spPr bwMode="auto">
              <a:xfrm>
                <a:off x="3880908" y="4851441"/>
                <a:ext cx="640292" cy="518260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/>
              </a:p>
            </p:txBody>
          </p:sp>
        </p:grpSp>
        <p:sp>
          <p:nvSpPr>
            <p:cNvPr id="9" name="íş1iďe">
              <a:extLst>
                <a:ext uri="{FF2B5EF4-FFF2-40B4-BE49-F238E27FC236}">
                  <a16:creationId xmlns:a16="http://schemas.microsoft.com/office/drawing/2014/main" xmlns="" id="{CA2CA4B7-2E90-4431-B1B9-654856D51DD9}"/>
                </a:ext>
              </a:extLst>
            </p:cNvPr>
            <p:cNvSpPr/>
            <p:nvPr/>
          </p:nvSpPr>
          <p:spPr>
            <a:xfrm>
              <a:off x="8080030" y="3223343"/>
              <a:ext cx="853072" cy="874213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îṥḷiḑê">
              <a:extLst>
                <a:ext uri="{FF2B5EF4-FFF2-40B4-BE49-F238E27FC236}">
                  <a16:creationId xmlns:a16="http://schemas.microsoft.com/office/drawing/2014/main" xmlns="" id="{C95401C2-6CC6-46E5-A8CB-68CB5F1C9A48}"/>
                </a:ext>
              </a:extLst>
            </p:cNvPr>
            <p:cNvGrpSpPr/>
            <p:nvPr/>
          </p:nvGrpSpPr>
          <p:grpSpPr>
            <a:xfrm>
              <a:off x="5538938" y="1478280"/>
              <a:ext cx="2235321" cy="4364339"/>
              <a:chOff x="5496863" y="1478280"/>
              <a:chExt cx="2235321" cy="4364339"/>
            </a:xfrm>
          </p:grpSpPr>
          <p:sp>
            <p:nvSpPr>
              <p:cNvPr id="11" name="íş1íďé">
                <a:extLst>
                  <a:ext uri="{FF2B5EF4-FFF2-40B4-BE49-F238E27FC236}">
                    <a16:creationId xmlns:a16="http://schemas.microsoft.com/office/drawing/2014/main" xmlns="" id="{22256070-7C16-458E-964B-2D3077BEEF8A}"/>
                  </a:ext>
                </a:extLst>
              </p:cNvPr>
              <p:cNvSpPr/>
              <p:nvPr/>
            </p:nvSpPr>
            <p:spPr>
              <a:xfrm>
                <a:off x="5496863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işḷïďê">
                <a:extLst>
                  <a:ext uri="{FF2B5EF4-FFF2-40B4-BE49-F238E27FC236}">
                    <a16:creationId xmlns:a16="http://schemas.microsoft.com/office/drawing/2014/main" xmlns="" id="{28528568-638C-4F92-98C8-98F6DE4E7C99}"/>
                  </a:ext>
                </a:extLst>
              </p:cNvPr>
              <p:cNvSpPr/>
              <p:nvPr/>
            </p:nvSpPr>
            <p:spPr>
              <a:xfrm>
                <a:off x="5496863" y="1478280"/>
                <a:ext cx="2235321" cy="558800"/>
              </a:xfrm>
              <a:prstGeom prst="rect">
                <a:avLst/>
              </a:prstGeom>
              <a:blipFill>
                <a:blip r:embed="rId3"/>
                <a:stretch>
                  <a:fillRect t="-256901" b="-24548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îS1îḓé">
                <a:extLst>
                  <a:ext uri="{FF2B5EF4-FFF2-40B4-BE49-F238E27FC236}">
                    <a16:creationId xmlns:a16="http://schemas.microsoft.com/office/drawing/2014/main" xmlns="" id="{05D37239-DAC9-4286-8169-1C16A6B54C17}"/>
                  </a:ext>
                </a:extLst>
              </p:cNvPr>
              <p:cNvGrpSpPr/>
              <p:nvPr/>
            </p:nvGrpSpPr>
            <p:grpSpPr>
              <a:xfrm>
                <a:off x="5558048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15" name="iṣļidè">
                  <a:extLst>
                    <a:ext uri="{FF2B5EF4-FFF2-40B4-BE49-F238E27FC236}">
                      <a16:creationId xmlns:a16="http://schemas.microsoft.com/office/drawing/2014/main" xmlns="" id="{27EFD743-E73C-460B-9599-8B5D91852D21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16" name="î$1iḍe">
                  <a:extLst>
                    <a:ext uri="{FF2B5EF4-FFF2-40B4-BE49-F238E27FC236}">
                      <a16:creationId xmlns:a16="http://schemas.microsoft.com/office/drawing/2014/main" xmlns="" id="{5CBF765F-90E7-4787-A5C1-812B9989D665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4" name="ïṩḻiḓè">
                <a:extLst>
                  <a:ext uri="{FF2B5EF4-FFF2-40B4-BE49-F238E27FC236}">
                    <a16:creationId xmlns:a16="http://schemas.microsoft.com/office/drawing/2014/main" xmlns="" id="{1861FBE4-CC12-43F7-9CDD-251EEE47813B}"/>
                  </a:ext>
                </a:extLst>
              </p:cNvPr>
              <p:cNvSpPr/>
              <p:nvPr/>
            </p:nvSpPr>
            <p:spPr bwMode="auto">
              <a:xfrm>
                <a:off x="6352467" y="4846571"/>
                <a:ext cx="524112" cy="523130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013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4BD7EFC-1404-4CA4-AA69-8A4E017F5C5F}"/>
              </a:ext>
            </a:extLst>
          </p:cNvPr>
          <p:cNvSpPr/>
          <p:nvPr/>
        </p:nvSpPr>
        <p:spPr>
          <a:xfrm>
            <a:off x="6053137" y="1712734"/>
            <a:ext cx="5211763" cy="4332467"/>
          </a:xfrm>
          <a:custGeom>
            <a:avLst/>
            <a:gdLst>
              <a:gd name="connsiteX0" fmla="*/ 0 w 5211763"/>
              <a:gd name="connsiteY0" fmla="*/ 0 h 4332467"/>
              <a:gd name="connsiteX1" fmla="*/ 5211763 w 5211763"/>
              <a:gd name="connsiteY1" fmla="*/ 2866777 h 4332467"/>
              <a:gd name="connsiteX2" fmla="*/ 5211763 w 5211763"/>
              <a:gd name="connsiteY2" fmla="*/ 4332467 h 4332467"/>
              <a:gd name="connsiteX3" fmla="*/ 0 w 5211763"/>
              <a:gd name="connsiteY3" fmla="*/ 4332467 h 433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1763" h="4332467">
                <a:moveTo>
                  <a:pt x="0" y="0"/>
                </a:moveTo>
                <a:lnTo>
                  <a:pt x="5211763" y="2866777"/>
                </a:lnTo>
                <a:lnTo>
                  <a:pt x="5211763" y="4332467"/>
                </a:lnTo>
                <a:lnTo>
                  <a:pt x="0" y="4332467"/>
                </a:lnTo>
                <a:close/>
              </a:path>
            </a:pathLst>
          </a:cu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611603" y="1475274"/>
            <a:ext cx="3071155" cy="267025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06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a2759d34-aa2a-4eee-91b4-76e8b0890d7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7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298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3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5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8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2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5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F7800"/>
      </a:accent1>
      <a:accent2>
        <a:srgbClr val="5A2400"/>
      </a:accent2>
      <a:accent3>
        <a:srgbClr val="FFD21C"/>
      </a:accent3>
      <a:accent4>
        <a:srgbClr val="7F4B00"/>
      </a:accent4>
      <a:accent5>
        <a:srgbClr val="635C5C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800"/>
    </a:accent1>
    <a:accent2>
      <a:srgbClr val="5A2400"/>
    </a:accent2>
    <a:accent3>
      <a:srgbClr val="FFD21C"/>
    </a:accent3>
    <a:accent4>
      <a:srgbClr val="7F4B00"/>
    </a:accent4>
    <a:accent5>
      <a:srgbClr val="635C5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800"/>
    </a:accent1>
    <a:accent2>
      <a:srgbClr val="5A2400"/>
    </a:accent2>
    <a:accent3>
      <a:srgbClr val="FFD21C"/>
    </a:accent3>
    <a:accent4>
      <a:srgbClr val="7F4B00"/>
    </a:accent4>
    <a:accent5>
      <a:srgbClr val="635C5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F7800"/>
    </a:accent1>
    <a:accent2>
      <a:srgbClr val="5A2400"/>
    </a:accent2>
    <a:accent3>
      <a:srgbClr val="FFD21C"/>
    </a:accent3>
    <a:accent4>
      <a:srgbClr val="7F4B00"/>
    </a:accent4>
    <a:accent5>
      <a:srgbClr val="635C5C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</TotalTime>
  <Words>3290</Words>
  <Application>Microsoft Office PowerPoint</Application>
  <PresentationFormat>宽屏</PresentationFormat>
  <Paragraphs>563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橘黄人物插画工作汇报通用主题模板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5</cp:revision>
  <cp:lastPrinted>2018-05-21T16:00:00Z</cp:lastPrinted>
  <dcterms:created xsi:type="dcterms:W3CDTF">2018-05-21T16:00:00Z</dcterms:created>
  <dcterms:modified xsi:type="dcterms:W3CDTF">2018-09-27T14:45:16Z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