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0"/>
  </p:notesMasterIdLst>
  <p:sldIdLst>
    <p:sldId id="391" r:id="rId2"/>
    <p:sldId id="304" r:id="rId3"/>
    <p:sldId id="422" r:id="rId4"/>
    <p:sldId id="313" r:id="rId5"/>
    <p:sldId id="402" r:id="rId6"/>
    <p:sldId id="404" r:id="rId7"/>
    <p:sldId id="370" r:id="rId8"/>
    <p:sldId id="407" r:id="rId9"/>
    <p:sldId id="406" r:id="rId10"/>
    <p:sldId id="346" r:id="rId11"/>
    <p:sldId id="423" r:id="rId12"/>
    <p:sldId id="411" r:id="rId13"/>
    <p:sldId id="383" r:id="rId14"/>
    <p:sldId id="384" r:id="rId15"/>
    <p:sldId id="289" r:id="rId16"/>
    <p:sldId id="421" r:id="rId17"/>
    <p:sldId id="424" r:id="rId18"/>
    <p:sldId id="375" r:id="rId19"/>
    <p:sldId id="414" r:id="rId20"/>
    <p:sldId id="352" r:id="rId21"/>
    <p:sldId id="412" r:id="rId22"/>
    <p:sldId id="358" r:id="rId23"/>
    <p:sldId id="425" r:id="rId24"/>
    <p:sldId id="376" r:id="rId25"/>
    <p:sldId id="394" r:id="rId26"/>
    <p:sldId id="415" r:id="rId27"/>
    <p:sldId id="426" r:id="rId28"/>
    <p:sldId id="427" r:id="rId2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577" userDrawn="1">
          <p15:clr>
            <a:srgbClr val="A4A3A4"/>
          </p15:clr>
        </p15:guide>
        <p15:guide id="4" pos="4059" userDrawn="1">
          <p15:clr>
            <a:srgbClr val="A4A3A4"/>
          </p15:clr>
        </p15:guide>
        <p15:guide id="5" orient="horz" pos="259" userDrawn="1">
          <p15:clr>
            <a:srgbClr val="A4A3A4"/>
          </p15:clr>
        </p15:guide>
        <p15:guide id="6" pos="1701" userDrawn="1">
          <p15:clr>
            <a:srgbClr val="A4A3A4"/>
          </p15:clr>
        </p15:guide>
        <p15:guide id="7" pos="2880" userDrawn="1">
          <p15:clr>
            <a:srgbClr val="A4A3A4"/>
          </p15:clr>
        </p15:guide>
        <p15:guide id="8" pos="1973" userDrawn="1">
          <p15:clr>
            <a:srgbClr val="A4A3A4"/>
          </p15:clr>
        </p15:guide>
        <p15:guide id="9" pos="3787" userDrawn="1">
          <p15:clr>
            <a:srgbClr val="A4A3A4"/>
          </p15:clr>
        </p15:guide>
        <p15:guide id="10" orient="horz" pos="1620" userDrawn="1">
          <p15:clr>
            <a:srgbClr val="A4A3A4"/>
          </p15:clr>
        </p15:guide>
        <p15:guide id="11" pos="748" userDrawn="1">
          <p15:clr>
            <a:srgbClr val="A4A3A4"/>
          </p15:clr>
        </p15:guide>
        <p15:guide id="12" orient="horz" pos="23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FCFC"/>
    <a:srgbClr val="44A4E0"/>
    <a:srgbClr val="636B66"/>
    <a:srgbClr val="000000"/>
    <a:srgbClr val="565C52"/>
    <a:srgbClr val="88CC45"/>
    <a:srgbClr val="EE4A49"/>
    <a:srgbClr val="DEE0DF"/>
    <a:srgbClr val="B2B5B3"/>
    <a:srgbClr val="9196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0" autoAdjust="0"/>
    <p:restoredTop sz="92978" autoAdjust="0"/>
  </p:normalViewPr>
  <p:slideViewPr>
    <p:cSldViewPr>
      <p:cViewPr>
        <p:scale>
          <a:sx n="75" d="100"/>
          <a:sy n="75" d="100"/>
        </p:scale>
        <p:origin x="1464" y="624"/>
      </p:cViewPr>
      <p:guideLst>
        <p:guide orient="horz" pos="577"/>
        <p:guide pos="4059"/>
        <p:guide orient="horz" pos="259"/>
        <p:guide pos="1701"/>
        <p:guide pos="2880"/>
        <p:guide pos="1973"/>
        <p:guide pos="3787"/>
        <p:guide orient="horz" pos="1620"/>
        <p:guide pos="748"/>
        <p:guide orient="horz" pos="2391"/>
      </p:guideLst>
    </p:cSldViewPr>
  </p:slideViewPr>
  <p:outlineViewPr>
    <p:cViewPr>
      <p:scale>
        <a:sx n="33" d="100"/>
        <a:sy n="33" d="100"/>
      </p:scale>
      <p:origin x="0" y="-3706"/>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Sheet1!$D$1</c:f>
              <c:strCache>
                <c:ptCount val="1"/>
                <c:pt idx="0">
                  <c:v>系列 3</c:v>
                </c:pt>
              </c:strCache>
            </c:strRef>
          </c:tx>
          <c:spPr>
            <a:ln w="28575" cap="rnd">
              <a:solidFill>
                <a:schemeClr val="bg2"/>
              </a:solidFill>
              <a:round/>
            </a:ln>
            <a:effectLst/>
          </c:spPr>
          <c:marker>
            <c:symbol val="circle"/>
            <c:size val="15"/>
            <c:spPr>
              <a:solidFill>
                <a:schemeClr val="bg2"/>
              </a:solidFill>
              <a:ln w="9525">
                <a:noFill/>
              </a:ln>
              <a:effectLst/>
            </c:spPr>
          </c:marker>
          <c:cat>
            <c:strRef>
              <c:f>Sheet1!$A$2:$A$5</c:f>
              <c:strCache>
                <c:ptCount val="4"/>
                <c:pt idx="0">
                  <c:v>Q1</c:v>
                </c:pt>
                <c:pt idx="1">
                  <c:v>Q2</c:v>
                </c:pt>
                <c:pt idx="2">
                  <c:v>Q3</c:v>
                </c:pt>
                <c:pt idx="3">
                  <c:v>Q4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2141481696"/>
        <c:axId val="2141478432"/>
      </c:lineChart>
      <c:catAx>
        <c:axId val="2141481696"/>
        <c:scaling>
          <c:orientation val="minMax"/>
        </c:scaling>
        <c:delete val="0"/>
        <c:axPos val="b"/>
        <c:majorGridlines>
          <c:spPr>
            <a:ln w="9525" cap="flat" cmpd="sng" algn="ctr">
              <a:solidFill>
                <a:schemeClr val="bg2">
                  <a:lumMod val="90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zh-CN"/>
          </a:p>
        </c:txPr>
        <c:crossAx val="2141478432"/>
        <c:crosses val="autoZero"/>
        <c:auto val="1"/>
        <c:lblAlgn val="ctr"/>
        <c:lblOffset val="100"/>
        <c:noMultiLvlLbl val="0"/>
      </c:catAx>
      <c:valAx>
        <c:axId val="2141478432"/>
        <c:scaling>
          <c:orientation val="minMax"/>
          <c:max val="5"/>
        </c:scaling>
        <c:delete val="1"/>
        <c:axPos val="l"/>
        <c:numFmt formatCode="General" sourceLinked="1"/>
        <c:majorTickMark val="none"/>
        <c:minorTickMark val="none"/>
        <c:tickLblPos val="nextTo"/>
        <c:crossAx val="2141481696"/>
        <c:crosses val="autoZero"/>
        <c:crossBetween val="midCat"/>
        <c:majorUnit val="1"/>
        <c:minorUnit val="0.5"/>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tx2"/>
              </a:solidFill>
              <a:ln w="0">
                <a:solidFill>
                  <a:schemeClr val="accent4"/>
                </a:solidFill>
              </a:ln>
              <a:effectLst/>
            </c:spPr>
          </c:dPt>
          <c:dPt>
            <c:idx val="1"/>
            <c:bubble3D val="0"/>
            <c:spPr>
              <a:blipFill>
                <a:blip xmlns:r="http://schemas.openxmlformats.org/officeDocument/2006/relationships" r:embed="rId3"/>
                <a:stretch>
                  <a:fillRect/>
                </a:stretch>
              </a:blipFill>
              <a:ln w="19050">
                <a:noFill/>
              </a:ln>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chemeClr val="tx2"/>
              </a:solidFill>
              <a:ln w="79375">
                <a:noFill/>
              </a:ln>
              <a:effectLst/>
            </c:spPr>
          </c:dPt>
          <c:dPt>
            <c:idx val="1"/>
            <c:bubble3D val="0"/>
            <c:spPr>
              <a:blipFill>
                <a:blip xmlns:r="http://schemas.openxmlformats.org/officeDocument/2006/relationships" r:embed="rId3"/>
                <a:stretch>
                  <a:fillRect/>
                </a:stretch>
              </a:blipFill>
              <a:ln w="19050">
                <a:noFill/>
              </a:ln>
              <a:effectLst/>
            </c:spPr>
          </c:dPt>
          <c:val>
            <c:numRef>
              <c:f>Sheet1!$B$2:$B$3</c:f>
              <c:numCache>
                <c:formatCode>General</c:formatCode>
                <c:ptCount val="2"/>
                <c:pt idx="0">
                  <c:v>7</c:v>
                </c:pt>
                <c:pt idx="1">
                  <c:v>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07"/>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tx2"/>
              </a:solidFill>
              <a:ln w="79375">
                <a:noFill/>
              </a:ln>
              <a:effectLst/>
            </c:spPr>
          </c:dPt>
          <c:dPt>
            <c:idx val="1"/>
            <c:bubble3D val="0"/>
            <c:spPr>
              <a:blipFill>
                <a:blip xmlns:r="http://schemas.openxmlformats.org/officeDocument/2006/relationships" r:embed="rId3"/>
                <a:stretch>
                  <a:fillRect/>
                </a:stretch>
              </a:blipFill>
              <a:ln w="19050">
                <a:noFill/>
              </a:ln>
              <a:effectLst/>
            </c:spPr>
          </c:dPt>
          <c:val>
            <c:numRef>
              <c:f>Sheet1!$B$2:$B$3</c:f>
              <c:numCache>
                <c:formatCode>General</c:formatCode>
                <c:ptCount val="2"/>
                <c:pt idx="0">
                  <c:v>6</c:v>
                </c:pt>
                <c:pt idx="1">
                  <c:v>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44"/>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tx2"/>
              </a:solidFill>
              <a:ln w="79375">
                <a:noFill/>
              </a:ln>
              <a:effectLst/>
            </c:spPr>
          </c:dPt>
          <c:dPt>
            <c:idx val="1"/>
            <c:bubble3D val="0"/>
            <c:spPr>
              <a:blipFill>
                <a:blip xmlns:r="http://schemas.openxmlformats.org/officeDocument/2006/relationships" r:embed="rId3"/>
                <a:stretch>
                  <a:fillRect/>
                </a:stretch>
              </a:blipFill>
              <a:ln w="19050">
                <a:noFill/>
              </a:ln>
              <a:effectLst/>
            </c:spPr>
          </c:dPt>
          <c:val>
            <c:numRef>
              <c:f>Sheet1!$B$2:$B$3</c:f>
              <c:numCache>
                <c:formatCode>General</c:formatCode>
                <c:ptCount val="2"/>
                <c:pt idx="0">
                  <c:v>5</c:v>
                </c:pt>
                <c:pt idx="1">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77"/>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2141483328"/>
        <c:axId val="2141483872"/>
      </c:barChart>
      <c:catAx>
        <c:axId val="2141483328"/>
        <c:scaling>
          <c:orientation val="maxMin"/>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141483872"/>
        <c:crosses val="autoZero"/>
        <c:auto val="1"/>
        <c:lblAlgn val="ctr"/>
        <c:lblOffset val="100"/>
        <c:noMultiLvlLbl val="0"/>
      </c:catAx>
      <c:valAx>
        <c:axId val="2141483872"/>
        <c:scaling>
          <c:orientation val="minMax"/>
        </c:scaling>
        <c:delete val="1"/>
        <c:axPos val="r"/>
        <c:numFmt formatCode="General" sourceLinked="1"/>
        <c:majorTickMark val="none"/>
        <c:minorTickMark val="none"/>
        <c:tickLblPos val="nextTo"/>
        <c:crossAx val="214148332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US</c:v>
                </c:pt>
                <c:pt idx="1">
                  <c:v>Brazil</c:v>
                </c:pt>
                <c:pt idx="2">
                  <c:v>Australia</c:v>
                </c:pt>
                <c:pt idx="3">
                  <c:v>China</c:v>
                </c:pt>
              </c:strCache>
            </c:strRef>
          </c:cat>
          <c:val>
            <c:numRef>
              <c:f>Sheet1!$B$2:$B$5</c:f>
              <c:numCache>
                <c:formatCode>General</c:formatCode>
                <c:ptCount val="4"/>
                <c:pt idx="0">
                  <c:v>32</c:v>
                </c:pt>
                <c:pt idx="1">
                  <c:v>28</c:v>
                </c:pt>
                <c:pt idx="2">
                  <c:v>19</c:v>
                </c:pt>
                <c:pt idx="3">
                  <c:v>15</c:v>
                </c:pt>
              </c:numCache>
            </c:numRef>
          </c:val>
        </c:ser>
        <c:dLbls>
          <c:showLegendKey val="0"/>
          <c:showVal val="0"/>
          <c:showCatName val="0"/>
          <c:showSerName val="0"/>
          <c:showPercent val="0"/>
          <c:showBubbleSize val="0"/>
        </c:dLbls>
        <c:gapWidth val="28"/>
        <c:axId val="2141472448"/>
        <c:axId val="2141480064"/>
      </c:barChart>
      <c:catAx>
        <c:axId val="2141472448"/>
        <c:scaling>
          <c:orientation val="maxMin"/>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ea"/>
                <a:sym typeface="+mn-lt"/>
              </a:defRPr>
            </a:pPr>
            <a:endParaRPr lang="zh-CN"/>
          </a:p>
        </c:txPr>
        <c:crossAx val="2141480064"/>
        <c:crosses val="autoZero"/>
        <c:auto val="1"/>
        <c:lblAlgn val="ctr"/>
        <c:lblOffset val="100"/>
        <c:noMultiLvlLbl val="0"/>
      </c:catAx>
      <c:valAx>
        <c:axId val="2141480064"/>
        <c:scaling>
          <c:orientation val="minMax"/>
        </c:scaling>
        <c:delete val="1"/>
        <c:axPos val="r"/>
        <c:numFmt formatCode="General" sourceLinked="1"/>
        <c:majorTickMark val="none"/>
        <c:minorTickMark val="none"/>
        <c:tickLblPos val="nextTo"/>
        <c:crossAx val="214147244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explosion val="12"/>
            <c:spPr>
              <a:solidFill>
                <a:schemeClr val="accent1"/>
              </a:solidFill>
            </c:spPr>
          </c:dPt>
          <c:dPt>
            <c:idx val="1"/>
            <c:bubble3D val="0"/>
            <c:spPr>
              <a:solidFill>
                <a:schemeClr val="bg1"/>
              </a:solidFill>
            </c:spPr>
          </c:dPt>
          <c:dPt>
            <c:idx val="2"/>
            <c:bubble3D val="0"/>
            <c:spPr>
              <a:solidFill>
                <a:schemeClr val="bg2">
                  <a:lumMod val="50000"/>
                </a:schemeClr>
              </a:solidFill>
            </c:spPr>
          </c:dPt>
          <c:dPt>
            <c:idx val="3"/>
            <c:bubble3D val="0"/>
            <c:spPr>
              <a:solidFill>
                <a:schemeClr val="bg2">
                  <a:lumMod val="75000"/>
                </a:schemeClr>
              </a:solidFill>
            </c:spPr>
          </c:dPt>
          <c:dLbls>
            <c:dLbl>
              <c:idx val="0"/>
              <c:spPr>
                <a:noFill/>
                <a:ln>
                  <a:noFill/>
                </a:ln>
                <a:effectLst/>
              </c:spPr>
              <c:txPr>
                <a:bodyPr wrap="square" lIns="38100" tIns="19050" rIns="38100" bIns="19050" anchor="ctr">
                  <a:spAutoFit/>
                </a:bodyPr>
                <a:lstStyle/>
                <a:p>
                  <a:pPr>
                    <a:defRPr>
                      <a:solidFill>
                        <a:schemeClr val="bg2"/>
                      </a:solidFill>
                    </a:defRPr>
                  </a:pPr>
                  <a:endParaRPr lang="zh-CN"/>
                </a:p>
              </c:txPr>
              <c:showLegendKey val="0"/>
              <c:showVal val="0"/>
              <c:showCatName val="0"/>
              <c:showSerName val="0"/>
              <c:showPercent val="1"/>
              <c:showBubbleSize val="0"/>
            </c:dLbl>
            <c:dLbl>
              <c:idx val="1"/>
              <c:layout>
                <c:manualLayout>
                  <c:x val="-2.8591815542186615E-2"/>
                  <c:y val="-6.2290647603124291E-2"/>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a:solidFill>
                      <a:schemeClr val="tx2"/>
                    </a:solidFill>
                  </a:defRPr>
                </a:pPr>
                <a:endParaRPr lang="zh-CN"/>
              </a:p>
            </c:txPr>
            <c:showLegendKey val="0"/>
            <c:showVal val="0"/>
            <c:showCatName val="0"/>
            <c:showSerName val="0"/>
            <c:showPercent val="1"/>
            <c:showBubbleSize val="0"/>
            <c:showLeaderLines val="0"/>
            <c:extLs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9/27/2018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a:t>
            </a:fld>
            <a:endParaRPr lang="en-US"/>
          </a:p>
        </p:txBody>
      </p:sp>
    </p:spTree>
    <p:extLst>
      <p:ext uri="{BB962C8B-B14F-4D97-AF65-F5344CB8AC3E}">
        <p14:creationId xmlns:p14="http://schemas.microsoft.com/office/powerpoint/2010/main" val="921583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3141517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2945251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7</a:t>
            </a:fld>
            <a:endParaRPr lang="en-US"/>
          </a:p>
        </p:txBody>
      </p:sp>
    </p:spTree>
    <p:extLst>
      <p:ext uri="{BB962C8B-B14F-4D97-AF65-F5344CB8AC3E}">
        <p14:creationId xmlns:p14="http://schemas.microsoft.com/office/powerpoint/2010/main" val="769868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8</a:t>
            </a:fld>
            <a:endParaRPr lang="en-US"/>
          </a:p>
        </p:txBody>
      </p:sp>
    </p:spTree>
    <p:extLst>
      <p:ext uri="{BB962C8B-B14F-4D97-AF65-F5344CB8AC3E}">
        <p14:creationId xmlns:p14="http://schemas.microsoft.com/office/powerpoint/2010/main" val="1247017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9</a:t>
            </a:fld>
            <a:endParaRPr lang="en-US"/>
          </a:p>
        </p:txBody>
      </p:sp>
    </p:spTree>
    <p:extLst>
      <p:ext uri="{BB962C8B-B14F-4D97-AF65-F5344CB8AC3E}">
        <p14:creationId xmlns:p14="http://schemas.microsoft.com/office/powerpoint/2010/main" val="125642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14</a:t>
            </a:fld>
            <a:endParaRPr lang="en-US"/>
          </a:p>
        </p:txBody>
      </p:sp>
    </p:spTree>
    <p:extLst>
      <p:ext uri="{BB962C8B-B14F-4D97-AF65-F5344CB8AC3E}">
        <p14:creationId xmlns:p14="http://schemas.microsoft.com/office/powerpoint/2010/main" val="185007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26</a:t>
            </a:fld>
            <a:endParaRPr lang="en-US"/>
          </a:p>
        </p:txBody>
      </p:sp>
    </p:spTree>
    <p:extLst>
      <p:ext uri="{BB962C8B-B14F-4D97-AF65-F5344CB8AC3E}">
        <p14:creationId xmlns:p14="http://schemas.microsoft.com/office/powerpoint/2010/main" val="2780653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27</a:t>
            </a:fld>
            <a:endParaRPr lang="en-US"/>
          </a:p>
        </p:txBody>
      </p:sp>
    </p:spTree>
    <p:extLst>
      <p:ext uri="{BB962C8B-B14F-4D97-AF65-F5344CB8AC3E}">
        <p14:creationId xmlns:p14="http://schemas.microsoft.com/office/powerpoint/2010/main" val="3764750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9/27/2018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396225" y="1433078"/>
            <a:ext cx="2854234" cy="232043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Picture Placeholder 2"/>
          <p:cNvSpPr>
            <a:spLocks noGrp="1"/>
          </p:cNvSpPr>
          <p:nvPr>
            <p:ph type="pic" idx="11"/>
          </p:nvPr>
        </p:nvSpPr>
        <p:spPr>
          <a:xfrm>
            <a:off x="5688431" y="2091676"/>
            <a:ext cx="2023470" cy="166894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Picture Placeholder 2"/>
          <p:cNvSpPr>
            <a:spLocks noGrp="1"/>
          </p:cNvSpPr>
          <p:nvPr>
            <p:ph type="pic" idx="10"/>
          </p:nvPr>
        </p:nvSpPr>
        <p:spPr>
          <a:xfrm>
            <a:off x="1691680" y="2084576"/>
            <a:ext cx="2023470" cy="166894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5521890" y="3137833"/>
            <a:ext cx="2119425" cy="174109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464319" y="1526909"/>
            <a:ext cx="2116286" cy="1817365"/>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母子图">
    <p:spTree>
      <p:nvGrpSpPr>
        <p:cNvPr id="1" name=""/>
        <p:cNvGrpSpPr/>
        <p:nvPr/>
      </p:nvGrpSpPr>
      <p:grpSpPr>
        <a:xfrm>
          <a:off x="0" y="0"/>
          <a:ext cx="0" cy="0"/>
          <a:chOff x="0" y="0"/>
          <a:chExt cx="0" cy="0"/>
        </a:xfrm>
      </p:grpSpPr>
      <p:sp>
        <p:nvSpPr>
          <p:cNvPr id="4" name="Picture Placeholder 2"/>
          <p:cNvSpPr>
            <a:spLocks noGrp="1"/>
          </p:cNvSpPr>
          <p:nvPr>
            <p:ph type="pic" idx="10"/>
          </p:nvPr>
        </p:nvSpPr>
        <p:spPr>
          <a:xfrm>
            <a:off x="785156" y="1560373"/>
            <a:ext cx="2202668" cy="2204457"/>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1"/>
          </p:nvPr>
        </p:nvSpPr>
        <p:spPr>
          <a:xfrm>
            <a:off x="3470653" y="1551074"/>
            <a:ext cx="2202668" cy="2204457"/>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5" name="Picture Placeholder 2"/>
          <p:cNvSpPr>
            <a:spLocks noGrp="1"/>
          </p:cNvSpPr>
          <p:nvPr>
            <p:ph type="pic" idx="12"/>
          </p:nvPr>
        </p:nvSpPr>
        <p:spPr>
          <a:xfrm>
            <a:off x="6134652" y="1583941"/>
            <a:ext cx="2202668" cy="2204457"/>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45950971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902077" y="1526239"/>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4006468" y="151391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125983" y="151753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3" name="Picture Placeholder 2"/>
          <p:cNvSpPr>
            <a:spLocks noGrp="1"/>
          </p:cNvSpPr>
          <p:nvPr>
            <p:ph type="pic" idx="12"/>
          </p:nvPr>
        </p:nvSpPr>
        <p:spPr>
          <a:xfrm>
            <a:off x="714866" y="2807004"/>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4049403" y="2820380"/>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Picture Placeholder 2"/>
          <p:cNvSpPr>
            <a:spLocks noGrp="1"/>
          </p:cNvSpPr>
          <p:nvPr>
            <p:ph type="pic" idx="10"/>
          </p:nvPr>
        </p:nvSpPr>
        <p:spPr>
          <a:xfrm>
            <a:off x="5516653"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82116"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9/27/2018</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74" r:id="rId5"/>
    <p:sldLayoutId id="2147483664" r:id="rId6"/>
    <p:sldLayoutId id="2147483673" r:id="rId7"/>
    <p:sldLayoutId id="2147483670" r:id="rId8"/>
    <p:sldLayoutId id="2147483661" r:id="rId9"/>
    <p:sldLayoutId id="2147483669" r:id="rId10"/>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6.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6" name="矩形 5"/>
          <p:cNvSpPr/>
          <p:nvPr/>
        </p:nvSpPr>
        <p:spPr>
          <a:xfrm>
            <a:off x="1776205" y="546823"/>
            <a:ext cx="5540678" cy="830997"/>
          </a:xfrm>
          <a:prstGeom prst="rect">
            <a:avLst/>
          </a:prstGeom>
        </p:spPr>
        <p:txBody>
          <a:bodyPr wrap="square">
            <a:spAutoFit/>
          </a:bodyPr>
          <a:lstStyle/>
          <a:p>
            <a:pPr algn="ctr"/>
            <a:r>
              <a:rPr lang="en-US" altLang="zh-CN" sz="4800" b="1" dirty="0" smtClean="0">
                <a:solidFill>
                  <a:srgbClr val="333333"/>
                </a:solidFill>
                <a:latin typeface="Franklin Gothic Demi" panose="020B0703020102020204" pitchFamily="34" charset="0"/>
              </a:rPr>
              <a:t>Hand</a:t>
            </a:r>
          </a:p>
        </p:txBody>
      </p:sp>
      <p:grpSp>
        <p:nvGrpSpPr>
          <p:cNvPr id="2" name="组合 1"/>
          <p:cNvGrpSpPr/>
          <p:nvPr/>
        </p:nvGrpSpPr>
        <p:grpSpPr>
          <a:xfrm>
            <a:off x="3851920" y="1715441"/>
            <a:ext cx="1440160" cy="1236277"/>
            <a:chOff x="3851920" y="1715441"/>
            <a:chExt cx="1440160" cy="1236277"/>
          </a:xfrm>
        </p:grpSpPr>
        <p:sp>
          <p:nvSpPr>
            <p:cNvPr id="18" name="矩形 17"/>
            <p:cNvSpPr/>
            <p:nvPr/>
          </p:nvSpPr>
          <p:spPr>
            <a:xfrm>
              <a:off x="3851920" y="1715441"/>
              <a:ext cx="1440160" cy="123627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矩形 15"/>
            <p:cNvSpPr/>
            <p:nvPr/>
          </p:nvSpPr>
          <p:spPr>
            <a:xfrm rot="16200000">
              <a:off x="3729562" y="2199351"/>
              <a:ext cx="97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6200000">
              <a:off x="4449641" y="2199351"/>
              <a:ext cx="97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10800000">
              <a:off x="4359562" y="2204506"/>
              <a:ext cx="43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圆角矩形 23"/>
          <p:cNvSpPr/>
          <p:nvPr/>
        </p:nvSpPr>
        <p:spPr>
          <a:xfrm>
            <a:off x="3851920" y="4026113"/>
            <a:ext cx="1440160" cy="36004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ontent Placeholder 2"/>
          <p:cNvSpPr txBox="1">
            <a:spLocks/>
          </p:cNvSpPr>
          <p:nvPr/>
        </p:nvSpPr>
        <p:spPr>
          <a:xfrm>
            <a:off x="3616722" y="3976784"/>
            <a:ext cx="191055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latin typeface="Dotum" panose="020B0600000101010101" pitchFamily="34" charset="-127"/>
                <a:ea typeface="Dotum" panose="020B0600000101010101" pitchFamily="34" charset="-127"/>
                <a:cs typeface="+mn-ea"/>
                <a:sym typeface="+mn-lt"/>
              </a:rPr>
              <a:t>ABOOBEE</a:t>
            </a:r>
            <a:endParaRPr lang="en-US" sz="2000" dirty="0">
              <a:solidFill>
                <a:schemeClr val="bg2"/>
              </a:solidFill>
              <a:latin typeface="Dotum" panose="020B0600000101010101" pitchFamily="34" charset="-127"/>
              <a:ea typeface="Dotum" panose="020B0600000101010101" pitchFamily="34" charset="-127"/>
              <a:cs typeface="+mn-ea"/>
              <a:sym typeface="+mn-lt"/>
            </a:endParaRPr>
          </a:p>
        </p:txBody>
      </p:sp>
    </p:spTree>
    <p:extLst>
      <p:ext uri="{BB962C8B-B14F-4D97-AF65-F5344CB8AC3E}">
        <p14:creationId xmlns:p14="http://schemas.microsoft.com/office/powerpoint/2010/main" val="1393279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2" name="矩形 1"/>
          <p:cNvSpPr/>
          <p:nvPr/>
        </p:nvSpPr>
        <p:spPr>
          <a:xfrm>
            <a:off x="1043608" y="1484079"/>
            <a:ext cx="6984776" cy="1015663"/>
          </a:xfrm>
          <a:prstGeom prst="rect">
            <a:avLst/>
          </a:prstGeom>
        </p:spPr>
        <p:txBody>
          <a:bodyPr wrap="square">
            <a:spAutoFit/>
          </a:bodyPr>
          <a:lstStyle/>
          <a:p>
            <a:pPr algn="ctr"/>
            <a:r>
              <a:rPr lang="en-US" altLang="zh-CN" sz="6000" dirty="0" smtClean="0">
                <a:solidFill>
                  <a:schemeClr val="accent1"/>
                </a:solidFill>
                <a:latin typeface="+mj-lt"/>
                <a:ea typeface="Dotum" panose="020B0600000101010101" pitchFamily="34" charset="-127"/>
                <a:cs typeface="+mn-ea"/>
                <a:sym typeface="+mn-lt"/>
              </a:rPr>
              <a:t>130,000,000</a:t>
            </a:r>
            <a:endParaRPr lang="en-US" altLang="zh-CN" sz="6000" dirty="0">
              <a:solidFill>
                <a:schemeClr val="accent1"/>
              </a:solidFill>
              <a:latin typeface="+mj-lt"/>
              <a:ea typeface="Dotum" panose="020B0600000101010101" pitchFamily="34" charset="-127"/>
              <a:cs typeface="+mn-ea"/>
              <a:sym typeface="+mn-lt"/>
            </a:endParaRPr>
          </a:p>
        </p:txBody>
      </p:sp>
      <p:sp>
        <p:nvSpPr>
          <p:cNvPr id="11" name="Freeform 94"/>
          <p:cNvSpPr>
            <a:spLocks noChangeAspect="1" noEditPoints="1"/>
          </p:cNvSpPr>
          <p:nvPr/>
        </p:nvSpPr>
        <p:spPr bwMode="auto">
          <a:xfrm>
            <a:off x="7452320" y="1917261"/>
            <a:ext cx="288000" cy="288000"/>
          </a:xfrm>
          <a:custGeom>
            <a:avLst/>
            <a:gdLst>
              <a:gd name="T0" fmla="*/ 21 w 41"/>
              <a:gd name="T1" fmla="*/ 41 h 41"/>
              <a:gd name="T2" fmla="*/ 0 w 41"/>
              <a:gd name="T3" fmla="*/ 20 h 41"/>
              <a:gd name="T4" fmla="*/ 21 w 41"/>
              <a:gd name="T5" fmla="*/ 0 h 41"/>
              <a:gd name="T6" fmla="*/ 41 w 41"/>
              <a:gd name="T7" fmla="*/ 20 h 41"/>
              <a:gd name="T8" fmla="*/ 21 w 41"/>
              <a:gd name="T9" fmla="*/ 41 h 41"/>
              <a:gd name="T10" fmla="*/ 27 w 41"/>
              <a:gd name="T11" fmla="*/ 31 h 41"/>
              <a:gd name="T12" fmla="*/ 27 w 41"/>
              <a:gd name="T13" fmla="*/ 29 h 41"/>
              <a:gd name="T14" fmla="*/ 19 w 41"/>
              <a:gd name="T15" fmla="*/ 20 h 41"/>
              <a:gd name="T16" fmla="*/ 27 w 41"/>
              <a:gd name="T17" fmla="*/ 12 h 41"/>
              <a:gd name="T18" fmla="*/ 27 w 41"/>
              <a:gd name="T19" fmla="*/ 10 h 41"/>
              <a:gd name="T20" fmla="*/ 25 w 41"/>
              <a:gd name="T21" fmla="*/ 7 h 41"/>
              <a:gd name="T22" fmla="*/ 22 w 41"/>
              <a:gd name="T23" fmla="*/ 7 h 41"/>
              <a:gd name="T24" fmla="*/ 10 w 41"/>
              <a:gd name="T25" fmla="*/ 19 h 41"/>
              <a:gd name="T26" fmla="*/ 10 w 41"/>
              <a:gd name="T27" fmla="*/ 22 h 41"/>
              <a:gd name="T28" fmla="*/ 22 w 41"/>
              <a:gd name="T29" fmla="*/ 34 h 41"/>
              <a:gd name="T30" fmla="*/ 25 w 41"/>
              <a:gd name="T31" fmla="*/ 34 h 41"/>
              <a:gd name="T32" fmla="*/ 27 w 41"/>
              <a:gd name="T33"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21" y="41"/>
                </a:moveTo>
                <a:cubicBezTo>
                  <a:pt x="10" y="41"/>
                  <a:pt x="0" y="32"/>
                  <a:pt x="0" y="20"/>
                </a:cubicBezTo>
                <a:cubicBezTo>
                  <a:pt x="0" y="9"/>
                  <a:pt x="10" y="0"/>
                  <a:pt x="21" y="0"/>
                </a:cubicBezTo>
                <a:cubicBezTo>
                  <a:pt x="32" y="0"/>
                  <a:pt x="41" y="9"/>
                  <a:pt x="41" y="20"/>
                </a:cubicBezTo>
                <a:cubicBezTo>
                  <a:pt x="41" y="32"/>
                  <a:pt x="32" y="41"/>
                  <a:pt x="21" y="41"/>
                </a:cubicBezTo>
                <a:close/>
                <a:moveTo>
                  <a:pt x="27" y="31"/>
                </a:moveTo>
                <a:cubicBezTo>
                  <a:pt x="28" y="30"/>
                  <a:pt x="28" y="29"/>
                  <a:pt x="27" y="29"/>
                </a:cubicBezTo>
                <a:cubicBezTo>
                  <a:pt x="19" y="20"/>
                  <a:pt x="19" y="20"/>
                  <a:pt x="19" y="20"/>
                </a:cubicBezTo>
                <a:cubicBezTo>
                  <a:pt x="27" y="12"/>
                  <a:pt x="27" y="12"/>
                  <a:pt x="27" y="12"/>
                </a:cubicBezTo>
                <a:cubicBezTo>
                  <a:pt x="28" y="12"/>
                  <a:pt x="28" y="10"/>
                  <a:pt x="27" y="10"/>
                </a:cubicBezTo>
                <a:cubicBezTo>
                  <a:pt x="25" y="7"/>
                  <a:pt x="25" y="7"/>
                  <a:pt x="25" y="7"/>
                </a:cubicBezTo>
                <a:cubicBezTo>
                  <a:pt x="24" y="6"/>
                  <a:pt x="23" y="6"/>
                  <a:pt x="22" y="7"/>
                </a:cubicBezTo>
                <a:cubicBezTo>
                  <a:pt x="10" y="19"/>
                  <a:pt x="10" y="19"/>
                  <a:pt x="10" y="19"/>
                </a:cubicBezTo>
                <a:cubicBezTo>
                  <a:pt x="9" y="20"/>
                  <a:pt x="9" y="21"/>
                  <a:pt x="10" y="22"/>
                </a:cubicBezTo>
                <a:cubicBezTo>
                  <a:pt x="22" y="34"/>
                  <a:pt x="22" y="34"/>
                  <a:pt x="22" y="34"/>
                </a:cubicBezTo>
                <a:cubicBezTo>
                  <a:pt x="23" y="34"/>
                  <a:pt x="24" y="34"/>
                  <a:pt x="25" y="34"/>
                </a:cubicBezTo>
                <a:lnTo>
                  <a:pt x="27" y="31"/>
                </a:lnTo>
                <a:close/>
              </a:path>
            </a:pathLst>
          </a:custGeom>
          <a:blipFill>
            <a:blip r:embed="rId2"/>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矩形 11"/>
          <p:cNvSpPr/>
          <p:nvPr/>
        </p:nvSpPr>
        <p:spPr>
          <a:xfrm>
            <a:off x="-1" y="2911135"/>
            <a:ext cx="9144000" cy="2232364"/>
          </a:xfrm>
          <a:prstGeom prst="rect">
            <a:avLst/>
          </a:prstGeom>
          <a:solidFill>
            <a:schemeClr val="tx2"/>
          </a:solid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4" name="Content Placeholder 2"/>
          <p:cNvSpPr txBox="1">
            <a:spLocks/>
          </p:cNvSpPr>
          <p:nvPr/>
        </p:nvSpPr>
        <p:spPr>
          <a:xfrm>
            <a:off x="1043130" y="3728914"/>
            <a:ext cx="2095029" cy="83099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None/>
            </a:pPr>
            <a:r>
              <a:rPr lang="en-US" altLang="zh-CN" sz="1200" dirty="0" err="1" smtClean="0">
                <a:solidFill>
                  <a:schemeClr val="bg2"/>
                </a:solidFill>
                <a:cs typeface="+mn-ea"/>
                <a:sym typeface="+mn-lt"/>
              </a:rPr>
              <a:t>Lorem</a:t>
            </a:r>
            <a:r>
              <a:rPr lang="en-US" altLang="zh-CN" sz="1200" dirty="0" smtClean="0">
                <a:solidFill>
                  <a:schemeClr val="bg2"/>
                </a:solidFill>
                <a:cs typeface="+mn-ea"/>
                <a:sym typeface="+mn-lt"/>
              </a:rPr>
              <a:t> </a:t>
            </a:r>
            <a:r>
              <a:rPr lang="en-US" altLang="zh-CN" sz="1200" dirty="0" err="1">
                <a:solidFill>
                  <a:schemeClr val="bg2"/>
                </a:solidFill>
                <a:cs typeface="+mn-ea"/>
                <a:sym typeface="+mn-lt"/>
              </a:rPr>
              <a:t>ipsum</a:t>
            </a:r>
            <a:r>
              <a:rPr lang="en-US" altLang="zh-CN" sz="1200" dirty="0">
                <a:solidFill>
                  <a:schemeClr val="bg2"/>
                </a:solidFill>
                <a:cs typeface="+mn-ea"/>
                <a:sym typeface="+mn-lt"/>
              </a:rPr>
              <a:t> dolor sit </a:t>
            </a:r>
            <a:r>
              <a:rPr lang="en-US" altLang="zh-CN" sz="1200" dirty="0" err="1">
                <a:solidFill>
                  <a:schemeClr val="bg2"/>
                </a:solidFill>
                <a:cs typeface="+mn-ea"/>
                <a:sym typeface="+mn-lt"/>
              </a:rPr>
              <a:t>amet</a:t>
            </a:r>
            <a:r>
              <a:rPr lang="en-US" altLang="zh-CN" sz="1200" dirty="0">
                <a:solidFill>
                  <a:schemeClr val="bg2"/>
                </a:solidFill>
                <a:cs typeface="+mn-ea"/>
                <a:sym typeface="+mn-lt"/>
              </a:rPr>
              <a:t>, </a:t>
            </a:r>
            <a:r>
              <a:rPr lang="en-US" altLang="zh-CN" sz="1200" dirty="0" err="1">
                <a:solidFill>
                  <a:schemeClr val="bg2"/>
                </a:solidFill>
                <a:cs typeface="+mn-ea"/>
                <a:sym typeface="+mn-lt"/>
              </a:rPr>
              <a:t>consectetur</a:t>
            </a:r>
            <a:r>
              <a:rPr lang="en-US" altLang="zh-CN" sz="1200" dirty="0">
                <a:solidFill>
                  <a:schemeClr val="bg2"/>
                </a:solidFill>
                <a:cs typeface="+mn-ea"/>
                <a:sym typeface="+mn-lt"/>
              </a:rPr>
              <a:t> </a:t>
            </a:r>
            <a:r>
              <a:rPr lang="en-US" altLang="zh-CN" sz="1200" dirty="0" err="1">
                <a:solidFill>
                  <a:schemeClr val="bg2"/>
                </a:solidFill>
                <a:cs typeface="+mn-ea"/>
                <a:sym typeface="+mn-lt"/>
              </a:rPr>
              <a:t>adipiscing</a:t>
            </a:r>
            <a:r>
              <a:rPr lang="en-US" altLang="zh-CN" sz="1200" dirty="0">
                <a:solidFill>
                  <a:schemeClr val="bg2"/>
                </a:solidFill>
                <a:cs typeface="+mn-ea"/>
                <a:sym typeface="+mn-lt"/>
              </a:rPr>
              <a:t> </a:t>
            </a:r>
            <a:r>
              <a:rPr lang="en-US" altLang="zh-CN" sz="1200" dirty="0" err="1">
                <a:solidFill>
                  <a:schemeClr val="bg2"/>
                </a:solidFill>
                <a:cs typeface="+mn-ea"/>
                <a:sym typeface="+mn-lt"/>
              </a:rPr>
              <a:t>elit</a:t>
            </a:r>
            <a:r>
              <a:rPr lang="en-US" altLang="zh-CN" sz="1200" dirty="0">
                <a:solidFill>
                  <a:schemeClr val="bg2"/>
                </a:solidFill>
                <a:cs typeface="+mn-ea"/>
                <a:sym typeface="+mn-lt"/>
              </a:rPr>
              <a:t>. </a:t>
            </a:r>
            <a:r>
              <a:rPr lang="en-US" altLang="zh-CN" sz="1200" dirty="0" err="1">
                <a:solidFill>
                  <a:schemeClr val="bg2"/>
                </a:solidFill>
                <a:cs typeface="+mn-ea"/>
                <a:sym typeface="+mn-lt"/>
              </a:rPr>
              <a:t>Curabitur</a:t>
            </a:r>
            <a:r>
              <a:rPr lang="en-US" altLang="zh-CN" sz="1200" dirty="0">
                <a:solidFill>
                  <a:schemeClr val="bg2"/>
                </a:solidFill>
                <a:cs typeface="+mn-ea"/>
                <a:sym typeface="+mn-lt"/>
              </a:rPr>
              <a:t> </a:t>
            </a:r>
            <a:r>
              <a:rPr lang="en-US" altLang="zh-CN" sz="1200" dirty="0" err="1">
                <a:solidFill>
                  <a:schemeClr val="bg2"/>
                </a:solidFill>
                <a:cs typeface="+mn-ea"/>
                <a:sym typeface="+mn-lt"/>
              </a:rPr>
              <a:t>elementum</a:t>
            </a:r>
            <a:r>
              <a:rPr lang="en-US" altLang="zh-CN" sz="1200" dirty="0">
                <a:solidFill>
                  <a:schemeClr val="bg2"/>
                </a:solidFill>
                <a:cs typeface="+mn-ea"/>
                <a:sym typeface="+mn-lt"/>
              </a:rPr>
              <a:t> </a:t>
            </a:r>
            <a:r>
              <a:rPr lang="en-US" altLang="zh-CN" sz="1200" dirty="0" err="1">
                <a:solidFill>
                  <a:schemeClr val="bg2"/>
                </a:solidFill>
                <a:cs typeface="+mn-ea"/>
                <a:sym typeface="+mn-lt"/>
              </a:rPr>
              <a:t>posuere</a:t>
            </a:r>
            <a:r>
              <a:rPr lang="en-US" altLang="zh-CN" sz="1200" dirty="0">
                <a:solidFill>
                  <a:schemeClr val="bg2"/>
                </a:solidFill>
                <a:cs typeface="+mn-ea"/>
                <a:sym typeface="+mn-lt"/>
              </a:rPr>
              <a:t> </a:t>
            </a:r>
            <a:r>
              <a:rPr lang="en-US" altLang="zh-CN" sz="1200" dirty="0" err="1">
                <a:solidFill>
                  <a:schemeClr val="bg2"/>
                </a:solidFill>
                <a:cs typeface="+mn-ea"/>
                <a:sym typeface="+mn-lt"/>
              </a:rPr>
              <a:t>pretium</a:t>
            </a:r>
            <a:r>
              <a:rPr lang="en-US" altLang="zh-CN" sz="1200" dirty="0">
                <a:solidFill>
                  <a:schemeClr val="bg2"/>
                </a:solidFill>
                <a:cs typeface="+mn-ea"/>
                <a:sym typeface="+mn-lt"/>
              </a:rPr>
              <a:t>. </a:t>
            </a:r>
            <a:r>
              <a:rPr lang="en-US" altLang="zh-CN" sz="1200" dirty="0" err="1">
                <a:solidFill>
                  <a:schemeClr val="bg2"/>
                </a:solidFill>
                <a:cs typeface="+mn-ea"/>
                <a:sym typeface="+mn-lt"/>
              </a:rPr>
              <a:t>Quisque</a:t>
            </a:r>
            <a:r>
              <a:rPr lang="en-US" altLang="zh-CN" sz="1200" dirty="0">
                <a:solidFill>
                  <a:schemeClr val="bg2"/>
                </a:solidFill>
                <a:cs typeface="+mn-ea"/>
                <a:sym typeface="+mn-lt"/>
              </a:rPr>
              <a:t> </a:t>
            </a:r>
            <a:r>
              <a:rPr lang="en-US" altLang="zh-CN" sz="1200" dirty="0" err="1">
                <a:solidFill>
                  <a:schemeClr val="bg2"/>
                </a:solidFill>
                <a:cs typeface="+mn-ea"/>
                <a:sym typeface="+mn-lt"/>
              </a:rPr>
              <a:t>nibh</a:t>
            </a:r>
            <a:r>
              <a:rPr lang="en-US" altLang="zh-CN" sz="1200" dirty="0">
                <a:solidFill>
                  <a:schemeClr val="bg2"/>
                </a:solidFill>
                <a:cs typeface="+mn-ea"/>
                <a:sym typeface="+mn-lt"/>
              </a:rPr>
              <a:t> </a:t>
            </a:r>
            <a:r>
              <a:rPr lang="en-US" altLang="zh-CN" sz="1200" dirty="0" smtClean="0">
                <a:solidFill>
                  <a:schemeClr val="bg2"/>
                </a:solidFill>
                <a:cs typeface="+mn-ea"/>
                <a:sym typeface="+mn-lt"/>
              </a:rPr>
              <a:t>dolor. </a:t>
            </a:r>
            <a:endParaRPr lang="en-US" sz="1200" dirty="0">
              <a:solidFill>
                <a:schemeClr val="bg2"/>
              </a:solidFill>
              <a:cs typeface="+mn-ea"/>
              <a:sym typeface="+mn-lt"/>
            </a:endParaRPr>
          </a:p>
        </p:txBody>
      </p:sp>
      <p:sp>
        <p:nvSpPr>
          <p:cNvPr id="17" name="Title 13"/>
          <p:cNvSpPr txBox="1">
            <a:spLocks/>
          </p:cNvSpPr>
          <p:nvPr/>
        </p:nvSpPr>
        <p:spPr>
          <a:xfrm>
            <a:off x="1037109" y="3388752"/>
            <a:ext cx="2310755"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b="1" dirty="0" err="1" smtClean="0">
                <a:solidFill>
                  <a:schemeClr val="bg2"/>
                </a:solidFill>
                <a:latin typeface="+mn-lt"/>
                <a:ea typeface="+mn-ea"/>
                <a:cs typeface="+mn-ea"/>
                <a:sym typeface="+mn-lt"/>
              </a:rPr>
              <a:t>Lorem</a:t>
            </a:r>
            <a:r>
              <a:rPr lang="en-US" altLang="zh-CN" sz="1800" b="1" dirty="0" smtClean="0">
                <a:solidFill>
                  <a:schemeClr val="bg2"/>
                </a:solidFill>
                <a:latin typeface="+mn-lt"/>
                <a:ea typeface="+mn-ea"/>
                <a:cs typeface="+mn-ea"/>
                <a:sym typeface="+mn-lt"/>
              </a:rPr>
              <a:t> </a:t>
            </a:r>
            <a:r>
              <a:rPr lang="en-US" altLang="zh-CN" sz="1800" b="1" dirty="0" err="1">
                <a:solidFill>
                  <a:schemeClr val="bg2"/>
                </a:solidFill>
                <a:latin typeface="+mn-lt"/>
                <a:ea typeface="+mn-ea"/>
                <a:cs typeface="+mn-ea"/>
                <a:sym typeface="+mn-lt"/>
              </a:rPr>
              <a:t>ipsum</a:t>
            </a:r>
            <a:r>
              <a:rPr lang="en-US" altLang="zh-CN" sz="1800" b="1" dirty="0">
                <a:solidFill>
                  <a:schemeClr val="bg2"/>
                </a:solidFill>
                <a:latin typeface="+mn-lt"/>
                <a:ea typeface="+mn-ea"/>
                <a:cs typeface="+mn-ea"/>
                <a:sym typeface="+mn-lt"/>
              </a:rPr>
              <a:t> dolor </a:t>
            </a:r>
            <a:endParaRPr lang="en-US" sz="1800" b="1" dirty="0">
              <a:solidFill>
                <a:schemeClr val="bg2"/>
              </a:solidFill>
              <a:latin typeface="+mn-lt"/>
              <a:ea typeface="+mn-ea"/>
              <a:cs typeface="+mn-ea"/>
              <a:sym typeface="+mn-lt"/>
            </a:endParaRPr>
          </a:p>
        </p:txBody>
      </p:sp>
      <p:sp>
        <p:nvSpPr>
          <p:cNvPr id="22" name="Freeform 17"/>
          <p:cNvSpPr>
            <a:spLocks noEditPoints="1"/>
          </p:cNvSpPr>
          <p:nvPr/>
        </p:nvSpPr>
        <p:spPr bwMode="auto">
          <a:xfrm>
            <a:off x="4419601" y="3544982"/>
            <a:ext cx="540522" cy="43196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25" name="Freeform 27"/>
          <p:cNvSpPr>
            <a:spLocks noEditPoints="1"/>
          </p:cNvSpPr>
          <p:nvPr/>
        </p:nvSpPr>
        <p:spPr bwMode="auto">
          <a:xfrm>
            <a:off x="7324756" y="3546757"/>
            <a:ext cx="560847" cy="400777"/>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27" name="Freeform 196"/>
          <p:cNvSpPr>
            <a:spLocks noChangeAspect="1"/>
          </p:cNvSpPr>
          <p:nvPr/>
        </p:nvSpPr>
        <p:spPr bwMode="auto">
          <a:xfrm>
            <a:off x="5900365" y="3542960"/>
            <a:ext cx="472217" cy="467488"/>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矩形 28"/>
          <p:cNvSpPr/>
          <p:nvPr/>
        </p:nvSpPr>
        <p:spPr>
          <a:xfrm>
            <a:off x="1801661" y="450864"/>
            <a:ext cx="5540678" cy="797654"/>
          </a:xfrm>
          <a:prstGeom prst="rect">
            <a:avLst/>
          </a:prstGeom>
        </p:spPr>
        <p:txBody>
          <a:bodyPr wrap="square">
            <a:spAutoFit/>
          </a:bodyPr>
          <a:lstStyle/>
          <a:p>
            <a:pPr algn="ctr">
              <a:lnSpc>
                <a:spcPts val="3280"/>
              </a:lnSpc>
            </a:pPr>
            <a:r>
              <a:rPr lang="en-US" altLang="zh-CN" sz="4000" b="1" dirty="0" smtClean="0">
                <a:solidFill>
                  <a:schemeClr val="bg1"/>
                </a:solidFill>
                <a:latin typeface="Franklin Gothic Demi" panose="020B0703020102020204" pitchFamily="34" charset="0"/>
              </a:rPr>
              <a:t>Yearly Sales</a:t>
            </a:r>
          </a:p>
          <a:p>
            <a:pPr algn="ctr">
              <a:lnSpc>
                <a:spcPts val="2200"/>
              </a:lnSpc>
            </a:pPr>
            <a:r>
              <a:rPr lang="en-US" altLang="zh-CN" sz="1600" dirty="0" err="1" smtClean="0">
                <a:latin typeface="Dotum" panose="020B0600000101010101" pitchFamily="34" charset="-127"/>
                <a:ea typeface="Dotum" panose="020B0600000101010101" pitchFamily="34" charset="-127"/>
                <a:sym typeface="+mn-lt"/>
              </a:rPr>
              <a:t>Lorem</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ipsum</a:t>
            </a:r>
            <a:r>
              <a:rPr lang="en-US" altLang="zh-CN" sz="1600" dirty="0" smtClean="0">
                <a:latin typeface="Dotum" panose="020B0600000101010101" pitchFamily="34" charset="-127"/>
                <a:ea typeface="Dotum" panose="020B0600000101010101" pitchFamily="34" charset="-127"/>
                <a:sym typeface="+mn-lt"/>
              </a:rPr>
              <a:t> dolor sit </a:t>
            </a:r>
            <a:r>
              <a:rPr lang="en-US" altLang="zh-CN" sz="1600" dirty="0" err="1" smtClean="0">
                <a:latin typeface="Dotum" panose="020B0600000101010101" pitchFamily="34" charset="-127"/>
                <a:ea typeface="Dotum" panose="020B0600000101010101" pitchFamily="34" charset="-127"/>
                <a:sym typeface="+mn-lt"/>
              </a:rPr>
              <a:t>amet</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consectetur</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elit</a:t>
            </a:r>
            <a:r>
              <a:rPr lang="en-US" altLang="zh-CN" sz="1600" dirty="0" smtClean="0">
                <a:latin typeface="Dotum" panose="020B0600000101010101" pitchFamily="34" charset="-127"/>
                <a:ea typeface="Dotum" panose="020B0600000101010101" pitchFamily="34" charset="-127"/>
                <a:sym typeface="+mn-lt"/>
              </a:rPr>
              <a:t>. </a:t>
            </a:r>
            <a:endParaRPr lang="en-US" altLang="zh-CN" sz="1600" dirty="0">
              <a:latin typeface="Dotum" panose="020B0600000101010101" pitchFamily="34" charset="-127"/>
              <a:ea typeface="Dotum" panose="020B0600000101010101" pitchFamily="34" charset="-127"/>
            </a:endParaRPr>
          </a:p>
        </p:txBody>
      </p:sp>
      <p:sp>
        <p:nvSpPr>
          <p:cNvPr id="30" name="Freeform 94"/>
          <p:cNvSpPr>
            <a:spLocks noChangeAspect="1" noEditPoints="1"/>
          </p:cNvSpPr>
          <p:nvPr/>
        </p:nvSpPr>
        <p:spPr bwMode="auto">
          <a:xfrm flipH="1">
            <a:off x="1522048" y="1917261"/>
            <a:ext cx="288000" cy="288000"/>
          </a:xfrm>
          <a:custGeom>
            <a:avLst/>
            <a:gdLst>
              <a:gd name="T0" fmla="*/ 21 w 41"/>
              <a:gd name="T1" fmla="*/ 41 h 41"/>
              <a:gd name="T2" fmla="*/ 0 w 41"/>
              <a:gd name="T3" fmla="*/ 20 h 41"/>
              <a:gd name="T4" fmla="*/ 21 w 41"/>
              <a:gd name="T5" fmla="*/ 0 h 41"/>
              <a:gd name="T6" fmla="*/ 41 w 41"/>
              <a:gd name="T7" fmla="*/ 20 h 41"/>
              <a:gd name="T8" fmla="*/ 21 w 41"/>
              <a:gd name="T9" fmla="*/ 41 h 41"/>
              <a:gd name="T10" fmla="*/ 27 w 41"/>
              <a:gd name="T11" fmla="*/ 31 h 41"/>
              <a:gd name="T12" fmla="*/ 27 w 41"/>
              <a:gd name="T13" fmla="*/ 29 h 41"/>
              <a:gd name="T14" fmla="*/ 19 w 41"/>
              <a:gd name="T15" fmla="*/ 20 h 41"/>
              <a:gd name="T16" fmla="*/ 27 w 41"/>
              <a:gd name="T17" fmla="*/ 12 h 41"/>
              <a:gd name="T18" fmla="*/ 27 w 41"/>
              <a:gd name="T19" fmla="*/ 10 h 41"/>
              <a:gd name="T20" fmla="*/ 25 w 41"/>
              <a:gd name="T21" fmla="*/ 7 h 41"/>
              <a:gd name="T22" fmla="*/ 22 w 41"/>
              <a:gd name="T23" fmla="*/ 7 h 41"/>
              <a:gd name="T24" fmla="*/ 10 w 41"/>
              <a:gd name="T25" fmla="*/ 19 h 41"/>
              <a:gd name="T26" fmla="*/ 10 w 41"/>
              <a:gd name="T27" fmla="*/ 22 h 41"/>
              <a:gd name="T28" fmla="*/ 22 w 41"/>
              <a:gd name="T29" fmla="*/ 34 h 41"/>
              <a:gd name="T30" fmla="*/ 25 w 41"/>
              <a:gd name="T31" fmla="*/ 34 h 41"/>
              <a:gd name="T32" fmla="*/ 27 w 41"/>
              <a:gd name="T33"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21" y="41"/>
                </a:moveTo>
                <a:cubicBezTo>
                  <a:pt x="10" y="41"/>
                  <a:pt x="0" y="32"/>
                  <a:pt x="0" y="20"/>
                </a:cubicBezTo>
                <a:cubicBezTo>
                  <a:pt x="0" y="9"/>
                  <a:pt x="10" y="0"/>
                  <a:pt x="21" y="0"/>
                </a:cubicBezTo>
                <a:cubicBezTo>
                  <a:pt x="32" y="0"/>
                  <a:pt x="41" y="9"/>
                  <a:pt x="41" y="20"/>
                </a:cubicBezTo>
                <a:cubicBezTo>
                  <a:pt x="41" y="32"/>
                  <a:pt x="32" y="41"/>
                  <a:pt x="21" y="41"/>
                </a:cubicBezTo>
                <a:close/>
                <a:moveTo>
                  <a:pt x="27" y="31"/>
                </a:moveTo>
                <a:cubicBezTo>
                  <a:pt x="28" y="30"/>
                  <a:pt x="28" y="29"/>
                  <a:pt x="27" y="29"/>
                </a:cubicBezTo>
                <a:cubicBezTo>
                  <a:pt x="19" y="20"/>
                  <a:pt x="19" y="20"/>
                  <a:pt x="19" y="20"/>
                </a:cubicBezTo>
                <a:cubicBezTo>
                  <a:pt x="27" y="12"/>
                  <a:pt x="27" y="12"/>
                  <a:pt x="27" y="12"/>
                </a:cubicBezTo>
                <a:cubicBezTo>
                  <a:pt x="28" y="12"/>
                  <a:pt x="28" y="10"/>
                  <a:pt x="27" y="10"/>
                </a:cubicBezTo>
                <a:cubicBezTo>
                  <a:pt x="25" y="7"/>
                  <a:pt x="25" y="7"/>
                  <a:pt x="25" y="7"/>
                </a:cubicBezTo>
                <a:cubicBezTo>
                  <a:pt x="24" y="6"/>
                  <a:pt x="23" y="6"/>
                  <a:pt x="22" y="7"/>
                </a:cubicBezTo>
                <a:cubicBezTo>
                  <a:pt x="10" y="19"/>
                  <a:pt x="10" y="19"/>
                  <a:pt x="10" y="19"/>
                </a:cubicBezTo>
                <a:cubicBezTo>
                  <a:pt x="9" y="20"/>
                  <a:pt x="9" y="21"/>
                  <a:pt x="10" y="22"/>
                </a:cubicBezTo>
                <a:cubicBezTo>
                  <a:pt x="22" y="34"/>
                  <a:pt x="22" y="34"/>
                  <a:pt x="22" y="34"/>
                </a:cubicBezTo>
                <a:cubicBezTo>
                  <a:pt x="23" y="34"/>
                  <a:pt x="24" y="34"/>
                  <a:pt x="25" y="34"/>
                </a:cubicBezTo>
                <a:lnTo>
                  <a:pt x="27" y="31"/>
                </a:lnTo>
                <a:close/>
              </a:path>
            </a:pathLst>
          </a:custGeom>
          <a:blipFill>
            <a:blip r:embed="rId2"/>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Title 13"/>
          <p:cNvSpPr txBox="1">
            <a:spLocks/>
          </p:cNvSpPr>
          <p:nvPr/>
        </p:nvSpPr>
        <p:spPr>
          <a:xfrm>
            <a:off x="3923928" y="4044186"/>
            <a:ext cx="1573414"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smtClean="0">
                <a:solidFill>
                  <a:schemeClr val="bg2"/>
                </a:solidFill>
                <a:latin typeface="+mn-lt"/>
                <a:ea typeface="+mn-ea"/>
                <a:cs typeface="+mn-ea"/>
                <a:sym typeface="+mn-lt"/>
              </a:rPr>
              <a:t>36%</a:t>
            </a:r>
            <a:endParaRPr lang="en-US" dirty="0">
              <a:solidFill>
                <a:schemeClr val="bg2"/>
              </a:solidFill>
              <a:latin typeface="+mn-lt"/>
              <a:ea typeface="+mn-ea"/>
              <a:cs typeface="+mn-ea"/>
              <a:sym typeface="+mn-lt"/>
            </a:endParaRPr>
          </a:p>
        </p:txBody>
      </p:sp>
      <p:sp>
        <p:nvSpPr>
          <p:cNvPr id="32" name="Title 13"/>
          <p:cNvSpPr txBox="1">
            <a:spLocks/>
          </p:cNvSpPr>
          <p:nvPr/>
        </p:nvSpPr>
        <p:spPr>
          <a:xfrm>
            <a:off x="5426084" y="4044186"/>
            <a:ext cx="1573414"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smtClean="0">
                <a:solidFill>
                  <a:schemeClr val="bg2"/>
                </a:solidFill>
                <a:latin typeface="+mn-lt"/>
                <a:ea typeface="+mn-ea"/>
                <a:cs typeface="+mn-ea"/>
                <a:sym typeface="+mn-lt"/>
              </a:rPr>
              <a:t>52%</a:t>
            </a:r>
            <a:endParaRPr lang="en-US" dirty="0">
              <a:solidFill>
                <a:schemeClr val="bg2"/>
              </a:solidFill>
              <a:latin typeface="+mn-lt"/>
              <a:ea typeface="+mn-ea"/>
              <a:cs typeface="+mn-ea"/>
              <a:sym typeface="+mn-lt"/>
            </a:endParaRPr>
          </a:p>
        </p:txBody>
      </p:sp>
      <p:sp>
        <p:nvSpPr>
          <p:cNvPr id="33" name="Title 13"/>
          <p:cNvSpPr txBox="1">
            <a:spLocks/>
          </p:cNvSpPr>
          <p:nvPr/>
        </p:nvSpPr>
        <p:spPr>
          <a:xfrm>
            <a:off x="6826619" y="4044186"/>
            <a:ext cx="1573414"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smtClean="0">
                <a:solidFill>
                  <a:schemeClr val="bg2"/>
                </a:solidFill>
                <a:latin typeface="+mn-lt"/>
                <a:ea typeface="+mn-ea"/>
                <a:cs typeface="+mn-ea"/>
                <a:sym typeface="+mn-lt"/>
              </a:rPr>
              <a:t>18%</a:t>
            </a:r>
            <a:endParaRPr lang="en-US" dirty="0">
              <a:solidFill>
                <a:schemeClr val="bg2"/>
              </a:solidFill>
              <a:latin typeface="+mn-lt"/>
              <a:ea typeface="+mn-ea"/>
              <a:cs typeface="+mn-ea"/>
              <a:sym typeface="+mn-lt"/>
            </a:endParaRPr>
          </a:p>
        </p:txBody>
      </p:sp>
    </p:spTree>
    <p:extLst>
      <p:ext uri="{BB962C8B-B14F-4D97-AF65-F5344CB8AC3E}">
        <p14:creationId xmlns:p14="http://schemas.microsoft.com/office/powerpoint/2010/main" val="138253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2" name="矩形 1"/>
          <p:cNvSpPr/>
          <p:nvPr/>
        </p:nvSpPr>
        <p:spPr>
          <a:xfrm>
            <a:off x="0" y="2585870"/>
            <a:ext cx="9144000" cy="25644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348688" y="1473592"/>
            <a:ext cx="1212428" cy="851654"/>
            <a:chOff x="2136170" y="1616681"/>
            <a:chExt cx="1212428" cy="851654"/>
          </a:xfrm>
        </p:grpSpPr>
        <p:sp>
          <p:nvSpPr>
            <p:cNvPr id="4" name="Freeform 105"/>
            <p:cNvSpPr>
              <a:spLocks noEditPoints="1"/>
            </p:cNvSpPr>
            <p:nvPr/>
          </p:nvSpPr>
          <p:spPr bwMode="auto">
            <a:xfrm>
              <a:off x="2316557" y="1616681"/>
              <a:ext cx="851654" cy="851654"/>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3 w 41"/>
                <a:gd name="T11" fmla="*/ 21 h 41"/>
                <a:gd name="T12" fmla="*/ 20 w 41"/>
                <a:gd name="T13" fmla="*/ 38 h 41"/>
                <a:gd name="T14" fmla="*/ 38 w 41"/>
                <a:gd name="T15" fmla="*/ 21 h 41"/>
                <a:gd name="T16" fmla="*/ 20 w 41"/>
                <a:gd name="T17" fmla="*/ 4 h 41"/>
                <a:gd name="T18" fmla="*/ 3 w 41"/>
                <a:gd name="T1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3" y="21"/>
                  </a:moveTo>
                  <a:cubicBezTo>
                    <a:pt x="3" y="30"/>
                    <a:pt x="11" y="38"/>
                    <a:pt x="20" y="38"/>
                  </a:cubicBezTo>
                  <a:cubicBezTo>
                    <a:pt x="30" y="38"/>
                    <a:pt x="38" y="30"/>
                    <a:pt x="38" y="21"/>
                  </a:cubicBezTo>
                  <a:cubicBezTo>
                    <a:pt x="38" y="11"/>
                    <a:pt x="30" y="4"/>
                    <a:pt x="20" y="4"/>
                  </a:cubicBezTo>
                  <a:cubicBezTo>
                    <a:pt x="11" y="4"/>
                    <a:pt x="3" y="11"/>
                    <a:pt x="3" y="21"/>
                  </a:cubicBezTo>
                  <a:close/>
                </a:path>
              </a:pathLst>
            </a:custGeom>
            <a:blipFill>
              <a:blip r:embed="rId2"/>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Title 13"/>
            <p:cNvSpPr txBox="1">
              <a:spLocks/>
            </p:cNvSpPr>
            <p:nvPr/>
          </p:nvSpPr>
          <p:spPr>
            <a:xfrm>
              <a:off x="2136170" y="1707654"/>
              <a:ext cx="1212428"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1"/>
                  </a:solidFill>
                  <a:latin typeface="+mn-lt"/>
                  <a:ea typeface="+mn-ea"/>
                  <a:cs typeface="+mn-ea"/>
                  <a:sym typeface="+mn-lt"/>
                </a:rPr>
                <a:t>2</a:t>
              </a:r>
              <a:endParaRPr lang="en-US" sz="6000" b="1" dirty="0">
                <a:solidFill>
                  <a:schemeClr val="bg1"/>
                </a:solidFill>
                <a:latin typeface="+mn-lt"/>
                <a:ea typeface="+mn-ea"/>
                <a:cs typeface="+mn-ea"/>
                <a:sym typeface="+mn-lt"/>
              </a:endParaRPr>
            </a:p>
          </p:txBody>
        </p:sp>
      </p:grpSp>
      <p:sp>
        <p:nvSpPr>
          <p:cNvPr id="6" name="Content Placeholder 2"/>
          <p:cNvSpPr txBox="1">
            <a:spLocks/>
          </p:cNvSpPr>
          <p:nvPr/>
        </p:nvSpPr>
        <p:spPr>
          <a:xfrm>
            <a:off x="3027614" y="2626996"/>
            <a:ext cx="1973156"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bg2">
                  <a:lumMod val="90000"/>
                </a:schemeClr>
              </a:solidFill>
              <a:cs typeface="+mn-ea"/>
              <a:sym typeface="+mn-lt"/>
            </a:endParaRPr>
          </a:p>
        </p:txBody>
      </p:sp>
      <p:sp>
        <p:nvSpPr>
          <p:cNvPr id="9" name="Title 13"/>
          <p:cNvSpPr txBox="1">
            <a:spLocks/>
          </p:cNvSpPr>
          <p:nvPr/>
        </p:nvSpPr>
        <p:spPr>
          <a:xfrm>
            <a:off x="2483768" y="1473592"/>
            <a:ext cx="5688632" cy="857250"/>
          </a:xfrm>
          <a:prstGeom prst="rect">
            <a:avLst/>
          </a:prstGeom>
        </p:spPr>
        <p:txBody>
          <a:bodyP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1"/>
                </a:solidFill>
                <a:latin typeface="Franklin Gothic Demi" panose="020B0703020102020204" pitchFamily="34" charset="0"/>
                <a:ea typeface="+mn-ea"/>
                <a:cs typeface="+mn-ea"/>
                <a:sym typeface="+mn-lt"/>
              </a:rPr>
              <a:t>Marketing report</a:t>
            </a:r>
            <a:endParaRPr lang="en-US" sz="5400" b="1" dirty="0">
              <a:solidFill>
                <a:schemeClr val="bg1"/>
              </a:solidFill>
              <a:latin typeface="Franklin Gothic Demi" panose="020B0703020102020204" pitchFamily="34" charset="0"/>
              <a:ea typeface="+mn-ea"/>
              <a:cs typeface="+mn-ea"/>
              <a:sym typeface="+mn-lt"/>
            </a:endParaRPr>
          </a:p>
        </p:txBody>
      </p:sp>
      <p:grpSp>
        <p:nvGrpSpPr>
          <p:cNvPr id="10" name="组合 9"/>
          <p:cNvGrpSpPr/>
          <p:nvPr/>
        </p:nvGrpSpPr>
        <p:grpSpPr>
          <a:xfrm>
            <a:off x="8026987" y="4155926"/>
            <a:ext cx="690321" cy="592592"/>
            <a:chOff x="3851920" y="1715441"/>
            <a:chExt cx="1440160" cy="1236277"/>
          </a:xfrm>
        </p:grpSpPr>
        <p:sp>
          <p:nvSpPr>
            <p:cNvPr id="11" name="矩形 10"/>
            <p:cNvSpPr/>
            <p:nvPr/>
          </p:nvSpPr>
          <p:spPr>
            <a:xfrm>
              <a:off x="3851920" y="1715441"/>
              <a:ext cx="1440160" cy="123627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2" name="矩形 11"/>
            <p:cNvSpPr/>
            <p:nvPr/>
          </p:nvSpPr>
          <p:spPr>
            <a:xfrm rot="16200000">
              <a:off x="3729562" y="2199351"/>
              <a:ext cx="97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6200000">
              <a:off x="4449641" y="2199351"/>
              <a:ext cx="97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0800000">
              <a:off x="4359562" y="2204506"/>
              <a:ext cx="43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144594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3" name="Freeform 282"/>
          <p:cNvSpPr>
            <a:spLocks noChangeAspect="1"/>
          </p:cNvSpPr>
          <p:nvPr/>
        </p:nvSpPr>
        <p:spPr bwMode="gray">
          <a:xfrm>
            <a:off x="2562112" y="1854310"/>
            <a:ext cx="1431382" cy="841770"/>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solidFill>
          <a:ln w="6350" cap="flat" cmpd="sng">
            <a:solidFill>
              <a:schemeClr val="bg2"/>
            </a:solidFill>
            <a:prstDash val="solid"/>
            <a:round/>
            <a:headEnd type="none" w="med" len="med"/>
            <a:tailEnd type="none" w="med" len="med"/>
          </a:ln>
          <a:effectLst/>
        </p:spPr>
        <p:txBody>
          <a:bodyPr/>
          <a:lstStyle/>
          <a:p>
            <a:endParaRPr lang="en-US" dirty="0">
              <a:cs typeface="+mn-ea"/>
              <a:sym typeface="+mn-lt"/>
            </a:endParaRPr>
          </a:p>
        </p:txBody>
      </p:sp>
      <p:sp>
        <p:nvSpPr>
          <p:cNvPr id="4" name="矩形 3"/>
          <p:cNvSpPr/>
          <p:nvPr/>
        </p:nvSpPr>
        <p:spPr>
          <a:xfrm>
            <a:off x="1801661" y="333936"/>
            <a:ext cx="5540678" cy="797654"/>
          </a:xfrm>
          <a:prstGeom prst="rect">
            <a:avLst/>
          </a:prstGeom>
        </p:spPr>
        <p:txBody>
          <a:bodyPr wrap="square">
            <a:spAutoFit/>
          </a:bodyPr>
          <a:lstStyle/>
          <a:p>
            <a:pPr algn="ctr">
              <a:lnSpc>
                <a:spcPts val="3280"/>
              </a:lnSpc>
            </a:pPr>
            <a:r>
              <a:rPr lang="en-US" altLang="zh-CN" sz="4000" b="1" dirty="0" smtClean="0">
                <a:solidFill>
                  <a:schemeClr val="bg1"/>
                </a:solidFill>
                <a:latin typeface="Franklin Gothic Demi" panose="020B0703020102020204" pitchFamily="34" charset="0"/>
              </a:rPr>
              <a:t>Map </a:t>
            </a:r>
            <a:r>
              <a:rPr lang="en-US" altLang="zh-CN" sz="4000" b="1" dirty="0" err="1" smtClean="0">
                <a:solidFill>
                  <a:schemeClr val="bg1"/>
                </a:solidFill>
                <a:latin typeface="Franklin Gothic Demi" panose="020B0703020102020204" pitchFamily="34" charset="0"/>
              </a:rPr>
              <a:t>Comparision</a:t>
            </a:r>
            <a:endParaRPr lang="en-US" altLang="zh-CN" sz="4000" b="1" dirty="0" smtClean="0">
              <a:solidFill>
                <a:schemeClr val="bg1"/>
              </a:solidFill>
              <a:latin typeface="Franklin Gothic Demi" panose="020B0703020102020204" pitchFamily="34" charset="0"/>
            </a:endParaRPr>
          </a:p>
          <a:p>
            <a:pPr algn="ctr">
              <a:lnSpc>
                <a:spcPts val="2200"/>
              </a:lnSpc>
            </a:pPr>
            <a:r>
              <a:rPr lang="en-US" altLang="zh-CN" sz="1600" dirty="0" err="1" smtClean="0">
                <a:latin typeface="Dotum" panose="020B0600000101010101" pitchFamily="34" charset="-127"/>
                <a:ea typeface="Dotum" panose="020B0600000101010101" pitchFamily="34" charset="-127"/>
                <a:sym typeface="+mn-lt"/>
              </a:rPr>
              <a:t>Lorem</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ipsum</a:t>
            </a:r>
            <a:r>
              <a:rPr lang="en-US" altLang="zh-CN" sz="1600" dirty="0" smtClean="0">
                <a:latin typeface="Dotum" panose="020B0600000101010101" pitchFamily="34" charset="-127"/>
                <a:ea typeface="Dotum" panose="020B0600000101010101" pitchFamily="34" charset="-127"/>
                <a:sym typeface="+mn-lt"/>
              </a:rPr>
              <a:t> dolor sit </a:t>
            </a:r>
            <a:r>
              <a:rPr lang="en-US" altLang="zh-CN" sz="1600" dirty="0" err="1" smtClean="0">
                <a:latin typeface="Dotum" panose="020B0600000101010101" pitchFamily="34" charset="-127"/>
                <a:ea typeface="Dotum" panose="020B0600000101010101" pitchFamily="34" charset="-127"/>
                <a:sym typeface="+mn-lt"/>
              </a:rPr>
              <a:t>amet</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consectetur</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elit</a:t>
            </a:r>
            <a:r>
              <a:rPr lang="en-US" altLang="zh-CN" sz="1600" dirty="0" smtClean="0">
                <a:latin typeface="Dotum" panose="020B0600000101010101" pitchFamily="34" charset="-127"/>
                <a:ea typeface="Dotum" panose="020B0600000101010101" pitchFamily="34" charset="-127"/>
                <a:sym typeface="+mn-lt"/>
              </a:rPr>
              <a:t>. </a:t>
            </a:r>
            <a:endParaRPr lang="en-US" altLang="zh-CN" sz="1600" dirty="0">
              <a:latin typeface="Dotum" panose="020B0600000101010101" pitchFamily="34" charset="-127"/>
              <a:ea typeface="Dotum" panose="020B0600000101010101" pitchFamily="34" charset="-127"/>
            </a:endParaRPr>
          </a:p>
        </p:txBody>
      </p:sp>
      <p:sp>
        <p:nvSpPr>
          <p:cNvPr id="5" name="Content Placeholder 2"/>
          <p:cNvSpPr txBox="1">
            <a:spLocks/>
          </p:cNvSpPr>
          <p:nvPr/>
        </p:nvSpPr>
        <p:spPr>
          <a:xfrm>
            <a:off x="6342325" y="2540563"/>
            <a:ext cx="2000028"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Curabitur elementum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grpSp>
        <p:nvGrpSpPr>
          <p:cNvPr id="12" name="组合 11"/>
          <p:cNvGrpSpPr/>
          <p:nvPr/>
        </p:nvGrpSpPr>
        <p:grpSpPr>
          <a:xfrm>
            <a:off x="5119710" y="1732008"/>
            <a:ext cx="1324498" cy="950295"/>
            <a:chOff x="4960264" y="2006849"/>
            <a:chExt cx="1324498" cy="950295"/>
          </a:xfrm>
        </p:grpSpPr>
        <p:sp>
          <p:nvSpPr>
            <p:cNvPr id="2" name="Freeform 54"/>
            <p:cNvSpPr>
              <a:spLocks noChangeAspect="1"/>
            </p:cNvSpPr>
            <p:nvPr/>
          </p:nvSpPr>
          <p:spPr bwMode="gray">
            <a:xfrm>
              <a:off x="4960264" y="2006849"/>
              <a:ext cx="1107311" cy="950295"/>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1"/>
            </a:solidFill>
            <a:ln w="6350" cap="flat" cmpd="sng">
              <a:solidFill>
                <a:schemeClr val="bg2"/>
              </a:solidFill>
              <a:prstDash val="solid"/>
              <a:round/>
              <a:headEnd type="none" w="med" len="med"/>
              <a:tailEnd type="none" w="med" len="med"/>
            </a:ln>
            <a:effectLst/>
          </p:spPr>
          <p:txBody>
            <a:bodyPr/>
            <a:lstStyle/>
            <a:p>
              <a:endParaRPr lang="en-US" dirty="0">
                <a:cs typeface="+mn-ea"/>
                <a:sym typeface="+mn-lt"/>
              </a:endParaRPr>
            </a:p>
          </p:txBody>
        </p:sp>
        <p:sp>
          <p:nvSpPr>
            <p:cNvPr id="6" name="Title 13"/>
            <p:cNvSpPr txBox="1">
              <a:spLocks/>
            </p:cNvSpPr>
            <p:nvPr/>
          </p:nvSpPr>
          <p:spPr>
            <a:xfrm>
              <a:off x="4982796" y="2212181"/>
              <a:ext cx="1301966" cy="5334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800" dirty="0" smtClean="0">
                  <a:solidFill>
                    <a:schemeClr val="bg2"/>
                  </a:solidFill>
                  <a:latin typeface="+mn-lt"/>
                  <a:ea typeface="+mn-ea"/>
                  <a:cs typeface="+mn-ea"/>
                  <a:sym typeface="+mn-lt"/>
                </a:rPr>
                <a:t>12580</a:t>
              </a:r>
              <a:endParaRPr lang="en-US" sz="2200" dirty="0">
                <a:solidFill>
                  <a:schemeClr val="bg2"/>
                </a:solidFill>
                <a:latin typeface="+mn-lt"/>
                <a:ea typeface="+mn-ea"/>
                <a:cs typeface="+mn-ea"/>
                <a:sym typeface="+mn-lt"/>
              </a:endParaRPr>
            </a:p>
          </p:txBody>
        </p:sp>
      </p:grpSp>
      <p:sp>
        <p:nvSpPr>
          <p:cNvPr id="7" name="Content Placeholder 2"/>
          <p:cNvSpPr txBox="1">
            <a:spLocks/>
          </p:cNvSpPr>
          <p:nvPr/>
        </p:nvSpPr>
        <p:spPr>
          <a:xfrm>
            <a:off x="539552" y="2520692"/>
            <a:ext cx="2000028"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smtClean="0">
                <a:solidFill>
                  <a:schemeClr val="tx1"/>
                </a:solidFill>
                <a:cs typeface="+mn-ea"/>
                <a:sym typeface="+mn-lt"/>
              </a:rPr>
              <a:t>Lorem ipsum dolor sit amet, consectetur adipiscing elit. Curabitur elementum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8" name="Title 13"/>
          <p:cNvSpPr txBox="1">
            <a:spLocks/>
          </p:cNvSpPr>
          <p:nvPr/>
        </p:nvSpPr>
        <p:spPr>
          <a:xfrm>
            <a:off x="2565671" y="1944473"/>
            <a:ext cx="1301966" cy="5334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800" dirty="0" smtClean="0">
                <a:solidFill>
                  <a:schemeClr val="bg2"/>
                </a:solidFill>
                <a:latin typeface="+mn-lt"/>
                <a:ea typeface="+mn-ea"/>
                <a:cs typeface="+mn-ea"/>
                <a:sym typeface="+mn-lt"/>
              </a:rPr>
              <a:t>10086</a:t>
            </a:r>
            <a:endParaRPr lang="en-US" sz="2200" dirty="0">
              <a:solidFill>
                <a:schemeClr val="bg2"/>
              </a:solidFill>
              <a:latin typeface="+mn-lt"/>
              <a:ea typeface="+mn-ea"/>
              <a:cs typeface="+mn-ea"/>
              <a:sym typeface="+mn-lt"/>
            </a:endParaRPr>
          </a:p>
        </p:txBody>
      </p:sp>
      <p:sp>
        <p:nvSpPr>
          <p:cNvPr id="9" name="Freeform 339"/>
          <p:cNvSpPr>
            <a:spLocks noEditPoints="1"/>
          </p:cNvSpPr>
          <p:nvPr/>
        </p:nvSpPr>
        <p:spPr bwMode="auto">
          <a:xfrm>
            <a:off x="619883" y="2112234"/>
            <a:ext cx="454403" cy="393235"/>
          </a:xfrm>
          <a:custGeom>
            <a:avLst/>
            <a:gdLst>
              <a:gd name="T0" fmla="*/ 20 w 44"/>
              <a:gd name="T1" fmla="*/ 33 h 38"/>
              <a:gd name="T2" fmla="*/ 15 w 44"/>
              <a:gd name="T3" fmla="*/ 38 h 38"/>
              <a:gd name="T4" fmla="*/ 5 w 44"/>
              <a:gd name="T5" fmla="*/ 38 h 38"/>
              <a:gd name="T6" fmla="*/ 0 w 44"/>
              <a:gd name="T7" fmla="*/ 33 h 38"/>
              <a:gd name="T8" fmla="*/ 0 w 44"/>
              <a:gd name="T9" fmla="*/ 14 h 38"/>
              <a:gd name="T10" fmla="*/ 14 w 44"/>
              <a:gd name="T11" fmla="*/ 0 h 38"/>
              <a:gd name="T12" fmla="*/ 15 w 44"/>
              <a:gd name="T13" fmla="*/ 0 h 38"/>
              <a:gd name="T14" fmla="*/ 17 w 44"/>
              <a:gd name="T15" fmla="*/ 2 h 38"/>
              <a:gd name="T16" fmla="*/ 17 w 44"/>
              <a:gd name="T17" fmla="*/ 5 h 38"/>
              <a:gd name="T18" fmla="*/ 15 w 44"/>
              <a:gd name="T19" fmla="*/ 7 h 38"/>
              <a:gd name="T20" fmla="*/ 14 w 44"/>
              <a:gd name="T21" fmla="*/ 7 h 38"/>
              <a:gd name="T22" fmla="*/ 7 w 44"/>
              <a:gd name="T23" fmla="*/ 14 h 38"/>
              <a:gd name="T24" fmla="*/ 7 w 44"/>
              <a:gd name="T25" fmla="*/ 15 h 38"/>
              <a:gd name="T26" fmla="*/ 9 w 44"/>
              <a:gd name="T27" fmla="*/ 17 h 38"/>
              <a:gd name="T28" fmla="*/ 15 w 44"/>
              <a:gd name="T29" fmla="*/ 17 h 38"/>
              <a:gd name="T30" fmla="*/ 20 w 44"/>
              <a:gd name="T31" fmla="*/ 22 h 38"/>
              <a:gd name="T32" fmla="*/ 20 w 44"/>
              <a:gd name="T33" fmla="*/ 33 h 38"/>
              <a:gd name="T34" fmla="*/ 44 w 44"/>
              <a:gd name="T35" fmla="*/ 33 h 38"/>
              <a:gd name="T36" fmla="*/ 39 w 44"/>
              <a:gd name="T37" fmla="*/ 38 h 38"/>
              <a:gd name="T38" fmla="*/ 29 w 44"/>
              <a:gd name="T39" fmla="*/ 38 h 38"/>
              <a:gd name="T40" fmla="*/ 24 w 44"/>
              <a:gd name="T41" fmla="*/ 33 h 38"/>
              <a:gd name="T42" fmla="*/ 24 w 44"/>
              <a:gd name="T43" fmla="*/ 14 h 38"/>
              <a:gd name="T44" fmla="*/ 38 w 44"/>
              <a:gd name="T45" fmla="*/ 0 h 38"/>
              <a:gd name="T46" fmla="*/ 39 w 44"/>
              <a:gd name="T47" fmla="*/ 0 h 38"/>
              <a:gd name="T48" fmla="*/ 41 w 44"/>
              <a:gd name="T49" fmla="*/ 2 h 38"/>
              <a:gd name="T50" fmla="*/ 41 w 44"/>
              <a:gd name="T51" fmla="*/ 5 h 38"/>
              <a:gd name="T52" fmla="*/ 39 w 44"/>
              <a:gd name="T53" fmla="*/ 7 h 38"/>
              <a:gd name="T54" fmla="*/ 38 w 44"/>
              <a:gd name="T55" fmla="*/ 7 h 38"/>
              <a:gd name="T56" fmla="*/ 31 w 44"/>
              <a:gd name="T57" fmla="*/ 14 h 38"/>
              <a:gd name="T58" fmla="*/ 31 w 44"/>
              <a:gd name="T59" fmla="*/ 15 h 38"/>
              <a:gd name="T60" fmla="*/ 33 w 44"/>
              <a:gd name="T61" fmla="*/ 17 h 38"/>
              <a:gd name="T62" fmla="*/ 39 w 44"/>
              <a:gd name="T63" fmla="*/ 17 h 38"/>
              <a:gd name="T64" fmla="*/ 44 w 44"/>
              <a:gd name="T65" fmla="*/ 22 h 38"/>
              <a:gd name="T66" fmla="*/ 44 w 44"/>
              <a:gd name="T67"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38">
                <a:moveTo>
                  <a:pt x="20" y="33"/>
                </a:moveTo>
                <a:cubicBezTo>
                  <a:pt x="20" y="35"/>
                  <a:pt x="18" y="38"/>
                  <a:pt x="15" y="38"/>
                </a:cubicBezTo>
                <a:cubicBezTo>
                  <a:pt x="5" y="38"/>
                  <a:pt x="5" y="38"/>
                  <a:pt x="5" y="38"/>
                </a:cubicBezTo>
                <a:cubicBezTo>
                  <a:pt x="2" y="38"/>
                  <a:pt x="0" y="35"/>
                  <a:pt x="0" y="33"/>
                </a:cubicBezTo>
                <a:cubicBezTo>
                  <a:pt x="0" y="14"/>
                  <a:pt x="0" y="14"/>
                  <a:pt x="0" y="14"/>
                </a:cubicBezTo>
                <a:cubicBezTo>
                  <a:pt x="0" y="6"/>
                  <a:pt x="6" y="0"/>
                  <a:pt x="14" y="0"/>
                </a:cubicBezTo>
                <a:cubicBezTo>
                  <a:pt x="15" y="0"/>
                  <a:pt x="15" y="0"/>
                  <a:pt x="15" y="0"/>
                </a:cubicBezTo>
                <a:cubicBezTo>
                  <a:pt x="16" y="0"/>
                  <a:pt x="17" y="1"/>
                  <a:pt x="17" y="2"/>
                </a:cubicBezTo>
                <a:cubicBezTo>
                  <a:pt x="17" y="5"/>
                  <a:pt x="17" y="5"/>
                  <a:pt x="17" y="5"/>
                </a:cubicBezTo>
                <a:cubicBezTo>
                  <a:pt x="17" y="6"/>
                  <a:pt x="16" y="7"/>
                  <a:pt x="15" y="7"/>
                </a:cubicBezTo>
                <a:cubicBezTo>
                  <a:pt x="14" y="7"/>
                  <a:pt x="14" y="7"/>
                  <a:pt x="14" y="7"/>
                </a:cubicBezTo>
                <a:cubicBezTo>
                  <a:pt x="10" y="7"/>
                  <a:pt x="7" y="10"/>
                  <a:pt x="7" y="14"/>
                </a:cubicBezTo>
                <a:cubicBezTo>
                  <a:pt x="7" y="15"/>
                  <a:pt x="7" y="15"/>
                  <a:pt x="7" y="15"/>
                </a:cubicBezTo>
                <a:cubicBezTo>
                  <a:pt x="7" y="16"/>
                  <a:pt x="8" y="17"/>
                  <a:pt x="9" y="17"/>
                </a:cubicBezTo>
                <a:cubicBezTo>
                  <a:pt x="15" y="17"/>
                  <a:pt x="15" y="17"/>
                  <a:pt x="15" y="17"/>
                </a:cubicBezTo>
                <a:cubicBezTo>
                  <a:pt x="18" y="17"/>
                  <a:pt x="20" y="20"/>
                  <a:pt x="20" y="22"/>
                </a:cubicBezTo>
                <a:lnTo>
                  <a:pt x="20" y="33"/>
                </a:lnTo>
                <a:close/>
                <a:moveTo>
                  <a:pt x="44" y="33"/>
                </a:moveTo>
                <a:cubicBezTo>
                  <a:pt x="44" y="35"/>
                  <a:pt x="42" y="38"/>
                  <a:pt x="39" y="38"/>
                </a:cubicBezTo>
                <a:cubicBezTo>
                  <a:pt x="29" y="38"/>
                  <a:pt x="29" y="38"/>
                  <a:pt x="29" y="38"/>
                </a:cubicBezTo>
                <a:cubicBezTo>
                  <a:pt x="26" y="38"/>
                  <a:pt x="24" y="35"/>
                  <a:pt x="24" y="33"/>
                </a:cubicBezTo>
                <a:cubicBezTo>
                  <a:pt x="24" y="14"/>
                  <a:pt x="24" y="14"/>
                  <a:pt x="24" y="14"/>
                </a:cubicBezTo>
                <a:cubicBezTo>
                  <a:pt x="24" y="6"/>
                  <a:pt x="30" y="0"/>
                  <a:pt x="38" y="0"/>
                </a:cubicBezTo>
                <a:cubicBezTo>
                  <a:pt x="39" y="0"/>
                  <a:pt x="39" y="0"/>
                  <a:pt x="39" y="0"/>
                </a:cubicBezTo>
                <a:cubicBezTo>
                  <a:pt x="40" y="0"/>
                  <a:pt x="41" y="1"/>
                  <a:pt x="41" y="2"/>
                </a:cubicBezTo>
                <a:cubicBezTo>
                  <a:pt x="41" y="5"/>
                  <a:pt x="41" y="5"/>
                  <a:pt x="41" y="5"/>
                </a:cubicBezTo>
                <a:cubicBezTo>
                  <a:pt x="41" y="6"/>
                  <a:pt x="40" y="7"/>
                  <a:pt x="39" y="7"/>
                </a:cubicBezTo>
                <a:cubicBezTo>
                  <a:pt x="38" y="7"/>
                  <a:pt x="38" y="7"/>
                  <a:pt x="38" y="7"/>
                </a:cubicBezTo>
                <a:cubicBezTo>
                  <a:pt x="34" y="7"/>
                  <a:pt x="31" y="10"/>
                  <a:pt x="31" y="14"/>
                </a:cubicBezTo>
                <a:cubicBezTo>
                  <a:pt x="31" y="15"/>
                  <a:pt x="31" y="15"/>
                  <a:pt x="31" y="15"/>
                </a:cubicBezTo>
                <a:cubicBezTo>
                  <a:pt x="31" y="16"/>
                  <a:pt x="32" y="17"/>
                  <a:pt x="33" y="17"/>
                </a:cubicBezTo>
                <a:cubicBezTo>
                  <a:pt x="39" y="17"/>
                  <a:pt x="39" y="17"/>
                  <a:pt x="39" y="17"/>
                </a:cubicBezTo>
                <a:cubicBezTo>
                  <a:pt x="42" y="17"/>
                  <a:pt x="44" y="20"/>
                  <a:pt x="44" y="22"/>
                </a:cubicBezTo>
                <a:lnTo>
                  <a:pt x="44" y="33"/>
                </a:lnTo>
                <a:close/>
              </a:path>
            </a:pathLst>
          </a:custGeom>
          <a:blipFill>
            <a:blip r:embed="rId2"/>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Rectangle 20"/>
          <p:cNvSpPr/>
          <p:nvPr/>
        </p:nvSpPr>
        <p:spPr>
          <a:xfrm flipH="1">
            <a:off x="-2638" y="3651870"/>
            <a:ext cx="9146631" cy="149162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4" name="Freeform 339"/>
          <p:cNvSpPr>
            <a:spLocks noEditPoints="1"/>
          </p:cNvSpPr>
          <p:nvPr/>
        </p:nvSpPr>
        <p:spPr bwMode="auto">
          <a:xfrm flipH="1">
            <a:off x="7887950" y="2112234"/>
            <a:ext cx="454403" cy="393235"/>
          </a:xfrm>
          <a:custGeom>
            <a:avLst/>
            <a:gdLst>
              <a:gd name="T0" fmla="*/ 20 w 44"/>
              <a:gd name="T1" fmla="*/ 33 h 38"/>
              <a:gd name="T2" fmla="*/ 15 w 44"/>
              <a:gd name="T3" fmla="*/ 38 h 38"/>
              <a:gd name="T4" fmla="*/ 5 w 44"/>
              <a:gd name="T5" fmla="*/ 38 h 38"/>
              <a:gd name="T6" fmla="*/ 0 w 44"/>
              <a:gd name="T7" fmla="*/ 33 h 38"/>
              <a:gd name="T8" fmla="*/ 0 w 44"/>
              <a:gd name="T9" fmla="*/ 14 h 38"/>
              <a:gd name="T10" fmla="*/ 14 w 44"/>
              <a:gd name="T11" fmla="*/ 0 h 38"/>
              <a:gd name="T12" fmla="*/ 15 w 44"/>
              <a:gd name="T13" fmla="*/ 0 h 38"/>
              <a:gd name="T14" fmla="*/ 17 w 44"/>
              <a:gd name="T15" fmla="*/ 2 h 38"/>
              <a:gd name="T16" fmla="*/ 17 w 44"/>
              <a:gd name="T17" fmla="*/ 5 h 38"/>
              <a:gd name="T18" fmla="*/ 15 w 44"/>
              <a:gd name="T19" fmla="*/ 7 h 38"/>
              <a:gd name="T20" fmla="*/ 14 w 44"/>
              <a:gd name="T21" fmla="*/ 7 h 38"/>
              <a:gd name="T22" fmla="*/ 7 w 44"/>
              <a:gd name="T23" fmla="*/ 14 h 38"/>
              <a:gd name="T24" fmla="*/ 7 w 44"/>
              <a:gd name="T25" fmla="*/ 15 h 38"/>
              <a:gd name="T26" fmla="*/ 9 w 44"/>
              <a:gd name="T27" fmla="*/ 17 h 38"/>
              <a:gd name="T28" fmla="*/ 15 w 44"/>
              <a:gd name="T29" fmla="*/ 17 h 38"/>
              <a:gd name="T30" fmla="*/ 20 w 44"/>
              <a:gd name="T31" fmla="*/ 22 h 38"/>
              <a:gd name="T32" fmla="*/ 20 w 44"/>
              <a:gd name="T33" fmla="*/ 33 h 38"/>
              <a:gd name="T34" fmla="*/ 44 w 44"/>
              <a:gd name="T35" fmla="*/ 33 h 38"/>
              <a:gd name="T36" fmla="*/ 39 w 44"/>
              <a:gd name="T37" fmla="*/ 38 h 38"/>
              <a:gd name="T38" fmla="*/ 29 w 44"/>
              <a:gd name="T39" fmla="*/ 38 h 38"/>
              <a:gd name="T40" fmla="*/ 24 w 44"/>
              <a:gd name="T41" fmla="*/ 33 h 38"/>
              <a:gd name="T42" fmla="*/ 24 w 44"/>
              <a:gd name="T43" fmla="*/ 14 h 38"/>
              <a:gd name="T44" fmla="*/ 38 w 44"/>
              <a:gd name="T45" fmla="*/ 0 h 38"/>
              <a:gd name="T46" fmla="*/ 39 w 44"/>
              <a:gd name="T47" fmla="*/ 0 h 38"/>
              <a:gd name="T48" fmla="*/ 41 w 44"/>
              <a:gd name="T49" fmla="*/ 2 h 38"/>
              <a:gd name="T50" fmla="*/ 41 w 44"/>
              <a:gd name="T51" fmla="*/ 5 h 38"/>
              <a:gd name="T52" fmla="*/ 39 w 44"/>
              <a:gd name="T53" fmla="*/ 7 h 38"/>
              <a:gd name="T54" fmla="*/ 38 w 44"/>
              <a:gd name="T55" fmla="*/ 7 h 38"/>
              <a:gd name="T56" fmla="*/ 31 w 44"/>
              <a:gd name="T57" fmla="*/ 14 h 38"/>
              <a:gd name="T58" fmla="*/ 31 w 44"/>
              <a:gd name="T59" fmla="*/ 15 h 38"/>
              <a:gd name="T60" fmla="*/ 33 w 44"/>
              <a:gd name="T61" fmla="*/ 17 h 38"/>
              <a:gd name="T62" fmla="*/ 39 w 44"/>
              <a:gd name="T63" fmla="*/ 17 h 38"/>
              <a:gd name="T64" fmla="*/ 44 w 44"/>
              <a:gd name="T65" fmla="*/ 22 h 38"/>
              <a:gd name="T66" fmla="*/ 44 w 44"/>
              <a:gd name="T67"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38">
                <a:moveTo>
                  <a:pt x="20" y="33"/>
                </a:moveTo>
                <a:cubicBezTo>
                  <a:pt x="20" y="35"/>
                  <a:pt x="18" y="38"/>
                  <a:pt x="15" y="38"/>
                </a:cubicBezTo>
                <a:cubicBezTo>
                  <a:pt x="5" y="38"/>
                  <a:pt x="5" y="38"/>
                  <a:pt x="5" y="38"/>
                </a:cubicBezTo>
                <a:cubicBezTo>
                  <a:pt x="2" y="38"/>
                  <a:pt x="0" y="35"/>
                  <a:pt x="0" y="33"/>
                </a:cubicBezTo>
                <a:cubicBezTo>
                  <a:pt x="0" y="14"/>
                  <a:pt x="0" y="14"/>
                  <a:pt x="0" y="14"/>
                </a:cubicBezTo>
                <a:cubicBezTo>
                  <a:pt x="0" y="6"/>
                  <a:pt x="6" y="0"/>
                  <a:pt x="14" y="0"/>
                </a:cubicBezTo>
                <a:cubicBezTo>
                  <a:pt x="15" y="0"/>
                  <a:pt x="15" y="0"/>
                  <a:pt x="15" y="0"/>
                </a:cubicBezTo>
                <a:cubicBezTo>
                  <a:pt x="16" y="0"/>
                  <a:pt x="17" y="1"/>
                  <a:pt x="17" y="2"/>
                </a:cubicBezTo>
                <a:cubicBezTo>
                  <a:pt x="17" y="5"/>
                  <a:pt x="17" y="5"/>
                  <a:pt x="17" y="5"/>
                </a:cubicBezTo>
                <a:cubicBezTo>
                  <a:pt x="17" y="6"/>
                  <a:pt x="16" y="7"/>
                  <a:pt x="15" y="7"/>
                </a:cubicBezTo>
                <a:cubicBezTo>
                  <a:pt x="14" y="7"/>
                  <a:pt x="14" y="7"/>
                  <a:pt x="14" y="7"/>
                </a:cubicBezTo>
                <a:cubicBezTo>
                  <a:pt x="10" y="7"/>
                  <a:pt x="7" y="10"/>
                  <a:pt x="7" y="14"/>
                </a:cubicBezTo>
                <a:cubicBezTo>
                  <a:pt x="7" y="15"/>
                  <a:pt x="7" y="15"/>
                  <a:pt x="7" y="15"/>
                </a:cubicBezTo>
                <a:cubicBezTo>
                  <a:pt x="7" y="16"/>
                  <a:pt x="8" y="17"/>
                  <a:pt x="9" y="17"/>
                </a:cubicBezTo>
                <a:cubicBezTo>
                  <a:pt x="15" y="17"/>
                  <a:pt x="15" y="17"/>
                  <a:pt x="15" y="17"/>
                </a:cubicBezTo>
                <a:cubicBezTo>
                  <a:pt x="18" y="17"/>
                  <a:pt x="20" y="20"/>
                  <a:pt x="20" y="22"/>
                </a:cubicBezTo>
                <a:lnTo>
                  <a:pt x="20" y="33"/>
                </a:lnTo>
                <a:close/>
                <a:moveTo>
                  <a:pt x="44" y="33"/>
                </a:moveTo>
                <a:cubicBezTo>
                  <a:pt x="44" y="35"/>
                  <a:pt x="42" y="38"/>
                  <a:pt x="39" y="38"/>
                </a:cubicBezTo>
                <a:cubicBezTo>
                  <a:pt x="29" y="38"/>
                  <a:pt x="29" y="38"/>
                  <a:pt x="29" y="38"/>
                </a:cubicBezTo>
                <a:cubicBezTo>
                  <a:pt x="26" y="38"/>
                  <a:pt x="24" y="35"/>
                  <a:pt x="24" y="33"/>
                </a:cubicBezTo>
                <a:cubicBezTo>
                  <a:pt x="24" y="14"/>
                  <a:pt x="24" y="14"/>
                  <a:pt x="24" y="14"/>
                </a:cubicBezTo>
                <a:cubicBezTo>
                  <a:pt x="24" y="6"/>
                  <a:pt x="30" y="0"/>
                  <a:pt x="38" y="0"/>
                </a:cubicBezTo>
                <a:cubicBezTo>
                  <a:pt x="39" y="0"/>
                  <a:pt x="39" y="0"/>
                  <a:pt x="39" y="0"/>
                </a:cubicBezTo>
                <a:cubicBezTo>
                  <a:pt x="40" y="0"/>
                  <a:pt x="41" y="1"/>
                  <a:pt x="41" y="2"/>
                </a:cubicBezTo>
                <a:cubicBezTo>
                  <a:pt x="41" y="5"/>
                  <a:pt x="41" y="5"/>
                  <a:pt x="41" y="5"/>
                </a:cubicBezTo>
                <a:cubicBezTo>
                  <a:pt x="41" y="6"/>
                  <a:pt x="40" y="7"/>
                  <a:pt x="39" y="7"/>
                </a:cubicBezTo>
                <a:cubicBezTo>
                  <a:pt x="38" y="7"/>
                  <a:pt x="38" y="7"/>
                  <a:pt x="38" y="7"/>
                </a:cubicBezTo>
                <a:cubicBezTo>
                  <a:pt x="34" y="7"/>
                  <a:pt x="31" y="10"/>
                  <a:pt x="31" y="14"/>
                </a:cubicBezTo>
                <a:cubicBezTo>
                  <a:pt x="31" y="15"/>
                  <a:pt x="31" y="15"/>
                  <a:pt x="31" y="15"/>
                </a:cubicBezTo>
                <a:cubicBezTo>
                  <a:pt x="31" y="16"/>
                  <a:pt x="32" y="17"/>
                  <a:pt x="33" y="17"/>
                </a:cubicBezTo>
                <a:cubicBezTo>
                  <a:pt x="39" y="17"/>
                  <a:pt x="39" y="17"/>
                  <a:pt x="39" y="17"/>
                </a:cubicBezTo>
                <a:cubicBezTo>
                  <a:pt x="42" y="17"/>
                  <a:pt x="44" y="20"/>
                  <a:pt x="44" y="22"/>
                </a:cubicBezTo>
                <a:lnTo>
                  <a:pt x="44" y="33"/>
                </a:lnTo>
                <a:close/>
              </a:path>
            </a:pathLst>
          </a:custGeom>
          <a:blipFill>
            <a:blip r:embed="rId2"/>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Content Placeholder 2"/>
          <p:cNvSpPr txBox="1">
            <a:spLocks/>
          </p:cNvSpPr>
          <p:nvPr/>
        </p:nvSpPr>
        <p:spPr>
          <a:xfrm>
            <a:off x="2237001" y="4092779"/>
            <a:ext cx="4669998" cy="7321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 amet, consectetur adipiscing elit. Curabitur elementum posuere pretium. Quisque nibh dolor, dignissim ac dignissim ut, luctus ac urna. </a:t>
            </a:r>
            <a:endParaRPr lang="en-US" sz="1200" dirty="0">
              <a:solidFill>
                <a:schemeClr val="bg2"/>
              </a:solidFill>
              <a:cs typeface="+mn-ea"/>
              <a:sym typeface="+mn-lt"/>
            </a:endParaRPr>
          </a:p>
        </p:txBody>
      </p:sp>
      <p:sp>
        <p:nvSpPr>
          <p:cNvPr id="15" name="Freeform 94"/>
          <p:cNvSpPr>
            <a:spLocks noEditPoints="1"/>
          </p:cNvSpPr>
          <p:nvPr/>
        </p:nvSpPr>
        <p:spPr bwMode="auto">
          <a:xfrm rot="16200000">
            <a:off x="4394036" y="3717424"/>
            <a:ext cx="355927" cy="355927"/>
          </a:xfrm>
          <a:custGeom>
            <a:avLst/>
            <a:gdLst>
              <a:gd name="T0" fmla="*/ 21 w 41"/>
              <a:gd name="T1" fmla="*/ 41 h 41"/>
              <a:gd name="T2" fmla="*/ 0 w 41"/>
              <a:gd name="T3" fmla="*/ 20 h 41"/>
              <a:gd name="T4" fmla="*/ 21 w 41"/>
              <a:gd name="T5" fmla="*/ 0 h 41"/>
              <a:gd name="T6" fmla="*/ 41 w 41"/>
              <a:gd name="T7" fmla="*/ 20 h 41"/>
              <a:gd name="T8" fmla="*/ 21 w 41"/>
              <a:gd name="T9" fmla="*/ 41 h 41"/>
              <a:gd name="T10" fmla="*/ 27 w 41"/>
              <a:gd name="T11" fmla="*/ 31 h 41"/>
              <a:gd name="T12" fmla="*/ 27 w 41"/>
              <a:gd name="T13" fmla="*/ 29 h 41"/>
              <a:gd name="T14" fmla="*/ 19 w 41"/>
              <a:gd name="T15" fmla="*/ 20 h 41"/>
              <a:gd name="T16" fmla="*/ 27 w 41"/>
              <a:gd name="T17" fmla="*/ 12 h 41"/>
              <a:gd name="T18" fmla="*/ 27 w 41"/>
              <a:gd name="T19" fmla="*/ 10 h 41"/>
              <a:gd name="T20" fmla="*/ 25 w 41"/>
              <a:gd name="T21" fmla="*/ 7 h 41"/>
              <a:gd name="T22" fmla="*/ 22 w 41"/>
              <a:gd name="T23" fmla="*/ 7 h 41"/>
              <a:gd name="T24" fmla="*/ 10 w 41"/>
              <a:gd name="T25" fmla="*/ 19 h 41"/>
              <a:gd name="T26" fmla="*/ 10 w 41"/>
              <a:gd name="T27" fmla="*/ 22 h 41"/>
              <a:gd name="T28" fmla="*/ 22 w 41"/>
              <a:gd name="T29" fmla="*/ 34 h 41"/>
              <a:gd name="T30" fmla="*/ 25 w 41"/>
              <a:gd name="T31" fmla="*/ 34 h 41"/>
              <a:gd name="T32" fmla="*/ 27 w 41"/>
              <a:gd name="T33"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21" y="41"/>
                </a:moveTo>
                <a:cubicBezTo>
                  <a:pt x="10" y="41"/>
                  <a:pt x="0" y="32"/>
                  <a:pt x="0" y="20"/>
                </a:cubicBezTo>
                <a:cubicBezTo>
                  <a:pt x="0" y="9"/>
                  <a:pt x="10" y="0"/>
                  <a:pt x="21" y="0"/>
                </a:cubicBezTo>
                <a:cubicBezTo>
                  <a:pt x="32" y="0"/>
                  <a:pt x="41" y="9"/>
                  <a:pt x="41" y="20"/>
                </a:cubicBezTo>
                <a:cubicBezTo>
                  <a:pt x="41" y="32"/>
                  <a:pt x="32" y="41"/>
                  <a:pt x="21" y="41"/>
                </a:cubicBezTo>
                <a:close/>
                <a:moveTo>
                  <a:pt x="27" y="31"/>
                </a:moveTo>
                <a:cubicBezTo>
                  <a:pt x="28" y="30"/>
                  <a:pt x="28" y="29"/>
                  <a:pt x="27" y="29"/>
                </a:cubicBezTo>
                <a:cubicBezTo>
                  <a:pt x="19" y="20"/>
                  <a:pt x="19" y="20"/>
                  <a:pt x="19" y="20"/>
                </a:cubicBezTo>
                <a:cubicBezTo>
                  <a:pt x="27" y="12"/>
                  <a:pt x="27" y="12"/>
                  <a:pt x="27" y="12"/>
                </a:cubicBezTo>
                <a:cubicBezTo>
                  <a:pt x="28" y="12"/>
                  <a:pt x="28" y="10"/>
                  <a:pt x="27" y="10"/>
                </a:cubicBezTo>
                <a:cubicBezTo>
                  <a:pt x="25" y="7"/>
                  <a:pt x="25" y="7"/>
                  <a:pt x="25" y="7"/>
                </a:cubicBezTo>
                <a:cubicBezTo>
                  <a:pt x="24" y="6"/>
                  <a:pt x="23" y="6"/>
                  <a:pt x="22" y="7"/>
                </a:cubicBezTo>
                <a:cubicBezTo>
                  <a:pt x="10" y="19"/>
                  <a:pt x="10" y="19"/>
                  <a:pt x="10" y="19"/>
                </a:cubicBezTo>
                <a:cubicBezTo>
                  <a:pt x="9" y="20"/>
                  <a:pt x="9" y="21"/>
                  <a:pt x="10" y="22"/>
                </a:cubicBezTo>
                <a:cubicBezTo>
                  <a:pt x="22" y="34"/>
                  <a:pt x="22" y="34"/>
                  <a:pt x="22" y="34"/>
                </a:cubicBezTo>
                <a:cubicBezTo>
                  <a:pt x="23" y="34"/>
                  <a:pt x="24" y="34"/>
                  <a:pt x="25" y="34"/>
                </a:cubicBezTo>
                <a:lnTo>
                  <a:pt x="27" y="31"/>
                </a:lnTo>
                <a:close/>
              </a:path>
            </a:pathLst>
          </a:custGeom>
          <a:blipFill>
            <a:blip r:embed="rId2"/>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8892334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19" name="Rectangle 20"/>
          <p:cNvSpPr/>
          <p:nvPr/>
        </p:nvSpPr>
        <p:spPr>
          <a:xfrm flipH="1" flipV="1">
            <a:off x="-2638" y="1"/>
            <a:ext cx="9146631" cy="37238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aphicFrame>
        <p:nvGraphicFramePr>
          <p:cNvPr id="11" name="图表 10"/>
          <p:cNvGraphicFramePr/>
          <p:nvPr>
            <p:extLst>
              <p:ext uri="{D42A27DB-BD31-4B8C-83A1-F6EECF244321}">
                <p14:modId xmlns:p14="http://schemas.microsoft.com/office/powerpoint/2010/main" val="3185529479"/>
              </p:ext>
            </p:extLst>
          </p:nvPr>
        </p:nvGraphicFramePr>
        <p:xfrm>
          <a:off x="948814" y="1347614"/>
          <a:ext cx="7344816" cy="2088232"/>
        </p:xfrm>
        <a:graphic>
          <a:graphicData uri="http://schemas.openxmlformats.org/drawingml/2006/chart">
            <c:chart xmlns:c="http://schemas.openxmlformats.org/drawingml/2006/chart" xmlns:r="http://schemas.openxmlformats.org/officeDocument/2006/relationships" r:id="rId2"/>
          </a:graphicData>
        </a:graphic>
      </p:graphicFrame>
      <p:sp>
        <p:nvSpPr>
          <p:cNvPr id="18" name="矩形 17"/>
          <p:cNvSpPr/>
          <p:nvPr/>
        </p:nvSpPr>
        <p:spPr>
          <a:xfrm>
            <a:off x="1801661" y="339502"/>
            <a:ext cx="5540678" cy="797654"/>
          </a:xfrm>
          <a:prstGeom prst="rect">
            <a:avLst/>
          </a:prstGeom>
        </p:spPr>
        <p:txBody>
          <a:bodyPr wrap="square">
            <a:spAutoFit/>
          </a:bodyPr>
          <a:lstStyle/>
          <a:p>
            <a:pPr algn="ctr">
              <a:lnSpc>
                <a:spcPts val="3280"/>
              </a:lnSpc>
            </a:pPr>
            <a:r>
              <a:rPr lang="en-US" altLang="zh-CN" sz="4000" b="1" dirty="0" smtClean="0">
                <a:solidFill>
                  <a:schemeClr val="bg2"/>
                </a:solidFill>
                <a:latin typeface="Franklin Gothic Demi" panose="020B0703020102020204" pitchFamily="34" charset="0"/>
              </a:rPr>
              <a:t>Lined Chart</a:t>
            </a:r>
          </a:p>
          <a:p>
            <a:pPr algn="ctr">
              <a:lnSpc>
                <a:spcPts val="2200"/>
              </a:lnSpc>
            </a:pPr>
            <a:r>
              <a:rPr lang="en-US" altLang="zh-CN" sz="1600" dirty="0" err="1" smtClean="0">
                <a:solidFill>
                  <a:schemeClr val="bg2"/>
                </a:solidFill>
                <a:latin typeface="Dotum" panose="020B0600000101010101" pitchFamily="34" charset="-127"/>
                <a:ea typeface="Dotum" panose="020B0600000101010101" pitchFamily="34" charset="-127"/>
                <a:sym typeface="+mn-lt"/>
              </a:rPr>
              <a:t>Lorem</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ipsum</a:t>
            </a:r>
            <a:r>
              <a:rPr lang="en-US" altLang="zh-CN" sz="1600" dirty="0" smtClean="0">
                <a:solidFill>
                  <a:schemeClr val="bg2"/>
                </a:solidFill>
                <a:latin typeface="Dotum" panose="020B0600000101010101" pitchFamily="34" charset="-127"/>
                <a:ea typeface="Dotum" panose="020B0600000101010101" pitchFamily="34" charset="-127"/>
                <a:sym typeface="+mn-lt"/>
              </a:rPr>
              <a:t> dolor sit </a:t>
            </a:r>
            <a:r>
              <a:rPr lang="en-US" altLang="zh-CN" sz="1600" dirty="0" err="1" smtClean="0">
                <a:solidFill>
                  <a:schemeClr val="bg2"/>
                </a:solidFill>
                <a:latin typeface="Dotum" panose="020B0600000101010101" pitchFamily="34" charset="-127"/>
                <a:ea typeface="Dotum" panose="020B0600000101010101" pitchFamily="34" charset="-127"/>
                <a:sym typeface="+mn-lt"/>
              </a:rPr>
              <a:t>amet</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consectetur</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elit</a:t>
            </a:r>
            <a:r>
              <a:rPr lang="en-US" altLang="zh-CN" sz="1600" dirty="0" smtClean="0">
                <a:solidFill>
                  <a:schemeClr val="bg2"/>
                </a:solidFill>
                <a:latin typeface="Dotum" panose="020B0600000101010101" pitchFamily="34" charset="-127"/>
                <a:ea typeface="Dotum" panose="020B0600000101010101" pitchFamily="34" charset="-127"/>
                <a:sym typeface="+mn-lt"/>
              </a:rPr>
              <a:t>. </a:t>
            </a:r>
            <a:endParaRPr lang="en-US" altLang="zh-CN" sz="1600" dirty="0">
              <a:solidFill>
                <a:schemeClr val="bg2"/>
              </a:solidFill>
              <a:latin typeface="Dotum" panose="020B0600000101010101" pitchFamily="34" charset="-127"/>
              <a:ea typeface="Dotum" panose="020B0600000101010101" pitchFamily="34" charset="-127"/>
            </a:endParaRPr>
          </a:p>
        </p:txBody>
      </p:sp>
      <p:sp>
        <p:nvSpPr>
          <p:cNvPr id="30" name="Freeform 339"/>
          <p:cNvSpPr>
            <a:spLocks noEditPoints="1"/>
          </p:cNvSpPr>
          <p:nvPr/>
        </p:nvSpPr>
        <p:spPr bwMode="auto">
          <a:xfrm>
            <a:off x="704358" y="4028498"/>
            <a:ext cx="454403" cy="393235"/>
          </a:xfrm>
          <a:custGeom>
            <a:avLst/>
            <a:gdLst>
              <a:gd name="T0" fmla="*/ 20 w 44"/>
              <a:gd name="T1" fmla="*/ 33 h 38"/>
              <a:gd name="T2" fmla="*/ 15 w 44"/>
              <a:gd name="T3" fmla="*/ 38 h 38"/>
              <a:gd name="T4" fmla="*/ 5 w 44"/>
              <a:gd name="T5" fmla="*/ 38 h 38"/>
              <a:gd name="T6" fmla="*/ 0 w 44"/>
              <a:gd name="T7" fmla="*/ 33 h 38"/>
              <a:gd name="T8" fmla="*/ 0 w 44"/>
              <a:gd name="T9" fmla="*/ 14 h 38"/>
              <a:gd name="T10" fmla="*/ 14 w 44"/>
              <a:gd name="T11" fmla="*/ 0 h 38"/>
              <a:gd name="T12" fmla="*/ 15 w 44"/>
              <a:gd name="T13" fmla="*/ 0 h 38"/>
              <a:gd name="T14" fmla="*/ 17 w 44"/>
              <a:gd name="T15" fmla="*/ 2 h 38"/>
              <a:gd name="T16" fmla="*/ 17 w 44"/>
              <a:gd name="T17" fmla="*/ 5 h 38"/>
              <a:gd name="T18" fmla="*/ 15 w 44"/>
              <a:gd name="T19" fmla="*/ 7 h 38"/>
              <a:gd name="T20" fmla="*/ 14 w 44"/>
              <a:gd name="T21" fmla="*/ 7 h 38"/>
              <a:gd name="T22" fmla="*/ 7 w 44"/>
              <a:gd name="T23" fmla="*/ 14 h 38"/>
              <a:gd name="T24" fmla="*/ 7 w 44"/>
              <a:gd name="T25" fmla="*/ 15 h 38"/>
              <a:gd name="T26" fmla="*/ 9 w 44"/>
              <a:gd name="T27" fmla="*/ 17 h 38"/>
              <a:gd name="T28" fmla="*/ 15 w 44"/>
              <a:gd name="T29" fmla="*/ 17 h 38"/>
              <a:gd name="T30" fmla="*/ 20 w 44"/>
              <a:gd name="T31" fmla="*/ 22 h 38"/>
              <a:gd name="T32" fmla="*/ 20 w 44"/>
              <a:gd name="T33" fmla="*/ 33 h 38"/>
              <a:gd name="T34" fmla="*/ 44 w 44"/>
              <a:gd name="T35" fmla="*/ 33 h 38"/>
              <a:gd name="T36" fmla="*/ 39 w 44"/>
              <a:gd name="T37" fmla="*/ 38 h 38"/>
              <a:gd name="T38" fmla="*/ 29 w 44"/>
              <a:gd name="T39" fmla="*/ 38 h 38"/>
              <a:gd name="T40" fmla="*/ 24 w 44"/>
              <a:gd name="T41" fmla="*/ 33 h 38"/>
              <a:gd name="T42" fmla="*/ 24 w 44"/>
              <a:gd name="T43" fmla="*/ 14 h 38"/>
              <a:gd name="T44" fmla="*/ 38 w 44"/>
              <a:gd name="T45" fmla="*/ 0 h 38"/>
              <a:gd name="T46" fmla="*/ 39 w 44"/>
              <a:gd name="T47" fmla="*/ 0 h 38"/>
              <a:gd name="T48" fmla="*/ 41 w 44"/>
              <a:gd name="T49" fmla="*/ 2 h 38"/>
              <a:gd name="T50" fmla="*/ 41 w 44"/>
              <a:gd name="T51" fmla="*/ 5 h 38"/>
              <a:gd name="T52" fmla="*/ 39 w 44"/>
              <a:gd name="T53" fmla="*/ 7 h 38"/>
              <a:gd name="T54" fmla="*/ 38 w 44"/>
              <a:gd name="T55" fmla="*/ 7 h 38"/>
              <a:gd name="T56" fmla="*/ 31 w 44"/>
              <a:gd name="T57" fmla="*/ 14 h 38"/>
              <a:gd name="T58" fmla="*/ 31 w 44"/>
              <a:gd name="T59" fmla="*/ 15 h 38"/>
              <a:gd name="T60" fmla="*/ 33 w 44"/>
              <a:gd name="T61" fmla="*/ 17 h 38"/>
              <a:gd name="T62" fmla="*/ 39 w 44"/>
              <a:gd name="T63" fmla="*/ 17 h 38"/>
              <a:gd name="T64" fmla="*/ 44 w 44"/>
              <a:gd name="T65" fmla="*/ 22 h 38"/>
              <a:gd name="T66" fmla="*/ 44 w 44"/>
              <a:gd name="T67"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38">
                <a:moveTo>
                  <a:pt x="20" y="33"/>
                </a:moveTo>
                <a:cubicBezTo>
                  <a:pt x="20" y="35"/>
                  <a:pt x="18" y="38"/>
                  <a:pt x="15" y="38"/>
                </a:cubicBezTo>
                <a:cubicBezTo>
                  <a:pt x="5" y="38"/>
                  <a:pt x="5" y="38"/>
                  <a:pt x="5" y="38"/>
                </a:cubicBezTo>
                <a:cubicBezTo>
                  <a:pt x="2" y="38"/>
                  <a:pt x="0" y="35"/>
                  <a:pt x="0" y="33"/>
                </a:cubicBezTo>
                <a:cubicBezTo>
                  <a:pt x="0" y="14"/>
                  <a:pt x="0" y="14"/>
                  <a:pt x="0" y="14"/>
                </a:cubicBezTo>
                <a:cubicBezTo>
                  <a:pt x="0" y="6"/>
                  <a:pt x="6" y="0"/>
                  <a:pt x="14" y="0"/>
                </a:cubicBezTo>
                <a:cubicBezTo>
                  <a:pt x="15" y="0"/>
                  <a:pt x="15" y="0"/>
                  <a:pt x="15" y="0"/>
                </a:cubicBezTo>
                <a:cubicBezTo>
                  <a:pt x="16" y="0"/>
                  <a:pt x="17" y="1"/>
                  <a:pt x="17" y="2"/>
                </a:cubicBezTo>
                <a:cubicBezTo>
                  <a:pt x="17" y="5"/>
                  <a:pt x="17" y="5"/>
                  <a:pt x="17" y="5"/>
                </a:cubicBezTo>
                <a:cubicBezTo>
                  <a:pt x="17" y="6"/>
                  <a:pt x="16" y="7"/>
                  <a:pt x="15" y="7"/>
                </a:cubicBezTo>
                <a:cubicBezTo>
                  <a:pt x="14" y="7"/>
                  <a:pt x="14" y="7"/>
                  <a:pt x="14" y="7"/>
                </a:cubicBezTo>
                <a:cubicBezTo>
                  <a:pt x="10" y="7"/>
                  <a:pt x="7" y="10"/>
                  <a:pt x="7" y="14"/>
                </a:cubicBezTo>
                <a:cubicBezTo>
                  <a:pt x="7" y="15"/>
                  <a:pt x="7" y="15"/>
                  <a:pt x="7" y="15"/>
                </a:cubicBezTo>
                <a:cubicBezTo>
                  <a:pt x="7" y="16"/>
                  <a:pt x="8" y="17"/>
                  <a:pt x="9" y="17"/>
                </a:cubicBezTo>
                <a:cubicBezTo>
                  <a:pt x="15" y="17"/>
                  <a:pt x="15" y="17"/>
                  <a:pt x="15" y="17"/>
                </a:cubicBezTo>
                <a:cubicBezTo>
                  <a:pt x="18" y="17"/>
                  <a:pt x="20" y="20"/>
                  <a:pt x="20" y="22"/>
                </a:cubicBezTo>
                <a:lnTo>
                  <a:pt x="20" y="33"/>
                </a:lnTo>
                <a:close/>
                <a:moveTo>
                  <a:pt x="44" y="33"/>
                </a:moveTo>
                <a:cubicBezTo>
                  <a:pt x="44" y="35"/>
                  <a:pt x="42" y="38"/>
                  <a:pt x="39" y="38"/>
                </a:cubicBezTo>
                <a:cubicBezTo>
                  <a:pt x="29" y="38"/>
                  <a:pt x="29" y="38"/>
                  <a:pt x="29" y="38"/>
                </a:cubicBezTo>
                <a:cubicBezTo>
                  <a:pt x="26" y="38"/>
                  <a:pt x="24" y="35"/>
                  <a:pt x="24" y="33"/>
                </a:cubicBezTo>
                <a:cubicBezTo>
                  <a:pt x="24" y="14"/>
                  <a:pt x="24" y="14"/>
                  <a:pt x="24" y="14"/>
                </a:cubicBezTo>
                <a:cubicBezTo>
                  <a:pt x="24" y="6"/>
                  <a:pt x="30" y="0"/>
                  <a:pt x="38" y="0"/>
                </a:cubicBezTo>
                <a:cubicBezTo>
                  <a:pt x="39" y="0"/>
                  <a:pt x="39" y="0"/>
                  <a:pt x="39" y="0"/>
                </a:cubicBezTo>
                <a:cubicBezTo>
                  <a:pt x="40" y="0"/>
                  <a:pt x="41" y="1"/>
                  <a:pt x="41" y="2"/>
                </a:cubicBezTo>
                <a:cubicBezTo>
                  <a:pt x="41" y="5"/>
                  <a:pt x="41" y="5"/>
                  <a:pt x="41" y="5"/>
                </a:cubicBezTo>
                <a:cubicBezTo>
                  <a:pt x="41" y="6"/>
                  <a:pt x="40" y="7"/>
                  <a:pt x="39" y="7"/>
                </a:cubicBezTo>
                <a:cubicBezTo>
                  <a:pt x="38" y="7"/>
                  <a:pt x="38" y="7"/>
                  <a:pt x="38" y="7"/>
                </a:cubicBezTo>
                <a:cubicBezTo>
                  <a:pt x="34" y="7"/>
                  <a:pt x="31" y="10"/>
                  <a:pt x="31" y="14"/>
                </a:cubicBezTo>
                <a:cubicBezTo>
                  <a:pt x="31" y="15"/>
                  <a:pt x="31" y="15"/>
                  <a:pt x="31" y="15"/>
                </a:cubicBezTo>
                <a:cubicBezTo>
                  <a:pt x="31" y="16"/>
                  <a:pt x="32" y="17"/>
                  <a:pt x="33" y="17"/>
                </a:cubicBezTo>
                <a:cubicBezTo>
                  <a:pt x="39" y="17"/>
                  <a:pt x="39" y="17"/>
                  <a:pt x="39" y="17"/>
                </a:cubicBezTo>
                <a:cubicBezTo>
                  <a:pt x="42" y="17"/>
                  <a:pt x="44" y="20"/>
                  <a:pt x="44" y="22"/>
                </a:cubicBezTo>
                <a:lnTo>
                  <a:pt x="44" y="33"/>
                </a:lnTo>
                <a:close/>
              </a:path>
            </a:pathLst>
          </a:custGeom>
          <a:blipFill>
            <a:blip r:embed="rId3"/>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Content Placeholder 2"/>
          <p:cNvSpPr txBox="1">
            <a:spLocks/>
          </p:cNvSpPr>
          <p:nvPr/>
        </p:nvSpPr>
        <p:spPr>
          <a:xfrm>
            <a:off x="1167594" y="4128959"/>
            <a:ext cx="176096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dirty="0" smtClean="0">
                <a:solidFill>
                  <a:schemeClr val="tx2"/>
                </a:solidFill>
                <a:latin typeface="Franklin Gothic Demi" panose="020B0703020102020204" pitchFamily="34" charset="0"/>
                <a:cs typeface="+mn-ea"/>
                <a:sym typeface="+mn-lt"/>
              </a:rPr>
              <a:t>Trend analysis</a:t>
            </a:r>
            <a:endParaRPr lang="en-US" sz="1800" dirty="0">
              <a:solidFill>
                <a:schemeClr val="tx2"/>
              </a:solidFill>
              <a:latin typeface="Franklin Gothic Demi" panose="020B0703020102020204" pitchFamily="34" charset="0"/>
              <a:cs typeface="+mn-ea"/>
              <a:sym typeface="+mn-lt"/>
            </a:endParaRPr>
          </a:p>
        </p:txBody>
      </p:sp>
      <p:sp>
        <p:nvSpPr>
          <p:cNvPr id="33" name="Content Placeholder 2"/>
          <p:cNvSpPr txBox="1">
            <a:spLocks/>
          </p:cNvSpPr>
          <p:nvPr/>
        </p:nvSpPr>
        <p:spPr>
          <a:xfrm>
            <a:off x="2855527" y="4087044"/>
            <a:ext cx="5256042" cy="7321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Curabitur elementum posuere pretium. Quisque nibh dolor, dignissim ac dignissim ut, luctus ac urna. </a:t>
            </a:r>
            <a:endParaRPr lang="en-US" sz="1200" dirty="0">
              <a:solidFill>
                <a:schemeClr val="tx1"/>
              </a:solidFill>
              <a:cs typeface="+mn-ea"/>
              <a:sym typeface="+mn-lt"/>
            </a:endParaRPr>
          </a:p>
        </p:txBody>
      </p:sp>
      <p:sp>
        <p:nvSpPr>
          <p:cNvPr id="8" name="Freeform 339"/>
          <p:cNvSpPr>
            <a:spLocks noEditPoints="1"/>
          </p:cNvSpPr>
          <p:nvPr/>
        </p:nvSpPr>
        <p:spPr bwMode="auto">
          <a:xfrm flipH="1">
            <a:off x="7934021" y="4225115"/>
            <a:ext cx="454403" cy="393235"/>
          </a:xfrm>
          <a:custGeom>
            <a:avLst/>
            <a:gdLst>
              <a:gd name="T0" fmla="*/ 20 w 44"/>
              <a:gd name="T1" fmla="*/ 33 h 38"/>
              <a:gd name="T2" fmla="*/ 15 w 44"/>
              <a:gd name="T3" fmla="*/ 38 h 38"/>
              <a:gd name="T4" fmla="*/ 5 w 44"/>
              <a:gd name="T5" fmla="*/ 38 h 38"/>
              <a:gd name="T6" fmla="*/ 0 w 44"/>
              <a:gd name="T7" fmla="*/ 33 h 38"/>
              <a:gd name="T8" fmla="*/ 0 w 44"/>
              <a:gd name="T9" fmla="*/ 14 h 38"/>
              <a:gd name="T10" fmla="*/ 14 w 44"/>
              <a:gd name="T11" fmla="*/ 0 h 38"/>
              <a:gd name="T12" fmla="*/ 15 w 44"/>
              <a:gd name="T13" fmla="*/ 0 h 38"/>
              <a:gd name="T14" fmla="*/ 17 w 44"/>
              <a:gd name="T15" fmla="*/ 2 h 38"/>
              <a:gd name="T16" fmla="*/ 17 w 44"/>
              <a:gd name="T17" fmla="*/ 5 h 38"/>
              <a:gd name="T18" fmla="*/ 15 w 44"/>
              <a:gd name="T19" fmla="*/ 7 h 38"/>
              <a:gd name="T20" fmla="*/ 14 w 44"/>
              <a:gd name="T21" fmla="*/ 7 h 38"/>
              <a:gd name="T22" fmla="*/ 7 w 44"/>
              <a:gd name="T23" fmla="*/ 14 h 38"/>
              <a:gd name="T24" fmla="*/ 7 w 44"/>
              <a:gd name="T25" fmla="*/ 15 h 38"/>
              <a:gd name="T26" fmla="*/ 9 w 44"/>
              <a:gd name="T27" fmla="*/ 17 h 38"/>
              <a:gd name="T28" fmla="*/ 15 w 44"/>
              <a:gd name="T29" fmla="*/ 17 h 38"/>
              <a:gd name="T30" fmla="*/ 20 w 44"/>
              <a:gd name="T31" fmla="*/ 22 h 38"/>
              <a:gd name="T32" fmla="*/ 20 w 44"/>
              <a:gd name="T33" fmla="*/ 33 h 38"/>
              <a:gd name="T34" fmla="*/ 44 w 44"/>
              <a:gd name="T35" fmla="*/ 33 h 38"/>
              <a:gd name="T36" fmla="*/ 39 w 44"/>
              <a:gd name="T37" fmla="*/ 38 h 38"/>
              <a:gd name="T38" fmla="*/ 29 w 44"/>
              <a:gd name="T39" fmla="*/ 38 h 38"/>
              <a:gd name="T40" fmla="*/ 24 w 44"/>
              <a:gd name="T41" fmla="*/ 33 h 38"/>
              <a:gd name="T42" fmla="*/ 24 w 44"/>
              <a:gd name="T43" fmla="*/ 14 h 38"/>
              <a:gd name="T44" fmla="*/ 38 w 44"/>
              <a:gd name="T45" fmla="*/ 0 h 38"/>
              <a:gd name="T46" fmla="*/ 39 w 44"/>
              <a:gd name="T47" fmla="*/ 0 h 38"/>
              <a:gd name="T48" fmla="*/ 41 w 44"/>
              <a:gd name="T49" fmla="*/ 2 h 38"/>
              <a:gd name="T50" fmla="*/ 41 w 44"/>
              <a:gd name="T51" fmla="*/ 5 h 38"/>
              <a:gd name="T52" fmla="*/ 39 w 44"/>
              <a:gd name="T53" fmla="*/ 7 h 38"/>
              <a:gd name="T54" fmla="*/ 38 w 44"/>
              <a:gd name="T55" fmla="*/ 7 h 38"/>
              <a:gd name="T56" fmla="*/ 31 w 44"/>
              <a:gd name="T57" fmla="*/ 14 h 38"/>
              <a:gd name="T58" fmla="*/ 31 w 44"/>
              <a:gd name="T59" fmla="*/ 15 h 38"/>
              <a:gd name="T60" fmla="*/ 33 w 44"/>
              <a:gd name="T61" fmla="*/ 17 h 38"/>
              <a:gd name="T62" fmla="*/ 39 w 44"/>
              <a:gd name="T63" fmla="*/ 17 h 38"/>
              <a:gd name="T64" fmla="*/ 44 w 44"/>
              <a:gd name="T65" fmla="*/ 22 h 38"/>
              <a:gd name="T66" fmla="*/ 44 w 44"/>
              <a:gd name="T67"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38">
                <a:moveTo>
                  <a:pt x="20" y="33"/>
                </a:moveTo>
                <a:cubicBezTo>
                  <a:pt x="20" y="35"/>
                  <a:pt x="18" y="38"/>
                  <a:pt x="15" y="38"/>
                </a:cubicBezTo>
                <a:cubicBezTo>
                  <a:pt x="5" y="38"/>
                  <a:pt x="5" y="38"/>
                  <a:pt x="5" y="38"/>
                </a:cubicBezTo>
                <a:cubicBezTo>
                  <a:pt x="2" y="38"/>
                  <a:pt x="0" y="35"/>
                  <a:pt x="0" y="33"/>
                </a:cubicBezTo>
                <a:cubicBezTo>
                  <a:pt x="0" y="14"/>
                  <a:pt x="0" y="14"/>
                  <a:pt x="0" y="14"/>
                </a:cubicBezTo>
                <a:cubicBezTo>
                  <a:pt x="0" y="6"/>
                  <a:pt x="6" y="0"/>
                  <a:pt x="14" y="0"/>
                </a:cubicBezTo>
                <a:cubicBezTo>
                  <a:pt x="15" y="0"/>
                  <a:pt x="15" y="0"/>
                  <a:pt x="15" y="0"/>
                </a:cubicBezTo>
                <a:cubicBezTo>
                  <a:pt x="16" y="0"/>
                  <a:pt x="17" y="1"/>
                  <a:pt x="17" y="2"/>
                </a:cubicBezTo>
                <a:cubicBezTo>
                  <a:pt x="17" y="5"/>
                  <a:pt x="17" y="5"/>
                  <a:pt x="17" y="5"/>
                </a:cubicBezTo>
                <a:cubicBezTo>
                  <a:pt x="17" y="6"/>
                  <a:pt x="16" y="7"/>
                  <a:pt x="15" y="7"/>
                </a:cubicBezTo>
                <a:cubicBezTo>
                  <a:pt x="14" y="7"/>
                  <a:pt x="14" y="7"/>
                  <a:pt x="14" y="7"/>
                </a:cubicBezTo>
                <a:cubicBezTo>
                  <a:pt x="10" y="7"/>
                  <a:pt x="7" y="10"/>
                  <a:pt x="7" y="14"/>
                </a:cubicBezTo>
                <a:cubicBezTo>
                  <a:pt x="7" y="15"/>
                  <a:pt x="7" y="15"/>
                  <a:pt x="7" y="15"/>
                </a:cubicBezTo>
                <a:cubicBezTo>
                  <a:pt x="7" y="16"/>
                  <a:pt x="8" y="17"/>
                  <a:pt x="9" y="17"/>
                </a:cubicBezTo>
                <a:cubicBezTo>
                  <a:pt x="15" y="17"/>
                  <a:pt x="15" y="17"/>
                  <a:pt x="15" y="17"/>
                </a:cubicBezTo>
                <a:cubicBezTo>
                  <a:pt x="18" y="17"/>
                  <a:pt x="20" y="20"/>
                  <a:pt x="20" y="22"/>
                </a:cubicBezTo>
                <a:lnTo>
                  <a:pt x="20" y="33"/>
                </a:lnTo>
                <a:close/>
                <a:moveTo>
                  <a:pt x="44" y="33"/>
                </a:moveTo>
                <a:cubicBezTo>
                  <a:pt x="44" y="35"/>
                  <a:pt x="42" y="38"/>
                  <a:pt x="39" y="38"/>
                </a:cubicBezTo>
                <a:cubicBezTo>
                  <a:pt x="29" y="38"/>
                  <a:pt x="29" y="38"/>
                  <a:pt x="29" y="38"/>
                </a:cubicBezTo>
                <a:cubicBezTo>
                  <a:pt x="26" y="38"/>
                  <a:pt x="24" y="35"/>
                  <a:pt x="24" y="33"/>
                </a:cubicBezTo>
                <a:cubicBezTo>
                  <a:pt x="24" y="14"/>
                  <a:pt x="24" y="14"/>
                  <a:pt x="24" y="14"/>
                </a:cubicBezTo>
                <a:cubicBezTo>
                  <a:pt x="24" y="6"/>
                  <a:pt x="30" y="0"/>
                  <a:pt x="38" y="0"/>
                </a:cubicBezTo>
                <a:cubicBezTo>
                  <a:pt x="39" y="0"/>
                  <a:pt x="39" y="0"/>
                  <a:pt x="39" y="0"/>
                </a:cubicBezTo>
                <a:cubicBezTo>
                  <a:pt x="40" y="0"/>
                  <a:pt x="41" y="1"/>
                  <a:pt x="41" y="2"/>
                </a:cubicBezTo>
                <a:cubicBezTo>
                  <a:pt x="41" y="5"/>
                  <a:pt x="41" y="5"/>
                  <a:pt x="41" y="5"/>
                </a:cubicBezTo>
                <a:cubicBezTo>
                  <a:pt x="41" y="6"/>
                  <a:pt x="40" y="7"/>
                  <a:pt x="39" y="7"/>
                </a:cubicBezTo>
                <a:cubicBezTo>
                  <a:pt x="38" y="7"/>
                  <a:pt x="38" y="7"/>
                  <a:pt x="38" y="7"/>
                </a:cubicBezTo>
                <a:cubicBezTo>
                  <a:pt x="34" y="7"/>
                  <a:pt x="31" y="10"/>
                  <a:pt x="31" y="14"/>
                </a:cubicBezTo>
                <a:cubicBezTo>
                  <a:pt x="31" y="15"/>
                  <a:pt x="31" y="15"/>
                  <a:pt x="31" y="15"/>
                </a:cubicBezTo>
                <a:cubicBezTo>
                  <a:pt x="31" y="16"/>
                  <a:pt x="32" y="17"/>
                  <a:pt x="33" y="17"/>
                </a:cubicBezTo>
                <a:cubicBezTo>
                  <a:pt x="39" y="17"/>
                  <a:pt x="39" y="17"/>
                  <a:pt x="39" y="17"/>
                </a:cubicBezTo>
                <a:cubicBezTo>
                  <a:pt x="42" y="17"/>
                  <a:pt x="44" y="20"/>
                  <a:pt x="44" y="22"/>
                </a:cubicBezTo>
                <a:lnTo>
                  <a:pt x="44" y="33"/>
                </a:lnTo>
                <a:close/>
              </a:path>
            </a:pathLst>
          </a:custGeom>
          <a:blipFill>
            <a:blip r:embed="rId3"/>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449266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41" name="Rectangle 20"/>
          <p:cNvSpPr/>
          <p:nvPr/>
        </p:nvSpPr>
        <p:spPr>
          <a:xfrm flipH="1">
            <a:off x="-2637" y="3723878"/>
            <a:ext cx="9146631" cy="1419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aphicFrame>
        <p:nvGraphicFramePr>
          <p:cNvPr id="79" name="Chart 45"/>
          <p:cNvGraphicFramePr/>
          <p:nvPr>
            <p:extLst>
              <p:ext uri="{D42A27DB-BD31-4B8C-83A1-F6EECF244321}">
                <p14:modId xmlns:p14="http://schemas.microsoft.com/office/powerpoint/2010/main" val="2414236254"/>
              </p:ext>
            </p:extLst>
          </p:nvPr>
        </p:nvGraphicFramePr>
        <p:xfrm>
          <a:off x="6456987" y="1395649"/>
          <a:ext cx="2423294" cy="16155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6" name="Chart 42"/>
          <p:cNvGraphicFramePr/>
          <p:nvPr>
            <p:extLst>
              <p:ext uri="{D42A27DB-BD31-4B8C-83A1-F6EECF244321}">
                <p14:modId xmlns:p14="http://schemas.microsoft.com/office/powerpoint/2010/main" val="1379738744"/>
              </p:ext>
            </p:extLst>
          </p:nvPr>
        </p:nvGraphicFramePr>
        <p:xfrm>
          <a:off x="4397006" y="1366664"/>
          <a:ext cx="2423294" cy="161552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8" name="Chart 44"/>
          <p:cNvGraphicFramePr/>
          <p:nvPr>
            <p:extLst>
              <p:ext uri="{D42A27DB-BD31-4B8C-83A1-F6EECF244321}">
                <p14:modId xmlns:p14="http://schemas.microsoft.com/office/powerpoint/2010/main" val="1153928120"/>
              </p:ext>
            </p:extLst>
          </p:nvPr>
        </p:nvGraphicFramePr>
        <p:xfrm>
          <a:off x="2337025" y="1395649"/>
          <a:ext cx="2423294" cy="161552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7" name="Chart 43"/>
          <p:cNvGraphicFramePr/>
          <p:nvPr>
            <p:extLst>
              <p:ext uri="{D42A27DB-BD31-4B8C-83A1-F6EECF244321}">
                <p14:modId xmlns:p14="http://schemas.microsoft.com/office/powerpoint/2010/main" val="3190066927"/>
              </p:ext>
            </p:extLst>
          </p:nvPr>
        </p:nvGraphicFramePr>
        <p:xfrm>
          <a:off x="277044" y="1395649"/>
          <a:ext cx="2423294" cy="1615529"/>
        </p:xfrm>
        <a:graphic>
          <a:graphicData uri="http://schemas.openxmlformats.org/drawingml/2006/chart">
            <c:chart xmlns:c="http://schemas.openxmlformats.org/drawingml/2006/chart" xmlns:r="http://schemas.openxmlformats.org/officeDocument/2006/relationships" r:id="rId6"/>
          </a:graphicData>
        </a:graphic>
      </p:graphicFrame>
      <p:sp>
        <p:nvSpPr>
          <p:cNvPr id="35" name="Freeform 460"/>
          <p:cNvSpPr>
            <a:spLocks noEditPoints="1"/>
          </p:cNvSpPr>
          <p:nvPr/>
        </p:nvSpPr>
        <p:spPr bwMode="auto">
          <a:xfrm>
            <a:off x="5495292" y="2069803"/>
            <a:ext cx="300168" cy="24475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51"/>
          <p:cNvSpPr>
            <a:spLocks noEditPoints="1"/>
          </p:cNvSpPr>
          <p:nvPr/>
        </p:nvSpPr>
        <p:spPr bwMode="auto">
          <a:xfrm>
            <a:off x="3438441" y="2044818"/>
            <a:ext cx="277998" cy="3082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56"/>
          <p:cNvSpPr>
            <a:spLocks noEditPoints="1"/>
          </p:cNvSpPr>
          <p:nvPr/>
        </p:nvSpPr>
        <p:spPr bwMode="auto">
          <a:xfrm>
            <a:off x="1354757" y="2042510"/>
            <a:ext cx="304831" cy="299339"/>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429"/>
          <p:cNvSpPr>
            <a:spLocks noEditPoints="1"/>
          </p:cNvSpPr>
          <p:nvPr/>
        </p:nvSpPr>
        <p:spPr bwMode="auto">
          <a:xfrm>
            <a:off x="7603682" y="2041004"/>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Title 13"/>
          <p:cNvSpPr txBox="1">
            <a:spLocks/>
          </p:cNvSpPr>
          <p:nvPr/>
        </p:nvSpPr>
        <p:spPr>
          <a:xfrm>
            <a:off x="765588" y="2893924"/>
            <a:ext cx="1573414"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smtClean="0">
                <a:solidFill>
                  <a:schemeClr val="tx2"/>
                </a:solidFill>
                <a:latin typeface="+mn-lt"/>
                <a:ea typeface="+mn-ea"/>
                <a:cs typeface="+mn-ea"/>
                <a:sym typeface="+mn-lt"/>
              </a:rPr>
              <a:t>50%</a:t>
            </a:r>
            <a:endParaRPr lang="en-US" sz="2800" dirty="0">
              <a:solidFill>
                <a:schemeClr val="tx2"/>
              </a:solidFill>
              <a:latin typeface="+mn-lt"/>
              <a:ea typeface="+mn-ea"/>
              <a:cs typeface="+mn-ea"/>
              <a:sym typeface="+mn-lt"/>
            </a:endParaRPr>
          </a:p>
        </p:txBody>
      </p:sp>
      <p:sp>
        <p:nvSpPr>
          <p:cNvPr id="49" name="Title 13"/>
          <p:cNvSpPr txBox="1">
            <a:spLocks/>
          </p:cNvSpPr>
          <p:nvPr/>
        </p:nvSpPr>
        <p:spPr>
          <a:xfrm>
            <a:off x="2790733" y="2893924"/>
            <a:ext cx="1573414"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smtClean="0">
                <a:solidFill>
                  <a:schemeClr val="tx2"/>
                </a:solidFill>
                <a:latin typeface="+mn-lt"/>
                <a:ea typeface="+mn-ea"/>
                <a:cs typeface="+mn-ea"/>
                <a:sym typeface="+mn-lt"/>
              </a:rPr>
              <a:t>60%</a:t>
            </a:r>
            <a:endParaRPr lang="en-US" sz="2800" dirty="0">
              <a:solidFill>
                <a:schemeClr val="tx2"/>
              </a:solidFill>
              <a:latin typeface="+mn-lt"/>
              <a:ea typeface="+mn-ea"/>
              <a:cs typeface="+mn-ea"/>
              <a:sym typeface="+mn-lt"/>
            </a:endParaRPr>
          </a:p>
        </p:txBody>
      </p:sp>
      <p:sp>
        <p:nvSpPr>
          <p:cNvPr id="50" name="Title 13"/>
          <p:cNvSpPr txBox="1">
            <a:spLocks/>
          </p:cNvSpPr>
          <p:nvPr/>
        </p:nvSpPr>
        <p:spPr>
          <a:xfrm>
            <a:off x="4868246" y="2893924"/>
            <a:ext cx="1573414"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smtClean="0">
                <a:solidFill>
                  <a:schemeClr val="tx2"/>
                </a:solidFill>
                <a:latin typeface="+mn-lt"/>
                <a:ea typeface="+mn-ea"/>
                <a:cs typeface="+mn-ea"/>
                <a:sym typeface="+mn-lt"/>
              </a:rPr>
              <a:t>75%</a:t>
            </a:r>
            <a:endParaRPr lang="en-US" sz="2800" dirty="0">
              <a:solidFill>
                <a:schemeClr val="tx2"/>
              </a:solidFill>
              <a:latin typeface="+mn-lt"/>
              <a:ea typeface="+mn-ea"/>
              <a:cs typeface="+mn-ea"/>
              <a:sym typeface="+mn-lt"/>
            </a:endParaRPr>
          </a:p>
        </p:txBody>
      </p:sp>
      <p:sp>
        <p:nvSpPr>
          <p:cNvPr id="51" name="矩形 50"/>
          <p:cNvSpPr/>
          <p:nvPr/>
        </p:nvSpPr>
        <p:spPr>
          <a:xfrm>
            <a:off x="1801661" y="339502"/>
            <a:ext cx="5540678" cy="797654"/>
          </a:xfrm>
          <a:prstGeom prst="rect">
            <a:avLst/>
          </a:prstGeom>
        </p:spPr>
        <p:txBody>
          <a:bodyPr wrap="square">
            <a:spAutoFit/>
          </a:bodyPr>
          <a:lstStyle/>
          <a:p>
            <a:pPr algn="ctr">
              <a:lnSpc>
                <a:spcPts val="3280"/>
              </a:lnSpc>
            </a:pPr>
            <a:r>
              <a:rPr lang="en-US" altLang="zh-CN" sz="4000" b="1" dirty="0" smtClean="0">
                <a:solidFill>
                  <a:schemeClr val="bg1"/>
                </a:solidFill>
                <a:latin typeface="Franklin Gothic Demi" panose="020B0703020102020204" pitchFamily="34" charset="0"/>
              </a:rPr>
              <a:t>Circle Charts</a:t>
            </a:r>
          </a:p>
          <a:p>
            <a:pPr algn="ctr">
              <a:lnSpc>
                <a:spcPts val="2200"/>
              </a:lnSpc>
            </a:pPr>
            <a:r>
              <a:rPr lang="en-US" altLang="zh-CN" sz="1600" dirty="0" err="1" smtClean="0">
                <a:latin typeface="Dotum" panose="020B0600000101010101" pitchFamily="34" charset="-127"/>
                <a:ea typeface="Dotum" panose="020B0600000101010101" pitchFamily="34" charset="-127"/>
                <a:sym typeface="+mn-lt"/>
              </a:rPr>
              <a:t>Lorem</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ipsum</a:t>
            </a:r>
            <a:r>
              <a:rPr lang="en-US" altLang="zh-CN" sz="1600" dirty="0" smtClean="0">
                <a:latin typeface="Dotum" panose="020B0600000101010101" pitchFamily="34" charset="-127"/>
                <a:ea typeface="Dotum" panose="020B0600000101010101" pitchFamily="34" charset="-127"/>
                <a:sym typeface="+mn-lt"/>
              </a:rPr>
              <a:t> dolor sit </a:t>
            </a:r>
            <a:r>
              <a:rPr lang="en-US" altLang="zh-CN" sz="1600" dirty="0" err="1" smtClean="0">
                <a:latin typeface="Dotum" panose="020B0600000101010101" pitchFamily="34" charset="-127"/>
                <a:ea typeface="Dotum" panose="020B0600000101010101" pitchFamily="34" charset="-127"/>
                <a:sym typeface="+mn-lt"/>
              </a:rPr>
              <a:t>amet</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consectetur</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elit</a:t>
            </a:r>
            <a:r>
              <a:rPr lang="en-US" altLang="zh-CN" sz="1600" dirty="0" smtClean="0">
                <a:latin typeface="Dotum" panose="020B0600000101010101" pitchFamily="34" charset="-127"/>
                <a:ea typeface="Dotum" panose="020B0600000101010101" pitchFamily="34" charset="-127"/>
                <a:sym typeface="+mn-lt"/>
              </a:rPr>
              <a:t>. </a:t>
            </a:r>
            <a:endParaRPr lang="en-US" altLang="zh-CN" sz="1600" dirty="0">
              <a:latin typeface="Dotum" panose="020B0600000101010101" pitchFamily="34" charset="-127"/>
              <a:ea typeface="Dotum" panose="020B0600000101010101" pitchFamily="34" charset="-127"/>
            </a:endParaRPr>
          </a:p>
        </p:txBody>
      </p:sp>
      <p:sp>
        <p:nvSpPr>
          <p:cNvPr id="54" name="Title 13"/>
          <p:cNvSpPr txBox="1">
            <a:spLocks/>
          </p:cNvSpPr>
          <p:nvPr/>
        </p:nvSpPr>
        <p:spPr>
          <a:xfrm>
            <a:off x="6899722" y="2893924"/>
            <a:ext cx="1573414"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smtClean="0">
                <a:solidFill>
                  <a:schemeClr val="tx2"/>
                </a:solidFill>
                <a:latin typeface="+mn-lt"/>
                <a:ea typeface="+mn-ea"/>
                <a:cs typeface="+mn-ea"/>
                <a:sym typeface="+mn-lt"/>
              </a:rPr>
              <a:t>92%</a:t>
            </a:r>
            <a:endParaRPr lang="en-US" sz="2800" dirty="0">
              <a:solidFill>
                <a:schemeClr val="tx2"/>
              </a:solidFill>
              <a:latin typeface="+mn-lt"/>
              <a:ea typeface="+mn-ea"/>
              <a:cs typeface="+mn-ea"/>
              <a:sym typeface="+mn-lt"/>
            </a:endParaRPr>
          </a:p>
        </p:txBody>
      </p:sp>
      <p:grpSp>
        <p:nvGrpSpPr>
          <p:cNvPr id="20" name="组合 19"/>
          <p:cNvGrpSpPr/>
          <p:nvPr/>
        </p:nvGrpSpPr>
        <p:grpSpPr>
          <a:xfrm>
            <a:off x="1178990" y="4134614"/>
            <a:ext cx="1571471" cy="458697"/>
            <a:chOff x="3271972" y="3876208"/>
            <a:chExt cx="1571471" cy="458697"/>
          </a:xfrm>
        </p:grpSpPr>
        <p:sp>
          <p:nvSpPr>
            <p:cNvPr id="21" name="圆角矩形 20"/>
            <p:cNvSpPr/>
            <p:nvPr/>
          </p:nvSpPr>
          <p:spPr>
            <a:xfrm flipH="1">
              <a:off x="3271972" y="3895695"/>
              <a:ext cx="1571470" cy="439210"/>
            </a:xfrm>
            <a:prstGeom prst="round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00" b="1" dirty="0">
                <a:solidFill>
                  <a:srgbClr val="525068"/>
                </a:solidFill>
                <a:cs typeface="+mn-ea"/>
                <a:sym typeface="+mn-lt"/>
              </a:endParaRPr>
            </a:p>
          </p:txBody>
        </p:sp>
        <p:sp>
          <p:nvSpPr>
            <p:cNvPr id="22" name="Content Placeholder 2"/>
            <p:cNvSpPr txBox="1">
              <a:spLocks/>
            </p:cNvSpPr>
            <p:nvPr/>
          </p:nvSpPr>
          <p:spPr>
            <a:xfrm>
              <a:off x="3271974" y="3876208"/>
              <a:ext cx="157146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solidFill>
                  <a:cs typeface="+mn-ea"/>
                  <a:sym typeface="+mn-lt"/>
                </a:rPr>
                <a:t>Text Here</a:t>
              </a:r>
              <a:endParaRPr lang="en-US" sz="2400" b="1" dirty="0">
                <a:solidFill>
                  <a:schemeClr val="bg2"/>
                </a:solidFill>
                <a:cs typeface="+mn-ea"/>
                <a:sym typeface="+mn-lt"/>
              </a:endParaRPr>
            </a:p>
          </p:txBody>
        </p:sp>
      </p:grpSp>
      <p:sp>
        <p:nvSpPr>
          <p:cNvPr id="23" name="Content Placeholder 2"/>
          <p:cNvSpPr txBox="1">
            <a:spLocks/>
          </p:cNvSpPr>
          <p:nvPr/>
        </p:nvSpPr>
        <p:spPr>
          <a:xfrm>
            <a:off x="2914921" y="4011910"/>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b="1" dirty="0" smtClean="0">
                <a:solidFill>
                  <a:schemeClr val="bg2">
                    <a:lumMod val="90000"/>
                  </a:schemeClr>
                </a:solidFill>
                <a:cs typeface="+mn-ea"/>
                <a:sym typeface="+mn-lt"/>
              </a:rPr>
              <a:t>Lorem ipsum dolor sit amet, consectetur adipiscing elit. Curabitur elementum posuere pretium. </a:t>
            </a:r>
            <a:endParaRPr lang="en-US" sz="1800" b="1" dirty="0">
              <a:solidFill>
                <a:schemeClr val="bg2">
                  <a:lumMod val="90000"/>
                </a:schemeClr>
              </a:solidFill>
              <a:cs typeface="+mn-ea"/>
              <a:sym typeface="+mn-lt"/>
            </a:endParaRPr>
          </a:p>
        </p:txBody>
      </p:sp>
    </p:spTree>
    <p:extLst>
      <p:ext uri="{BB962C8B-B14F-4D97-AF65-F5344CB8AC3E}">
        <p14:creationId xmlns:p14="http://schemas.microsoft.com/office/powerpoint/2010/main" val="371290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17" name="Rectangle 20"/>
          <p:cNvSpPr/>
          <p:nvPr/>
        </p:nvSpPr>
        <p:spPr>
          <a:xfrm flipH="1">
            <a:off x="-2640" y="3939902"/>
            <a:ext cx="9146631" cy="120359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aphicFrame>
        <p:nvGraphicFramePr>
          <p:cNvPr id="13" name="图表 12"/>
          <p:cNvGraphicFramePr/>
          <p:nvPr>
            <p:extLst>
              <p:ext uri="{D42A27DB-BD31-4B8C-83A1-F6EECF244321}">
                <p14:modId xmlns:p14="http://schemas.microsoft.com/office/powerpoint/2010/main" val="1885560204"/>
              </p:ext>
            </p:extLst>
          </p:nvPr>
        </p:nvGraphicFramePr>
        <p:xfrm>
          <a:off x="1907704" y="1704600"/>
          <a:ext cx="5040560" cy="2232645"/>
        </p:xfrm>
        <a:graphic>
          <a:graphicData uri="http://schemas.openxmlformats.org/drawingml/2006/chart">
            <c:chart xmlns:c="http://schemas.openxmlformats.org/drawingml/2006/chart" xmlns:r="http://schemas.openxmlformats.org/officeDocument/2006/relationships" r:id="rId2"/>
          </a:graphicData>
        </a:graphic>
      </p:graphicFrame>
      <p:sp>
        <p:nvSpPr>
          <p:cNvPr id="14" name="矩形 13"/>
          <p:cNvSpPr/>
          <p:nvPr/>
        </p:nvSpPr>
        <p:spPr>
          <a:xfrm>
            <a:off x="1801661" y="339502"/>
            <a:ext cx="5540678" cy="797654"/>
          </a:xfrm>
          <a:prstGeom prst="rect">
            <a:avLst/>
          </a:prstGeom>
        </p:spPr>
        <p:txBody>
          <a:bodyPr wrap="square">
            <a:spAutoFit/>
          </a:bodyPr>
          <a:lstStyle/>
          <a:p>
            <a:pPr algn="ctr">
              <a:lnSpc>
                <a:spcPts val="3280"/>
              </a:lnSpc>
            </a:pPr>
            <a:r>
              <a:rPr lang="en-US" altLang="zh-CN" sz="4000" b="1" dirty="0" smtClean="0">
                <a:solidFill>
                  <a:schemeClr val="bg1"/>
                </a:solidFill>
                <a:latin typeface="Franklin Gothic Demi" panose="020B0703020102020204" pitchFamily="34" charset="0"/>
              </a:rPr>
              <a:t>Bar Chart</a:t>
            </a:r>
          </a:p>
          <a:p>
            <a:pPr algn="ctr">
              <a:lnSpc>
                <a:spcPts val="2200"/>
              </a:lnSpc>
            </a:pPr>
            <a:r>
              <a:rPr lang="en-US" altLang="zh-CN" sz="1600" dirty="0" err="1" smtClean="0">
                <a:latin typeface="Dotum" panose="020B0600000101010101" pitchFamily="34" charset="-127"/>
                <a:ea typeface="Dotum" panose="020B0600000101010101" pitchFamily="34" charset="-127"/>
                <a:sym typeface="+mn-lt"/>
              </a:rPr>
              <a:t>Lorem</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ipsum</a:t>
            </a:r>
            <a:r>
              <a:rPr lang="en-US" altLang="zh-CN" sz="1600" dirty="0" smtClean="0">
                <a:latin typeface="Dotum" panose="020B0600000101010101" pitchFamily="34" charset="-127"/>
                <a:ea typeface="Dotum" panose="020B0600000101010101" pitchFamily="34" charset="-127"/>
                <a:sym typeface="+mn-lt"/>
              </a:rPr>
              <a:t> dolor sit </a:t>
            </a:r>
            <a:r>
              <a:rPr lang="en-US" altLang="zh-CN" sz="1600" dirty="0" err="1" smtClean="0">
                <a:latin typeface="Dotum" panose="020B0600000101010101" pitchFamily="34" charset="-127"/>
                <a:ea typeface="Dotum" panose="020B0600000101010101" pitchFamily="34" charset="-127"/>
                <a:sym typeface="+mn-lt"/>
              </a:rPr>
              <a:t>amet</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consectetur</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elit</a:t>
            </a:r>
            <a:r>
              <a:rPr lang="en-US" altLang="zh-CN" sz="1600" dirty="0" smtClean="0">
                <a:latin typeface="Dotum" panose="020B0600000101010101" pitchFamily="34" charset="-127"/>
                <a:ea typeface="Dotum" panose="020B0600000101010101" pitchFamily="34" charset="-127"/>
                <a:sym typeface="+mn-lt"/>
              </a:rPr>
              <a:t>. </a:t>
            </a:r>
            <a:endParaRPr lang="en-US" altLang="zh-CN" sz="1600" dirty="0">
              <a:latin typeface="Dotum" panose="020B0600000101010101" pitchFamily="34" charset="-127"/>
              <a:ea typeface="Dotum" panose="020B0600000101010101" pitchFamily="34" charset="-127"/>
            </a:endParaRPr>
          </a:p>
        </p:txBody>
      </p:sp>
      <p:sp>
        <p:nvSpPr>
          <p:cNvPr id="16" name="Freeform 105"/>
          <p:cNvSpPr>
            <a:spLocks noEditPoints="1"/>
          </p:cNvSpPr>
          <p:nvPr/>
        </p:nvSpPr>
        <p:spPr bwMode="auto">
          <a:xfrm rot="684915">
            <a:off x="6646374" y="1201160"/>
            <a:ext cx="652861" cy="652861"/>
          </a:xfrm>
          <a:prstGeom prst="wedgeEllipseCallout">
            <a:avLst/>
          </a:pr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27" name="组合 26"/>
          <p:cNvGrpSpPr/>
          <p:nvPr/>
        </p:nvGrpSpPr>
        <p:grpSpPr>
          <a:xfrm>
            <a:off x="1106982" y="4278630"/>
            <a:ext cx="1571471" cy="458697"/>
            <a:chOff x="3271972" y="3876208"/>
            <a:chExt cx="1571471" cy="458697"/>
          </a:xfrm>
        </p:grpSpPr>
        <p:sp>
          <p:nvSpPr>
            <p:cNvPr id="29" name="圆角矩形 28"/>
            <p:cNvSpPr/>
            <p:nvPr/>
          </p:nvSpPr>
          <p:spPr>
            <a:xfrm flipH="1">
              <a:off x="3271972" y="3895695"/>
              <a:ext cx="1571470" cy="439210"/>
            </a:xfrm>
            <a:prstGeom prst="round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00" b="1" dirty="0">
                <a:solidFill>
                  <a:srgbClr val="525068"/>
                </a:solidFill>
                <a:cs typeface="+mn-ea"/>
                <a:sym typeface="+mn-lt"/>
              </a:endParaRPr>
            </a:p>
          </p:txBody>
        </p:sp>
        <p:sp>
          <p:nvSpPr>
            <p:cNvPr id="30" name="Content Placeholder 2"/>
            <p:cNvSpPr txBox="1">
              <a:spLocks/>
            </p:cNvSpPr>
            <p:nvPr/>
          </p:nvSpPr>
          <p:spPr>
            <a:xfrm>
              <a:off x="3271974" y="3876208"/>
              <a:ext cx="157146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solidFill>
                  <a:cs typeface="+mn-ea"/>
                  <a:sym typeface="+mn-lt"/>
                </a:rPr>
                <a:t>Text Here</a:t>
              </a:r>
              <a:endParaRPr lang="en-US" sz="2400" b="1" dirty="0">
                <a:solidFill>
                  <a:schemeClr val="bg2"/>
                </a:solidFill>
                <a:cs typeface="+mn-ea"/>
                <a:sym typeface="+mn-lt"/>
              </a:endParaRPr>
            </a:p>
          </p:txBody>
        </p:sp>
      </p:grpSp>
      <p:sp>
        <p:nvSpPr>
          <p:cNvPr id="31" name="Content Placeholder 2"/>
          <p:cNvSpPr txBox="1">
            <a:spLocks/>
          </p:cNvSpPr>
          <p:nvPr/>
        </p:nvSpPr>
        <p:spPr>
          <a:xfrm>
            <a:off x="2842913" y="4155926"/>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b="1" dirty="0" smtClean="0">
                <a:solidFill>
                  <a:schemeClr val="bg2">
                    <a:lumMod val="90000"/>
                  </a:schemeClr>
                </a:solidFill>
                <a:cs typeface="+mn-ea"/>
                <a:sym typeface="+mn-lt"/>
              </a:rPr>
              <a:t>Lorem ipsum dolor sit amet, consectetur adipiscing elit. Curabitur elementum posuere pretium. </a:t>
            </a:r>
            <a:endParaRPr lang="en-US" sz="1800" b="1" dirty="0">
              <a:solidFill>
                <a:schemeClr val="bg2">
                  <a:lumMod val="90000"/>
                </a:schemeClr>
              </a:solidFill>
              <a:cs typeface="+mn-ea"/>
              <a:sym typeface="+mn-lt"/>
            </a:endParaRPr>
          </a:p>
        </p:txBody>
      </p:sp>
      <p:sp>
        <p:nvSpPr>
          <p:cNvPr id="32" name="Title 13"/>
          <p:cNvSpPr txBox="1">
            <a:spLocks/>
          </p:cNvSpPr>
          <p:nvPr/>
        </p:nvSpPr>
        <p:spPr>
          <a:xfrm>
            <a:off x="6366590" y="1177196"/>
            <a:ext cx="1212428"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111</a:t>
            </a:r>
            <a:endParaRPr lang="en-US" sz="6000" b="1" dirty="0">
              <a:solidFill>
                <a:schemeClr val="bg1"/>
              </a:solidFill>
              <a:latin typeface="+mn-lt"/>
              <a:ea typeface="+mn-ea"/>
              <a:cs typeface="+mn-ea"/>
              <a:sym typeface="+mn-lt"/>
            </a:endParaRPr>
          </a:p>
        </p:txBody>
      </p:sp>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17" name="Rectangle 20"/>
          <p:cNvSpPr/>
          <p:nvPr/>
        </p:nvSpPr>
        <p:spPr>
          <a:xfrm flipH="1">
            <a:off x="-25401" y="2571750"/>
            <a:ext cx="9178455" cy="25717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aphicFrame>
        <p:nvGraphicFramePr>
          <p:cNvPr id="13" name="图表 12"/>
          <p:cNvGraphicFramePr/>
          <p:nvPr>
            <p:extLst>
              <p:ext uri="{D42A27DB-BD31-4B8C-83A1-F6EECF244321}">
                <p14:modId xmlns:p14="http://schemas.microsoft.com/office/powerpoint/2010/main" val="2940192014"/>
              </p:ext>
            </p:extLst>
          </p:nvPr>
        </p:nvGraphicFramePr>
        <p:xfrm>
          <a:off x="4553419" y="3006408"/>
          <a:ext cx="3790409" cy="1578610"/>
        </p:xfrm>
        <a:graphic>
          <a:graphicData uri="http://schemas.openxmlformats.org/drawingml/2006/chart">
            <c:chart xmlns:c="http://schemas.openxmlformats.org/drawingml/2006/chart" xmlns:r="http://schemas.openxmlformats.org/officeDocument/2006/relationships" r:id="rId2"/>
          </a:graphicData>
        </a:graphic>
      </p:graphicFrame>
      <p:sp>
        <p:nvSpPr>
          <p:cNvPr id="14" name="矩形 13"/>
          <p:cNvSpPr/>
          <p:nvPr/>
        </p:nvSpPr>
        <p:spPr>
          <a:xfrm>
            <a:off x="1547664" y="-1115209"/>
            <a:ext cx="5540678" cy="797654"/>
          </a:xfrm>
          <a:prstGeom prst="rect">
            <a:avLst/>
          </a:prstGeom>
        </p:spPr>
        <p:txBody>
          <a:bodyPr wrap="square">
            <a:spAutoFit/>
          </a:bodyPr>
          <a:lstStyle/>
          <a:p>
            <a:pPr algn="ctr">
              <a:lnSpc>
                <a:spcPts val="3280"/>
              </a:lnSpc>
            </a:pPr>
            <a:r>
              <a:rPr lang="en-US" altLang="zh-CN" sz="4000" b="1" dirty="0" smtClean="0">
                <a:solidFill>
                  <a:schemeClr val="bg1"/>
                </a:solidFill>
                <a:latin typeface="Franklin Gothic Demi" panose="020B0703020102020204" pitchFamily="34" charset="0"/>
              </a:rPr>
              <a:t>Our Client</a:t>
            </a:r>
          </a:p>
          <a:p>
            <a:pPr algn="ctr">
              <a:lnSpc>
                <a:spcPts val="2200"/>
              </a:lnSpc>
            </a:pPr>
            <a:r>
              <a:rPr lang="en-US" altLang="zh-CN" sz="1600" dirty="0" err="1" smtClean="0">
                <a:latin typeface="Dotum" panose="020B0600000101010101" pitchFamily="34" charset="-127"/>
                <a:ea typeface="Dotum" panose="020B0600000101010101" pitchFamily="34" charset="-127"/>
                <a:sym typeface="+mn-lt"/>
              </a:rPr>
              <a:t>Lorem</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ipsum</a:t>
            </a:r>
            <a:r>
              <a:rPr lang="en-US" altLang="zh-CN" sz="1600" dirty="0" smtClean="0">
                <a:latin typeface="Dotum" panose="020B0600000101010101" pitchFamily="34" charset="-127"/>
                <a:ea typeface="Dotum" panose="020B0600000101010101" pitchFamily="34" charset="-127"/>
                <a:sym typeface="+mn-lt"/>
              </a:rPr>
              <a:t> dolor sit </a:t>
            </a:r>
            <a:r>
              <a:rPr lang="en-US" altLang="zh-CN" sz="1600" dirty="0" err="1" smtClean="0">
                <a:latin typeface="Dotum" panose="020B0600000101010101" pitchFamily="34" charset="-127"/>
                <a:ea typeface="Dotum" panose="020B0600000101010101" pitchFamily="34" charset="-127"/>
                <a:sym typeface="+mn-lt"/>
              </a:rPr>
              <a:t>amet</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consectetur</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elit</a:t>
            </a:r>
            <a:r>
              <a:rPr lang="en-US" altLang="zh-CN" sz="1600" dirty="0" smtClean="0">
                <a:latin typeface="Dotum" panose="020B0600000101010101" pitchFamily="34" charset="-127"/>
                <a:ea typeface="Dotum" panose="020B0600000101010101" pitchFamily="34" charset="-127"/>
                <a:sym typeface="+mn-lt"/>
              </a:rPr>
              <a:t>. </a:t>
            </a:r>
            <a:endParaRPr lang="en-US" altLang="zh-CN" sz="1600" dirty="0">
              <a:latin typeface="Dotum" panose="020B0600000101010101" pitchFamily="34" charset="-127"/>
              <a:ea typeface="Dotum" panose="020B0600000101010101" pitchFamily="34" charset="-127"/>
            </a:endParaRPr>
          </a:p>
        </p:txBody>
      </p:sp>
      <p:grpSp>
        <p:nvGrpSpPr>
          <p:cNvPr id="27" name="组合 26"/>
          <p:cNvGrpSpPr/>
          <p:nvPr/>
        </p:nvGrpSpPr>
        <p:grpSpPr>
          <a:xfrm>
            <a:off x="964407" y="6194809"/>
            <a:ext cx="1571471" cy="458697"/>
            <a:chOff x="3271972" y="3876208"/>
            <a:chExt cx="1571471" cy="458697"/>
          </a:xfrm>
        </p:grpSpPr>
        <p:sp>
          <p:nvSpPr>
            <p:cNvPr id="29" name="圆角矩形 28"/>
            <p:cNvSpPr/>
            <p:nvPr/>
          </p:nvSpPr>
          <p:spPr>
            <a:xfrm flipH="1">
              <a:off x="3271972" y="3895695"/>
              <a:ext cx="1571470" cy="439210"/>
            </a:xfrm>
            <a:prstGeom prst="round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00" b="1" dirty="0">
                <a:solidFill>
                  <a:srgbClr val="525068"/>
                </a:solidFill>
                <a:cs typeface="+mn-ea"/>
                <a:sym typeface="+mn-lt"/>
              </a:endParaRPr>
            </a:p>
          </p:txBody>
        </p:sp>
        <p:sp>
          <p:nvSpPr>
            <p:cNvPr id="30" name="Content Placeholder 2"/>
            <p:cNvSpPr txBox="1">
              <a:spLocks/>
            </p:cNvSpPr>
            <p:nvPr/>
          </p:nvSpPr>
          <p:spPr>
            <a:xfrm>
              <a:off x="3271974" y="3876208"/>
              <a:ext cx="157146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solidFill>
                  <a:cs typeface="+mn-ea"/>
                  <a:sym typeface="+mn-lt"/>
                </a:rPr>
                <a:t>Text Here</a:t>
              </a:r>
              <a:endParaRPr lang="en-US" sz="2400" b="1" dirty="0">
                <a:solidFill>
                  <a:schemeClr val="bg2"/>
                </a:solidFill>
                <a:cs typeface="+mn-ea"/>
                <a:sym typeface="+mn-lt"/>
              </a:endParaRPr>
            </a:p>
          </p:txBody>
        </p:sp>
      </p:grpSp>
      <p:sp>
        <p:nvSpPr>
          <p:cNvPr id="31" name="Content Placeholder 2"/>
          <p:cNvSpPr txBox="1">
            <a:spLocks/>
          </p:cNvSpPr>
          <p:nvPr/>
        </p:nvSpPr>
        <p:spPr>
          <a:xfrm>
            <a:off x="2843808" y="6020746"/>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b="1" dirty="0" smtClean="0">
                <a:solidFill>
                  <a:schemeClr val="bg2">
                    <a:lumMod val="90000"/>
                  </a:schemeClr>
                </a:solidFill>
                <a:cs typeface="+mn-ea"/>
                <a:sym typeface="+mn-lt"/>
              </a:rPr>
              <a:t>Lorem ipsum dolor sit amet, consectetur adipiscing elit. Curabitur elementum posuere pretium. </a:t>
            </a:r>
            <a:endParaRPr lang="en-US" sz="1800" b="1" dirty="0">
              <a:solidFill>
                <a:schemeClr val="bg2">
                  <a:lumMod val="90000"/>
                </a:schemeClr>
              </a:solidFill>
              <a:cs typeface="+mn-ea"/>
              <a:sym typeface="+mn-lt"/>
            </a:endParaRPr>
          </a:p>
        </p:txBody>
      </p:sp>
      <p:graphicFrame>
        <p:nvGraphicFramePr>
          <p:cNvPr id="12" name="图表 11"/>
          <p:cNvGraphicFramePr/>
          <p:nvPr>
            <p:extLst>
              <p:ext uri="{D42A27DB-BD31-4B8C-83A1-F6EECF244321}">
                <p14:modId xmlns:p14="http://schemas.microsoft.com/office/powerpoint/2010/main" val="3748485647"/>
              </p:ext>
            </p:extLst>
          </p:nvPr>
        </p:nvGraphicFramePr>
        <p:xfrm>
          <a:off x="1132109" y="413435"/>
          <a:ext cx="3136457" cy="2090972"/>
        </p:xfrm>
        <a:graphic>
          <a:graphicData uri="http://schemas.openxmlformats.org/drawingml/2006/chart">
            <c:chart xmlns:c="http://schemas.openxmlformats.org/drawingml/2006/chart" xmlns:r="http://schemas.openxmlformats.org/officeDocument/2006/relationships" r:id="rId3"/>
          </a:graphicData>
        </a:graphic>
      </p:graphicFrame>
      <p:sp>
        <p:nvSpPr>
          <p:cNvPr id="20" name="Content Placeholder 2"/>
          <p:cNvSpPr txBox="1">
            <a:spLocks/>
          </p:cNvSpPr>
          <p:nvPr/>
        </p:nvSpPr>
        <p:spPr>
          <a:xfrm>
            <a:off x="4762717" y="1279005"/>
            <a:ext cx="2095029" cy="83099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None/>
            </a:pPr>
            <a:r>
              <a:rPr lang="en-US" altLang="zh-CN" sz="1200" dirty="0" err="1" smtClean="0">
                <a:solidFill>
                  <a:schemeClr val="tx2"/>
                </a:solidFill>
                <a:cs typeface="+mn-ea"/>
                <a:sym typeface="+mn-lt"/>
              </a:rPr>
              <a:t>Lorem</a:t>
            </a:r>
            <a:r>
              <a:rPr lang="en-US" altLang="zh-CN" sz="1200" dirty="0" smtClean="0">
                <a:solidFill>
                  <a:schemeClr val="tx2"/>
                </a:solidFill>
                <a:cs typeface="+mn-ea"/>
                <a:sym typeface="+mn-lt"/>
              </a:rPr>
              <a:t> </a:t>
            </a:r>
            <a:r>
              <a:rPr lang="en-US" altLang="zh-CN" sz="1200" dirty="0" err="1">
                <a:solidFill>
                  <a:schemeClr val="tx2"/>
                </a:solidFill>
                <a:cs typeface="+mn-ea"/>
                <a:sym typeface="+mn-lt"/>
              </a:rPr>
              <a:t>ipsum</a:t>
            </a:r>
            <a:r>
              <a:rPr lang="en-US" altLang="zh-CN" sz="1200" dirty="0">
                <a:solidFill>
                  <a:schemeClr val="tx2"/>
                </a:solidFill>
                <a:cs typeface="+mn-ea"/>
                <a:sym typeface="+mn-lt"/>
              </a:rPr>
              <a:t> dolor sit </a:t>
            </a:r>
            <a:r>
              <a:rPr lang="en-US" altLang="zh-CN" sz="1200" dirty="0" err="1">
                <a:solidFill>
                  <a:schemeClr val="tx2"/>
                </a:solidFill>
                <a:cs typeface="+mn-ea"/>
                <a:sym typeface="+mn-lt"/>
              </a:rPr>
              <a:t>amet</a:t>
            </a:r>
            <a:r>
              <a:rPr lang="en-US" altLang="zh-CN" sz="1200" dirty="0">
                <a:solidFill>
                  <a:schemeClr val="tx2"/>
                </a:solidFill>
                <a:cs typeface="+mn-ea"/>
                <a:sym typeface="+mn-lt"/>
              </a:rPr>
              <a:t>, </a:t>
            </a:r>
            <a:r>
              <a:rPr lang="en-US" altLang="zh-CN" sz="1200" dirty="0" err="1">
                <a:solidFill>
                  <a:schemeClr val="tx2"/>
                </a:solidFill>
                <a:cs typeface="+mn-ea"/>
                <a:sym typeface="+mn-lt"/>
              </a:rPr>
              <a:t>consectetur</a:t>
            </a:r>
            <a:r>
              <a:rPr lang="en-US" altLang="zh-CN" sz="1200" dirty="0">
                <a:solidFill>
                  <a:schemeClr val="tx2"/>
                </a:solidFill>
                <a:cs typeface="+mn-ea"/>
                <a:sym typeface="+mn-lt"/>
              </a:rPr>
              <a:t> </a:t>
            </a:r>
            <a:r>
              <a:rPr lang="en-US" altLang="zh-CN" sz="1200" dirty="0" err="1">
                <a:solidFill>
                  <a:schemeClr val="tx2"/>
                </a:solidFill>
                <a:cs typeface="+mn-ea"/>
                <a:sym typeface="+mn-lt"/>
              </a:rPr>
              <a:t>adipiscing</a:t>
            </a:r>
            <a:r>
              <a:rPr lang="en-US" altLang="zh-CN" sz="1200" dirty="0">
                <a:solidFill>
                  <a:schemeClr val="tx2"/>
                </a:solidFill>
                <a:cs typeface="+mn-ea"/>
                <a:sym typeface="+mn-lt"/>
              </a:rPr>
              <a:t> </a:t>
            </a:r>
            <a:r>
              <a:rPr lang="en-US" altLang="zh-CN" sz="1200" dirty="0" err="1">
                <a:solidFill>
                  <a:schemeClr val="tx2"/>
                </a:solidFill>
                <a:cs typeface="+mn-ea"/>
                <a:sym typeface="+mn-lt"/>
              </a:rPr>
              <a:t>elit</a:t>
            </a:r>
            <a:r>
              <a:rPr lang="en-US" altLang="zh-CN" sz="1200" dirty="0">
                <a:solidFill>
                  <a:schemeClr val="tx2"/>
                </a:solidFill>
                <a:cs typeface="+mn-ea"/>
                <a:sym typeface="+mn-lt"/>
              </a:rPr>
              <a:t>. </a:t>
            </a:r>
            <a:r>
              <a:rPr lang="en-US" altLang="zh-CN" sz="1200" dirty="0" err="1">
                <a:solidFill>
                  <a:schemeClr val="tx2"/>
                </a:solidFill>
                <a:cs typeface="+mn-ea"/>
                <a:sym typeface="+mn-lt"/>
              </a:rPr>
              <a:t>Curabitur</a:t>
            </a:r>
            <a:r>
              <a:rPr lang="en-US" altLang="zh-CN" sz="1200" dirty="0">
                <a:solidFill>
                  <a:schemeClr val="tx2"/>
                </a:solidFill>
                <a:cs typeface="+mn-ea"/>
                <a:sym typeface="+mn-lt"/>
              </a:rPr>
              <a:t> </a:t>
            </a:r>
            <a:r>
              <a:rPr lang="en-US" altLang="zh-CN" sz="1200" dirty="0" err="1">
                <a:solidFill>
                  <a:schemeClr val="tx2"/>
                </a:solidFill>
                <a:cs typeface="+mn-ea"/>
                <a:sym typeface="+mn-lt"/>
              </a:rPr>
              <a:t>elementum</a:t>
            </a:r>
            <a:r>
              <a:rPr lang="en-US" altLang="zh-CN" sz="1200" dirty="0">
                <a:solidFill>
                  <a:schemeClr val="tx2"/>
                </a:solidFill>
                <a:cs typeface="+mn-ea"/>
                <a:sym typeface="+mn-lt"/>
              </a:rPr>
              <a:t> </a:t>
            </a:r>
            <a:r>
              <a:rPr lang="en-US" altLang="zh-CN" sz="1200" dirty="0" err="1">
                <a:solidFill>
                  <a:schemeClr val="tx2"/>
                </a:solidFill>
                <a:cs typeface="+mn-ea"/>
                <a:sym typeface="+mn-lt"/>
              </a:rPr>
              <a:t>posuere</a:t>
            </a:r>
            <a:r>
              <a:rPr lang="en-US" altLang="zh-CN" sz="1200" dirty="0">
                <a:solidFill>
                  <a:schemeClr val="tx2"/>
                </a:solidFill>
                <a:cs typeface="+mn-ea"/>
                <a:sym typeface="+mn-lt"/>
              </a:rPr>
              <a:t> </a:t>
            </a:r>
            <a:r>
              <a:rPr lang="en-US" altLang="zh-CN" sz="1200" dirty="0" err="1">
                <a:solidFill>
                  <a:schemeClr val="tx2"/>
                </a:solidFill>
                <a:cs typeface="+mn-ea"/>
                <a:sym typeface="+mn-lt"/>
              </a:rPr>
              <a:t>pretium</a:t>
            </a:r>
            <a:r>
              <a:rPr lang="en-US" altLang="zh-CN" sz="1200" dirty="0">
                <a:solidFill>
                  <a:schemeClr val="tx2"/>
                </a:solidFill>
                <a:cs typeface="+mn-ea"/>
                <a:sym typeface="+mn-lt"/>
              </a:rPr>
              <a:t>. </a:t>
            </a:r>
            <a:r>
              <a:rPr lang="en-US" altLang="zh-CN" sz="1200" dirty="0" err="1">
                <a:solidFill>
                  <a:schemeClr val="tx2"/>
                </a:solidFill>
                <a:cs typeface="+mn-ea"/>
                <a:sym typeface="+mn-lt"/>
              </a:rPr>
              <a:t>Quisque</a:t>
            </a:r>
            <a:r>
              <a:rPr lang="en-US" altLang="zh-CN" sz="1200" dirty="0">
                <a:solidFill>
                  <a:schemeClr val="tx2"/>
                </a:solidFill>
                <a:cs typeface="+mn-ea"/>
                <a:sym typeface="+mn-lt"/>
              </a:rPr>
              <a:t> </a:t>
            </a:r>
            <a:r>
              <a:rPr lang="en-US" altLang="zh-CN" sz="1200" dirty="0" err="1">
                <a:solidFill>
                  <a:schemeClr val="tx2"/>
                </a:solidFill>
                <a:cs typeface="+mn-ea"/>
                <a:sym typeface="+mn-lt"/>
              </a:rPr>
              <a:t>nibh</a:t>
            </a:r>
            <a:r>
              <a:rPr lang="en-US" altLang="zh-CN" sz="1200" dirty="0">
                <a:solidFill>
                  <a:schemeClr val="tx2"/>
                </a:solidFill>
                <a:cs typeface="+mn-ea"/>
                <a:sym typeface="+mn-lt"/>
              </a:rPr>
              <a:t> </a:t>
            </a:r>
            <a:r>
              <a:rPr lang="en-US" altLang="zh-CN" sz="1200" dirty="0" smtClean="0">
                <a:solidFill>
                  <a:schemeClr val="tx2"/>
                </a:solidFill>
                <a:cs typeface="+mn-ea"/>
                <a:sym typeface="+mn-lt"/>
              </a:rPr>
              <a:t>dolor. </a:t>
            </a:r>
            <a:endParaRPr lang="en-US" sz="1200" dirty="0">
              <a:solidFill>
                <a:schemeClr val="tx2"/>
              </a:solidFill>
              <a:cs typeface="+mn-ea"/>
              <a:sym typeface="+mn-lt"/>
            </a:endParaRPr>
          </a:p>
        </p:txBody>
      </p:sp>
      <p:sp>
        <p:nvSpPr>
          <p:cNvPr id="21" name="Title 13"/>
          <p:cNvSpPr txBox="1">
            <a:spLocks/>
          </p:cNvSpPr>
          <p:nvPr/>
        </p:nvSpPr>
        <p:spPr>
          <a:xfrm>
            <a:off x="4762717" y="817340"/>
            <a:ext cx="262866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2400" b="1" dirty="0" err="1" smtClean="0">
                <a:solidFill>
                  <a:schemeClr val="tx2"/>
                </a:solidFill>
                <a:latin typeface="+mn-lt"/>
                <a:ea typeface="+mn-ea"/>
                <a:cs typeface="+mn-ea"/>
                <a:sym typeface="+mn-lt"/>
              </a:rPr>
              <a:t>Lorem</a:t>
            </a:r>
            <a:r>
              <a:rPr lang="en-US" altLang="zh-CN" sz="2400" b="1" dirty="0" smtClean="0">
                <a:solidFill>
                  <a:schemeClr val="tx2"/>
                </a:solidFill>
                <a:latin typeface="+mn-lt"/>
                <a:ea typeface="+mn-ea"/>
                <a:cs typeface="+mn-ea"/>
                <a:sym typeface="+mn-lt"/>
              </a:rPr>
              <a:t> </a:t>
            </a:r>
            <a:r>
              <a:rPr lang="en-US" altLang="zh-CN" sz="2400" b="1" dirty="0" err="1">
                <a:solidFill>
                  <a:schemeClr val="tx2"/>
                </a:solidFill>
                <a:latin typeface="+mn-lt"/>
                <a:ea typeface="+mn-ea"/>
                <a:cs typeface="+mn-ea"/>
                <a:sym typeface="+mn-lt"/>
              </a:rPr>
              <a:t>ipsum</a:t>
            </a:r>
            <a:r>
              <a:rPr lang="en-US" altLang="zh-CN" sz="2400" b="1" dirty="0">
                <a:solidFill>
                  <a:schemeClr val="tx2"/>
                </a:solidFill>
                <a:latin typeface="+mn-lt"/>
                <a:ea typeface="+mn-ea"/>
                <a:cs typeface="+mn-ea"/>
                <a:sym typeface="+mn-lt"/>
              </a:rPr>
              <a:t> dolor </a:t>
            </a:r>
            <a:endParaRPr lang="en-US" sz="2400" b="1" dirty="0">
              <a:solidFill>
                <a:schemeClr val="tx2"/>
              </a:solidFill>
              <a:latin typeface="+mn-lt"/>
              <a:ea typeface="+mn-ea"/>
              <a:cs typeface="+mn-ea"/>
              <a:sym typeface="+mn-lt"/>
            </a:endParaRPr>
          </a:p>
        </p:txBody>
      </p:sp>
      <p:sp>
        <p:nvSpPr>
          <p:cNvPr id="22" name="Freeform 339"/>
          <p:cNvSpPr>
            <a:spLocks noEditPoints="1"/>
          </p:cNvSpPr>
          <p:nvPr/>
        </p:nvSpPr>
        <p:spPr bwMode="auto">
          <a:xfrm flipH="1">
            <a:off x="7501973" y="733862"/>
            <a:ext cx="454403" cy="393235"/>
          </a:xfrm>
          <a:custGeom>
            <a:avLst/>
            <a:gdLst>
              <a:gd name="T0" fmla="*/ 20 w 44"/>
              <a:gd name="T1" fmla="*/ 33 h 38"/>
              <a:gd name="T2" fmla="*/ 15 w 44"/>
              <a:gd name="T3" fmla="*/ 38 h 38"/>
              <a:gd name="T4" fmla="*/ 5 w 44"/>
              <a:gd name="T5" fmla="*/ 38 h 38"/>
              <a:gd name="T6" fmla="*/ 0 w 44"/>
              <a:gd name="T7" fmla="*/ 33 h 38"/>
              <a:gd name="T8" fmla="*/ 0 w 44"/>
              <a:gd name="T9" fmla="*/ 14 h 38"/>
              <a:gd name="T10" fmla="*/ 14 w 44"/>
              <a:gd name="T11" fmla="*/ 0 h 38"/>
              <a:gd name="T12" fmla="*/ 15 w 44"/>
              <a:gd name="T13" fmla="*/ 0 h 38"/>
              <a:gd name="T14" fmla="*/ 17 w 44"/>
              <a:gd name="T15" fmla="*/ 2 h 38"/>
              <a:gd name="T16" fmla="*/ 17 w 44"/>
              <a:gd name="T17" fmla="*/ 5 h 38"/>
              <a:gd name="T18" fmla="*/ 15 w 44"/>
              <a:gd name="T19" fmla="*/ 7 h 38"/>
              <a:gd name="T20" fmla="*/ 14 w 44"/>
              <a:gd name="T21" fmla="*/ 7 h 38"/>
              <a:gd name="T22" fmla="*/ 7 w 44"/>
              <a:gd name="T23" fmla="*/ 14 h 38"/>
              <a:gd name="T24" fmla="*/ 7 w 44"/>
              <a:gd name="T25" fmla="*/ 15 h 38"/>
              <a:gd name="T26" fmla="*/ 9 w 44"/>
              <a:gd name="T27" fmla="*/ 17 h 38"/>
              <a:gd name="T28" fmla="*/ 15 w 44"/>
              <a:gd name="T29" fmla="*/ 17 h 38"/>
              <a:gd name="T30" fmla="*/ 20 w 44"/>
              <a:gd name="T31" fmla="*/ 22 h 38"/>
              <a:gd name="T32" fmla="*/ 20 w 44"/>
              <a:gd name="T33" fmla="*/ 33 h 38"/>
              <a:gd name="T34" fmla="*/ 44 w 44"/>
              <a:gd name="T35" fmla="*/ 33 h 38"/>
              <a:gd name="T36" fmla="*/ 39 w 44"/>
              <a:gd name="T37" fmla="*/ 38 h 38"/>
              <a:gd name="T38" fmla="*/ 29 w 44"/>
              <a:gd name="T39" fmla="*/ 38 h 38"/>
              <a:gd name="T40" fmla="*/ 24 w 44"/>
              <a:gd name="T41" fmla="*/ 33 h 38"/>
              <a:gd name="T42" fmla="*/ 24 w 44"/>
              <a:gd name="T43" fmla="*/ 14 h 38"/>
              <a:gd name="T44" fmla="*/ 38 w 44"/>
              <a:gd name="T45" fmla="*/ 0 h 38"/>
              <a:gd name="T46" fmla="*/ 39 w 44"/>
              <a:gd name="T47" fmla="*/ 0 h 38"/>
              <a:gd name="T48" fmla="*/ 41 w 44"/>
              <a:gd name="T49" fmla="*/ 2 h 38"/>
              <a:gd name="T50" fmla="*/ 41 w 44"/>
              <a:gd name="T51" fmla="*/ 5 h 38"/>
              <a:gd name="T52" fmla="*/ 39 w 44"/>
              <a:gd name="T53" fmla="*/ 7 h 38"/>
              <a:gd name="T54" fmla="*/ 38 w 44"/>
              <a:gd name="T55" fmla="*/ 7 h 38"/>
              <a:gd name="T56" fmla="*/ 31 w 44"/>
              <a:gd name="T57" fmla="*/ 14 h 38"/>
              <a:gd name="T58" fmla="*/ 31 w 44"/>
              <a:gd name="T59" fmla="*/ 15 h 38"/>
              <a:gd name="T60" fmla="*/ 33 w 44"/>
              <a:gd name="T61" fmla="*/ 17 h 38"/>
              <a:gd name="T62" fmla="*/ 39 w 44"/>
              <a:gd name="T63" fmla="*/ 17 h 38"/>
              <a:gd name="T64" fmla="*/ 44 w 44"/>
              <a:gd name="T65" fmla="*/ 22 h 38"/>
              <a:gd name="T66" fmla="*/ 44 w 44"/>
              <a:gd name="T67"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38">
                <a:moveTo>
                  <a:pt x="20" y="33"/>
                </a:moveTo>
                <a:cubicBezTo>
                  <a:pt x="20" y="35"/>
                  <a:pt x="18" y="38"/>
                  <a:pt x="15" y="38"/>
                </a:cubicBezTo>
                <a:cubicBezTo>
                  <a:pt x="5" y="38"/>
                  <a:pt x="5" y="38"/>
                  <a:pt x="5" y="38"/>
                </a:cubicBezTo>
                <a:cubicBezTo>
                  <a:pt x="2" y="38"/>
                  <a:pt x="0" y="35"/>
                  <a:pt x="0" y="33"/>
                </a:cubicBezTo>
                <a:cubicBezTo>
                  <a:pt x="0" y="14"/>
                  <a:pt x="0" y="14"/>
                  <a:pt x="0" y="14"/>
                </a:cubicBezTo>
                <a:cubicBezTo>
                  <a:pt x="0" y="6"/>
                  <a:pt x="6" y="0"/>
                  <a:pt x="14" y="0"/>
                </a:cubicBezTo>
                <a:cubicBezTo>
                  <a:pt x="15" y="0"/>
                  <a:pt x="15" y="0"/>
                  <a:pt x="15" y="0"/>
                </a:cubicBezTo>
                <a:cubicBezTo>
                  <a:pt x="16" y="0"/>
                  <a:pt x="17" y="1"/>
                  <a:pt x="17" y="2"/>
                </a:cubicBezTo>
                <a:cubicBezTo>
                  <a:pt x="17" y="5"/>
                  <a:pt x="17" y="5"/>
                  <a:pt x="17" y="5"/>
                </a:cubicBezTo>
                <a:cubicBezTo>
                  <a:pt x="17" y="6"/>
                  <a:pt x="16" y="7"/>
                  <a:pt x="15" y="7"/>
                </a:cubicBezTo>
                <a:cubicBezTo>
                  <a:pt x="14" y="7"/>
                  <a:pt x="14" y="7"/>
                  <a:pt x="14" y="7"/>
                </a:cubicBezTo>
                <a:cubicBezTo>
                  <a:pt x="10" y="7"/>
                  <a:pt x="7" y="10"/>
                  <a:pt x="7" y="14"/>
                </a:cubicBezTo>
                <a:cubicBezTo>
                  <a:pt x="7" y="15"/>
                  <a:pt x="7" y="15"/>
                  <a:pt x="7" y="15"/>
                </a:cubicBezTo>
                <a:cubicBezTo>
                  <a:pt x="7" y="16"/>
                  <a:pt x="8" y="17"/>
                  <a:pt x="9" y="17"/>
                </a:cubicBezTo>
                <a:cubicBezTo>
                  <a:pt x="15" y="17"/>
                  <a:pt x="15" y="17"/>
                  <a:pt x="15" y="17"/>
                </a:cubicBezTo>
                <a:cubicBezTo>
                  <a:pt x="18" y="17"/>
                  <a:pt x="20" y="20"/>
                  <a:pt x="20" y="22"/>
                </a:cubicBezTo>
                <a:lnTo>
                  <a:pt x="20" y="33"/>
                </a:lnTo>
                <a:close/>
                <a:moveTo>
                  <a:pt x="44" y="33"/>
                </a:moveTo>
                <a:cubicBezTo>
                  <a:pt x="44" y="35"/>
                  <a:pt x="42" y="38"/>
                  <a:pt x="39" y="38"/>
                </a:cubicBezTo>
                <a:cubicBezTo>
                  <a:pt x="29" y="38"/>
                  <a:pt x="29" y="38"/>
                  <a:pt x="29" y="38"/>
                </a:cubicBezTo>
                <a:cubicBezTo>
                  <a:pt x="26" y="38"/>
                  <a:pt x="24" y="35"/>
                  <a:pt x="24" y="33"/>
                </a:cubicBezTo>
                <a:cubicBezTo>
                  <a:pt x="24" y="14"/>
                  <a:pt x="24" y="14"/>
                  <a:pt x="24" y="14"/>
                </a:cubicBezTo>
                <a:cubicBezTo>
                  <a:pt x="24" y="6"/>
                  <a:pt x="30" y="0"/>
                  <a:pt x="38" y="0"/>
                </a:cubicBezTo>
                <a:cubicBezTo>
                  <a:pt x="39" y="0"/>
                  <a:pt x="39" y="0"/>
                  <a:pt x="39" y="0"/>
                </a:cubicBezTo>
                <a:cubicBezTo>
                  <a:pt x="40" y="0"/>
                  <a:pt x="41" y="1"/>
                  <a:pt x="41" y="2"/>
                </a:cubicBezTo>
                <a:cubicBezTo>
                  <a:pt x="41" y="5"/>
                  <a:pt x="41" y="5"/>
                  <a:pt x="41" y="5"/>
                </a:cubicBezTo>
                <a:cubicBezTo>
                  <a:pt x="41" y="6"/>
                  <a:pt x="40" y="7"/>
                  <a:pt x="39" y="7"/>
                </a:cubicBezTo>
                <a:cubicBezTo>
                  <a:pt x="38" y="7"/>
                  <a:pt x="38" y="7"/>
                  <a:pt x="38" y="7"/>
                </a:cubicBezTo>
                <a:cubicBezTo>
                  <a:pt x="34" y="7"/>
                  <a:pt x="31" y="10"/>
                  <a:pt x="31" y="14"/>
                </a:cubicBezTo>
                <a:cubicBezTo>
                  <a:pt x="31" y="15"/>
                  <a:pt x="31" y="15"/>
                  <a:pt x="31" y="15"/>
                </a:cubicBezTo>
                <a:cubicBezTo>
                  <a:pt x="31" y="16"/>
                  <a:pt x="32" y="17"/>
                  <a:pt x="33" y="17"/>
                </a:cubicBezTo>
                <a:cubicBezTo>
                  <a:pt x="39" y="17"/>
                  <a:pt x="39" y="17"/>
                  <a:pt x="39" y="17"/>
                </a:cubicBezTo>
                <a:cubicBezTo>
                  <a:pt x="42" y="17"/>
                  <a:pt x="44" y="20"/>
                  <a:pt x="44" y="22"/>
                </a:cubicBezTo>
                <a:lnTo>
                  <a:pt x="44" y="33"/>
                </a:lnTo>
                <a:close/>
              </a:path>
            </a:pathLst>
          </a:custGeom>
          <a:blipFill>
            <a:blip r:embed="rId4"/>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Content Placeholder 2"/>
          <p:cNvSpPr txBox="1">
            <a:spLocks/>
          </p:cNvSpPr>
          <p:nvPr/>
        </p:nvSpPr>
        <p:spPr>
          <a:xfrm>
            <a:off x="1331640" y="3651870"/>
            <a:ext cx="2095029" cy="83099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None/>
            </a:pPr>
            <a:r>
              <a:rPr lang="en-US" altLang="zh-CN" sz="1200" dirty="0" err="1" smtClean="0">
                <a:solidFill>
                  <a:schemeClr val="bg2"/>
                </a:solidFill>
                <a:cs typeface="+mn-ea"/>
                <a:sym typeface="+mn-lt"/>
              </a:rPr>
              <a:t>Lorem</a:t>
            </a:r>
            <a:r>
              <a:rPr lang="en-US" altLang="zh-CN" sz="1200" dirty="0" smtClean="0">
                <a:solidFill>
                  <a:schemeClr val="bg2"/>
                </a:solidFill>
                <a:cs typeface="+mn-ea"/>
                <a:sym typeface="+mn-lt"/>
              </a:rPr>
              <a:t> </a:t>
            </a:r>
            <a:r>
              <a:rPr lang="en-US" altLang="zh-CN" sz="1200" dirty="0" err="1">
                <a:solidFill>
                  <a:schemeClr val="bg2"/>
                </a:solidFill>
                <a:cs typeface="+mn-ea"/>
                <a:sym typeface="+mn-lt"/>
              </a:rPr>
              <a:t>ipsum</a:t>
            </a:r>
            <a:r>
              <a:rPr lang="en-US" altLang="zh-CN" sz="1200" dirty="0">
                <a:solidFill>
                  <a:schemeClr val="bg2"/>
                </a:solidFill>
                <a:cs typeface="+mn-ea"/>
                <a:sym typeface="+mn-lt"/>
              </a:rPr>
              <a:t> dolor sit </a:t>
            </a:r>
            <a:r>
              <a:rPr lang="en-US" altLang="zh-CN" sz="1200" dirty="0" err="1">
                <a:solidFill>
                  <a:schemeClr val="bg2"/>
                </a:solidFill>
                <a:cs typeface="+mn-ea"/>
                <a:sym typeface="+mn-lt"/>
              </a:rPr>
              <a:t>amet</a:t>
            </a:r>
            <a:r>
              <a:rPr lang="en-US" altLang="zh-CN" sz="1200" dirty="0">
                <a:solidFill>
                  <a:schemeClr val="bg2"/>
                </a:solidFill>
                <a:cs typeface="+mn-ea"/>
                <a:sym typeface="+mn-lt"/>
              </a:rPr>
              <a:t>, </a:t>
            </a:r>
            <a:r>
              <a:rPr lang="en-US" altLang="zh-CN" sz="1200" dirty="0" err="1">
                <a:solidFill>
                  <a:schemeClr val="bg2"/>
                </a:solidFill>
                <a:cs typeface="+mn-ea"/>
                <a:sym typeface="+mn-lt"/>
              </a:rPr>
              <a:t>consectetur</a:t>
            </a:r>
            <a:r>
              <a:rPr lang="en-US" altLang="zh-CN" sz="1200" dirty="0">
                <a:solidFill>
                  <a:schemeClr val="bg2"/>
                </a:solidFill>
                <a:cs typeface="+mn-ea"/>
                <a:sym typeface="+mn-lt"/>
              </a:rPr>
              <a:t> </a:t>
            </a:r>
            <a:r>
              <a:rPr lang="en-US" altLang="zh-CN" sz="1200" dirty="0" err="1">
                <a:solidFill>
                  <a:schemeClr val="bg2"/>
                </a:solidFill>
                <a:cs typeface="+mn-ea"/>
                <a:sym typeface="+mn-lt"/>
              </a:rPr>
              <a:t>adipiscing</a:t>
            </a:r>
            <a:r>
              <a:rPr lang="en-US" altLang="zh-CN" sz="1200" dirty="0">
                <a:solidFill>
                  <a:schemeClr val="bg2"/>
                </a:solidFill>
                <a:cs typeface="+mn-ea"/>
                <a:sym typeface="+mn-lt"/>
              </a:rPr>
              <a:t> </a:t>
            </a:r>
            <a:r>
              <a:rPr lang="en-US" altLang="zh-CN" sz="1200" dirty="0" err="1">
                <a:solidFill>
                  <a:schemeClr val="bg2"/>
                </a:solidFill>
                <a:cs typeface="+mn-ea"/>
                <a:sym typeface="+mn-lt"/>
              </a:rPr>
              <a:t>elit</a:t>
            </a:r>
            <a:r>
              <a:rPr lang="en-US" altLang="zh-CN" sz="1200" dirty="0">
                <a:solidFill>
                  <a:schemeClr val="bg2"/>
                </a:solidFill>
                <a:cs typeface="+mn-ea"/>
                <a:sym typeface="+mn-lt"/>
              </a:rPr>
              <a:t>. </a:t>
            </a:r>
            <a:r>
              <a:rPr lang="en-US" altLang="zh-CN" sz="1200" dirty="0" err="1">
                <a:solidFill>
                  <a:schemeClr val="bg2"/>
                </a:solidFill>
                <a:cs typeface="+mn-ea"/>
                <a:sym typeface="+mn-lt"/>
              </a:rPr>
              <a:t>Curabitur</a:t>
            </a:r>
            <a:r>
              <a:rPr lang="en-US" altLang="zh-CN" sz="1200" dirty="0">
                <a:solidFill>
                  <a:schemeClr val="bg2"/>
                </a:solidFill>
                <a:cs typeface="+mn-ea"/>
                <a:sym typeface="+mn-lt"/>
              </a:rPr>
              <a:t> </a:t>
            </a:r>
            <a:r>
              <a:rPr lang="en-US" altLang="zh-CN" sz="1200" dirty="0" err="1">
                <a:solidFill>
                  <a:schemeClr val="bg2"/>
                </a:solidFill>
                <a:cs typeface="+mn-ea"/>
                <a:sym typeface="+mn-lt"/>
              </a:rPr>
              <a:t>elementum</a:t>
            </a:r>
            <a:r>
              <a:rPr lang="en-US" altLang="zh-CN" sz="1200" dirty="0">
                <a:solidFill>
                  <a:schemeClr val="bg2"/>
                </a:solidFill>
                <a:cs typeface="+mn-ea"/>
                <a:sym typeface="+mn-lt"/>
              </a:rPr>
              <a:t> </a:t>
            </a:r>
            <a:r>
              <a:rPr lang="en-US" altLang="zh-CN" sz="1200" dirty="0" err="1">
                <a:solidFill>
                  <a:schemeClr val="bg2"/>
                </a:solidFill>
                <a:cs typeface="+mn-ea"/>
                <a:sym typeface="+mn-lt"/>
              </a:rPr>
              <a:t>posuere</a:t>
            </a:r>
            <a:r>
              <a:rPr lang="en-US" altLang="zh-CN" sz="1200" dirty="0">
                <a:solidFill>
                  <a:schemeClr val="bg2"/>
                </a:solidFill>
                <a:cs typeface="+mn-ea"/>
                <a:sym typeface="+mn-lt"/>
              </a:rPr>
              <a:t> </a:t>
            </a:r>
            <a:r>
              <a:rPr lang="en-US" altLang="zh-CN" sz="1200" dirty="0" err="1">
                <a:solidFill>
                  <a:schemeClr val="bg2"/>
                </a:solidFill>
                <a:cs typeface="+mn-ea"/>
                <a:sym typeface="+mn-lt"/>
              </a:rPr>
              <a:t>pretium</a:t>
            </a:r>
            <a:r>
              <a:rPr lang="en-US" altLang="zh-CN" sz="1200" dirty="0">
                <a:solidFill>
                  <a:schemeClr val="bg2"/>
                </a:solidFill>
                <a:cs typeface="+mn-ea"/>
                <a:sym typeface="+mn-lt"/>
              </a:rPr>
              <a:t>. </a:t>
            </a:r>
            <a:r>
              <a:rPr lang="en-US" altLang="zh-CN" sz="1200" dirty="0" err="1">
                <a:solidFill>
                  <a:schemeClr val="bg2"/>
                </a:solidFill>
                <a:cs typeface="+mn-ea"/>
                <a:sym typeface="+mn-lt"/>
              </a:rPr>
              <a:t>Quisque</a:t>
            </a:r>
            <a:r>
              <a:rPr lang="en-US" altLang="zh-CN" sz="1200" dirty="0">
                <a:solidFill>
                  <a:schemeClr val="bg2"/>
                </a:solidFill>
                <a:cs typeface="+mn-ea"/>
                <a:sym typeface="+mn-lt"/>
              </a:rPr>
              <a:t> </a:t>
            </a:r>
            <a:r>
              <a:rPr lang="en-US" altLang="zh-CN" sz="1200" dirty="0" err="1">
                <a:solidFill>
                  <a:schemeClr val="bg2"/>
                </a:solidFill>
                <a:cs typeface="+mn-ea"/>
                <a:sym typeface="+mn-lt"/>
              </a:rPr>
              <a:t>nibh</a:t>
            </a:r>
            <a:r>
              <a:rPr lang="en-US" altLang="zh-CN" sz="1200" dirty="0">
                <a:solidFill>
                  <a:schemeClr val="bg2"/>
                </a:solidFill>
                <a:cs typeface="+mn-ea"/>
                <a:sym typeface="+mn-lt"/>
              </a:rPr>
              <a:t> </a:t>
            </a:r>
            <a:r>
              <a:rPr lang="en-US" altLang="zh-CN" sz="1200" dirty="0" smtClean="0">
                <a:solidFill>
                  <a:schemeClr val="bg2"/>
                </a:solidFill>
                <a:cs typeface="+mn-ea"/>
                <a:sym typeface="+mn-lt"/>
              </a:rPr>
              <a:t>dolor. </a:t>
            </a:r>
            <a:endParaRPr lang="en-US" sz="1200" dirty="0">
              <a:solidFill>
                <a:schemeClr val="bg2"/>
              </a:solidFill>
              <a:cs typeface="+mn-ea"/>
              <a:sym typeface="+mn-lt"/>
            </a:endParaRPr>
          </a:p>
        </p:txBody>
      </p:sp>
      <p:sp>
        <p:nvSpPr>
          <p:cNvPr id="24" name="Title 13"/>
          <p:cNvSpPr txBox="1">
            <a:spLocks/>
          </p:cNvSpPr>
          <p:nvPr/>
        </p:nvSpPr>
        <p:spPr>
          <a:xfrm>
            <a:off x="1331640" y="3190205"/>
            <a:ext cx="262866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2400" b="1" dirty="0" err="1" smtClean="0">
                <a:solidFill>
                  <a:schemeClr val="bg2"/>
                </a:solidFill>
                <a:latin typeface="+mn-lt"/>
                <a:ea typeface="+mn-ea"/>
                <a:cs typeface="+mn-ea"/>
                <a:sym typeface="+mn-lt"/>
              </a:rPr>
              <a:t>Lorem</a:t>
            </a:r>
            <a:r>
              <a:rPr lang="en-US" altLang="zh-CN" sz="2400" b="1" dirty="0" smtClean="0">
                <a:solidFill>
                  <a:schemeClr val="bg2"/>
                </a:solidFill>
                <a:latin typeface="+mn-lt"/>
                <a:ea typeface="+mn-ea"/>
                <a:cs typeface="+mn-ea"/>
                <a:sym typeface="+mn-lt"/>
              </a:rPr>
              <a:t> </a:t>
            </a:r>
            <a:r>
              <a:rPr lang="en-US" altLang="zh-CN" sz="2400" b="1" dirty="0" err="1">
                <a:solidFill>
                  <a:schemeClr val="bg2"/>
                </a:solidFill>
                <a:latin typeface="+mn-lt"/>
                <a:ea typeface="+mn-ea"/>
                <a:cs typeface="+mn-ea"/>
                <a:sym typeface="+mn-lt"/>
              </a:rPr>
              <a:t>ipsum</a:t>
            </a:r>
            <a:r>
              <a:rPr lang="en-US" altLang="zh-CN" sz="2400" b="1" dirty="0">
                <a:solidFill>
                  <a:schemeClr val="bg2"/>
                </a:solidFill>
                <a:latin typeface="+mn-lt"/>
                <a:ea typeface="+mn-ea"/>
                <a:cs typeface="+mn-ea"/>
                <a:sym typeface="+mn-lt"/>
              </a:rPr>
              <a:t> dolor </a:t>
            </a:r>
            <a:endParaRPr lang="en-US" sz="2400" b="1" dirty="0">
              <a:solidFill>
                <a:schemeClr val="bg2"/>
              </a:solidFill>
              <a:latin typeface="+mn-lt"/>
              <a:ea typeface="+mn-ea"/>
              <a:cs typeface="+mn-ea"/>
              <a:sym typeface="+mn-lt"/>
            </a:endParaRPr>
          </a:p>
        </p:txBody>
      </p:sp>
      <p:sp>
        <p:nvSpPr>
          <p:cNvPr id="25" name="Freeform 339"/>
          <p:cNvSpPr>
            <a:spLocks noEditPoints="1"/>
          </p:cNvSpPr>
          <p:nvPr/>
        </p:nvSpPr>
        <p:spPr bwMode="auto">
          <a:xfrm>
            <a:off x="663664" y="3125324"/>
            <a:ext cx="454403" cy="393235"/>
          </a:xfrm>
          <a:custGeom>
            <a:avLst/>
            <a:gdLst>
              <a:gd name="T0" fmla="*/ 20 w 44"/>
              <a:gd name="T1" fmla="*/ 33 h 38"/>
              <a:gd name="T2" fmla="*/ 15 w 44"/>
              <a:gd name="T3" fmla="*/ 38 h 38"/>
              <a:gd name="T4" fmla="*/ 5 w 44"/>
              <a:gd name="T5" fmla="*/ 38 h 38"/>
              <a:gd name="T6" fmla="*/ 0 w 44"/>
              <a:gd name="T7" fmla="*/ 33 h 38"/>
              <a:gd name="T8" fmla="*/ 0 w 44"/>
              <a:gd name="T9" fmla="*/ 14 h 38"/>
              <a:gd name="T10" fmla="*/ 14 w 44"/>
              <a:gd name="T11" fmla="*/ 0 h 38"/>
              <a:gd name="T12" fmla="*/ 15 w 44"/>
              <a:gd name="T13" fmla="*/ 0 h 38"/>
              <a:gd name="T14" fmla="*/ 17 w 44"/>
              <a:gd name="T15" fmla="*/ 2 h 38"/>
              <a:gd name="T16" fmla="*/ 17 w 44"/>
              <a:gd name="T17" fmla="*/ 5 h 38"/>
              <a:gd name="T18" fmla="*/ 15 w 44"/>
              <a:gd name="T19" fmla="*/ 7 h 38"/>
              <a:gd name="T20" fmla="*/ 14 w 44"/>
              <a:gd name="T21" fmla="*/ 7 h 38"/>
              <a:gd name="T22" fmla="*/ 7 w 44"/>
              <a:gd name="T23" fmla="*/ 14 h 38"/>
              <a:gd name="T24" fmla="*/ 7 w 44"/>
              <a:gd name="T25" fmla="*/ 15 h 38"/>
              <a:gd name="T26" fmla="*/ 9 w 44"/>
              <a:gd name="T27" fmla="*/ 17 h 38"/>
              <a:gd name="T28" fmla="*/ 15 w 44"/>
              <a:gd name="T29" fmla="*/ 17 h 38"/>
              <a:gd name="T30" fmla="*/ 20 w 44"/>
              <a:gd name="T31" fmla="*/ 22 h 38"/>
              <a:gd name="T32" fmla="*/ 20 w 44"/>
              <a:gd name="T33" fmla="*/ 33 h 38"/>
              <a:gd name="T34" fmla="*/ 44 w 44"/>
              <a:gd name="T35" fmla="*/ 33 h 38"/>
              <a:gd name="T36" fmla="*/ 39 w 44"/>
              <a:gd name="T37" fmla="*/ 38 h 38"/>
              <a:gd name="T38" fmla="*/ 29 w 44"/>
              <a:gd name="T39" fmla="*/ 38 h 38"/>
              <a:gd name="T40" fmla="*/ 24 w 44"/>
              <a:gd name="T41" fmla="*/ 33 h 38"/>
              <a:gd name="T42" fmla="*/ 24 w 44"/>
              <a:gd name="T43" fmla="*/ 14 h 38"/>
              <a:gd name="T44" fmla="*/ 38 w 44"/>
              <a:gd name="T45" fmla="*/ 0 h 38"/>
              <a:gd name="T46" fmla="*/ 39 w 44"/>
              <a:gd name="T47" fmla="*/ 0 h 38"/>
              <a:gd name="T48" fmla="*/ 41 w 44"/>
              <a:gd name="T49" fmla="*/ 2 h 38"/>
              <a:gd name="T50" fmla="*/ 41 w 44"/>
              <a:gd name="T51" fmla="*/ 5 h 38"/>
              <a:gd name="T52" fmla="*/ 39 w 44"/>
              <a:gd name="T53" fmla="*/ 7 h 38"/>
              <a:gd name="T54" fmla="*/ 38 w 44"/>
              <a:gd name="T55" fmla="*/ 7 h 38"/>
              <a:gd name="T56" fmla="*/ 31 w 44"/>
              <a:gd name="T57" fmla="*/ 14 h 38"/>
              <a:gd name="T58" fmla="*/ 31 w 44"/>
              <a:gd name="T59" fmla="*/ 15 h 38"/>
              <a:gd name="T60" fmla="*/ 33 w 44"/>
              <a:gd name="T61" fmla="*/ 17 h 38"/>
              <a:gd name="T62" fmla="*/ 39 w 44"/>
              <a:gd name="T63" fmla="*/ 17 h 38"/>
              <a:gd name="T64" fmla="*/ 44 w 44"/>
              <a:gd name="T65" fmla="*/ 22 h 38"/>
              <a:gd name="T66" fmla="*/ 44 w 44"/>
              <a:gd name="T67"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38">
                <a:moveTo>
                  <a:pt x="20" y="33"/>
                </a:moveTo>
                <a:cubicBezTo>
                  <a:pt x="20" y="35"/>
                  <a:pt x="18" y="38"/>
                  <a:pt x="15" y="38"/>
                </a:cubicBezTo>
                <a:cubicBezTo>
                  <a:pt x="5" y="38"/>
                  <a:pt x="5" y="38"/>
                  <a:pt x="5" y="38"/>
                </a:cubicBezTo>
                <a:cubicBezTo>
                  <a:pt x="2" y="38"/>
                  <a:pt x="0" y="35"/>
                  <a:pt x="0" y="33"/>
                </a:cubicBezTo>
                <a:cubicBezTo>
                  <a:pt x="0" y="14"/>
                  <a:pt x="0" y="14"/>
                  <a:pt x="0" y="14"/>
                </a:cubicBezTo>
                <a:cubicBezTo>
                  <a:pt x="0" y="6"/>
                  <a:pt x="6" y="0"/>
                  <a:pt x="14" y="0"/>
                </a:cubicBezTo>
                <a:cubicBezTo>
                  <a:pt x="15" y="0"/>
                  <a:pt x="15" y="0"/>
                  <a:pt x="15" y="0"/>
                </a:cubicBezTo>
                <a:cubicBezTo>
                  <a:pt x="16" y="0"/>
                  <a:pt x="17" y="1"/>
                  <a:pt x="17" y="2"/>
                </a:cubicBezTo>
                <a:cubicBezTo>
                  <a:pt x="17" y="5"/>
                  <a:pt x="17" y="5"/>
                  <a:pt x="17" y="5"/>
                </a:cubicBezTo>
                <a:cubicBezTo>
                  <a:pt x="17" y="6"/>
                  <a:pt x="16" y="7"/>
                  <a:pt x="15" y="7"/>
                </a:cubicBezTo>
                <a:cubicBezTo>
                  <a:pt x="14" y="7"/>
                  <a:pt x="14" y="7"/>
                  <a:pt x="14" y="7"/>
                </a:cubicBezTo>
                <a:cubicBezTo>
                  <a:pt x="10" y="7"/>
                  <a:pt x="7" y="10"/>
                  <a:pt x="7" y="14"/>
                </a:cubicBezTo>
                <a:cubicBezTo>
                  <a:pt x="7" y="15"/>
                  <a:pt x="7" y="15"/>
                  <a:pt x="7" y="15"/>
                </a:cubicBezTo>
                <a:cubicBezTo>
                  <a:pt x="7" y="16"/>
                  <a:pt x="8" y="17"/>
                  <a:pt x="9" y="17"/>
                </a:cubicBezTo>
                <a:cubicBezTo>
                  <a:pt x="15" y="17"/>
                  <a:pt x="15" y="17"/>
                  <a:pt x="15" y="17"/>
                </a:cubicBezTo>
                <a:cubicBezTo>
                  <a:pt x="18" y="17"/>
                  <a:pt x="20" y="20"/>
                  <a:pt x="20" y="22"/>
                </a:cubicBezTo>
                <a:lnTo>
                  <a:pt x="20" y="33"/>
                </a:lnTo>
                <a:close/>
                <a:moveTo>
                  <a:pt x="44" y="33"/>
                </a:moveTo>
                <a:cubicBezTo>
                  <a:pt x="44" y="35"/>
                  <a:pt x="42" y="38"/>
                  <a:pt x="39" y="38"/>
                </a:cubicBezTo>
                <a:cubicBezTo>
                  <a:pt x="29" y="38"/>
                  <a:pt x="29" y="38"/>
                  <a:pt x="29" y="38"/>
                </a:cubicBezTo>
                <a:cubicBezTo>
                  <a:pt x="26" y="38"/>
                  <a:pt x="24" y="35"/>
                  <a:pt x="24" y="33"/>
                </a:cubicBezTo>
                <a:cubicBezTo>
                  <a:pt x="24" y="14"/>
                  <a:pt x="24" y="14"/>
                  <a:pt x="24" y="14"/>
                </a:cubicBezTo>
                <a:cubicBezTo>
                  <a:pt x="24" y="6"/>
                  <a:pt x="30" y="0"/>
                  <a:pt x="38" y="0"/>
                </a:cubicBezTo>
                <a:cubicBezTo>
                  <a:pt x="39" y="0"/>
                  <a:pt x="39" y="0"/>
                  <a:pt x="39" y="0"/>
                </a:cubicBezTo>
                <a:cubicBezTo>
                  <a:pt x="40" y="0"/>
                  <a:pt x="41" y="1"/>
                  <a:pt x="41" y="2"/>
                </a:cubicBezTo>
                <a:cubicBezTo>
                  <a:pt x="41" y="5"/>
                  <a:pt x="41" y="5"/>
                  <a:pt x="41" y="5"/>
                </a:cubicBezTo>
                <a:cubicBezTo>
                  <a:pt x="41" y="6"/>
                  <a:pt x="40" y="7"/>
                  <a:pt x="39" y="7"/>
                </a:cubicBezTo>
                <a:cubicBezTo>
                  <a:pt x="38" y="7"/>
                  <a:pt x="38" y="7"/>
                  <a:pt x="38" y="7"/>
                </a:cubicBezTo>
                <a:cubicBezTo>
                  <a:pt x="34" y="7"/>
                  <a:pt x="31" y="10"/>
                  <a:pt x="31" y="14"/>
                </a:cubicBezTo>
                <a:cubicBezTo>
                  <a:pt x="31" y="15"/>
                  <a:pt x="31" y="15"/>
                  <a:pt x="31" y="15"/>
                </a:cubicBezTo>
                <a:cubicBezTo>
                  <a:pt x="31" y="16"/>
                  <a:pt x="32" y="17"/>
                  <a:pt x="33" y="17"/>
                </a:cubicBezTo>
                <a:cubicBezTo>
                  <a:pt x="39" y="17"/>
                  <a:pt x="39" y="17"/>
                  <a:pt x="39" y="17"/>
                </a:cubicBezTo>
                <a:cubicBezTo>
                  <a:pt x="42" y="17"/>
                  <a:pt x="44" y="20"/>
                  <a:pt x="44" y="22"/>
                </a:cubicBezTo>
                <a:lnTo>
                  <a:pt x="44" y="33"/>
                </a:lnTo>
                <a:close/>
              </a:path>
            </a:pathLst>
          </a:custGeom>
          <a:blipFill>
            <a:blip r:embed="rId4"/>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288182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2" name="矩形 1"/>
          <p:cNvSpPr/>
          <p:nvPr/>
        </p:nvSpPr>
        <p:spPr>
          <a:xfrm>
            <a:off x="0" y="2585870"/>
            <a:ext cx="9144000" cy="25644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348688" y="1473592"/>
            <a:ext cx="1212428" cy="851654"/>
            <a:chOff x="2136170" y="1616681"/>
            <a:chExt cx="1212428" cy="851654"/>
          </a:xfrm>
        </p:grpSpPr>
        <p:sp>
          <p:nvSpPr>
            <p:cNvPr id="4" name="Freeform 105"/>
            <p:cNvSpPr>
              <a:spLocks noEditPoints="1"/>
            </p:cNvSpPr>
            <p:nvPr/>
          </p:nvSpPr>
          <p:spPr bwMode="auto">
            <a:xfrm>
              <a:off x="2316557" y="1616681"/>
              <a:ext cx="851654" cy="851654"/>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3 w 41"/>
                <a:gd name="T11" fmla="*/ 21 h 41"/>
                <a:gd name="T12" fmla="*/ 20 w 41"/>
                <a:gd name="T13" fmla="*/ 38 h 41"/>
                <a:gd name="T14" fmla="*/ 38 w 41"/>
                <a:gd name="T15" fmla="*/ 21 h 41"/>
                <a:gd name="T16" fmla="*/ 20 w 41"/>
                <a:gd name="T17" fmla="*/ 4 h 41"/>
                <a:gd name="T18" fmla="*/ 3 w 41"/>
                <a:gd name="T1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3" y="21"/>
                  </a:moveTo>
                  <a:cubicBezTo>
                    <a:pt x="3" y="30"/>
                    <a:pt x="11" y="38"/>
                    <a:pt x="20" y="38"/>
                  </a:cubicBezTo>
                  <a:cubicBezTo>
                    <a:pt x="30" y="38"/>
                    <a:pt x="38" y="30"/>
                    <a:pt x="38" y="21"/>
                  </a:cubicBezTo>
                  <a:cubicBezTo>
                    <a:pt x="38" y="11"/>
                    <a:pt x="30" y="4"/>
                    <a:pt x="20" y="4"/>
                  </a:cubicBezTo>
                  <a:cubicBezTo>
                    <a:pt x="11" y="4"/>
                    <a:pt x="3" y="11"/>
                    <a:pt x="3" y="21"/>
                  </a:cubicBezTo>
                  <a:close/>
                </a:path>
              </a:pathLst>
            </a:custGeom>
            <a:blipFill>
              <a:blip r:embed="rId2"/>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Title 13"/>
            <p:cNvSpPr txBox="1">
              <a:spLocks/>
            </p:cNvSpPr>
            <p:nvPr/>
          </p:nvSpPr>
          <p:spPr>
            <a:xfrm>
              <a:off x="2136170" y="1707654"/>
              <a:ext cx="1212428"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1"/>
                  </a:solidFill>
                  <a:latin typeface="+mn-lt"/>
                  <a:ea typeface="+mn-ea"/>
                  <a:cs typeface="+mn-ea"/>
                  <a:sym typeface="+mn-lt"/>
                </a:rPr>
                <a:t>3</a:t>
              </a:r>
              <a:endParaRPr lang="en-US" sz="6000" b="1" dirty="0">
                <a:solidFill>
                  <a:schemeClr val="bg1"/>
                </a:solidFill>
                <a:latin typeface="+mn-lt"/>
                <a:ea typeface="+mn-ea"/>
                <a:cs typeface="+mn-ea"/>
                <a:sym typeface="+mn-lt"/>
              </a:endParaRPr>
            </a:p>
          </p:txBody>
        </p:sp>
      </p:grpSp>
      <p:sp>
        <p:nvSpPr>
          <p:cNvPr id="6" name="Content Placeholder 2"/>
          <p:cNvSpPr txBox="1">
            <a:spLocks/>
          </p:cNvSpPr>
          <p:nvPr/>
        </p:nvSpPr>
        <p:spPr>
          <a:xfrm>
            <a:off x="3027614" y="2626996"/>
            <a:ext cx="1973156"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bg2">
                  <a:lumMod val="90000"/>
                </a:schemeClr>
              </a:solidFill>
              <a:cs typeface="+mn-ea"/>
              <a:sym typeface="+mn-lt"/>
            </a:endParaRPr>
          </a:p>
        </p:txBody>
      </p:sp>
      <p:sp>
        <p:nvSpPr>
          <p:cNvPr id="9" name="Title 13"/>
          <p:cNvSpPr txBox="1">
            <a:spLocks/>
          </p:cNvSpPr>
          <p:nvPr/>
        </p:nvSpPr>
        <p:spPr>
          <a:xfrm>
            <a:off x="2483768" y="1473592"/>
            <a:ext cx="5688632" cy="857250"/>
          </a:xfrm>
          <a:prstGeom prst="rect">
            <a:avLst/>
          </a:prstGeom>
        </p:spPr>
        <p:txBody>
          <a:bodyP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1"/>
                </a:solidFill>
                <a:latin typeface="Franklin Gothic Demi" panose="020B0703020102020204" pitchFamily="34" charset="0"/>
                <a:ea typeface="+mn-ea"/>
                <a:cs typeface="+mn-ea"/>
                <a:sym typeface="+mn-lt"/>
              </a:rPr>
              <a:t>Concept present</a:t>
            </a:r>
            <a:endParaRPr lang="en-US" sz="5400" b="1" dirty="0">
              <a:solidFill>
                <a:schemeClr val="bg1"/>
              </a:solidFill>
              <a:latin typeface="Franklin Gothic Demi" panose="020B0703020102020204" pitchFamily="34" charset="0"/>
              <a:ea typeface="+mn-ea"/>
              <a:cs typeface="+mn-ea"/>
              <a:sym typeface="+mn-lt"/>
            </a:endParaRPr>
          </a:p>
        </p:txBody>
      </p:sp>
      <p:grpSp>
        <p:nvGrpSpPr>
          <p:cNvPr id="10" name="组合 9"/>
          <p:cNvGrpSpPr/>
          <p:nvPr/>
        </p:nvGrpSpPr>
        <p:grpSpPr>
          <a:xfrm>
            <a:off x="8026987" y="4155926"/>
            <a:ext cx="690321" cy="592592"/>
            <a:chOff x="3851920" y="1715441"/>
            <a:chExt cx="1440160" cy="1236277"/>
          </a:xfrm>
        </p:grpSpPr>
        <p:sp>
          <p:nvSpPr>
            <p:cNvPr id="11" name="矩形 10"/>
            <p:cNvSpPr/>
            <p:nvPr/>
          </p:nvSpPr>
          <p:spPr>
            <a:xfrm>
              <a:off x="3851920" y="1715441"/>
              <a:ext cx="1440160" cy="123627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2" name="矩形 11"/>
            <p:cNvSpPr/>
            <p:nvPr/>
          </p:nvSpPr>
          <p:spPr>
            <a:xfrm rot="16200000">
              <a:off x="3729562" y="2199351"/>
              <a:ext cx="97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6200000">
              <a:off x="4449641" y="2199351"/>
              <a:ext cx="97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0800000">
              <a:off x="4359562" y="2204506"/>
              <a:ext cx="43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624383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63" name="矩形 62"/>
          <p:cNvSpPr/>
          <p:nvPr/>
        </p:nvSpPr>
        <p:spPr>
          <a:xfrm rot="16200000">
            <a:off x="2844015" y="-1136361"/>
            <a:ext cx="3435846" cy="9123876"/>
          </a:xfrm>
          <a:prstGeom prst="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45" name="Oval 804"/>
          <p:cNvSpPr>
            <a:spLocks noChangeArrowheads="1"/>
          </p:cNvSpPr>
          <p:nvPr/>
        </p:nvSpPr>
        <p:spPr bwMode="auto">
          <a:xfrm>
            <a:off x="4073869" y="2481709"/>
            <a:ext cx="956016" cy="956012"/>
          </a:xfrm>
          <a:prstGeom prst="ellipse">
            <a:avLst/>
          </a:pr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32" name="组合 31"/>
          <p:cNvGrpSpPr/>
          <p:nvPr/>
        </p:nvGrpSpPr>
        <p:grpSpPr>
          <a:xfrm>
            <a:off x="2711563" y="3455204"/>
            <a:ext cx="911207" cy="911207"/>
            <a:chOff x="5706210" y="2259996"/>
            <a:chExt cx="382588" cy="382588"/>
          </a:xfrm>
        </p:grpSpPr>
        <p:sp>
          <p:nvSpPr>
            <p:cNvPr id="33" name="Freeform 598"/>
            <p:cNvSpPr>
              <a:spLocks/>
            </p:cNvSpPr>
            <p:nvPr/>
          </p:nvSpPr>
          <p:spPr bwMode="auto">
            <a:xfrm>
              <a:off x="5706210" y="2259996"/>
              <a:ext cx="382588" cy="382588"/>
            </a:xfrm>
            <a:custGeom>
              <a:avLst/>
              <a:gdLst>
                <a:gd name="T0" fmla="*/ 57 w 184"/>
                <a:gd name="T1" fmla="*/ 19 h 184"/>
                <a:gd name="T2" fmla="*/ 165 w 184"/>
                <a:gd name="T3" fmla="*/ 57 h 184"/>
                <a:gd name="T4" fmla="*/ 127 w 184"/>
                <a:gd name="T5" fmla="*/ 164 h 184"/>
                <a:gd name="T6" fmla="*/ 20 w 184"/>
                <a:gd name="T7" fmla="*/ 127 h 184"/>
                <a:gd name="T8" fmla="*/ 57 w 184"/>
                <a:gd name="T9" fmla="*/ 19 h 184"/>
              </a:gdLst>
              <a:ahLst/>
              <a:cxnLst>
                <a:cxn ang="0">
                  <a:pos x="T0" y="T1"/>
                </a:cxn>
                <a:cxn ang="0">
                  <a:pos x="T2" y="T3"/>
                </a:cxn>
                <a:cxn ang="0">
                  <a:pos x="T4" y="T5"/>
                </a:cxn>
                <a:cxn ang="0">
                  <a:pos x="T6" y="T7"/>
                </a:cxn>
                <a:cxn ang="0">
                  <a:pos x="T8" y="T9"/>
                </a:cxn>
              </a:cxnLst>
              <a:rect l="0" t="0" r="r" b="b"/>
              <a:pathLst>
                <a:path w="184" h="184">
                  <a:moveTo>
                    <a:pt x="57" y="19"/>
                  </a:moveTo>
                  <a:cubicBezTo>
                    <a:pt x="97" y="0"/>
                    <a:pt x="146" y="17"/>
                    <a:pt x="165" y="57"/>
                  </a:cubicBezTo>
                  <a:cubicBezTo>
                    <a:pt x="184" y="97"/>
                    <a:pt x="168" y="145"/>
                    <a:pt x="127" y="164"/>
                  </a:cubicBezTo>
                  <a:cubicBezTo>
                    <a:pt x="87" y="184"/>
                    <a:pt x="39" y="167"/>
                    <a:pt x="20" y="127"/>
                  </a:cubicBezTo>
                  <a:cubicBezTo>
                    <a:pt x="0" y="87"/>
                    <a:pt x="17" y="39"/>
                    <a:pt x="57" y="19"/>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99"/>
            <p:cNvSpPr>
              <a:spLocks/>
            </p:cNvSpPr>
            <p:nvPr/>
          </p:nvSpPr>
          <p:spPr bwMode="auto">
            <a:xfrm>
              <a:off x="5810985" y="2396521"/>
              <a:ext cx="50800" cy="106363"/>
            </a:xfrm>
            <a:custGeom>
              <a:avLst/>
              <a:gdLst>
                <a:gd name="T0" fmla="*/ 0 w 32"/>
                <a:gd name="T1" fmla="*/ 67 h 67"/>
                <a:gd name="T2" fmla="*/ 32 w 32"/>
                <a:gd name="T3" fmla="*/ 28 h 67"/>
                <a:gd name="T4" fmla="*/ 0 w 32"/>
                <a:gd name="T5" fmla="*/ 0 h 67"/>
                <a:gd name="T6" fmla="*/ 0 w 32"/>
                <a:gd name="T7" fmla="*/ 67 h 67"/>
              </a:gdLst>
              <a:ahLst/>
              <a:cxnLst>
                <a:cxn ang="0">
                  <a:pos x="T0" y="T1"/>
                </a:cxn>
                <a:cxn ang="0">
                  <a:pos x="T2" y="T3"/>
                </a:cxn>
                <a:cxn ang="0">
                  <a:pos x="T4" y="T5"/>
                </a:cxn>
                <a:cxn ang="0">
                  <a:pos x="T6" y="T7"/>
                </a:cxn>
              </a:cxnLst>
              <a:rect l="0" t="0" r="r" b="b"/>
              <a:pathLst>
                <a:path w="32" h="67">
                  <a:moveTo>
                    <a:pt x="0" y="67"/>
                  </a:moveTo>
                  <a:lnTo>
                    <a:pt x="32" y="28"/>
                  </a:lnTo>
                  <a:lnTo>
                    <a:pt x="0" y="0"/>
                  </a:lnTo>
                  <a:lnTo>
                    <a:pt x="0"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00"/>
            <p:cNvSpPr>
              <a:spLocks/>
            </p:cNvSpPr>
            <p:nvPr/>
          </p:nvSpPr>
          <p:spPr bwMode="auto">
            <a:xfrm>
              <a:off x="5934810" y="2396521"/>
              <a:ext cx="52388" cy="106363"/>
            </a:xfrm>
            <a:custGeom>
              <a:avLst/>
              <a:gdLst>
                <a:gd name="T0" fmla="*/ 33 w 33"/>
                <a:gd name="T1" fmla="*/ 67 h 67"/>
                <a:gd name="T2" fmla="*/ 33 w 33"/>
                <a:gd name="T3" fmla="*/ 0 h 67"/>
                <a:gd name="T4" fmla="*/ 0 w 33"/>
                <a:gd name="T5" fmla="*/ 28 h 67"/>
                <a:gd name="T6" fmla="*/ 33 w 33"/>
                <a:gd name="T7" fmla="*/ 67 h 67"/>
              </a:gdLst>
              <a:ahLst/>
              <a:cxnLst>
                <a:cxn ang="0">
                  <a:pos x="T0" y="T1"/>
                </a:cxn>
                <a:cxn ang="0">
                  <a:pos x="T2" y="T3"/>
                </a:cxn>
                <a:cxn ang="0">
                  <a:pos x="T4" y="T5"/>
                </a:cxn>
                <a:cxn ang="0">
                  <a:pos x="T6" y="T7"/>
                </a:cxn>
              </a:cxnLst>
              <a:rect l="0" t="0" r="r" b="b"/>
              <a:pathLst>
                <a:path w="33" h="67">
                  <a:moveTo>
                    <a:pt x="33" y="67"/>
                  </a:moveTo>
                  <a:lnTo>
                    <a:pt x="33" y="0"/>
                  </a:lnTo>
                  <a:lnTo>
                    <a:pt x="0" y="28"/>
                  </a:lnTo>
                  <a:lnTo>
                    <a:pt x="33"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601"/>
            <p:cNvSpPr>
              <a:spLocks noChangeArrowheads="1"/>
            </p:cNvSpPr>
            <p:nvPr/>
          </p:nvSpPr>
          <p:spPr bwMode="auto">
            <a:xfrm>
              <a:off x="5987198" y="2507646"/>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602"/>
            <p:cNvSpPr>
              <a:spLocks noChangeArrowheads="1"/>
            </p:cNvSpPr>
            <p:nvPr/>
          </p:nvSpPr>
          <p:spPr bwMode="auto">
            <a:xfrm>
              <a:off x="5810985" y="2507646"/>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03"/>
            <p:cNvSpPr>
              <a:spLocks/>
            </p:cNvSpPr>
            <p:nvPr/>
          </p:nvSpPr>
          <p:spPr bwMode="auto">
            <a:xfrm>
              <a:off x="5812573" y="2442558"/>
              <a:ext cx="173038" cy="65088"/>
            </a:xfrm>
            <a:custGeom>
              <a:avLst/>
              <a:gdLst>
                <a:gd name="T0" fmla="*/ 109 w 109"/>
                <a:gd name="T1" fmla="*/ 41 h 41"/>
                <a:gd name="T2" fmla="*/ 107 w 109"/>
                <a:gd name="T3" fmla="*/ 41 h 41"/>
                <a:gd name="T4" fmla="*/ 75 w 109"/>
                <a:gd name="T5" fmla="*/ 0 h 41"/>
                <a:gd name="T6" fmla="*/ 54 w 109"/>
                <a:gd name="T7" fmla="*/ 17 h 41"/>
                <a:gd name="T8" fmla="*/ 34 w 109"/>
                <a:gd name="T9" fmla="*/ 0 h 41"/>
                <a:gd name="T10" fmla="*/ 0 w 109"/>
                <a:gd name="T11" fmla="*/ 41 h 41"/>
                <a:gd name="T12" fmla="*/ 0 w 109"/>
                <a:gd name="T13" fmla="*/ 41 h 41"/>
                <a:gd name="T14" fmla="*/ 109 w 10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41">
                  <a:moveTo>
                    <a:pt x="109" y="41"/>
                  </a:moveTo>
                  <a:lnTo>
                    <a:pt x="107" y="41"/>
                  </a:lnTo>
                  <a:lnTo>
                    <a:pt x="75" y="0"/>
                  </a:lnTo>
                  <a:lnTo>
                    <a:pt x="54" y="17"/>
                  </a:lnTo>
                  <a:lnTo>
                    <a:pt x="34" y="0"/>
                  </a:lnTo>
                  <a:lnTo>
                    <a:pt x="0" y="41"/>
                  </a:lnTo>
                  <a:lnTo>
                    <a:pt x="0" y="41"/>
                  </a:lnTo>
                  <a:lnTo>
                    <a:pt x="109"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04"/>
            <p:cNvSpPr>
              <a:spLocks/>
            </p:cNvSpPr>
            <p:nvPr/>
          </p:nvSpPr>
          <p:spPr bwMode="auto">
            <a:xfrm>
              <a:off x="5814160" y="2394933"/>
              <a:ext cx="168275" cy="68263"/>
            </a:xfrm>
            <a:custGeom>
              <a:avLst/>
              <a:gdLst>
                <a:gd name="T0" fmla="*/ 32 w 106"/>
                <a:gd name="T1" fmla="*/ 26 h 43"/>
                <a:gd name="T2" fmla="*/ 33 w 106"/>
                <a:gd name="T3" fmla="*/ 28 h 43"/>
                <a:gd name="T4" fmla="*/ 34 w 106"/>
                <a:gd name="T5" fmla="*/ 28 h 43"/>
                <a:gd name="T6" fmla="*/ 53 w 106"/>
                <a:gd name="T7" fmla="*/ 43 h 43"/>
                <a:gd name="T8" fmla="*/ 72 w 106"/>
                <a:gd name="T9" fmla="*/ 28 h 43"/>
                <a:gd name="T10" fmla="*/ 72 w 106"/>
                <a:gd name="T11" fmla="*/ 28 h 43"/>
                <a:gd name="T12" fmla="*/ 74 w 106"/>
                <a:gd name="T13" fmla="*/ 26 h 43"/>
                <a:gd name="T14" fmla="*/ 106 w 106"/>
                <a:gd name="T15" fmla="*/ 0 h 43"/>
                <a:gd name="T16" fmla="*/ 0 w 106"/>
                <a:gd name="T17" fmla="*/ 0 h 43"/>
                <a:gd name="T18" fmla="*/ 32 w 106"/>
                <a:gd name="T1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43">
                  <a:moveTo>
                    <a:pt x="32" y="26"/>
                  </a:moveTo>
                  <a:lnTo>
                    <a:pt x="33" y="28"/>
                  </a:lnTo>
                  <a:lnTo>
                    <a:pt x="34" y="28"/>
                  </a:lnTo>
                  <a:lnTo>
                    <a:pt x="53" y="43"/>
                  </a:lnTo>
                  <a:lnTo>
                    <a:pt x="72" y="28"/>
                  </a:lnTo>
                  <a:lnTo>
                    <a:pt x="72" y="28"/>
                  </a:lnTo>
                  <a:lnTo>
                    <a:pt x="74" y="26"/>
                  </a:lnTo>
                  <a:lnTo>
                    <a:pt x="106" y="0"/>
                  </a:lnTo>
                  <a:lnTo>
                    <a:pt x="0" y="0"/>
                  </a:lnTo>
                  <a:lnTo>
                    <a:pt x="32"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p:cNvGrpSpPr/>
          <p:nvPr/>
        </p:nvGrpSpPr>
        <p:grpSpPr>
          <a:xfrm>
            <a:off x="6596572" y="2638296"/>
            <a:ext cx="617622" cy="620196"/>
            <a:chOff x="5567654" y="3256054"/>
            <a:chExt cx="617622" cy="620196"/>
          </a:xfrm>
        </p:grpSpPr>
        <p:sp>
          <p:nvSpPr>
            <p:cNvPr id="26" name="Freeform 593"/>
            <p:cNvSpPr>
              <a:spLocks/>
            </p:cNvSpPr>
            <p:nvPr/>
          </p:nvSpPr>
          <p:spPr bwMode="auto">
            <a:xfrm>
              <a:off x="5567654" y="3256054"/>
              <a:ext cx="617622" cy="620196"/>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47"/>
            <p:cNvSpPr>
              <a:spLocks noEditPoints="1"/>
            </p:cNvSpPr>
            <p:nvPr/>
          </p:nvSpPr>
          <p:spPr bwMode="auto">
            <a:xfrm>
              <a:off x="5709345" y="3404305"/>
              <a:ext cx="323694" cy="323694"/>
            </a:xfrm>
            <a:custGeom>
              <a:avLst/>
              <a:gdLst>
                <a:gd name="T0" fmla="*/ 17 w 41"/>
                <a:gd name="T1" fmla="*/ 13 h 41"/>
                <a:gd name="T2" fmla="*/ 4 w 41"/>
                <a:gd name="T3" fmla="*/ 34 h 41"/>
                <a:gd name="T4" fmla="*/ 0 w 41"/>
                <a:gd name="T5" fmla="*/ 21 h 41"/>
                <a:gd name="T6" fmla="*/ 17 w 41"/>
                <a:gd name="T7" fmla="*/ 0 h 41"/>
                <a:gd name="T8" fmla="*/ 17 w 41"/>
                <a:gd name="T9" fmla="*/ 13 h 41"/>
                <a:gd name="T10" fmla="*/ 20 w 41"/>
                <a:gd name="T11" fmla="*/ 41 h 41"/>
                <a:gd name="T12" fmla="*/ 10 w 41"/>
                <a:gd name="T13" fmla="*/ 39 h 41"/>
                <a:gd name="T14" fmla="*/ 20 w 41"/>
                <a:gd name="T15" fmla="*/ 26 h 41"/>
                <a:gd name="T16" fmla="*/ 30 w 41"/>
                <a:gd name="T17" fmla="*/ 39 h 41"/>
                <a:gd name="T18" fmla="*/ 20 w 41"/>
                <a:gd name="T19" fmla="*/ 41 h 41"/>
                <a:gd name="T20" fmla="*/ 36 w 41"/>
                <a:gd name="T21" fmla="*/ 34 h 41"/>
                <a:gd name="T22" fmla="*/ 24 w 41"/>
                <a:gd name="T23" fmla="*/ 13 h 41"/>
                <a:gd name="T24" fmla="*/ 24 w 41"/>
                <a:gd name="T25" fmla="*/ 0 h 41"/>
                <a:gd name="T26" fmla="*/ 41 w 41"/>
                <a:gd name="T27" fmla="*/ 21 h 41"/>
                <a:gd name="T28" fmla="*/ 36 w 41"/>
                <a:gd name="T2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17" y="13"/>
                  </a:moveTo>
                  <a:cubicBezTo>
                    <a:pt x="17" y="22"/>
                    <a:pt x="12" y="30"/>
                    <a:pt x="4" y="34"/>
                  </a:cubicBezTo>
                  <a:cubicBezTo>
                    <a:pt x="1" y="30"/>
                    <a:pt x="0" y="26"/>
                    <a:pt x="0" y="21"/>
                  </a:cubicBezTo>
                  <a:cubicBezTo>
                    <a:pt x="0" y="10"/>
                    <a:pt x="7" y="2"/>
                    <a:pt x="17" y="0"/>
                  </a:cubicBezTo>
                  <a:lnTo>
                    <a:pt x="17" y="13"/>
                  </a:lnTo>
                  <a:close/>
                  <a:moveTo>
                    <a:pt x="20" y="41"/>
                  </a:moveTo>
                  <a:cubicBezTo>
                    <a:pt x="17" y="41"/>
                    <a:pt x="13" y="40"/>
                    <a:pt x="10" y="39"/>
                  </a:cubicBezTo>
                  <a:cubicBezTo>
                    <a:pt x="15" y="36"/>
                    <a:pt x="19" y="31"/>
                    <a:pt x="20" y="26"/>
                  </a:cubicBezTo>
                  <a:cubicBezTo>
                    <a:pt x="21" y="31"/>
                    <a:pt x="25" y="36"/>
                    <a:pt x="30" y="39"/>
                  </a:cubicBezTo>
                  <a:cubicBezTo>
                    <a:pt x="27" y="40"/>
                    <a:pt x="24" y="41"/>
                    <a:pt x="20" y="41"/>
                  </a:cubicBezTo>
                  <a:close/>
                  <a:moveTo>
                    <a:pt x="36" y="34"/>
                  </a:moveTo>
                  <a:cubicBezTo>
                    <a:pt x="29" y="30"/>
                    <a:pt x="24" y="22"/>
                    <a:pt x="24" y="13"/>
                  </a:cubicBezTo>
                  <a:cubicBezTo>
                    <a:pt x="24" y="0"/>
                    <a:pt x="24" y="0"/>
                    <a:pt x="24" y="0"/>
                  </a:cubicBezTo>
                  <a:cubicBezTo>
                    <a:pt x="33" y="2"/>
                    <a:pt x="41" y="10"/>
                    <a:pt x="41" y="21"/>
                  </a:cubicBezTo>
                  <a:cubicBezTo>
                    <a:pt x="41" y="26"/>
                    <a:pt x="39" y="30"/>
                    <a:pt x="36" y="34"/>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6" name="组合 55"/>
          <p:cNvGrpSpPr/>
          <p:nvPr/>
        </p:nvGrpSpPr>
        <p:grpSpPr>
          <a:xfrm>
            <a:off x="3052794" y="1854332"/>
            <a:ext cx="511138" cy="522600"/>
            <a:chOff x="6786492" y="2709107"/>
            <a:chExt cx="630426" cy="644563"/>
          </a:xfrm>
        </p:grpSpPr>
        <p:sp>
          <p:nvSpPr>
            <p:cNvPr id="54" name="Freeform 593"/>
            <p:cNvSpPr>
              <a:spLocks/>
            </p:cNvSpPr>
            <p:nvPr/>
          </p:nvSpPr>
          <p:spPr bwMode="auto">
            <a:xfrm>
              <a:off x="6786492" y="2709107"/>
              <a:ext cx="630426" cy="633054"/>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29"/>
            <p:cNvSpPr>
              <a:spLocks noEditPoints="1"/>
            </p:cNvSpPr>
            <p:nvPr/>
          </p:nvSpPr>
          <p:spPr bwMode="auto">
            <a:xfrm>
              <a:off x="6932616" y="2855574"/>
              <a:ext cx="332064" cy="498096"/>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8" name="组合 57"/>
          <p:cNvGrpSpPr/>
          <p:nvPr/>
        </p:nvGrpSpPr>
        <p:grpSpPr>
          <a:xfrm>
            <a:off x="5150405" y="1420103"/>
            <a:ext cx="703274" cy="706206"/>
            <a:chOff x="7253102" y="1383310"/>
            <a:chExt cx="834136" cy="837613"/>
          </a:xfrm>
        </p:grpSpPr>
        <p:sp>
          <p:nvSpPr>
            <p:cNvPr id="57" name="Freeform 593"/>
            <p:cNvSpPr>
              <a:spLocks/>
            </p:cNvSpPr>
            <p:nvPr/>
          </p:nvSpPr>
          <p:spPr bwMode="auto">
            <a:xfrm>
              <a:off x="7253102" y="1383310"/>
              <a:ext cx="834136" cy="837613"/>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9"/>
            <p:cNvSpPr>
              <a:spLocks noEditPoints="1"/>
            </p:cNvSpPr>
            <p:nvPr/>
          </p:nvSpPr>
          <p:spPr bwMode="auto">
            <a:xfrm>
              <a:off x="7423305" y="1586940"/>
              <a:ext cx="493730" cy="406343"/>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0" name="Freeform 356"/>
          <p:cNvSpPr>
            <a:spLocks noEditPoints="1"/>
          </p:cNvSpPr>
          <p:nvPr/>
        </p:nvSpPr>
        <p:spPr bwMode="auto">
          <a:xfrm>
            <a:off x="4284166" y="2725029"/>
            <a:ext cx="535421" cy="525774"/>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椭圆 48"/>
          <p:cNvSpPr/>
          <p:nvPr/>
        </p:nvSpPr>
        <p:spPr>
          <a:xfrm>
            <a:off x="1222879" y="3129010"/>
            <a:ext cx="255615" cy="255734"/>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8" name="椭圆 67"/>
          <p:cNvSpPr/>
          <p:nvPr/>
        </p:nvSpPr>
        <p:spPr>
          <a:xfrm>
            <a:off x="7740352" y="2119783"/>
            <a:ext cx="255615" cy="255734"/>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nvGrpSpPr>
          <p:cNvPr id="67" name="组合 66"/>
          <p:cNvGrpSpPr/>
          <p:nvPr/>
        </p:nvGrpSpPr>
        <p:grpSpPr>
          <a:xfrm>
            <a:off x="5223026" y="3857872"/>
            <a:ext cx="524295" cy="524295"/>
            <a:chOff x="6017360" y="1809145"/>
            <a:chExt cx="382588" cy="382588"/>
          </a:xfrm>
        </p:grpSpPr>
        <p:sp>
          <p:nvSpPr>
            <p:cNvPr id="28" name="Freeform 610"/>
            <p:cNvSpPr>
              <a:spLocks/>
            </p:cNvSpPr>
            <p:nvPr/>
          </p:nvSpPr>
          <p:spPr bwMode="auto">
            <a:xfrm>
              <a:off x="6017360" y="1809145"/>
              <a:ext cx="382588" cy="382588"/>
            </a:xfrm>
            <a:custGeom>
              <a:avLst/>
              <a:gdLst>
                <a:gd name="T0" fmla="*/ 57 w 184"/>
                <a:gd name="T1" fmla="*/ 20 h 184"/>
                <a:gd name="T2" fmla="*/ 165 w 184"/>
                <a:gd name="T3" fmla="*/ 57 h 184"/>
                <a:gd name="T4" fmla="*/ 127 w 184"/>
                <a:gd name="T5" fmla="*/ 165 h 184"/>
                <a:gd name="T6" fmla="*/ 20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5" y="57"/>
                  </a:cubicBezTo>
                  <a:cubicBezTo>
                    <a:pt x="184" y="97"/>
                    <a:pt x="167" y="145"/>
                    <a:pt x="127" y="165"/>
                  </a:cubicBezTo>
                  <a:cubicBezTo>
                    <a:pt x="87" y="184"/>
                    <a:pt x="39" y="167"/>
                    <a:pt x="20" y="127"/>
                  </a:cubicBezTo>
                  <a:cubicBezTo>
                    <a:pt x="0" y="87"/>
                    <a:pt x="17" y="39"/>
                    <a:pt x="57" y="2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11"/>
            <p:cNvSpPr>
              <a:spLocks noEditPoints="1"/>
            </p:cNvSpPr>
            <p:nvPr/>
          </p:nvSpPr>
          <p:spPr bwMode="auto">
            <a:xfrm>
              <a:off x="6117372" y="1932970"/>
              <a:ext cx="182563" cy="136525"/>
            </a:xfrm>
            <a:custGeom>
              <a:avLst/>
              <a:gdLst>
                <a:gd name="T0" fmla="*/ 62 w 88"/>
                <a:gd name="T1" fmla="*/ 2 h 66"/>
                <a:gd name="T2" fmla="*/ 88 w 88"/>
                <a:gd name="T3" fmla="*/ 31 h 66"/>
                <a:gd name="T4" fmla="*/ 75 w 88"/>
                <a:gd name="T5" fmla="*/ 53 h 66"/>
                <a:gd name="T6" fmla="*/ 85 w 88"/>
                <a:gd name="T7" fmla="*/ 66 h 66"/>
                <a:gd name="T8" fmla="*/ 62 w 88"/>
                <a:gd name="T9" fmla="*/ 59 h 66"/>
                <a:gd name="T10" fmla="*/ 62 w 88"/>
                <a:gd name="T11" fmla="*/ 35 h 66"/>
                <a:gd name="T12" fmla="*/ 62 w 88"/>
                <a:gd name="T13" fmla="*/ 35 h 66"/>
                <a:gd name="T14" fmla="*/ 66 w 88"/>
                <a:gd name="T15" fmla="*/ 31 h 66"/>
                <a:gd name="T16" fmla="*/ 62 w 88"/>
                <a:gd name="T17" fmla="*/ 28 h 66"/>
                <a:gd name="T18" fmla="*/ 62 w 88"/>
                <a:gd name="T19" fmla="*/ 28 h 66"/>
                <a:gd name="T20" fmla="*/ 62 w 88"/>
                <a:gd name="T21" fmla="*/ 2 h 66"/>
                <a:gd name="T22" fmla="*/ 45 w 88"/>
                <a:gd name="T23" fmla="*/ 0 h 66"/>
                <a:gd name="T24" fmla="*/ 62 w 88"/>
                <a:gd name="T25" fmla="*/ 2 h 66"/>
                <a:gd name="T26" fmla="*/ 62 w 88"/>
                <a:gd name="T27" fmla="*/ 28 h 66"/>
                <a:gd name="T28" fmla="*/ 59 w 88"/>
                <a:gd name="T29" fmla="*/ 31 h 66"/>
                <a:gd name="T30" fmla="*/ 62 w 88"/>
                <a:gd name="T31" fmla="*/ 35 h 66"/>
                <a:gd name="T32" fmla="*/ 62 w 88"/>
                <a:gd name="T33" fmla="*/ 59 h 66"/>
                <a:gd name="T34" fmla="*/ 62 w 88"/>
                <a:gd name="T35" fmla="*/ 59 h 66"/>
                <a:gd name="T36" fmla="*/ 45 w 88"/>
                <a:gd name="T37" fmla="*/ 61 h 66"/>
                <a:gd name="T38" fmla="*/ 45 w 88"/>
                <a:gd name="T39" fmla="*/ 35 h 66"/>
                <a:gd name="T40" fmla="*/ 45 w 88"/>
                <a:gd name="T41" fmla="*/ 35 h 66"/>
                <a:gd name="T42" fmla="*/ 48 w 88"/>
                <a:gd name="T43" fmla="*/ 31 h 66"/>
                <a:gd name="T44" fmla="*/ 45 w 88"/>
                <a:gd name="T45" fmla="*/ 28 h 66"/>
                <a:gd name="T46" fmla="*/ 45 w 88"/>
                <a:gd name="T47" fmla="*/ 28 h 66"/>
                <a:gd name="T48" fmla="*/ 45 w 88"/>
                <a:gd name="T49" fmla="*/ 0 h 66"/>
                <a:gd name="T50" fmla="*/ 44 w 88"/>
                <a:gd name="T51" fmla="*/ 0 h 66"/>
                <a:gd name="T52" fmla="*/ 45 w 88"/>
                <a:gd name="T53" fmla="*/ 0 h 66"/>
                <a:gd name="T54" fmla="*/ 45 w 88"/>
                <a:gd name="T55" fmla="*/ 28 h 66"/>
                <a:gd name="T56" fmla="*/ 42 w 88"/>
                <a:gd name="T57" fmla="*/ 31 h 66"/>
                <a:gd name="T58" fmla="*/ 45 w 88"/>
                <a:gd name="T59" fmla="*/ 35 h 66"/>
                <a:gd name="T60" fmla="*/ 45 w 88"/>
                <a:gd name="T61" fmla="*/ 61 h 66"/>
                <a:gd name="T62" fmla="*/ 44 w 88"/>
                <a:gd name="T63" fmla="*/ 61 h 66"/>
                <a:gd name="T64" fmla="*/ 28 w 88"/>
                <a:gd name="T65" fmla="*/ 59 h 66"/>
                <a:gd name="T66" fmla="*/ 28 w 88"/>
                <a:gd name="T67" fmla="*/ 35 h 66"/>
                <a:gd name="T68" fmla="*/ 28 w 88"/>
                <a:gd name="T69" fmla="*/ 35 h 66"/>
                <a:gd name="T70" fmla="*/ 31 w 88"/>
                <a:gd name="T71" fmla="*/ 31 h 66"/>
                <a:gd name="T72" fmla="*/ 28 w 88"/>
                <a:gd name="T73" fmla="*/ 28 h 66"/>
                <a:gd name="T74" fmla="*/ 28 w 88"/>
                <a:gd name="T75" fmla="*/ 28 h 66"/>
                <a:gd name="T76" fmla="*/ 28 w 88"/>
                <a:gd name="T77" fmla="*/ 2 h 66"/>
                <a:gd name="T78" fmla="*/ 44 w 88"/>
                <a:gd name="T79" fmla="*/ 0 h 66"/>
                <a:gd name="T80" fmla="*/ 28 w 88"/>
                <a:gd name="T81" fmla="*/ 59 h 66"/>
                <a:gd name="T82" fmla="*/ 0 w 88"/>
                <a:gd name="T83" fmla="*/ 31 h 66"/>
                <a:gd name="T84" fmla="*/ 28 w 88"/>
                <a:gd name="T85" fmla="*/ 2 h 66"/>
                <a:gd name="T86" fmla="*/ 28 w 88"/>
                <a:gd name="T87" fmla="*/ 28 h 66"/>
                <a:gd name="T88" fmla="*/ 24 w 88"/>
                <a:gd name="T89" fmla="*/ 31 h 66"/>
                <a:gd name="T90" fmla="*/ 28 w 88"/>
                <a:gd name="T91" fmla="*/ 35 h 66"/>
                <a:gd name="T92" fmla="*/ 28 w 88"/>
                <a:gd name="T93"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 h="66">
                  <a:moveTo>
                    <a:pt x="62" y="2"/>
                  </a:moveTo>
                  <a:cubicBezTo>
                    <a:pt x="78" y="7"/>
                    <a:pt x="88" y="18"/>
                    <a:pt x="88" y="31"/>
                  </a:cubicBezTo>
                  <a:cubicBezTo>
                    <a:pt x="88" y="39"/>
                    <a:pt x="83" y="47"/>
                    <a:pt x="75" y="53"/>
                  </a:cubicBezTo>
                  <a:cubicBezTo>
                    <a:pt x="85" y="66"/>
                    <a:pt x="85" y="66"/>
                    <a:pt x="85" y="66"/>
                  </a:cubicBezTo>
                  <a:cubicBezTo>
                    <a:pt x="62" y="59"/>
                    <a:pt x="62" y="59"/>
                    <a:pt x="62" y="59"/>
                  </a:cubicBezTo>
                  <a:cubicBezTo>
                    <a:pt x="62" y="35"/>
                    <a:pt x="62" y="35"/>
                    <a:pt x="62" y="35"/>
                  </a:cubicBezTo>
                  <a:cubicBezTo>
                    <a:pt x="62" y="35"/>
                    <a:pt x="62" y="35"/>
                    <a:pt x="62" y="35"/>
                  </a:cubicBezTo>
                  <a:cubicBezTo>
                    <a:pt x="64" y="35"/>
                    <a:pt x="66" y="33"/>
                    <a:pt x="66" y="31"/>
                  </a:cubicBezTo>
                  <a:cubicBezTo>
                    <a:pt x="66" y="29"/>
                    <a:pt x="64" y="28"/>
                    <a:pt x="62" y="28"/>
                  </a:cubicBezTo>
                  <a:cubicBezTo>
                    <a:pt x="62" y="28"/>
                    <a:pt x="62" y="28"/>
                    <a:pt x="62" y="28"/>
                  </a:cubicBezTo>
                  <a:lnTo>
                    <a:pt x="62" y="2"/>
                  </a:lnTo>
                  <a:close/>
                  <a:moveTo>
                    <a:pt x="45" y="0"/>
                  </a:moveTo>
                  <a:cubicBezTo>
                    <a:pt x="51" y="0"/>
                    <a:pt x="57" y="1"/>
                    <a:pt x="62" y="2"/>
                  </a:cubicBezTo>
                  <a:cubicBezTo>
                    <a:pt x="62" y="28"/>
                    <a:pt x="62" y="28"/>
                    <a:pt x="62" y="28"/>
                  </a:cubicBezTo>
                  <a:cubicBezTo>
                    <a:pt x="60" y="28"/>
                    <a:pt x="59" y="29"/>
                    <a:pt x="59" y="31"/>
                  </a:cubicBezTo>
                  <a:cubicBezTo>
                    <a:pt x="59" y="33"/>
                    <a:pt x="60" y="35"/>
                    <a:pt x="62" y="35"/>
                  </a:cubicBezTo>
                  <a:cubicBezTo>
                    <a:pt x="62" y="59"/>
                    <a:pt x="62" y="59"/>
                    <a:pt x="62" y="59"/>
                  </a:cubicBezTo>
                  <a:cubicBezTo>
                    <a:pt x="62" y="59"/>
                    <a:pt x="62" y="59"/>
                    <a:pt x="62" y="59"/>
                  </a:cubicBezTo>
                  <a:cubicBezTo>
                    <a:pt x="56" y="60"/>
                    <a:pt x="51" y="61"/>
                    <a:pt x="45" y="61"/>
                  </a:cubicBezTo>
                  <a:cubicBezTo>
                    <a:pt x="45" y="35"/>
                    <a:pt x="45" y="35"/>
                    <a:pt x="45" y="35"/>
                  </a:cubicBezTo>
                  <a:cubicBezTo>
                    <a:pt x="45" y="35"/>
                    <a:pt x="45" y="35"/>
                    <a:pt x="45" y="35"/>
                  </a:cubicBezTo>
                  <a:cubicBezTo>
                    <a:pt x="47" y="35"/>
                    <a:pt x="48" y="33"/>
                    <a:pt x="48" y="31"/>
                  </a:cubicBezTo>
                  <a:cubicBezTo>
                    <a:pt x="48" y="29"/>
                    <a:pt x="47" y="28"/>
                    <a:pt x="45" y="28"/>
                  </a:cubicBezTo>
                  <a:cubicBezTo>
                    <a:pt x="45" y="28"/>
                    <a:pt x="45" y="28"/>
                    <a:pt x="45" y="28"/>
                  </a:cubicBezTo>
                  <a:lnTo>
                    <a:pt x="45" y="0"/>
                  </a:lnTo>
                  <a:close/>
                  <a:moveTo>
                    <a:pt x="44" y="0"/>
                  </a:moveTo>
                  <a:cubicBezTo>
                    <a:pt x="45" y="0"/>
                    <a:pt x="45" y="0"/>
                    <a:pt x="45" y="0"/>
                  </a:cubicBezTo>
                  <a:cubicBezTo>
                    <a:pt x="45" y="28"/>
                    <a:pt x="45" y="28"/>
                    <a:pt x="45" y="28"/>
                  </a:cubicBezTo>
                  <a:cubicBezTo>
                    <a:pt x="43" y="28"/>
                    <a:pt x="42" y="29"/>
                    <a:pt x="42" y="31"/>
                  </a:cubicBezTo>
                  <a:cubicBezTo>
                    <a:pt x="42" y="33"/>
                    <a:pt x="43" y="35"/>
                    <a:pt x="45" y="35"/>
                  </a:cubicBezTo>
                  <a:cubicBezTo>
                    <a:pt x="45" y="61"/>
                    <a:pt x="45" y="61"/>
                    <a:pt x="45" y="61"/>
                  </a:cubicBezTo>
                  <a:cubicBezTo>
                    <a:pt x="44" y="61"/>
                    <a:pt x="44" y="61"/>
                    <a:pt x="44" y="61"/>
                  </a:cubicBezTo>
                  <a:cubicBezTo>
                    <a:pt x="38" y="61"/>
                    <a:pt x="33" y="61"/>
                    <a:pt x="28" y="59"/>
                  </a:cubicBezTo>
                  <a:cubicBezTo>
                    <a:pt x="28" y="35"/>
                    <a:pt x="28" y="35"/>
                    <a:pt x="28" y="35"/>
                  </a:cubicBezTo>
                  <a:cubicBezTo>
                    <a:pt x="28" y="35"/>
                    <a:pt x="28" y="35"/>
                    <a:pt x="28" y="35"/>
                  </a:cubicBezTo>
                  <a:cubicBezTo>
                    <a:pt x="30" y="35"/>
                    <a:pt x="31" y="33"/>
                    <a:pt x="31" y="31"/>
                  </a:cubicBezTo>
                  <a:cubicBezTo>
                    <a:pt x="31" y="29"/>
                    <a:pt x="30" y="28"/>
                    <a:pt x="28" y="28"/>
                  </a:cubicBezTo>
                  <a:cubicBezTo>
                    <a:pt x="28" y="28"/>
                    <a:pt x="28" y="28"/>
                    <a:pt x="28" y="28"/>
                  </a:cubicBezTo>
                  <a:cubicBezTo>
                    <a:pt x="28" y="2"/>
                    <a:pt x="28" y="2"/>
                    <a:pt x="28" y="2"/>
                  </a:cubicBezTo>
                  <a:cubicBezTo>
                    <a:pt x="33" y="1"/>
                    <a:pt x="38" y="0"/>
                    <a:pt x="44" y="0"/>
                  </a:cubicBezTo>
                  <a:close/>
                  <a:moveTo>
                    <a:pt x="28" y="59"/>
                  </a:moveTo>
                  <a:cubicBezTo>
                    <a:pt x="11" y="55"/>
                    <a:pt x="0" y="44"/>
                    <a:pt x="0" y="31"/>
                  </a:cubicBezTo>
                  <a:cubicBezTo>
                    <a:pt x="0" y="18"/>
                    <a:pt x="11" y="6"/>
                    <a:pt x="28" y="2"/>
                  </a:cubicBezTo>
                  <a:cubicBezTo>
                    <a:pt x="28" y="28"/>
                    <a:pt x="28" y="28"/>
                    <a:pt x="28" y="28"/>
                  </a:cubicBezTo>
                  <a:cubicBezTo>
                    <a:pt x="26" y="28"/>
                    <a:pt x="24" y="29"/>
                    <a:pt x="24" y="31"/>
                  </a:cubicBezTo>
                  <a:cubicBezTo>
                    <a:pt x="24" y="33"/>
                    <a:pt x="26" y="35"/>
                    <a:pt x="28" y="35"/>
                  </a:cubicBezTo>
                  <a:lnTo>
                    <a:pt x="28"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50" name="直接连接符 49"/>
          <p:cNvCxnSpPr>
            <a:stCxn id="45" idx="7"/>
            <a:endCxn id="57" idx="3"/>
          </p:cNvCxnSpPr>
          <p:nvPr/>
        </p:nvCxnSpPr>
        <p:spPr>
          <a:xfrm flipV="1">
            <a:off x="4889880" y="1911377"/>
            <a:ext cx="333146" cy="710337"/>
          </a:xfrm>
          <a:prstGeom prst="line">
            <a:avLst/>
          </a:prstGeom>
          <a:ln>
            <a:solidFill>
              <a:schemeClr val="bg2">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8" idx="0"/>
            <a:endCxn id="45" idx="5"/>
          </p:cNvCxnSpPr>
          <p:nvPr/>
        </p:nvCxnSpPr>
        <p:spPr>
          <a:xfrm flipH="1" flipV="1">
            <a:off x="4889880" y="3297716"/>
            <a:ext cx="495563" cy="617145"/>
          </a:xfrm>
          <a:prstGeom prst="line">
            <a:avLst/>
          </a:prstGeom>
          <a:ln>
            <a:solidFill>
              <a:schemeClr val="bg2">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45" idx="6"/>
            <a:endCxn id="26" idx="3"/>
          </p:cNvCxnSpPr>
          <p:nvPr/>
        </p:nvCxnSpPr>
        <p:spPr>
          <a:xfrm>
            <a:off x="5029885" y="2959715"/>
            <a:ext cx="1630463" cy="110022"/>
          </a:xfrm>
          <a:prstGeom prst="line">
            <a:avLst/>
          </a:prstGeom>
          <a:ln>
            <a:solidFill>
              <a:schemeClr val="bg2">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45" idx="1"/>
            <a:endCxn id="54" idx="2"/>
          </p:cNvCxnSpPr>
          <p:nvPr/>
        </p:nvCxnSpPr>
        <p:spPr>
          <a:xfrm flipH="1" flipV="1">
            <a:off x="3405590" y="2314600"/>
            <a:ext cx="808284" cy="307114"/>
          </a:xfrm>
          <a:prstGeom prst="line">
            <a:avLst/>
          </a:prstGeom>
          <a:ln>
            <a:solidFill>
              <a:schemeClr val="bg2">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5" idx="3"/>
            <a:endCxn id="33" idx="1"/>
          </p:cNvCxnSpPr>
          <p:nvPr/>
        </p:nvCxnSpPr>
        <p:spPr>
          <a:xfrm flipH="1">
            <a:off x="3528678" y="3297716"/>
            <a:ext cx="685196" cy="439764"/>
          </a:xfrm>
          <a:prstGeom prst="line">
            <a:avLst/>
          </a:prstGeom>
          <a:ln>
            <a:solidFill>
              <a:schemeClr val="bg2">
                <a:lumMod val="9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1801661" y="339502"/>
            <a:ext cx="5540678" cy="797654"/>
          </a:xfrm>
          <a:prstGeom prst="rect">
            <a:avLst/>
          </a:prstGeom>
        </p:spPr>
        <p:txBody>
          <a:bodyPr wrap="square">
            <a:spAutoFit/>
          </a:bodyPr>
          <a:lstStyle/>
          <a:p>
            <a:pPr algn="ctr">
              <a:lnSpc>
                <a:spcPts val="3280"/>
              </a:lnSpc>
            </a:pPr>
            <a:r>
              <a:rPr lang="en-US" altLang="zh-CN" sz="4000" b="1" dirty="0" smtClean="0">
                <a:solidFill>
                  <a:schemeClr val="bg1"/>
                </a:solidFill>
                <a:latin typeface="Franklin Gothic Demi" panose="020B0703020102020204" pitchFamily="34" charset="0"/>
              </a:rPr>
              <a:t>Radiate Design</a:t>
            </a:r>
          </a:p>
          <a:p>
            <a:pPr algn="ctr">
              <a:lnSpc>
                <a:spcPts val="2200"/>
              </a:lnSpc>
            </a:pPr>
            <a:r>
              <a:rPr lang="en-US" altLang="zh-CN" sz="1600" dirty="0" err="1" smtClean="0">
                <a:latin typeface="Dotum" panose="020B0600000101010101" pitchFamily="34" charset="-127"/>
                <a:ea typeface="Dotum" panose="020B0600000101010101" pitchFamily="34" charset="-127"/>
                <a:sym typeface="+mn-lt"/>
              </a:rPr>
              <a:t>Lorem</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ipsum</a:t>
            </a:r>
            <a:r>
              <a:rPr lang="en-US" altLang="zh-CN" sz="1600" dirty="0" smtClean="0">
                <a:latin typeface="Dotum" panose="020B0600000101010101" pitchFamily="34" charset="-127"/>
                <a:ea typeface="Dotum" panose="020B0600000101010101" pitchFamily="34" charset="-127"/>
                <a:sym typeface="+mn-lt"/>
              </a:rPr>
              <a:t> dolor sit </a:t>
            </a:r>
            <a:r>
              <a:rPr lang="en-US" altLang="zh-CN" sz="1600" dirty="0" err="1" smtClean="0">
                <a:latin typeface="Dotum" panose="020B0600000101010101" pitchFamily="34" charset="-127"/>
                <a:ea typeface="Dotum" panose="020B0600000101010101" pitchFamily="34" charset="-127"/>
                <a:sym typeface="+mn-lt"/>
              </a:rPr>
              <a:t>amet</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consectetur</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elit</a:t>
            </a:r>
            <a:r>
              <a:rPr lang="en-US" altLang="zh-CN" sz="1600" dirty="0" smtClean="0">
                <a:latin typeface="Dotum" panose="020B0600000101010101" pitchFamily="34" charset="-127"/>
                <a:ea typeface="Dotum" panose="020B0600000101010101" pitchFamily="34" charset="-127"/>
                <a:sym typeface="+mn-lt"/>
              </a:rPr>
              <a:t>. </a:t>
            </a:r>
            <a:endParaRPr lang="en-US" altLang="zh-CN" sz="1600" dirty="0">
              <a:latin typeface="Dotum" panose="020B0600000101010101" pitchFamily="34" charset="-127"/>
              <a:ea typeface="Dotum" panose="020B0600000101010101" pitchFamily="34" charset="-127"/>
            </a:endParaRPr>
          </a:p>
        </p:txBody>
      </p:sp>
      <p:sp>
        <p:nvSpPr>
          <p:cNvPr id="64" name="Content Placeholder 2"/>
          <p:cNvSpPr txBox="1">
            <a:spLocks/>
          </p:cNvSpPr>
          <p:nvPr/>
        </p:nvSpPr>
        <p:spPr>
          <a:xfrm>
            <a:off x="1814006" y="2129675"/>
            <a:ext cx="1261228" cy="8729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2"/>
                </a:solidFill>
                <a:cs typeface="+mn-ea"/>
                <a:sym typeface="+mn-lt"/>
              </a:rPr>
              <a:t>TEXT</a:t>
            </a:r>
          </a:p>
          <a:p>
            <a:pPr marL="0" indent="0" algn="ctr">
              <a:buFont typeface="Arial" pitchFamily="34" charset="0"/>
              <a:buNone/>
            </a:pPr>
            <a:r>
              <a:rPr lang="en-US" sz="1200" dirty="0" smtClean="0">
                <a:solidFill>
                  <a:schemeClr val="bg2"/>
                </a:solidFill>
                <a:cs typeface="+mn-ea"/>
                <a:sym typeface="+mn-lt"/>
              </a:rPr>
              <a:t>Lorem ipsum dolor sit </a:t>
            </a:r>
            <a:r>
              <a:rPr lang="en-US" sz="1200" dirty="0" err="1" smtClean="0">
                <a:solidFill>
                  <a:schemeClr val="bg2"/>
                </a:solidFill>
                <a:cs typeface="+mn-ea"/>
                <a:sym typeface="+mn-lt"/>
              </a:rPr>
              <a:t>amet</a:t>
            </a:r>
            <a:endParaRPr lang="en-US" sz="1200" dirty="0">
              <a:solidFill>
                <a:schemeClr val="bg2"/>
              </a:solidFill>
              <a:cs typeface="+mn-ea"/>
              <a:sym typeface="+mn-lt"/>
            </a:endParaRPr>
          </a:p>
        </p:txBody>
      </p:sp>
      <p:sp>
        <p:nvSpPr>
          <p:cNvPr id="65" name="Content Placeholder 2"/>
          <p:cNvSpPr txBox="1">
            <a:spLocks/>
          </p:cNvSpPr>
          <p:nvPr/>
        </p:nvSpPr>
        <p:spPr>
          <a:xfrm>
            <a:off x="5604577" y="1776745"/>
            <a:ext cx="1261228" cy="8729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2"/>
                </a:solidFill>
                <a:cs typeface="+mn-ea"/>
                <a:sym typeface="+mn-lt"/>
              </a:rPr>
              <a:t>TEXT</a:t>
            </a:r>
          </a:p>
          <a:p>
            <a:pPr marL="0" indent="0" algn="ctr">
              <a:buFont typeface="Arial" pitchFamily="34" charset="0"/>
              <a:buNone/>
            </a:pPr>
            <a:r>
              <a:rPr lang="en-US" sz="1200" dirty="0" smtClean="0">
                <a:solidFill>
                  <a:schemeClr val="bg2"/>
                </a:solidFill>
                <a:cs typeface="+mn-ea"/>
                <a:sym typeface="+mn-lt"/>
              </a:rPr>
              <a:t>Lorem ipsum dolor sit </a:t>
            </a:r>
            <a:r>
              <a:rPr lang="en-US" sz="1200" dirty="0" err="1" smtClean="0">
                <a:solidFill>
                  <a:schemeClr val="bg2"/>
                </a:solidFill>
                <a:cs typeface="+mn-ea"/>
                <a:sym typeface="+mn-lt"/>
              </a:rPr>
              <a:t>amet</a:t>
            </a:r>
            <a:endParaRPr lang="en-US" sz="1200" dirty="0">
              <a:solidFill>
                <a:schemeClr val="bg2"/>
              </a:solidFill>
              <a:cs typeface="+mn-ea"/>
              <a:sym typeface="+mn-lt"/>
            </a:endParaRPr>
          </a:p>
        </p:txBody>
      </p:sp>
      <p:sp>
        <p:nvSpPr>
          <p:cNvPr id="66" name="Content Placeholder 2"/>
          <p:cNvSpPr txBox="1">
            <a:spLocks/>
          </p:cNvSpPr>
          <p:nvPr/>
        </p:nvSpPr>
        <p:spPr>
          <a:xfrm>
            <a:off x="7308153" y="2640485"/>
            <a:ext cx="1261228" cy="8729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2"/>
                </a:solidFill>
                <a:cs typeface="+mn-ea"/>
                <a:sym typeface="+mn-lt"/>
              </a:rPr>
              <a:t>TEXT</a:t>
            </a:r>
          </a:p>
          <a:p>
            <a:pPr marL="0" indent="0" algn="ctr">
              <a:buFont typeface="Arial" pitchFamily="34" charset="0"/>
              <a:buNone/>
            </a:pPr>
            <a:r>
              <a:rPr lang="en-US" sz="1200" dirty="0" smtClean="0">
                <a:solidFill>
                  <a:schemeClr val="bg2"/>
                </a:solidFill>
                <a:cs typeface="+mn-ea"/>
                <a:sym typeface="+mn-lt"/>
              </a:rPr>
              <a:t>Lorem ipsum dolor sit </a:t>
            </a:r>
            <a:r>
              <a:rPr lang="en-US" sz="1200" dirty="0" err="1" smtClean="0">
                <a:solidFill>
                  <a:schemeClr val="bg2"/>
                </a:solidFill>
                <a:cs typeface="+mn-ea"/>
                <a:sym typeface="+mn-lt"/>
              </a:rPr>
              <a:t>amet</a:t>
            </a:r>
            <a:endParaRPr lang="en-US" sz="1200" dirty="0">
              <a:solidFill>
                <a:schemeClr val="bg2"/>
              </a:solidFill>
              <a:cs typeface="+mn-ea"/>
              <a:sym typeface="+mn-lt"/>
            </a:endParaRPr>
          </a:p>
        </p:txBody>
      </p:sp>
      <p:sp>
        <p:nvSpPr>
          <p:cNvPr id="70" name="Content Placeholder 2"/>
          <p:cNvSpPr txBox="1">
            <a:spLocks/>
          </p:cNvSpPr>
          <p:nvPr/>
        </p:nvSpPr>
        <p:spPr>
          <a:xfrm>
            <a:off x="5653192" y="4003071"/>
            <a:ext cx="1261228" cy="8729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2"/>
                </a:solidFill>
                <a:cs typeface="+mn-ea"/>
                <a:sym typeface="+mn-lt"/>
              </a:rPr>
              <a:t>TEXT</a:t>
            </a:r>
          </a:p>
          <a:p>
            <a:pPr marL="0" indent="0" algn="ctr">
              <a:buFont typeface="Arial" pitchFamily="34" charset="0"/>
              <a:buNone/>
            </a:pPr>
            <a:r>
              <a:rPr lang="en-US" sz="1200" dirty="0" smtClean="0">
                <a:solidFill>
                  <a:schemeClr val="bg2"/>
                </a:solidFill>
                <a:cs typeface="+mn-ea"/>
                <a:sym typeface="+mn-lt"/>
              </a:rPr>
              <a:t>Lorem ipsum dolor sit </a:t>
            </a:r>
            <a:r>
              <a:rPr lang="en-US" sz="1200" dirty="0" err="1" smtClean="0">
                <a:solidFill>
                  <a:schemeClr val="bg2"/>
                </a:solidFill>
                <a:cs typeface="+mn-ea"/>
                <a:sym typeface="+mn-lt"/>
              </a:rPr>
              <a:t>amet</a:t>
            </a:r>
            <a:endParaRPr lang="en-US" sz="1200" dirty="0">
              <a:solidFill>
                <a:schemeClr val="bg2"/>
              </a:solidFill>
              <a:cs typeface="+mn-ea"/>
              <a:sym typeface="+mn-lt"/>
            </a:endParaRPr>
          </a:p>
        </p:txBody>
      </p:sp>
      <p:sp>
        <p:nvSpPr>
          <p:cNvPr id="71" name="Content Placeholder 2"/>
          <p:cNvSpPr txBox="1">
            <a:spLocks/>
          </p:cNvSpPr>
          <p:nvPr/>
        </p:nvSpPr>
        <p:spPr>
          <a:xfrm>
            <a:off x="1362286" y="3617930"/>
            <a:ext cx="1261228" cy="8729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2"/>
                </a:solidFill>
                <a:cs typeface="+mn-ea"/>
                <a:sym typeface="+mn-lt"/>
              </a:rPr>
              <a:t>TEXT</a:t>
            </a:r>
          </a:p>
          <a:p>
            <a:pPr marL="0" indent="0" algn="ctr">
              <a:buFont typeface="Arial" pitchFamily="34" charset="0"/>
              <a:buNone/>
            </a:pPr>
            <a:r>
              <a:rPr lang="en-US" sz="1200" dirty="0" smtClean="0">
                <a:solidFill>
                  <a:schemeClr val="bg2"/>
                </a:solidFill>
                <a:cs typeface="+mn-ea"/>
                <a:sym typeface="+mn-lt"/>
              </a:rPr>
              <a:t>Lorem ipsum dolor sit </a:t>
            </a:r>
            <a:r>
              <a:rPr lang="en-US" sz="1200" dirty="0" err="1" smtClean="0">
                <a:solidFill>
                  <a:schemeClr val="bg2"/>
                </a:solidFill>
                <a:cs typeface="+mn-ea"/>
                <a:sym typeface="+mn-lt"/>
              </a:rPr>
              <a:t>amet</a:t>
            </a:r>
            <a:endParaRPr lang="en-US" sz="1200" dirty="0">
              <a:solidFill>
                <a:schemeClr val="bg2"/>
              </a:solidFill>
              <a:cs typeface="+mn-ea"/>
              <a:sym typeface="+mn-lt"/>
            </a:endParaRPr>
          </a:p>
        </p:txBody>
      </p:sp>
    </p:spTree>
    <p:extLst>
      <p:ext uri="{BB962C8B-B14F-4D97-AF65-F5344CB8AC3E}">
        <p14:creationId xmlns:p14="http://schemas.microsoft.com/office/powerpoint/2010/main" val="12025740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30" name="矩形 29"/>
          <p:cNvSpPr/>
          <p:nvPr/>
        </p:nvSpPr>
        <p:spPr>
          <a:xfrm>
            <a:off x="1801661" y="339502"/>
            <a:ext cx="5540678" cy="797654"/>
          </a:xfrm>
          <a:prstGeom prst="rect">
            <a:avLst/>
          </a:prstGeom>
        </p:spPr>
        <p:txBody>
          <a:bodyPr wrap="square">
            <a:spAutoFit/>
          </a:bodyPr>
          <a:lstStyle/>
          <a:p>
            <a:pPr algn="ctr">
              <a:lnSpc>
                <a:spcPts val="3280"/>
              </a:lnSpc>
            </a:pPr>
            <a:r>
              <a:rPr lang="en-US" altLang="zh-CN" sz="4000" b="1" dirty="0" smtClean="0">
                <a:solidFill>
                  <a:schemeClr val="bg1"/>
                </a:solidFill>
                <a:latin typeface="Franklin Gothic Demi" panose="020B0703020102020204" pitchFamily="34" charset="0"/>
              </a:rPr>
              <a:t>Flow Sample</a:t>
            </a:r>
          </a:p>
          <a:p>
            <a:pPr algn="ctr">
              <a:lnSpc>
                <a:spcPts val="2200"/>
              </a:lnSpc>
            </a:pPr>
            <a:r>
              <a:rPr lang="en-US" altLang="zh-CN" sz="1600" dirty="0" err="1" smtClean="0">
                <a:latin typeface="Dotum" panose="020B0600000101010101" pitchFamily="34" charset="-127"/>
                <a:ea typeface="Dotum" panose="020B0600000101010101" pitchFamily="34" charset="-127"/>
                <a:sym typeface="+mn-lt"/>
              </a:rPr>
              <a:t>Lorem</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ipsum</a:t>
            </a:r>
            <a:r>
              <a:rPr lang="en-US" altLang="zh-CN" sz="1600" dirty="0" smtClean="0">
                <a:latin typeface="Dotum" panose="020B0600000101010101" pitchFamily="34" charset="-127"/>
                <a:ea typeface="Dotum" panose="020B0600000101010101" pitchFamily="34" charset="-127"/>
                <a:sym typeface="+mn-lt"/>
              </a:rPr>
              <a:t> dolor sit </a:t>
            </a:r>
            <a:r>
              <a:rPr lang="en-US" altLang="zh-CN" sz="1600" dirty="0" err="1" smtClean="0">
                <a:latin typeface="Dotum" panose="020B0600000101010101" pitchFamily="34" charset="-127"/>
                <a:ea typeface="Dotum" panose="020B0600000101010101" pitchFamily="34" charset="-127"/>
                <a:sym typeface="+mn-lt"/>
              </a:rPr>
              <a:t>amet</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consectetur</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elit</a:t>
            </a:r>
            <a:r>
              <a:rPr lang="en-US" altLang="zh-CN" sz="1600" dirty="0" smtClean="0">
                <a:latin typeface="Dotum" panose="020B0600000101010101" pitchFamily="34" charset="-127"/>
                <a:ea typeface="Dotum" panose="020B0600000101010101" pitchFamily="34" charset="-127"/>
                <a:sym typeface="+mn-lt"/>
              </a:rPr>
              <a:t>. </a:t>
            </a:r>
            <a:endParaRPr lang="en-US" altLang="zh-CN" sz="1600" dirty="0">
              <a:latin typeface="Dotum" panose="020B0600000101010101" pitchFamily="34" charset="-127"/>
              <a:ea typeface="Dotum" panose="020B0600000101010101" pitchFamily="34" charset="-127"/>
            </a:endParaRPr>
          </a:p>
        </p:txBody>
      </p:sp>
      <p:grpSp>
        <p:nvGrpSpPr>
          <p:cNvPr id="40" name="组合 39"/>
          <p:cNvGrpSpPr>
            <a:grpSpLocks noChangeAspect="1"/>
          </p:cNvGrpSpPr>
          <p:nvPr/>
        </p:nvGrpSpPr>
        <p:grpSpPr>
          <a:xfrm rot="8100000">
            <a:off x="4256498" y="1933433"/>
            <a:ext cx="288000" cy="288000"/>
            <a:chOff x="6372200" y="4146704"/>
            <a:chExt cx="108000" cy="108000"/>
          </a:xfrm>
          <a:blipFill>
            <a:blip r:embed="rId2"/>
            <a:stretch>
              <a:fillRect/>
            </a:stretch>
          </a:blipFill>
        </p:grpSpPr>
        <p:sp>
          <p:nvSpPr>
            <p:cNvPr id="43" name="圆角矩形 42"/>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a:grpSpLocks noChangeAspect="1"/>
          </p:cNvGrpSpPr>
          <p:nvPr/>
        </p:nvGrpSpPr>
        <p:grpSpPr>
          <a:xfrm rot="8100000">
            <a:off x="2329413" y="1937292"/>
            <a:ext cx="288000" cy="288000"/>
            <a:chOff x="6372200" y="4146704"/>
            <a:chExt cx="108000" cy="108000"/>
          </a:xfrm>
          <a:blipFill>
            <a:blip r:embed="rId2"/>
            <a:stretch>
              <a:fillRect/>
            </a:stretch>
          </a:blipFill>
        </p:grpSpPr>
        <p:sp>
          <p:nvSpPr>
            <p:cNvPr id="56" name="圆角矩形 55"/>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Rectangle 20"/>
          <p:cNvSpPr/>
          <p:nvPr/>
        </p:nvSpPr>
        <p:spPr>
          <a:xfrm flipH="1">
            <a:off x="0" y="3874566"/>
            <a:ext cx="9144000" cy="12670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9" name="Content Placeholder 2"/>
          <p:cNvSpPr txBox="1">
            <a:spLocks/>
          </p:cNvSpPr>
          <p:nvPr/>
        </p:nvSpPr>
        <p:spPr>
          <a:xfrm>
            <a:off x="723466" y="2548856"/>
            <a:ext cx="1746115"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2"/>
                </a:solidFill>
                <a:cs typeface="+mn-ea"/>
                <a:sym typeface="+mn-lt"/>
              </a:rPr>
              <a:t>Craft </a:t>
            </a:r>
            <a:endParaRPr lang="en-US" sz="1800" b="1" dirty="0" smtClean="0">
              <a:solidFill>
                <a:schemeClr val="tx2"/>
              </a:solidFill>
              <a:cs typeface="+mn-ea"/>
              <a:sym typeface="+mn-lt"/>
            </a:endParaRPr>
          </a:p>
          <a:p>
            <a:pPr marL="0" indent="0" algn="ctr">
              <a:buFont typeface="Arial" pitchFamily="34" charset="0"/>
              <a:buNone/>
            </a:pPr>
            <a:r>
              <a:rPr lang="en-US" sz="1200" dirty="0" smtClean="0">
                <a:solidFill>
                  <a:schemeClr val="tx2"/>
                </a:solidFill>
                <a:cs typeface="+mn-ea"/>
                <a:sym typeface="+mn-lt"/>
              </a:rPr>
              <a:t>Lorem ipsum dolor sit amet, consectetur adipiscing.</a:t>
            </a:r>
            <a:endParaRPr lang="en-US" sz="1200" dirty="0">
              <a:solidFill>
                <a:schemeClr val="tx2"/>
              </a:solidFill>
              <a:cs typeface="+mn-ea"/>
              <a:sym typeface="+mn-lt"/>
            </a:endParaRPr>
          </a:p>
        </p:txBody>
      </p:sp>
      <p:grpSp>
        <p:nvGrpSpPr>
          <p:cNvPr id="7" name="组合 6"/>
          <p:cNvGrpSpPr/>
          <p:nvPr/>
        </p:nvGrpSpPr>
        <p:grpSpPr>
          <a:xfrm>
            <a:off x="1178953" y="1730918"/>
            <a:ext cx="785640" cy="647082"/>
            <a:chOff x="634999" y="1743899"/>
            <a:chExt cx="785640" cy="647082"/>
          </a:xfrm>
        </p:grpSpPr>
        <p:sp>
          <p:nvSpPr>
            <p:cNvPr id="45" name="Freeform 401"/>
            <p:cNvSpPr>
              <a:spLocks/>
            </p:cNvSpPr>
            <p:nvPr/>
          </p:nvSpPr>
          <p:spPr bwMode="auto">
            <a:xfrm>
              <a:off x="634999" y="1743899"/>
              <a:ext cx="785640" cy="647082"/>
            </a:xfrm>
            <a:custGeom>
              <a:avLst/>
              <a:gdLst>
                <a:gd name="T0" fmla="*/ 41 w 41"/>
                <a:gd name="T1" fmla="*/ 34 h 41"/>
                <a:gd name="T2" fmla="*/ 34 w 41"/>
                <a:gd name="T3" fmla="*/ 41 h 41"/>
                <a:gd name="T4" fmla="*/ 8 w 41"/>
                <a:gd name="T5" fmla="*/ 41 h 41"/>
                <a:gd name="T6" fmla="*/ 0 w 41"/>
                <a:gd name="T7" fmla="*/ 34 h 41"/>
                <a:gd name="T8" fmla="*/ 0 w 41"/>
                <a:gd name="T9" fmla="*/ 8 h 41"/>
                <a:gd name="T10" fmla="*/ 8 w 41"/>
                <a:gd name="T11" fmla="*/ 0 h 41"/>
                <a:gd name="T12" fmla="*/ 34 w 41"/>
                <a:gd name="T13" fmla="*/ 0 h 41"/>
                <a:gd name="T14" fmla="*/ 41 w 41"/>
                <a:gd name="T15" fmla="*/ 8 h 41"/>
                <a:gd name="T16" fmla="*/ 41 w 41"/>
                <a:gd name="T17"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1">
                  <a:moveTo>
                    <a:pt x="41" y="34"/>
                  </a:moveTo>
                  <a:cubicBezTo>
                    <a:pt x="41"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1" y="4"/>
                    <a:pt x="41" y="8"/>
                  </a:cubicBezTo>
                  <a:lnTo>
                    <a:pt x="41" y="34"/>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64"/>
            <p:cNvSpPr>
              <a:spLocks noEditPoints="1"/>
            </p:cNvSpPr>
            <p:nvPr/>
          </p:nvSpPr>
          <p:spPr bwMode="auto">
            <a:xfrm>
              <a:off x="804987" y="1845159"/>
              <a:ext cx="445664" cy="436926"/>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66" name="Content Placeholder 2"/>
          <p:cNvSpPr txBox="1">
            <a:spLocks/>
          </p:cNvSpPr>
          <p:nvPr/>
        </p:nvSpPr>
        <p:spPr>
          <a:xfrm>
            <a:off x="4585300" y="2548856"/>
            <a:ext cx="1746115"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tx2"/>
                </a:solidFill>
                <a:cs typeface="+mn-ea"/>
                <a:sym typeface="+mn-lt"/>
              </a:rPr>
              <a:t>Drive </a:t>
            </a:r>
          </a:p>
          <a:p>
            <a:pPr marL="0" indent="0" algn="ctr">
              <a:buFont typeface="Arial" pitchFamily="34" charset="0"/>
              <a:buNone/>
            </a:pPr>
            <a:r>
              <a:rPr lang="en-US" sz="1200" dirty="0" smtClean="0">
                <a:solidFill>
                  <a:schemeClr val="tx2"/>
                </a:solidFill>
                <a:cs typeface="+mn-ea"/>
                <a:sym typeface="+mn-lt"/>
              </a:rPr>
              <a:t>Lorem ipsum dolor sit amet, consectetur adipiscing.</a:t>
            </a:r>
            <a:endParaRPr lang="en-US" sz="1200" dirty="0">
              <a:solidFill>
                <a:schemeClr val="tx2"/>
              </a:solidFill>
              <a:cs typeface="+mn-ea"/>
              <a:sym typeface="+mn-lt"/>
            </a:endParaRPr>
          </a:p>
        </p:txBody>
      </p:sp>
      <p:grpSp>
        <p:nvGrpSpPr>
          <p:cNvPr id="5" name="组合 4"/>
          <p:cNvGrpSpPr/>
          <p:nvPr/>
        </p:nvGrpSpPr>
        <p:grpSpPr>
          <a:xfrm>
            <a:off x="5032281" y="1730918"/>
            <a:ext cx="784800" cy="648000"/>
            <a:chOff x="4693286" y="1743899"/>
            <a:chExt cx="784800" cy="648000"/>
          </a:xfrm>
        </p:grpSpPr>
        <p:sp>
          <p:nvSpPr>
            <p:cNvPr id="64" name="Rectangle 20"/>
            <p:cNvSpPr/>
            <p:nvPr/>
          </p:nvSpPr>
          <p:spPr>
            <a:xfrm flipH="1">
              <a:off x="4693286" y="1743899"/>
              <a:ext cx="784800" cy="648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7" name="Freeform 74"/>
            <p:cNvSpPr>
              <a:spLocks noChangeAspect="1" noEditPoints="1"/>
            </p:cNvSpPr>
            <p:nvPr/>
          </p:nvSpPr>
          <p:spPr bwMode="auto">
            <a:xfrm>
              <a:off x="4859649" y="1867346"/>
              <a:ext cx="468000" cy="375145"/>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 name="组合 2"/>
          <p:cNvGrpSpPr/>
          <p:nvPr/>
        </p:nvGrpSpPr>
        <p:grpSpPr>
          <a:xfrm>
            <a:off x="6958524" y="1730918"/>
            <a:ext cx="784800" cy="648000"/>
            <a:chOff x="6820668" y="1775888"/>
            <a:chExt cx="784800" cy="648000"/>
          </a:xfrm>
        </p:grpSpPr>
        <p:sp>
          <p:nvSpPr>
            <p:cNvPr id="68" name="Rectangle 20"/>
            <p:cNvSpPr/>
            <p:nvPr/>
          </p:nvSpPr>
          <p:spPr>
            <a:xfrm flipH="1">
              <a:off x="6820668" y="1775888"/>
              <a:ext cx="784800" cy="648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2" name="Freeform 324"/>
            <p:cNvSpPr>
              <a:spLocks/>
            </p:cNvSpPr>
            <p:nvPr/>
          </p:nvSpPr>
          <p:spPr bwMode="auto">
            <a:xfrm>
              <a:off x="7020272" y="1898678"/>
              <a:ext cx="388866" cy="393235"/>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9" name="Content Placeholder 2"/>
          <p:cNvSpPr txBox="1">
            <a:spLocks/>
          </p:cNvSpPr>
          <p:nvPr/>
        </p:nvSpPr>
        <p:spPr>
          <a:xfrm>
            <a:off x="6516216" y="2548856"/>
            <a:ext cx="1746115"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tx2"/>
                </a:solidFill>
                <a:cs typeface="+mn-ea"/>
                <a:sym typeface="+mn-lt"/>
              </a:rPr>
              <a:t>Fly </a:t>
            </a:r>
          </a:p>
          <a:p>
            <a:pPr marL="0" indent="0" algn="ctr">
              <a:buFont typeface="Arial" pitchFamily="34" charset="0"/>
              <a:buNone/>
            </a:pPr>
            <a:r>
              <a:rPr lang="en-US" sz="1200" dirty="0" smtClean="0">
                <a:solidFill>
                  <a:schemeClr val="tx2"/>
                </a:solidFill>
                <a:cs typeface="+mn-ea"/>
                <a:sym typeface="+mn-lt"/>
              </a:rPr>
              <a:t>Lorem ipsum dolor sit amet, consectetur adipiscing.</a:t>
            </a:r>
            <a:endParaRPr lang="en-US" sz="1200" dirty="0">
              <a:solidFill>
                <a:schemeClr val="tx2"/>
              </a:solidFill>
              <a:cs typeface="+mn-ea"/>
              <a:sym typeface="+mn-lt"/>
            </a:endParaRPr>
          </a:p>
        </p:txBody>
      </p:sp>
      <p:grpSp>
        <p:nvGrpSpPr>
          <p:cNvPr id="42" name="组合 41"/>
          <p:cNvGrpSpPr>
            <a:grpSpLocks noChangeAspect="1"/>
          </p:cNvGrpSpPr>
          <p:nvPr/>
        </p:nvGrpSpPr>
        <p:grpSpPr>
          <a:xfrm rot="8100000">
            <a:off x="6243804" y="1943916"/>
            <a:ext cx="288000" cy="288000"/>
            <a:chOff x="6372200" y="4146704"/>
            <a:chExt cx="108000" cy="108000"/>
          </a:xfrm>
          <a:blipFill>
            <a:blip r:embed="rId2"/>
            <a:stretch>
              <a:fillRect/>
            </a:stretch>
          </a:blipFill>
        </p:grpSpPr>
        <p:sp>
          <p:nvSpPr>
            <p:cNvPr id="46" name="圆角矩形 45"/>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2654383" y="1730918"/>
            <a:ext cx="1746115" cy="1942785"/>
            <a:chOff x="1942311" y="1730918"/>
            <a:chExt cx="1746115" cy="1942785"/>
          </a:xfrm>
        </p:grpSpPr>
        <p:grpSp>
          <p:nvGrpSpPr>
            <p:cNvPr id="65" name="组合 64"/>
            <p:cNvGrpSpPr/>
            <p:nvPr/>
          </p:nvGrpSpPr>
          <p:grpSpPr>
            <a:xfrm>
              <a:off x="2393965" y="1730918"/>
              <a:ext cx="784800" cy="648000"/>
              <a:chOff x="3263618" y="1775888"/>
              <a:chExt cx="784800" cy="648000"/>
            </a:xfrm>
          </p:grpSpPr>
          <p:sp>
            <p:nvSpPr>
              <p:cNvPr id="70" name="Rectangle 20"/>
              <p:cNvSpPr/>
              <p:nvPr/>
            </p:nvSpPr>
            <p:spPr>
              <a:xfrm flipH="1">
                <a:off x="3263618" y="1775888"/>
                <a:ext cx="784800" cy="648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1" name="Freeform 101"/>
              <p:cNvSpPr>
                <a:spLocks noEditPoints="1"/>
              </p:cNvSpPr>
              <p:nvPr/>
            </p:nvSpPr>
            <p:spPr bwMode="auto">
              <a:xfrm>
                <a:off x="3499451" y="1868410"/>
                <a:ext cx="327698" cy="445664"/>
              </a:xfrm>
              <a:custGeom>
                <a:avLst/>
                <a:gdLst>
                  <a:gd name="T0" fmla="*/ 23 w 32"/>
                  <a:gd name="T1" fmla="*/ 18 h 43"/>
                  <a:gd name="T2" fmla="*/ 23 w 32"/>
                  <a:gd name="T3" fmla="*/ 40 h 43"/>
                  <a:gd name="T4" fmla="*/ 20 w 32"/>
                  <a:gd name="T5" fmla="*/ 43 h 43"/>
                  <a:gd name="T6" fmla="*/ 17 w 32"/>
                  <a:gd name="T7" fmla="*/ 40 h 43"/>
                  <a:gd name="T8" fmla="*/ 17 w 32"/>
                  <a:gd name="T9" fmla="*/ 30 h 43"/>
                  <a:gd name="T10" fmla="*/ 15 w 32"/>
                  <a:gd name="T11" fmla="*/ 30 h 43"/>
                  <a:gd name="T12" fmla="*/ 15 w 32"/>
                  <a:gd name="T13" fmla="*/ 40 h 43"/>
                  <a:gd name="T14" fmla="*/ 12 w 32"/>
                  <a:gd name="T15" fmla="*/ 43 h 43"/>
                  <a:gd name="T16" fmla="*/ 9 w 32"/>
                  <a:gd name="T17" fmla="*/ 40 h 43"/>
                  <a:gd name="T18" fmla="*/ 9 w 32"/>
                  <a:gd name="T19" fmla="*/ 18 h 43"/>
                  <a:gd name="T20" fmla="*/ 1 w 32"/>
                  <a:gd name="T21" fmla="*/ 10 h 43"/>
                  <a:gd name="T22" fmla="*/ 1 w 32"/>
                  <a:gd name="T23" fmla="*/ 7 h 43"/>
                  <a:gd name="T24" fmla="*/ 5 w 32"/>
                  <a:gd name="T25" fmla="*/ 7 h 43"/>
                  <a:gd name="T26" fmla="*/ 11 w 32"/>
                  <a:gd name="T27" fmla="*/ 13 h 43"/>
                  <a:gd name="T28" fmla="*/ 21 w 32"/>
                  <a:gd name="T29" fmla="*/ 13 h 43"/>
                  <a:gd name="T30" fmla="*/ 27 w 32"/>
                  <a:gd name="T31" fmla="*/ 7 h 43"/>
                  <a:gd name="T32" fmla="*/ 31 w 32"/>
                  <a:gd name="T33" fmla="*/ 7 h 43"/>
                  <a:gd name="T34" fmla="*/ 31 w 32"/>
                  <a:gd name="T35" fmla="*/ 10 h 43"/>
                  <a:gd name="T36" fmla="*/ 23 w 32"/>
                  <a:gd name="T37" fmla="*/ 18 h 43"/>
                  <a:gd name="T38" fmla="*/ 16 w 32"/>
                  <a:gd name="T39" fmla="*/ 12 h 43"/>
                  <a:gd name="T40" fmla="*/ 10 w 32"/>
                  <a:gd name="T41" fmla="*/ 6 h 43"/>
                  <a:gd name="T42" fmla="*/ 16 w 32"/>
                  <a:gd name="T43" fmla="*/ 0 h 43"/>
                  <a:gd name="T44" fmla="*/ 22 w 32"/>
                  <a:gd name="T45" fmla="*/ 6 h 43"/>
                  <a:gd name="T46" fmla="*/ 16 w 32"/>
                  <a:gd name="T47"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43">
                    <a:moveTo>
                      <a:pt x="23" y="18"/>
                    </a:moveTo>
                    <a:cubicBezTo>
                      <a:pt x="23" y="40"/>
                      <a:pt x="23" y="40"/>
                      <a:pt x="23" y="40"/>
                    </a:cubicBezTo>
                    <a:cubicBezTo>
                      <a:pt x="23" y="42"/>
                      <a:pt x="21" y="43"/>
                      <a:pt x="20" y="43"/>
                    </a:cubicBezTo>
                    <a:cubicBezTo>
                      <a:pt x="18" y="43"/>
                      <a:pt x="17" y="42"/>
                      <a:pt x="17" y="40"/>
                    </a:cubicBezTo>
                    <a:cubicBezTo>
                      <a:pt x="17" y="30"/>
                      <a:pt x="17" y="30"/>
                      <a:pt x="17" y="30"/>
                    </a:cubicBezTo>
                    <a:cubicBezTo>
                      <a:pt x="15" y="30"/>
                      <a:pt x="15" y="30"/>
                      <a:pt x="15" y="30"/>
                    </a:cubicBezTo>
                    <a:cubicBezTo>
                      <a:pt x="15" y="40"/>
                      <a:pt x="15" y="40"/>
                      <a:pt x="15" y="40"/>
                    </a:cubicBezTo>
                    <a:cubicBezTo>
                      <a:pt x="15" y="42"/>
                      <a:pt x="14" y="43"/>
                      <a:pt x="12" y="43"/>
                    </a:cubicBezTo>
                    <a:cubicBezTo>
                      <a:pt x="10" y="43"/>
                      <a:pt x="9" y="42"/>
                      <a:pt x="9" y="40"/>
                    </a:cubicBezTo>
                    <a:cubicBezTo>
                      <a:pt x="9" y="18"/>
                      <a:pt x="9" y="18"/>
                      <a:pt x="9" y="18"/>
                    </a:cubicBezTo>
                    <a:cubicBezTo>
                      <a:pt x="1" y="10"/>
                      <a:pt x="1" y="10"/>
                      <a:pt x="1" y="10"/>
                    </a:cubicBezTo>
                    <a:cubicBezTo>
                      <a:pt x="0" y="9"/>
                      <a:pt x="0" y="8"/>
                      <a:pt x="1" y="7"/>
                    </a:cubicBezTo>
                    <a:cubicBezTo>
                      <a:pt x="2" y="6"/>
                      <a:pt x="4" y="6"/>
                      <a:pt x="5" y="7"/>
                    </a:cubicBezTo>
                    <a:cubicBezTo>
                      <a:pt x="11" y="13"/>
                      <a:pt x="11" y="13"/>
                      <a:pt x="11" y="13"/>
                    </a:cubicBezTo>
                    <a:cubicBezTo>
                      <a:pt x="21" y="13"/>
                      <a:pt x="21" y="13"/>
                      <a:pt x="21" y="13"/>
                    </a:cubicBezTo>
                    <a:cubicBezTo>
                      <a:pt x="27" y="7"/>
                      <a:pt x="27" y="7"/>
                      <a:pt x="27" y="7"/>
                    </a:cubicBezTo>
                    <a:cubicBezTo>
                      <a:pt x="28" y="6"/>
                      <a:pt x="30" y="6"/>
                      <a:pt x="31" y="7"/>
                    </a:cubicBezTo>
                    <a:cubicBezTo>
                      <a:pt x="32" y="8"/>
                      <a:pt x="32" y="9"/>
                      <a:pt x="31" y="10"/>
                    </a:cubicBezTo>
                    <a:lnTo>
                      <a:pt x="23" y="18"/>
                    </a:lnTo>
                    <a:close/>
                    <a:moveTo>
                      <a:pt x="16" y="12"/>
                    </a:moveTo>
                    <a:cubicBezTo>
                      <a:pt x="13" y="12"/>
                      <a:pt x="10" y="9"/>
                      <a:pt x="10" y="6"/>
                    </a:cubicBezTo>
                    <a:cubicBezTo>
                      <a:pt x="10" y="3"/>
                      <a:pt x="13" y="0"/>
                      <a:pt x="16" y="0"/>
                    </a:cubicBezTo>
                    <a:cubicBezTo>
                      <a:pt x="19" y="0"/>
                      <a:pt x="22" y="3"/>
                      <a:pt x="22" y="6"/>
                    </a:cubicBezTo>
                    <a:cubicBezTo>
                      <a:pt x="22" y="9"/>
                      <a:pt x="19" y="12"/>
                      <a:pt x="16" y="12"/>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69" name="Content Placeholder 2"/>
            <p:cNvSpPr txBox="1">
              <a:spLocks/>
            </p:cNvSpPr>
            <p:nvPr/>
          </p:nvSpPr>
          <p:spPr>
            <a:xfrm>
              <a:off x="1942311" y="2548856"/>
              <a:ext cx="1746115"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1800" b="1" dirty="0" smtClean="0">
                  <a:solidFill>
                    <a:schemeClr val="tx2"/>
                  </a:solidFill>
                  <a:cs typeface="+mn-ea"/>
                  <a:sym typeface="+mn-lt"/>
                </a:rPr>
                <a:t>Walk </a:t>
              </a:r>
              <a:endParaRPr lang="en-US" sz="1800" b="1" dirty="0" smtClean="0">
                <a:solidFill>
                  <a:schemeClr val="tx2"/>
                </a:solidFill>
                <a:cs typeface="+mn-ea"/>
                <a:sym typeface="+mn-lt"/>
              </a:endParaRPr>
            </a:p>
            <a:p>
              <a:pPr marL="0" indent="0" algn="ctr">
                <a:buFont typeface="Arial" pitchFamily="34" charset="0"/>
                <a:buNone/>
              </a:pPr>
              <a:r>
                <a:rPr lang="en-US" sz="1200" dirty="0" smtClean="0">
                  <a:solidFill>
                    <a:schemeClr val="tx2"/>
                  </a:solidFill>
                  <a:cs typeface="+mn-ea"/>
                  <a:sym typeface="+mn-lt"/>
                </a:rPr>
                <a:t>Lorem ipsum dolor sit amet, consectetur adipiscing.</a:t>
              </a:r>
              <a:endParaRPr lang="en-US" sz="1200" dirty="0">
                <a:solidFill>
                  <a:schemeClr val="tx2"/>
                </a:solidFill>
                <a:cs typeface="+mn-ea"/>
                <a:sym typeface="+mn-lt"/>
              </a:endParaRPr>
            </a:p>
          </p:txBody>
        </p:sp>
      </p:grpSp>
      <p:sp>
        <p:nvSpPr>
          <p:cNvPr id="72" name="Content Placeholder 2"/>
          <p:cNvSpPr txBox="1">
            <a:spLocks/>
          </p:cNvSpPr>
          <p:nvPr/>
        </p:nvSpPr>
        <p:spPr>
          <a:xfrm>
            <a:off x="2237001" y="4142017"/>
            <a:ext cx="4669998" cy="7321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 amet, consectetur adipiscing elit. Curabitur elementum posuere pretium. Quisque nibh dolor, dignissim ac dignissim ut, luctus ac urna. </a:t>
            </a:r>
            <a:endParaRPr lang="en-US" sz="1200" dirty="0">
              <a:solidFill>
                <a:schemeClr val="bg2"/>
              </a:solidFill>
              <a:cs typeface="+mn-ea"/>
              <a:sym typeface="+mn-lt"/>
            </a:endParaRPr>
          </a:p>
        </p:txBody>
      </p:sp>
    </p:spTree>
    <p:extLst>
      <p:ext uri="{BB962C8B-B14F-4D97-AF65-F5344CB8AC3E}">
        <p14:creationId xmlns:p14="http://schemas.microsoft.com/office/powerpoint/2010/main" val="86939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32" name="矩形 31"/>
          <p:cNvSpPr/>
          <p:nvPr/>
        </p:nvSpPr>
        <p:spPr>
          <a:xfrm flipV="1">
            <a:off x="0" y="0"/>
            <a:ext cx="9144000" cy="1652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401"/>
          <p:cNvSpPr>
            <a:spLocks/>
          </p:cNvSpPr>
          <p:nvPr/>
        </p:nvSpPr>
        <p:spPr bwMode="auto">
          <a:xfrm>
            <a:off x="451389" y="427390"/>
            <a:ext cx="363186" cy="363186"/>
          </a:xfrm>
          <a:custGeom>
            <a:avLst/>
            <a:gdLst>
              <a:gd name="T0" fmla="*/ 41 w 41"/>
              <a:gd name="T1" fmla="*/ 34 h 41"/>
              <a:gd name="T2" fmla="*/ 34 w 41"/>
              <a:gd name="T3" fmla="*/ 41 h 41"/>
              <a:gd name="T4" fmla="*/ 8 w 41"/>
              <a:gd name="T5" fmla="*/ 41 h 41"/>
              <a:gd name="T6" fmla="*/ 0 w 41"/>
              <a:gd name="T7" fmla="*/ 34 h 41"/>
              <a:gd name="T8" fmla="*/ 0 w 41"/>
              <a:gd name="T9" fmla="*/ 8 h 41"/>
              <a:gd name="T10" fmla="*/ 8 w 41"/>
              <a:gd name="T11" fmla="*/ 0 h 41"/>
              <a:gd name="T12" fmla="*/ 34 w 41"/>
              <a:gd name="T13" fmla="*/ 0 h 41"/>
              <a:gd name="T14" fmla="*/ 41 w 41"/>
              <a:gd name="T15" fmla="*/ 8 h 41"/>
              <a:gd name="T16" fmla="*/ 41 w 41"/>
              <a:gd name="T17"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1">
                <a:moveTo>
                  <a:pt x="41" y="34"/>
                </a:moveTo>
                <a:cubicBezTo>
                  <a:pt x="41"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1" y="4"/>
                  <a:pt x="41" y="8"/>
                </a:cubicBezTo>
                <a:lnTo>
                  <a:pt x="41" y="34"/>
                </a:lnTo>
                <a:close/>
              </a:path>
            </a:pathLst>
          </a:cu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Content Placeholder 2"/>
          <p:cNvSpPr txBox="1">
            <a:spLocks/>
          </p:cNvSpPr>
          <p:nvPr/>
        </p:nvSpPr>
        <p:spPr>
          <a:xfrm>
            <a:off x="2915816" y="611614"/>
            <a:ext cx="5760640"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2"/>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a:t>
            </a:r>
            <a:endParaRPr lang="en-US" sz="1200" dirty="0">
              <a:solidFill>
                <a:schemeClr val="bg2"/>
              </a:solidFill>
              <a:cs typeface="+mn-ea"/>
              <a:sym typeface="+mn-lt"/>
            </a:endParaRPr>
          </a:p>
        </p:txBody>
      </p:sp>
      <p:sp>
        <p:nvSpPr>
          <p:cNvPr id="11" name="Title 13"/>
          <p:cNvSpPr txBox="1">
            <a:spLocks/>
          </p:cNvSpPr>
          <p:nvPr/>
        </p:nvSpPr>
        <p:spPr>
          <a:xfrm>
            <a:off x="1420663" y="2115978"/>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bg1"/>
                </a:solidFill>
                <a:latin typeface="+mn-lt"/>
                <a:ea typeface="+mn-ea"/>
                <a:cs typeface="+mn-ea"/>
                <a:sym typeface="+mn-lt"/>
              </a:rPr>
              <a:t>Who choose us</a:t>
            </a:r>
            <a:endParaRPr lang="en-US" sz="1800" dirty="0">
              <a:solidFill>
                <a:schemeClr val="bg1"/>
              </a:solidFill>
              <a:latin typeface="+mn-lt"/>
              <a:ea typeface="+mn-ea"/>
              <a:cs typeface="+mn-ea"/>
              <a:sym typeface="+mn-lt"/>
            </a:endParaRPr>
          </a:p>
        </p:txBody>
      </p:sp>
      <p:sp>
        <p:nvSpPr>
          <p:cNvPr id="13" name="Title 13"/>
          <p:cNvSpPr txBox="1">
            <a:spLocks/>
          </p:cNvSpPr>
          <p:nvPr/>
        </p:nvSpPr>
        <p:spPr>
          <a:xfrm>
            <a:off x="1420663" y="2780441"/>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bg1"/>
                </a:solidFill>
                <a:latin typeface="+mn-lt"/>
                <a:ea typeface="+mn-ea"/>
                <a:cs typeface="+mn-ea"/>
                <a:sym typeface="+mn-lt"/>
              </a:rPr>
              <a:t>Users analysis report</a:t>
            </a:r>
            <a:endParaRPr lang="en-US" sz="1800" dirty="0">
              <a:solidFill>
                <a:schemeClr val="bg1"/>
              </a:solidFill>
              <a:latin typeface="+mn-lt"/>
              <a:ea typeface="+mn-ea"/>
              <a:cs typeface="+mn-ea"/>
              <a:sym typeface="+mn-lt"/>
            </a:endParaRPr>
          </a:p>
        </p:txBody>
      </p:sp>
      <p:sp>
        <p:nvSpPr>
          <p:cNvPr id="16" name="Title 13"/>
          <p:cNvSpPr txBox="1">
            <a:spLocks/>
          </p:cNvSpPr>
          <p:nvPr/>
        </p:nvSpPr>
        <p:spPr>
          <a:xfrm>
            <a:off x="1420663" y="3407722"/>
            <a:ext cx="2575273"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bg1"/>
                </a:solidFill>
                <a:latin typeface="+mn-lt"/>
                <a:ea typeface="+mn-ea"/>
                <a:cs typeface="+mn-ea"/>
                <a:sym typeface="+mn-lt"/>
              </a:rPr>
              <a:t>work organization</a:t>
            </a:r>
            <a:endParaRPr lang="en-US" sz="1800" dirty="0">
              <a:solidFill>
                <a:schemeClr val="bg1"/>
              </a:solidFill>
              <a:latin typeface="+mn-lt"/>
              <a:ea typeface="+mn-ea"/>
              <a:cs typeface="+mn-ea"/>
              <a:sym typeface="+mn-lt"/>
            </a:endParaRPr>
          </a:p>
        </p:txBody>
      </p:sp>
      <p:sp>
        <p:nvSpPr>
          <p:cNvPr id="37" name="Title 13"/>
          <p:cNvSpPr txBox="1">
            <a:spLocks/>
          </p:cNvSpPr>
          <p:nvPr/>
        </p:nvSpPr>
        <p:spPr>
          <a:xfrm>
            <a:off x="827584" y="463872"/>
            <a:ext cx="2146758" cy="85725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4000" dirty="0" smtClean="0">
                <a:solidFill>
                  <a:schemeClr val="bg2"/>
                </a:solidFill>
                <a:latin typeface="Franklin Gothic Demi" panose="020B0703020102020204" pitchFamily="34" charset="0"/>
                <a:cs typeface="+mn-ea"/>
                <a:sym typeface="+mn-lt"/>
              </a:rPr>
              <a:t>INTRODUCTON</a:t>
            </a:r>
            <a:endParaRPr lang="en-US" sz="4000" dirty="0">
              <a:solidFill>
                <a:schemeClr val="bg2"/>
              </a:solidFill>
              <a:latin typeface="Franklin Gothic Demi" panose="020B0703020102020204" pitchFamily="34" charset="0"/>
              <a:ea typeface="+mn-ea"/>
              <a:cs typeface="+mn-ea"/>
              <a:sym typeface="+mn-lt"/>
            </a:endParaRPr>
          </a:p>
        </p:txBody>
      </p:sp>
      <p:sp>
        <p:nvSpPr>
          <p:cNvPr id="24" name="Title 13"/>
          <p:cNvSpPr txBox="1">
            <a:spLocks/>
          </p:cNvSpPr>
          <p:nvPr/>
        </p:nvSpPr>
        <p:spPr>
          <a:xfrm>
            <a:off x="1428851" y="4083918"/>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bg1"/>
                </a:solidFill>
                <a:latin typeface="+mn-lt"/>
                <a:ea typeface="+mn-ea"/>
                <a:cs typeface="+mn-ea"/>
                <a:sym typeface="+mn-lt"/>
              </a:rPr>
              <a:t>Produc</a:t>
            </a:r>
            <a:r>
              <a:rPr lang="en-US" altLang="zh-CN" sz="1800" dirty="0" smtClean="0">
                <a:solidFill>
                  <a:schemeClr val="bg1"/>
                </a:solidFill>
                <a:latin typeface="+mn-lt"/>
                <a:ea typeface="+mn-ea"/>
                <a:cs typeface="+mn-ea"/>
                <a:sym typeface="+mn-lt"/>
              </a:rPr>
              <a:t>t or project</a:t>
            </a:r>
            <a:endParaRPr lang="en-US" sz="1800" dirty="0">
              <a:solidFill>
                <a:schemeClr val="bg1"/>
              </a:solidFill>
              <a:latin typeface="+mn-lt"/>
              <a:ea typeface="+mn-ea"/>
              <a:cs typeface="+mn-ea"/>
              <a:sym typeface="+mn-lt"/>
            </a:endParaRPr>
          </a:p>
        </p:txBody>
      </p:sp>
      <p:grpSp>
        <p:nvGrpSpPr>
          <p:cNvPr id="2" name="组合 1"/>
          <p:cNvGrpSpPr/>
          <p:nvPr/>
        </p:nvGrpSpPr>
        <p:grpSpPr>
          <a:xfrm>
            <a:off x="832038" y="2041686"/>
            <a:ext cx="615466" cy="475327"/>
            <a:chOff x="931618" y="3368957"/>
            <a:chExt cx="615466" cy="475327"/>
          </a:xfrm>
        </p:grpSpPr>
        <p:sp>
          <p:nvSpPr>
            <p:cNvPr id="28" name="Oval 318"/>
            <p:cNvSpPr>
              <a:spLocks noChangeArrowheads="1"/>
            </p:cNvSpPr>
            <p:nvPr/>
          </p:nvSpPr>
          <p:spPr bwMode="auto">
            <a:xfrm>
              <a:off x="1051231" y="3432645"/>
              <a:ext cx="376241" cy="376241"/>
            </a:xfrm>
            <a:prstGeom prst="ellipse">
              <a:avLst/>
            </a:pr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Title 13"/>
            <p:cNvSpPr txBox="1">
              <a:spLocks/>
            </p:cNvSpPr>
            <p:nvPr/>
          </p:nvSpPr>
          <p:spPr>
            <a:xfrm>
              <a:off x="931618" y="3368957"/>
              <a:ext cx="615466" cy="475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1"/>
                  </a:solidFill>
                  <a:latin typeface="+mn-lt"/>
                  <a:ea typeface="+mn-ea"/>
                  <a:cs typeface="+mn-ea"/>
                  <a:sym typeface="+mn-lt"/>
                </a:rPr>
                <a:t>1</a:t>
              </a:r>
              <a:endParaRPr lang="en-US" sz="4000" b="1" dirty="0">
                <a:solidFill>
                  <a:schemeClr val="bg1"/>
                </a:solidFill>
                <a:latin typeface="+mn-lt"/>
                <a:ea typeface="+mn-ea"/>
                <a:cs typeface="+mn-ea"/>
                <a:sym typeface="+mn-lt"/>
              </a:endParaRPr>
            </a:p>
          </p:txBody>
        </p:sp>
      </p:grpSp>
      <p:grpSp>
        <p:nvGrpSpPr>
          <p:cNvPr id="41" name="组合 40"/>
          <p:cNvGrpSpPr/>
          <p:nvPr/>
        </p:nvGrpSpPr>
        <p:grpSpPr>
          <a:xfrm>
            <a:off x="832038" y="2703598"/>
            <a:ext cx="615466" cy="475327"/>
            <a:chOff x="931618" y="3368957"/>
            <a:chExt cx="615466" cy="475327"/>
          </a:xfrm>
        </p:grpSpPr>
        <p:sp>
          <p:nvSpPr>
            <p:cNvPr id="42" name="Oval 318"/>
            <p:cNvSpPr>
              <a:spLocks noChangeArrowheads="1"/>
            </p:cNvSpPr>
            <p:nvPr/>
          </p:nvSpPr>
          <p:spPr bwMode="auto">
            <a:xfrm>
              <a:off x="1051231" y="3432645"/>
              <a:ext cx="376241" cy="376241"/>
            </a:xfrm>
            <a:prstGeom prst="ellipse">
              <a:avLst/>
            </a:pr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Title 13"/>
            <p:cNvSpPr txBox="1">
              <a:spLocks/>
            </p:cNvSpPr>
            <p:nvPr/>
          </p:nvSpPr>
          <p:spPr>
            <a:xfrm>
              <a:off x="931618" y="3368957"/>
              <a:ext cx="615466" cy="475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1"/>
                  </a:solidFill>
                  <a:latin typeface="+mn-lt"/>
                  <a:ea typeface="+mn-ea"/>
                  <a:cs typeface="+mn-ea"/>
                  <a:sym typeface="+mn-lt"/>
                </a:rPr>
                <a:t>2</a:t>
              </a:r>
              <a:endParaRPr lang="en-US" sz="4000" b="1" dirty="0">
                <a:solidFill>
                  <a:schemeClr val="bg1"/>
                </a:solidFill>
                <a:latin typeface="+mn-lt"/>
                <a:ea typeface="+mn-ea"/>
                <a:cs typeface="+mn-ea"/>
                <a:sym typeface="+mn-lt"/>
              </a:endParaRPr>
            </a:p>
          </p:txBody>
        </p:sp>
      </p:grpSp>
      <p:grpSp>
        <p:nvGrpSpPr>
          <p:cNvPr id="45" name="组合 44"/>
          <p:cNvGrpSpPr/>
          <p:nvPr/>
        </p:nvGrpSpPr>
        <p:grpSpPr>
          <a:xfrm>
            <a:off x="832038" y="3365510"/>
            <a:ext cx="615466" cy="475327"/>
            <a:chOff x="931618" y="3368957"/>
            <a:chExt cx="615466" cy="475327"/>
          </a:xfrm>
        </p:grpSpPr>
        <p:sp>
          <p:nvSpPr>
            <p:cNvPr id="46" name="Oval 318"/>
            <p:cNvSpPr>
              <a:spLocks noChangeArrowheads="1"/>
            </p:cNvSpPr>
            <p:nvPr/>
          </p:nvSpPr>
          <p:spPr bwMode="auto">
            <a:xfrm>
              <a:off x="1051231" y="3432645"/>
              <a:ext cx="376241" cy="376241"/>
            </a:xfrm>
            <a:prstGeom prst="ellipse">
              <a:avLst/>
            </a:pr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Title 13"/>
            <p:cNvSpPr txBox="1">
              <a:spLocks/>
            </p:cNvSpPr>
            <p:nvPr/>
          </p:nvSpPr>
          <p:spPr>
            <a:xfrm>
              <a:off x="931618" y="3368957"/>
              <a:ext cx="615466" cy="475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1"/>
                  </a:solidFill>
                  <a:latin typeface="+mn-lt"/>
                  <a:ea typeface="+mn-ea"/>
                  <a:cs typeface="+mn-ea"/>
                  <a:sym typeface="+mn-lt"/>
                </a:rPr>
                <a:t>3</a:t>
              </a:r>
              <a:endParaRPr lang="en-US" sz="4000" b="1" dirty="0">
                <a:solidFill>
                  <a:schemeClr val="bg1"/>
                </a:solidFill>
                <a:latin typeface="+mn-lt"/>
                <a:ea typeface="+mn-ea"/>
                <a:cs typeface="+mn-ea"/>
                <a:sym typeface="+mn-lt"/>
              </a:endParaRPr>
            </a:p>
          </p:txBody>
        </p:sp>
      </p:grpSp>
      <p:grpSp>
        <p:nvGrpSpPr>
          <p:cNvPr id="48" name="组合 47"/>
          <p:cNvGrpSpPr/>
          <p:nvPr/>
        </p:nvGrpSpPr>
        <p:grpSpPr>
          <a:xfrm>
            <a:off x="832038" y="4027423"/>
            <a:ext cx="615466" cy="475327"/>
            <a:chOff x="931618" y="3368957"/>
            <a:chExt cx="615466" cy="475327"/>
          </a:xfrm>
        </p:grpSpPr>
        <p:sp>
          <p:nvSpPr>
            <p:cNvPr id="49" name="Oval 318"/>
            <p:cNvSpPr>
              <a:spLocks noChangeArrowheads="1"/>
            </p:cNvSpPr>
            <p:nvPr/>
          </p:nvSpPr>
          <p:spPr bwMode="auto">
            <a:xfrm>
              <a:off x="1051231" y="3432645"/>
              <a:ext cx="376241" cy="376241"/>
            </a:xfrm>
            <a:prstGeom prst="ellipse">
              <a:avLst/>
            </a:pr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Title 13"/>
            <p:cNvSpPr txBox="1">
              <a:spLocks/>
            </p:cNvSpPr>
            <p:nvPr/>
          </p:nvSpPr>
          <p:spPr>
            <a:xfrm>
              <a:off x="931618" y="3368957"/>
              <a:ext cx="615466" cy="475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1"/>
                  </a:solidFill>
                  <a:latin typeface="+mn-lt"/>
                  <a:ea typeface="+mn-ea"/>
                  <a:cs typeface="+mn-ea"/>
                  <a:sym typeface="+mn-lt"/>
                </a:rPr>
                <a:t>4</a:t>
              </a:r>
              <a:endParaRPr lang="en-US" sz="4000" b="1" dirty="0">
                <a:solidFill>
                  <a:schemeClr val="bg1"/>
                </a:solidFill>
                <a:latin typeface="+mn-lt"/>
                <a:ea typeface="+mn-ea"/>
                <a:cs typeface="+mn-ea"/>
                <a:sym typeface="+mn-lt"/>
              </a:endParaRPr>
            </a:p>
          </p:txBody>
        </p:sp>
      </p:grpSp>
      <p:sp>
        <p:nvSpPr>
          <p:cNvPr id="51" name="Content Placeholder 2"/>
          <p:cNvSpPr txBox="1">
            <a:spLocks/>
          </p:cNvSpPr>
          <p:nvPr/>
        </p:nvSpPr>
        <p:spPr>
          <a:xfrm>
            <a:off x="4713473" y="2076270"/>
            <a:ext cx="3505721"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smtClean="0">
                <a:solidFill>
                  <a:schemeClr val="tx1"/>
                </a:solidFill>
                <a:cs typeface="+mn-ea"/>
                <a:sym typeface="+mn-lt"/>
              </a:rPr>
              <a:t>Curabitur elementum posuere pretium. Quisque nibh dolor, dignissim ac dignissim ut, luctus ac urna. </a:t>
            </a:r>
            <a:endParaRPr lang="en-US" sz="1200" dirty="0">
              <a:solidFill>
                <a:schemeClr val="tx1"/>
              </a:solidFill>
              <a:cs typeface="+mn-ea"/>
              <a:sym typeface="+mn-lt"/>
            </a:endParaRPr>
          </a:p>
        </p:txBody>
      </p:sp>
      <p:sp>
        <p:nvSpPr>
          <p:cNvPr id="52" name="Content Placeholder 2"/>
          <p:cNvSpPr txBox="1">
            <a:spLocks/>
          </p:cNvSpPr>
          <p:nvPr/>
        </p:nvSpPr>
        <p:spPr>
          <a:xfrm>
            <a:off x="4690802" y="2725664"/>
            <a:ext cx="3505721"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Curabitur elementum posuere pretium. Quisque nibh dolor, dignissim ac dignissim ut, luctus ac urna. </a:t>
            </a:r>
            <a:endParaRPr lang="en-US" sz="1200" dirty="0">
              <a:solidFill>
                <a:schemeClr val="tx1"/>
              </a:solidFill>
              <a:cs typeface="+mn-ea"/>
              <a:sym typeface="+mn-lt"/>
            </a:endParaRPr>
          </a:p>
        </p:txBody>
      </p:sp>
      <p:sp>
        <p:nvSpPr>
          <p:cNvPr id="53" name="Content Placeholder 2"/>
          <p:cNvSpPr txBox="1">
            <a:spLocks/>
          </p:cNvSpPr>
          <p:nvPr/>
        </p:nvSpPr>
        <p:spPr>
          <a:xfrm>
            <a:off x="4690802" y="3398515"/>
            <a:ext cx="3505721" cy="46166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Curabitur elementum posuere pretium. Quisque nibh dolor, dignissim ac dignissim ut, luctus ac </a:t>
            </a:r>
            <a:r>
              <a:rPr lang="en-US" sz="1200" dirty="0" err="1" smtClean="0">
                <a:solidFill>
                  <a:schemeClr val="tx1"/>
                </a:solidFill>
                <a:cs typeface="+mn-ea"/>
                <a:sym typeface="+mn-lt"/>
              </a:rPr>
              <a:t>urna</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54" name="Content Placeholder 2"/>
          <p:cNvSpPr txBox="1">
            <a:spLocks/>
          </p:cNvSpPr>
          <p:nvPr/>
        </p:nvSpPr>
        <p:spPr>
          <a:xfrm>
            <a:off x="4690802" y="4083918"/>
            <a:ext cx="3505721"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Curabitur elementum posuere pretium. Quisque nibh dolor, dignissim ac dignissim ut, luctus ac urna.</a:t>
            </a:r>
            <a:br>
              <a:rPr lang="en-US" sz="1200" dirty="0" smtClean="0">
                <a:solidFill>
                  <a:schemeClr val="tx1"/>
                </a:solidFill>
                <a:cs typeface="+mn-ea"/>
                <a:sym typeface="+mn-lt"/>
              </a:rPr>
            </a:br>
            <a:endParaRPr lang="en-US" sz="1200" dirty="0">
              <a:solidFill>
                <a:schemeClr val="tx1"/>
              </a:solidFill>
              <a:cs typeface="+mn-ea"/>
              <a:sym typeface="+mn-lt"/>
            </a:endParaRPr>
          </a:p>
        </p:txBody>
      </p:sp>
      <p:sp>
        <p:nvSpPr>
          <p:cNvPr id="55" name="等腰三角形 54"/>
          <p:cNvSpPr>
            <a:spLocks noChangeAspect="1"/>
          </p:cNvSpPr>
          <p:nvPr/>
        </p:nvSpPr>
        <p:spPr>
          <a:xfrm rot="5400000">
            <a:off x="4285394" y="2251150"/>
            <a:ext cx="159534" cy="108000"/>
          </a:xfrm>
          <a:prstGeom prst="triangl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a:spLocks noChangeAspect="1"/>
          </p:cNvSpPr>
          <p:nvPr/>
        </p:nvSpPr>
        <p:spPr>
          <a:xfrm rot="5400000">
            <a:off x="4285394" y="2878710"/>
            <a:ext cx="159534" cy="108000"/>
          </a:xfrm>
          <a:prstGeom prst="triangl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a:spLocks noChangeAspect="1"/>
          </p:cNvSpPr>
          <p:nvPr/>
        </p:nvSpPr>
        <p:spPr>
          <a:xfrm rot="5400000">
            <a:off x="4285394" y="3562316"/>
            <a:ext cx="159534" cy="108000"/>
          </a:xfrm>
          <a:prstGeom prst="triangl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a:spLocks noChangeAspect="1"/>
          </p:cNvSpPr>
          <p:nvPr/>
        </p:nvSpPr>
        <p:spPr>
          <a:xfrm rot="5400000">
            <a:off x="4285394" y="4238183"/>
            <a:ext cx="159534" cy="108000"/>
          </a:xfrm>
          <a:prstGeom prst="triangl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749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125" name="矩形 124"/>
          <p:cNvSpPr/>
          <p:nvPr/>
        </p:nvSpPr>
        <p:spPr>
          <a:xfrm rot="16200000" flipH="1">
            <a:off x="3286125" y="-3286125"/>
            <a:ext cx="2571750" cy="9144000"/>
          </a:xfrm>
          <a:prstGeom prst="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124" name="矩形 123"/>
          <p:cNvSpPr/>
          <p:nvPr/>
        </p:nvSpPr>
        <p:spPr>
          <a:xfrm rot="16200000">
            <a:off x="3239852" y="-668102"/>
            <a:ext cx="2664296" cy="9144000"/>
          </a:xfrm>
          <a:prstGeom prst="rect">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119" name="Text Placeholder 4"/>
          <p:cNvSpPr txBox="1">
            <a:spLocks/>
          </p:cNvSpPr>
          <p:nvPr/>
        </p:nvSpPr>
        <p:spPr>
          <a:xfrm>
            <a:off x="6228184" y="1219290"/>
            <a:ext cx="2160266" cy="924769"/>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dist"/>
            <a:r>
              <a:rPr lang="en-US" sz="1200" dirty="0" smtClean="0">
                <a:solidFill>
                  <a:schemeClr val="bg2"/>
                </a:solidFill>
                <a:latin typeface="+mn-lt"/>
              </a:rPr>
              <a:t>Cum </a:t>
            </a:r>
            <a:r>
              <a:rPr lang="en-US" sz="1200" dirty="0">
                <a:solidFill>
                  <a:schemeClr val="bg2"/>
                </a:solidFill>
                <a:latin typeface="+mn-lt"/>
              </a:rPr>
              <a:t>sociis natoque penatibus et magnis dis parturient montes, nascetur ridiculus mus. Donec quam felis, ultricies nec, pellentesque eu, </a:t>
            </a:r>
            <a:r>
              <a:rPr lang="en-US" sz="1200" dirty="0" err="1">
                <a:solidFill>
                  <a:schemeClr val="bg2"/>
                </a:solidFill>
                <a:latin typeface="+mn-lt"/>
              </a:rPr>
              <a:t>pretium</a:t>
            </a:r>
            <a:r>
              <a:rPr lang="en-US" sz="1200" dirty="0">
                <a:solidFill>
                  <a:schemeClr val="bg2"/>
                </a:solidFill>
                <a:latin typeface="+mn-lt"/>
              </a:rPr>
              <a:t> </a:t>
            </a:r>
            <a:r>
              <a:rPr lang="en-US" sz="1200" dirty="0" err="1" smtClean="0">
                <a:solidFill>
                  <a:schemeClr val="bg2"/>
                </a:solidFill>
                <a:latin typeface="+mn-lt"/>
              </a:rPr>
              <a:t>quis</a:t>
            </a:r>
            <a:endParaRPr lang="en-US" sz="1200" dirty="0">
              <a:solidFill>
                <a:schemeClr val="bg2"/>
              </a:solidFill>
              <a:latin typeface="+mn-lt"/>
            </a:endParaRPr>
          </a:p>
        </p:txBody>
      </p:sp>
      <p:sp>
        <p:nvSpPr>
          <p:cNvPr id="126" name="Freeform 460"/>
          <p:cNvSpPr>
            <a:spLocks noEditPoints="1"/>
          </p:cNvSpPr>
          <p:nvPr/>
        </p:nvSpPr>
        <p:spPr bwMode="auto">
          <a:xfrm>
            <a:off x="4135950" y="1131590"/>
            <a:ext cx="898669" cy="732757"/>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7" name="Freeform 356"/>
          <p:cNvSpPr>
            <a:spLocks noChangeAspect="1" noEditPoints="1"/>
          </p:cNvSpPr>
          <p:nvPr/>
        </p:nvSpPr>
        <p:spPr bwMode="auto">
          <a:xfrm>
            <a:off x="4139952" y="3478778"/>
            <a:ext cx="806531" cy="792000"/>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矩形 11"/>
          <p:cNvSpPr/>
          <p:nvPr/>
        </p:nvSpPr>
        <p:spPr>
          <a:xfrm>
            <a:off x="433864" y="927222"/>
            <a:ext cx="3241179" cy="1079783"/>
          </a:xfrm>
          <a:prstGeom prst="rect">
            <a:avLst/>
          </a:prstGeom>
        </p:spPr>
        <p:txBody>
          <a:bodyPr wrap="square">
            <a:spAutoFit/>
          </a:bodyPr>
          <a:lstStyle/>
          <a:p>
            <a:pPr>
              <a:lnSpc>
                <a:spcPts val="3280"/>
              </a:lnSpc>
            </a:pPr>
            <a:r>
              <a:rPr lang="en-US" altLang="zh-CN" sz="4000" b="1" dirty="0" err="1" smtClean="0">
                <a:solidFill>
                  <a:schemeClr val="bg2"/>
                </a:solidFill>
                <a:latin typeface="Franklin Gothic Demi" panose="020B0703020102020204" pitchFamily="34" charset="0"/>
              </a:rPr>
              <a:t>Comparision</a:t>
            </a:r>
            <a:endParaRPr lang="en-US" altLang="zh-CN" sz="4000" b="1" dirty="0" smtClean="0">
              <a:solidFill>
                <a:schemeClr val="bg2"/>
              </a:solidFill>
              <a:latin typeface="Franklin Gothic Demi" panose="020B0703020102020204" pitchFamily="34" charset="0"/>
            </a:endParaRPr>
          </a:p>
          <a:p>
            <a:pPr>
              <a:lnSpc>
                <a:spcPts val="2200"/>
              </a:lnSpc>
            </a:pPr>
            <a:r>
              <a:rPr lang="en-US" altLang="zh-CN" sz="1600" dirty="0" err="1" smtClean="0">
                <a:solidFill>
                  <a:schemeClr val="bg2"/>
                </a:solidFill>
                <a:latin typeface="Dotum" panose="020B0600000101010101" pitchFamily="34" charset="-127"/>
                <a:ea typeface="Dotum" panose="020B0600000101010101" pitchFamily="34" charset="-127"/>
                <a:sym typeface="+mn-lt"/>
              </a:rPr>
              <a:t>Lorem</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ipsum</a:t>
            </a:r>
            <a:r>
              <a:rPr lang="en-US" altLang="zh-CN" sz="1600" dirty="0" smtClean="0">
                <a:solidFill>
                  <a:schemeClr val="bg2"/>
                </a:solidFill>
                <a:latin typeface="Dotum" panose="020B0600000101010101" pitchFamily="34" charset="-127"/>
                <a:ea typeface="Dotum" panose="020B0600000101010101" pitchFamily="34" charset="-127"/>
                <a:sym typeface="+mn-lt"/>
              </a:rPr>
              <a:t> dolor sit </a:t>
            </a:r>
            <a:r>
              <a:rPr lang="en-US" altLang="zh-CN" sz="1600" dirty="0" err="1" smtClean="0">
                <a:solidFill>
                  <a:schemeClr val="bg2"/>
                </a:solidFill>
                <a:latin typeface="Dotum" panose="020B0600000101010101" pitchFamily="34" charset="-127"/>
                <a:ea typeface="Dotum" panose="020B0600000101010101" pitchFamily="34" charset="-127"/>
                <a:sym typeface="+mn-lt"/>
              </a:rPr>
              <a:t>amet</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consectetur</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elit</a:t>
            </a:r>
            <a:r>
              <a:rPr lang="en-US" altLang="zh-CN" sz="1600" dirty="0" smtClean="0">
                <a:solidFill>
                  <a:schemeClr val="bg2"/>
                </a:solidFill>
                <a:latin typeface="Dotum" panose="020B0600000101010101" pitchFamily="34" charset="-127"/>
                <a:ea typeface="Dotum" panose="020B0600000101010101" pitchFamily="34" charset="-127"/>
                <a:sym typeface="+mn-lt"/>
              </a:rPr>
              <a:t>. </a:t>
            </a:r>
            <a:endParaRPr lang="en-US" altLang="zh-CN" sz="1600" dirty="0">
              <a:solidFill>
                <a:schemeClr val="bg2"/>
              </a:solidFill>
              <a:latin typeface="Dotum" panose="020B0600000101010101" pitchFamily="34" charset="-127"/>
              <a:ea typeface="Dotum" panose="020B0600000101010101" pitchFamily="34" charset="-127"/>
            </a:endParaRPr>
          </a:p>
        </p:txBody>
      </p:sp>
      <p:sp>
        <p:nvSpPr>
          <p:cNvPr id="15" name="等腰三角形 14"/>
          <p:cNvSpPr/>
          <p:nvPr/>
        </p:nvSpPr>
        <p:spPr>
          <a:xfrm rot="10800000">
            <a:off x="4394472" y="2562482"/>
            <a:ext cx="355055" cy="240362"/>
          </a:xfrm>
          <a:prstGeom prst="triangl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273695" y="851162"/>
            <a:ext cx="1298234" cy="360040"/>
          </a:xfrm>
          <a:prstGeom prst="roundRect">
            <a:avLst/>
          </a:prstGeom>
          <a:solidFill>
            <a:srgbClr val="636B66">
              <a:alpha val="50196"/>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35"/>
          <p:cNvSpPr txBox="1"/>
          <p:nvPr/>
        </p:nvSpPr>
        <p:spPr>
          <a:xfrm>
            <a:off x="6275784" y="801456"/>
            <a:ext cx="1296144" cy="442674"/>
          </a:xfrm>
          <a:prstGeom prst="roundRect">
            <a:avLst/>
          </a:prstGeom>
          <a:noFill/>
        </p:spPr>
        <p:txBody>
          <a:bodyPr wrap="square" rtlCol="0" anchor="ctr">
            <a:spAutoFit/>
          </a:bodyPr>
          <a:lstStyle/>
          <a:p>
            <a:r>
              <a:rPr lang="en-US" sz="2000" dirty="0" smtClean="0">
                <a:solidFill>
                  <a:schemeClr val="bg2"/>
                </a:solidFill>
              </a:rPr>
              <a:t>1,110,000</a:t>
            </a:r>
            <a:endParaRPr lang="en-US" sz="2000" dirty="0">
              <a:solidFill>
                <a:schemeClr val="bg2"/>
              </a:solidFill>
            </a:endParaRPr>
          </a:p>
        </p:txBody>
      </p:sp>
      <p:sp>
        <p:nvSpPr>
          <p:cNvPr id="20" name="Text Placeholder 4"/>
          <p:cNvSpPr txBox="1">
            <a:spLocks/>
          </p:cNvSpPr>
          <p:nvPr/>
        </p:nvSpPr>
        <p:spPr>
          <a:xfrm>
            <a:off x="899592" y="3493640"/>
            <a:ext cx="2160266" cy="924769"/>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dist"/>
            <a:r>
              <a:rPr lang="en-US" sz="1200" dirty="0" smtClean="0">
                <a:solidFill>
                  <a:schemeClr val="bg2"/>
                </a:solidFill>
                <a:latin typeface="+mn-lt"/>
              </a:rPr>
              <a:t>Cum </a:t>
            </a:r>
            <a:r>
              <a:rPr lang="en-US" sz="1200" dirty="0">
                <a:solidFill>
                  <a:schemeClr val="bg2"/>
                </a:solidFill>
                <a:latin typeface="+mn-lt"/>
              </a:rPr>
              <a:t>sociis natoque penatibus et magnis dis parturient montes, nascetur ridiculus mus. Donec quam felis, ultricies nec, pellentesque eu, </a:t>
            </a:r>
            <a:r>
              <a:rPr lang="en-US" sz="1200" dirty="0" err="1">
                <a:solidFill>
                  <a:schemeClr val="bg2"/>
                </a:solidFill>
                <a:latin typeface="+mn-lt"/>
              </a:rPr>
              <a:t>pretium</a:t>
            </a:r>
            <a:r>
              <a:rPr lang="en-US" sz="1200" dirty="0">
                <a:solidFill>
                  <a:schemeClr val="bg2"/>
                </a:solidFill>
                <a:latin typeface="+mn-lt"/>
              </a:rPr>
              <a:t> </a:t>
            </a:r>
            <a:r>
              <a:rPr lang="en-US" sz="1200" dirty="0" err="1" smtClean="0">
                <a:solidFill>
                  <a:schemeClr val="bg2"/>
                </a:solidFill>
                <a:latin typeface="+mn-lt"/>
              </a:rPr>
              <a:t>quis</a:t>
            </a:r>
            <a:endParaRPr lang="en-US" sz="1200" dirty="0">
              <a:solidFill>
                <a:schemeClr val="bg2"/>
              </a:solidFill>
              <a:latin typeface="+mn-lt"/>
            </a:endParaRPr>
          </a:p>
        </p:txBody>
      </p:sp>
      <p:sp>
        <p:nvSpPr>
          <p:cNvPr id="21" name="圆角矩形 20"/>
          <p:cNvSpPr/>
          <p:nvPr/>
        </p:nvSpPr>
        <p:spPr>
          <a:xfrm>
            <a:off x="945103" y="3125512"/>
            <a:ext cx="1298234" cy="360040"/>
          </a:xfrm>
          <a:prstGeom prst="roundRect">
            <a:avLst/>
          </a:prstGeom>
          <a:solidFill>
            <a:schemeClr val="accent1">
              <a:alpha val="50196"/>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35"/>
          <p:cNvSpPr txBox="1"/>
          <p:nvPr/>
        </p:nvSpPr>
        <p:spPr>
          <a:xfrm>
            <a:off x="947192" y="3075806"/>
            <a:ext cx="1296144" cy="442674"/>
          </a:xfrm>
          <a:prstGeom prst="roundRect">
            <a:avLst/>
          </a:prstGeom>
          <a:noFill/>
        </p:spPr>
        <p:txBody>
          <a:bodyPr wrap="square" rtlCol="0" anchor="ctr">
            <a:spAutoFit/>
          </a:bodyPr>
          <a:lstStyle/>
          <a:p>
            <a:r>
              <a:rPr lang="en-US" sz="2000" dirty="0" smtClean="0">
                <a:solidFill>
                  <a:schemeClr val="bg2"/>
                </a:solidFill>
              </a:rPr>
              <a:t>3,330,000</a:t>
            </a:r>
            <a:endParaRPr lang="en-US" sz="2000" dirty="0">
              <a:solidFill>
                <a:schemeClr val="bg2"/>
              </a:solidFill>
            </a:endParaRPr>
          </a:p>
        </p:txBody>
      </p:sp>
      <p:sp>
        <p:nvSpPr>
          <p:cNvPr id="24" name="矩形 23"/>
          <p:cNvSpPr/>
          <p:nvPr/>
        </p:nvSpPr>
        <p:spPr>
          <a:xfrm>
            <a:off x="5796136" y="3291830"/>
            <a:ext cx="3241179" cy="1079783"/>
          </a:xfrm>
          <a:prstGeom prst="rect">
            <a:avLst/>
          </a:prstGeom>
        </p:spPr>
        <p:txBody>
          <a:bodyPr wrap="square">
            <a:spAutoFit/>
          </a:bodyPr>
          <a:lstStyle/>
          <a:p>
            <a:pPr>
              <a:lnSpc>
                <a:spcPts val="3280"/>
              </a:lnSpc>
            </a:pPr>
            <a:r>
              <a:rPr lang="en-US" altLang="zh-CN" sz="4000" b="1" dirty="0" err="1" smtClean="0">
                <a:solidFill>
                  <a:schemeClr val="bg2"/>
                </a:solidFill>
                <a:latin typeface="Franklin Gothic Demi" panose="020B0703020102020204" pitchFamily="34" charset="0"/>
              </a:rPr>
              <a:t>Comparision</a:t>
            </a:r>
            <a:endParaRPr lang="en-US" altLang="zh-CN" sz="4000" b="1" dirty="0" smtClean="0">
              <a:solidFill>
                <a:schemeClr val="bg2"/>
              </a:solidFill>
              <a:latin typeface="Franklin Gothic Demi" panose="020B0703020102020204" pitchFamily="34" charset="0"/>
            </a:endParaRPr>
          </a:p>
          <a:p>
            <a:pPr>
              <a:lnSpc>
                <a:spcPts val="2200"/>
              </a:lnSpc>
            </a:pPr>
            <a:r>
              <a:rPr lang="en-US" altLang="zh-CN" sz="1600" dirty="0" err="1" smtClean="0">
                <a:solidFill>
                  <a:schemeClr val="bg2"/>
                </a:solidFill>
                <a:latin typeface="Dotum" panose="020B0600000101010101" pitchFamily="34" charset="-127"/>
                <a:ea typeface="Dotum" panose="020B0600000101010101" pitchFamily="34" charset="-127"/>
                <a:sym typeface="+mn-lt"/>
              </a:rPr>
              <a:t>Lorem</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ipsum</a:t>
            </a:r>
            <a:r>
              <a:rPr lang="en-US" altLang="zh-CN" sz="1600" dirty="0" smtClean="0">
                <a:solidFill>
                  <a:schemeClr val="bg2"/>
                </a:solidFill>
                <a:latin typeface="Dotum" panose="020B0600000101010101" pitchFamily="34" charset="-127"/>
                <a:ea typeface="Dotum" panose="020B0600000101010101" pitchFamily="34" charset="-127"/>
                <a:sym typeface="+mn-lt"/>
              </a:rPr>
              <a:t> dolor sit </a:t>
            </a:r>
            <a:r>
              <a:rPr lang="en-US" altLang="zh-CN" sz="1600" dirty="0" err="1" smtClean="0">
                <a:solidFill>
                  <a:schemeClr val="bg2"/>
                </a:solidFill>
                <a:latin typeface="Dotum" panose="020B0600000101010101" pitchFamily="34" charset="-127"/>
                <a:ea typeface="Dotum" panose="020B0600000101010101" pitchFamily="34" charset="-127"/>
                <a:sym typeface="+mn-lt"/>
              </a:rPr>
              <a:t>amet</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consectetur</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elit</a:t>
            </a:r>
            <a:r>
              <a:rPr lang="en-US" altLang="zh-CN" sz="1600" dirty="0" smtClean="0">
                <a:solidFill>
                  <a:schemeClr val="bg2"/>
                </a:solidFill>
                <a:latin typeface="Dotum" panose="020B0600000101010101" pitchFamily="34" charset="-127"/>
                <a:ea typeface="Dotum" panose="020B0600000101010101" pitchFamily="34" charset="-127"/>
                <a:sym typeface="+mn-lt"/>
              </a:rPr>
              <a:t>. </a:t>
            </a:r>
            <a:endParaRPr lang="en-US" altLang="zh-CN" sz="1600" dirty="0">
              <a:solidFill>
                <a:schemeClr val="bg2"/>
              </a:solidFill>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9849188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119" name="Text Placeholder 4"/>
          <p:cNvSpPr txBox="1">
            <a:spLocks/>
          </p:cNvSpPr>
          <p:nvPr/>
        </p:nvSpPr>
        <p:spPr>
          <a:xfrm>
            <a:off x="3420072" y="3654180"/>
            <a:ext cx="2376966" cy="1005802"/>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dist"/>
            <a:r>
              <a:rPr lang="en-US" sz="1200" dirty="0" smtClean="0">
                <a:latin typeface="+mn-lt"/>
              </a:rPr>
              <a:t>Cum </a:t>
            </a:r>
            <a:r>
              <a:rPr lang="en-US" sz="1200" dirty="0">
                <a:latin typeface="+mn-lt"/>
              </a:rPr>
              <a:t>sociis natoque penatibus et magnis dis parturient montes, nascetur ridiculus mus. Donec quam felis, ultricies nec, pellentesque eu, pretium quis, sem</a:t>
            </a:r>
          </a:p>
        </p:txBody>
      </p:sp>
      <p:sp>
        <p:nvSpPr>
          <p:cNvPr id="121" name="Text Placeholder 4"/>
          <p:cNvSpPr txBox="1">
            <a:spLocks/>
          </p:cNvSpPr>
          <p:nvPr/>
        </p:nvSpPr>
        <p:spPr>
          <a:xfrm>
            <a:off x="7167507" y="2842501"/>
            <a:ext cx="1224136" cy="747352"/>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1200" dirty="0">
                <a:latin typeface="+mn-lt"/>
              </a:rPr>
              <a:t>Lorem ipsum dolor sit </a:t>
            </a:r>
            <a:r>
              <a:rPr lang="en-US" sz="1200" dirty="0" err="1" smtClean="0">
                <a:latin typeface="+mn-lt"/>
              </a:rPr>
              <a:t>amet</a:t>
            </a:r>
            <a:r>
              <a:rPr lang="en-US" sz="1200" dirty="0" smtClean="0">
                <a:latin typeface="+mn-lt"/>
              </a:rPr>
              <a:t>. </a:t>
            </a:r>
            <a:endParaRPr lang="en-US" sz="1200" dirty="0">
              <a:latin typeface="+mn-lt"/>
            </a:endParaRPr>
          </a:p>
        </p:txBody>
      </p:sp>
      <p:sp>
        <p:nvSpPr>
          <p:cNvPr id="126" name="Freeform 460"/>
          <p:cNvSpPr>
            <a:spLocks noEditPoints="1"/>
          </p:cNvSpPr>
          <p:nvPr/>
        </p:nvSpPr>
        <p:spPr bwMode="auto">
          <a:xfrm>
            <a:off x="7452320" y="2233313"/>
            <a:ext cx="568006" cy="46314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7" name="Freeform 356"/>
          <p:cNvSpPr>
            <a:spLocks noEditPoints="1"/>
          </p:cNvSpPr>
          <p:nvPr/>
        </p:nvSpPr>
        <p:spPr bwMode="auto">
          <a:xfrm>
            <a:off x="1047902" y="2170680"/>
            <a:ext cx="535421" cy="525774"/>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矩形 11"/>
          <p:cNvSpPr/>
          <p:nvPr/>
        </p:nvSpPr>
        <p:spPr>
          <a:xfrm>
            <a:off x="1801661" y="339502"/>
            <a:ext cx="5540678" cy="797654"/>
          </a:xfrm>
          <a:prstGeom prst="rect">
            <a:avLst/>
          </a:prstGeom>
        </p:spPr>
        <p:txBody>
          <a:bodyPr wrap="square">
            <a:spAutoFit/>
          </a:bodyPr>
          <a:lstStyle/>
          <a:p>
            <a:pPr algn="ctr">
              <a:lnSpc>
                <a:spcPts val="3280"/>
              </a:lnSpc>
            </a:pPr>
            <a:r>
              <a:rPr lang="en-US" altLang="zh-CN" sz="4000" b="1" dirty="0" smtClean="0">
                <a:solidFill>
                  <a:schemeClr val="bg1"/>
                </a:solidFill>
                <a:latin typeface="Franklin Gothic Demi" panose="020B0703020102020204" pitchFamily="34" charset="0"/>
              </a:rPr>
              <a:t>Interaction </a:t>
            </a:r>
          </a:p>
          <a:p>
            <a:pPr algn="ctr">
              <a:lnSpc>
                <a:spcPts val="2200"/>
              </a:lnSpc>
            </a:pPr>
            <a:r>
              <a:rPr lang="en-US" altLang="zh-CN" sz="1600" dirty="0" err="1" smtClean="0">
                <a:latin typeface="Dotum" panose="020B0600000101010101" pitchFamily="34" charset="-127"/>
                <a:ea typeface="Dotum" panose="020B0600000101010101" pitchFamily="34" charset="-127"/>
                <a:sym typeface="+mn-lt"/>
              </a:rPr>
              <a:t>Lorem</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ipsum</a:t>
            </a:r>
            <a:r>
              <a:rPr lang="en-US" altLang="zh-CN" sz="1600" dirty="0" smtClean="0">
                <a:latin typeface="Dotum" panose="020B0600000101010101" pitchFamily="34" charset="-127"/>
                <a:ea typeface="Dotum" panose="020B0600000101010101" pitchFamily="34" charset="-127"/>
                <a:sym typeface="+mn-lt"/>
              </a:rPr>
              <a:t> dolor sit </a:t>
            </a:r>
            <a:r>
              <a:rPr lang="en-US" altLang="zh-CN" sz="1600" dirty="0" err="1" smtClean="0">
                <a:latin typeface="Dotum" panose="020B0600000101010101" pitchFamily="34" charset="-127"/>
                <a:ea typeface="Dotum" panose="020B0600000101010101" pitchFamily="34" charset="-127"/>
                <a:sym typeface="+mn-lt"/>
              </a:rPr>
              <a:t>amet</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consectetur</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elit</a:t>
            </a:r>
            <a:r>
              <a:rPr lang="en-US" altLang="zh-CN" sz="1600" dirty="0" smtClean="0">
                <a:latin typeface="Dotum" panose="020B0600000101010101" pitchFamily="34" charset="-127"/>
                <a:ea typeface="Dotum" panose="020B0600000101010101" pitchFamily="34" charset="-127"/>
                <a:sym typeface="+mn-lt"/>
              </a:rPr>
              <a:t>. </a:t>
            </a:r>
            <a:endParaRPr lang="en-US" altLang="zh-CN" sz="1600" dirty="0">
              <a:latin typeface="Dotum" panose="020B0600000101010101" pitchFamily="34" charset="-127"/>
              <a:ea typeface="Dotum" panose="020B0600000101010101" pitchFamily="34" charset="-127"/>
            </a:endParaRPr>
          </a:p>
        </p:txBody>
      </p:sp>
      <p:sp>
        <p:nvSpPr>
          <p:cNvPr id="15" name="Freeform 42"/>
          <p:cNvSpPr>
            <a:spLocks/>
          </p:cNvSpPr>
          <p:nvPr/>
        </p:nvSpPr>
        <p:spPr bwMode="auto">
          <a:xfrm>
            <a:off x="5798411" y="1923678"/>
            <a:ext cx="1082412" cy="1082412"/>
          </a:xfrm>
          <a:custGeom>
            <a:avLst/>
            <a:gdLst>
              <a:gd name="T0" fmla="*/ 42 w 42"/>
              <a:gd name="T1" fmla="*/ 1 h 42"/>
              <a:gd name="T2" fmla="*/ 42 w 42"/>
              <a:gd name="T3" fmla="*/ 40 h 42"/>
              <a:gd name="T4" fmla="*/ 40 w 42"/>
              <a:gd name="T5" fmla="*/ 41 h 42"/>
              <a:gd name="T6" fmla="*/ 21 w 42"/>
              <a:gd name="T7" fmla="*/ 22 h 42"/>
              <a:gd name="T8" fmla="*/ 21 w 42"/>
              <a:gd name="T9" fmla="*/ 21 h 42"/>
              <a:gd name="T10" fmla="*/ 21 w 42"/>
              <a:gd name="T11" fmla="*/ 40 h 42"/>
              <a:gd name="T12" fmla="*/ 20 w 42"/>
              <a:gd name="T13" fmla="*/ 41 h 42"/>
              <a:gd name="T14" fmla="*/ 1 w 42"/>
              <a:gd name="T15" fmla="*/ 22 h 42"/>
              <a:gd name="T16" fmla="*/ 1 w 42"/>
              <a:gd name="T17" fmla="*/ 19 h 42"/>
              <a:gd name="T18" fmla="*/ 20 w 42"/>
              <a:gd name="T19" fmla="*/ 0 h 42"/>
              <a:gd name="T20" fmla="*/ 21 w 42"/>
              <a:gd name="T21" fmla="*/ 1 h 42"/>
              <a:gd name="T22" fmla="*/ 21 w 42"/>
              <a:gd name="T23" fmla="*/ 20 h 42"/>
              <a:gd name="T24" fmla="*/ 21 w 42"/>
              <a:gd name="T25" fmla="*/ 19 h 42"/>
              <a:gd name="T26" fmla="*/ 40 w 42"/>
              <a:gd name="T27" fmla="*/ 0 h 42"/>
              <a:gd name="T28" fmla="*/ 42 w 42"/>
              <a:gd name="T29"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42" y="1"/>
                </a:moveTo>
                <a:cubicBezTo>
                  <a:pt x="42" y="40"/>
                  <a:pt x="42" y="40"/>
                  <a:pt x="42" y="40"/>
                </a:cubicBezTo>
                <a:cubicBezTo>
                  <a:pt x="42" y="41"/>
                  <a:pt x="41" y="42"/>
                  <a:pt x="40" y="41"/>
                </a:cubicBezTo>
                <a:cubicBezTo>
                  <a:pt x="21" y="22"/>
                  <a:pt x="21" y="22"/>
                  <a:pt x="21" y="22"/>
                </a:cubicBezTo>
                <a:cubicBezTo>
                  <a:pt x="21" y="22"/>
                  <a:pt x="21" y="22"/>
                  <a:pt x="21" y="21"/>
                </a:cubicBezTo>
                <a:cubicBezTo>
                  <a:pt x="21" y="40"/>
                  <a:pt x="21" y="40"/>
                  <a:pt x="21" y="40"/>
                </a:cubicBezTo>
                <a:cubicBezTo>
                  <a:pt x="21" y="41"/>
                  <a:pt x="20" y="42"/>
                  <a:pt x="20" y="41"/>
                </a:cubicBezTo>
                <a:cubicBezTo>
                  <a:pt x="1" y="22"/>
                  <a:pt x="1" y="22"/>
                  <a:pt x="1" y="22"/>
                </a:cubicBezTo>
                <a:cubicBezTo>
                  <a:pt x="0" y="21"/>
                  <a:pt x="0" y="20"/>
                  <a:pt x="1" y="19"/>
                </a:cubicBezTo>
                <a:cubicBezTo>
                  <a:pt x="20" y="0"/>
                  <a:pt x="20" y="0"/>
                  <a:pt x="20" y="0"/>
                </a:cubicBezTo>
                <a:cubicBezTo>
                  <a:pt x="20" y="0"/>
                  <a:pt x="21" y="0"/>
                  <a:pt x="21" y="1"/>
                </a:cubicBezTo>
                <a:cubicBezTo>
                  <a:pt x="21" y="20"/>
                  <a:pt x="21" y="20"/>
                  <a:pt x="21" y="20"/>
                </a:cubicBezTo>
                <a:cubicBezTo>
                  <a:pt x="21" y="20"/>
                  <a:pt x="21" y="20"/>
                  <a:pt x="21" y="19"/>
                </a:cubicBezTo>
                <a:cubicBezTo>
                  <a:pt x="40" y="0"/>
                  <a:pt x="40" y="0"/>
                  <a:pt x="40" y="0"/>
                </a:cubicBezTo>
                <a:cubicBezTo>
                  <a:pt x="41" y="0"/>
                  <a:pt x="42" y="0"/>
                  <a:pt x="42" y="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Oval 804"/>
          <p:cNvSpPr>
            <a:spLocks noChangeArrowheads="1"/>
          </p:cNvSpPr>
          <p:nvPr/>
        </p:nvSpPr>
        <p:spPr bwMode="auto">
          <a:xfrm>
            <a:off x="4021438" y="1933768"/>
            <a:ext cx="1062236" cy="1062232"/>
          </a:xfrm>
          <a:prstGeom prst="ellipse">
            <a:avLst/>
          </a:prstGeom>
          <a:blipFill>
            <a:blip r:embed="rId2"/>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8" name="TextBox 135"/>
          <p:cNvSpPr txBox="1"/>
          <p:nvPr/>
        </p:nvSpPr>
        <p:spPr>
          <a:xfrm>
            <a:off x="3581882" y="2030079"/>
            <a:ext cx="2383208" cy="783193"/>
          </a:xfrm>
          <a:prstGeom prst="roundRect">
            <a:avLst/>
          </a:prstGeom>
          <a:noFill/>
          <a:ln>
            <a:noFill/>
          </a:ln>
        </p:spPr>
        <p:txBody>
          <a:bodyPr wrap="square" rtlCol="0" anchor="ctr">
            <a:spAutoFit/>
          </a:bodyPr>
          <a:lstStyle/>
          <a:p>
            <a:r>
              <a:rPr lang="en-US" altLang="zh-CN" sz="4000" dirty="0" smtClean="0">
                <a:solidFill>
                  <a:schemeClr val="tx2"/>
                </a:solidFill>
              </a:rPr>
              <a:t>concept</a:t>
            </a:r>
            <a:endParaRPr lang="en-US" sz="4000" dirty="0">
              <a:solidFill>
                <a:schemeClr val="tx2"/>
              </a:solidFill>
            </a:endParaRPr>
          </a:p>
        </p:txBody>
      </p:sp>
      <p:sp>
        <p:nvSpPr>
          <p:cNvPr id="17" name="Freeform 42"/>
          <p:cNvSpPr>
            <a:spLocks/>
          </p:cNvSpPr>
          <p:nvPr/>
        </p:nvSpPr>
        <p:spPr bwMode="auto">
          <a:xfrm flipH="1">
            <a:off x="2195438" y="1923678"/>
            <a:ext cx="1082412" cy="1082412"/>
          </a:xfrm>
          <a:custGeom>
            <a:avLst/>
            <a:gdLst>
              <a:gd name="T0" fmla="*/ 42 w 42"/>
              <a:gd name="T1" fmla="*/ 1 h 42"/>
              <a:gd name="T2" fmla="*/ 42 w 42"/>
              <a:gd name="T3" fmla="*/ 40 h 42"/>
              <a:gd name="T4" fmla="*/ 40 w 42"/>
              <a:gd name="T5" fmla="*/ 41 h 42"/>
              <a:gd name="T6" fmla="*/ 21 w 42"/>
              <a:gd name="T7" fmla="*/ 22 h 42"/>
              <a:gd name="T8" fmla="*/ 21 w 42"/>
              <a:gd name="T9" fmla="*/ 21 h 42"/>
              <a:gd name="T10" fmla="*/ 21 w 42"/>
              <a:gd name="T11" fmla="*/ 40 h 42"/>
              <a:gd name="T12" fmla="*/ 20 w 42"/>
              <a:gd name="T13" fmla="*/ 41 h 42"/>
              <a:gd name="T14" fmla="*/ 1 w 42"/>
              <a:gd name="T15" fmla="*/ 22 h 42"/>
              <a:gd name="T16" fmla="*/ 1 w 42"/>
              <a:gd name="T17" fmla="*/ 19 h 42"/>
              <a:gd name="T18" fmla="*/ 20 w 42"/>
              <a:gd name="T19" fmla="*/ 0 h 42"/>
              <a:gd name="T20" fmla="*/ 21 w 42"/>
              <a:gd name="T21" fmla="*/ 1 h 42"/>
              <a:gd name="T22" fmla="*/ 21 w 42"/>
              <a:gd name="T23" fmla="*/ 20 h 42"/>
              <a:gd name="T24" fmla="*/ 21 w 42"/>
              <a:gd name="T25" fmla="*/ 19 h 42"/>
              <a:gd name="T26" fmla="*/ 40 w 42"/>
              <a:gd name="T27" fmla="*/ 0 h 42"/>
              <a:gd name="T28" fmla="*/ 42 w 42"/>
              <a:gd name="T29"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42" y="1"/>
                </a:moveTo>
                <a:cubicBezTo>
                  <a:pt x="42" y="40"/>
                  <a:pt x="42" y="40"/>
                  <a:pt x="42" y="40"/>
                </a:cubicBezTo>
                <a:cubicBezTo>
                  <a:pt x="42" y="41"/>
                  <a:pt x="41" y="42"/>
                  <a:pt x="40" y="41"/>
                </a:cubicBezTo>
                <a:cubicBezTo>
                  <a:pt x="21" y="22"/>
                  <a:pt x="21" y="22"/>
                  <a:pt x="21" y="22"/>
                </a:cubicBezTo>
                <a:cubicBezTo>
                  <a:pt x="21" y="22"/>
                  <a:pt x="21" y="22"/>
                  <a:pt x="21" y="21"/>
                </a:cubicBezTo>
                <a:cubicBezTo>
                  <a:pt x="21" y="40"/>
                  <a:pt x="21" y="40"/>
                  <a:pt x="21" y="40"/>
                </a:cubicBezTo>
                <a:cubicBezTo>
                  <a:pt x="21" y="41"/>
                  <a:pt x="20" y="42"/>
                  <a:pt x="20" y="41"/>
                </a:cubicBezTo>
                <a:cubicBezTo>
                  <a:pt x="1" y="22"/>
                  <a:pt x="1" y="22"/>
                  <a:pt x="1" y="22"/>
                </a:cubicBezTo>
                <a:cubicBezTo>
                  <a:pt x="0" y="21"/>
                  <a:pt x="0" y="20"/>
                  <a:pt x="1" y="19"/>
                </a:cubicBezTo>
                <a:cubicBezTo>
                  <a:pt x="20" y="0"/>
                  <a:pt x="20" y="0"/>
                  <a:pt x="20" y="0"/>
                </a:cubicBezTo>
                <a:cubicBezTo>
                  <a:pt x="20" y="0"/>
                  <a:pt x="21" y="0"/>
                  <a:pt x="21" y="1"/>
                </a:cubicBezTo>
                <a:cubicBezTo>
                  <a:pt x="21" y="20"/>
                  <a:pt x="21" y="20"/>
                  <a:pt x="21" y="20"/>
                </a:cubicBezTo>
                <a:cubicBezTo>
                  <a:pt x="21" y="20"/>
                  <a:pt x="21" y="20"/>
                  <a:pt x="21" y="19"/>
                </a:cubicBezTo>
                <a:cubicBezTo>
                  <a:pt x="40" y="0"/>
                  <a:pt x="40" y="0"/>
                  <a:pt x="40" y="0"/>
                </a:cubicBezTo>
                <a:cubicBezTo>
                  <a:pt x="41" y="0"/>
                  <a:pt x="42" y="0"/>
                  <a:pt x="42" y="1"/>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Text Placeholder 4"/>
          <p:cNvSpPr txBox="1">
            <a:spLocks/>
          </p:cNvSpPr>
          <p:nvPr/>
        </p:nvSpPr>
        <p:spPr>
          <a:xfrm>
            <a:off x="751524" y="2842501"/>
            <a:ext cx="1224136" cy="747352"/>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1200" dirty="0">
                <a:latin typeface="+mn-lt"/>
              </a:rPr>
              <a:t>Lorem ipsum dolor sit </a:t>
            </a:r>
            <a:r>
              <a:rPr lang="en-US" sz="1200" dirty="0" err="1" smtClean="0">
                <a:latin typeface="+mn-lt"/>
              </a:rPr>
              <a:t>amet</a:t>
            </a:r>
            <a:r>
              <a:rPr lang="en-US" sz="1200" dirty="0" smtClean="0">
                <a:latin typeface="+mn-lt"/>
              </a:rPr>
              <a:t>. </a:t>
            </a:r>
            <a:endParaRPr lang="en-US" sz="1200" dirty="0">
              <a:latin typeface="+mn-lt"/>
            </a:endParaRPr>
          </a:p>
        </p:txBody>
      </p:sp>
    </p:spTree>
    <p:extLst>
      <p:ext uri="{BB962C8B-B14F-4D97-AF65-F5344CB8AC3E}">
        <p14:creationId xmlns:p14="http://schemas.microsoft.com/office/powerpoint/2010/main" val="26830621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136" name="矩形 135"/>
          <p:cNvSpPr/>
          <p:nvPr/>
        </p:nvSpPr>
        <p:spPr>
          <a:xfrm rot="16200000" flipH="1">
            <a:off x="2776844" y="-2776844"/>
            <a:ext cx="3590312" cy="9144000"/>
          </a:xfrm>
          <a:prstGeom prst="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30" name="矩形 29"/>
          <p:cNvSpPr/>
          <p:nvPr/>
        </p:nvSpPr>
        <p:spPr>
          <a:xfrm>
            <a:off x="1801661" y="339502"/>
            <a:ext cx="5540678" cy="797654"/>
          </a:xfrm>
          <a:prstGeom prst="rect">
            <a:avLst/>
          </a:prstGeom>
        </p:spPr>
        <p:txBody>
          <a:bodyPr wrap="square">
            <a:spAutoFit/>
          </a:bodyPr>
          <a:lstStyle/>
          <a:p>
            <a:pPr algn="ctr">
              <a:lnSpc>
                <a:spcPts val="3280"/>
              </a:lnSpc>
            </a:pPr>
            <a:r>
              <a:rPr lang="en-US" altLang="zh-CN" sz="4000" b="1" dirty="0" smtClean="0">
                <a:solidFill>
                  <a:schemeClr val="bg2"/>
                </a:solidFill>
                <a:latin typeface="Franklin Gothic Demi" panose="020B0703020102020204" pitchFamily="34" charset="0"/>
              </a:rPr>
              <a:t>Cluster Sample</a:t>
            </a:r>
          </a:p>
          <a:p>
            <a:pPr algn="ctr">
              <a:lnSpc>
                <a:spcPts val="2200"/>
              </a:lnSpc>
            </a:pPr>
            <a:r>
              <a:rPr lang="en-US" altLang="zh-CN" sz="1600" dirty="0" err="1" smtClean="0">
                <a:solidFill>
                  <a:schemeClr val="bg2"/>
                </a:solidFill>
                <a:latin typeface="Dotum" panose="020B0600000101010101" pitchFamily="34" charset="-127"/>
                <a:ea typeface="Dotum" panose="020B0600000101010101" pitchFamily="34" charset="-127"/>
                <a:sym typeface="+mn-lt"/>
              </a:rPr>
              <a:t>Lorem</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ipsum</a:t>
            </a:r>
            <a:r>
              <a:rPr lang="en-US" altLang="zh-CN" sz="1600" dirty="0" smtClean="0">
                <a:solidFill>
                  <a:schemeClr val="bg2"/>
                </a:solidFill>
                <a:latin typeface="Dotum" panose="020B0600000101010101" pitchFamily="34" charset="-127"/>
                <a:ea typeface="Dotum" panose="020B0600000101010101" pitchFamily="34" charset="-127"/>
                <a:sym typeface="+mn-lt"/>
              </a:rPr>
              <a:t> dolor sit </a:t>
            </a:r>
            <a:r>
              <a:rPr lang="en-US" altLang="zh-CN" sz="1600" dirty="0" err="1" smtClean="0">
                <a:solidFill>
                  <a:schemeClr val="bg2"/>
                </a:solidFill>
                <a:latin typeface="Dotum" panose="020B0600000101010101" pitchFamily="34" charset="-127"/>
                <a:ea typeface="Dotum" panose="020B0600000101010101" pitchFamily="34" charset="-127"/>
                <a:sym typeface="+mn-lt"/>
              </a:rPr>
              <a:t>amet</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consectetur</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elit</a:t>
            </a:r>
            <a:r>
              <a:rPr lang="en-US" altLang="zh-CN" sz="1600" dirty="0" smtClean="0">
                <a:solidFill>
                  <a:schemeClr val="bg2"/>
                </a:solidFill>
                <a:latin typeface="Dotum" panose="020B0600000101010101" pitchFamily="34" charset="-127"/>
                <a:ea typeface="Dotum" panose="020B0600000101010101" pitchFamily="34" charset="-127"/>
                <a:sym typeface="+mn-lt"/>
              </a:rPr>
              <a:t>. </a:t>
            </a:r>
            <a:endParaRPr lang="en-US" altLang="zh-CN" sz="1600" dirty="0">
              <a:solidFill>
                <a:schemeClr val="bg2"/>
              </a:solidFill>
              <a:latin typeface="Dotum" panose="020B0600000101010101" pitchFamily="34" charset="-127"/>
              <a:ea typeface="Dotum" panose="020B0600000101010101" pitchFamily="34" charset="-127"/>
            </a:endParaRPr>
          </a:p>
        </p:txBody>
      </p:sp>
      <p:grpSp>
        <p:nvGrpSpPr>
          <p:cNvPr id="8" name="组合 7"/>
          <p:cNvGrpSpPr/>
          <p:nvPr/>
        </p:nvGrpSpPr>
        <p:grpSpPr>
          <a:xfrm>
            <a:off x="683568" y="3823167"/>
            <a:ext cx="1872209" cy="1124847"/>
            <a:chOff x="1551938" y="3831089"/>
            <a:chExt cx="1872209" cy="1124847"/>
          </a:xfrm>
        </p:grpSpPr>
        <p:sp>
          <p:nvSpPr>
            <p:cNvPr id="29" name="Content Placeholder 2"/>
            <p:cNvSpPr txBox="1">
              <a:spLocks/>
            </p:cNvSpPr>
            <p:nvPr/>
          </p:nvSpPr>
          <p:spPr>
            <a:xfrm>
              <a:off x="1907705" y="3831089"/>
              <a:ext cx="1516442"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2"/>
                  </a:solidFill>
                  <a:cs typeface="+mn-ea"/>
                  <a:sym typeface="+mn-lt"/>
                </a:rPr>
                <a:t>Craft </a:t>
              </a:r>
              <a:endParaRPr lang="en-US" sz="1800" b="1" dirty="0" smtClean="0">
                <a:solidFill>
                  <a:schemeClr val="tx2"/>
                </a:solidFill>
                <a:cs typeface="+mn-ea"/>
                <a:sym typeface="+mn-lt"/>
              </a:endParaRPr>
            </a:p>
            <a:p>
              <a:pPr marL="0" indent="0">
                <a:buFont typeface="Arial" pitchFamily="34" charset="0"/>
                <a:buNone/>
              </a:pPr>
              <a:r>
                <a:rPr lang="en-US" sz="1200" dirty="0" smtClean="0">
                  <a:solidFill>
                    <a:schemeClr val="tx2"/>
                  </a:solidFill>
                  <a:cs typeface="+mn-ea"/>
                  <a:sym typeface="+mn-lt"/>
                </a:rPr>
                <a:t>Lorem ipsum dolor sit amet, </a:t>
              </a:r>
              <a:r>
                <a:rPr lang="en-US" sz="1200" dirty="0" err="1" smtClean="0">
                  <a:solidFill>
                    <a:schemeClr val="tx2"/>
                  </a:solidFill>
                  <a:cs typeface="+mn-ea"/>
                  <a:sym typeface="+mn-lt"/>
                </a:rPr>
                <a:t>adipiscing</a:t>
              </a:r>
              <a:r>
                <a:rPr lang="en-US" sz="1200" dirty="0" smtClean="0">
                  <a:solidFill>
                    <a:schemeClr val="tx2"/>
                  </a:solidFill>
                  <a:cs typeface="+mn-ea"/>
                  <a:sym typeface="+mn-lt"/>
                </a:rPr>
                <a:t>.</a:t>
              </a:r>
              <a:endParaRPr lang="en-US" sz="1200" dirty="0">
                <a:solidFill>
                  <a:schemeClr val="tx2"/>
                </a:solidFill>
                <a:cs typeface="+mn-ea"/>
                <a:sym typeface="+mn-lt"/>
              </a:endParaRPr>
            </a:p>
          </p:txBody>
        </p:sp>
        <p:sp>
          <p:nvSpPr>
            <p:cNvPr id="54" name="Oval 318"/>
            <p:cNvSpPr>
              <a:spLocks noChangeArrowheads="1"/>
            </p:cNvSpPr>
            <p:nvPr/>
          </p:nvSpPr>
          <p:spPr bwMode="auto">
            <a:xfrm>
              <a:off x="1551938" y="3885895"/>
              <a:ext cx="288206" cy="288206"/>
            </a:xfrm>
            <a:prstGeom prst="ellipse">
              <a:avLst/>
            </a:prstGeom>
            <a:blipFill>
              <a:blip r:embed="rId2"/>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 name="组合 6"/>
          <p:cNvGrpSpPr/>
          <p:nvPr/>
        </p:nvGrpSpPr>
        <p:grpSpPr>
          <a:xfrm>
            <a:off x="3577527" y="1541333"/>
            <a:ext cx="1988946" cy="1656310"/>
            <a:chOff x="3707904" y="1722257"/>
            <a:chExt cx="1700914" cy="1416449"/>
          </a:xfrm>
        </p:grpSpPr>
        <p:grpSp>
          <p:nvGrpSpPr>
            <p:cNvPr id="116" name="组合 115"/>
            <p:cNvGrpSpPr/>
            <p:nvPr/>
          </p:nvGrpSpPr>
          <p:grpSpPr>
            <a:xfrm>
              <a:off x="4624018" y="1722257"/>
              <a:ext cx="784800" cy="648000"/>
              <a:chOff x="6820668" y="1775888"/>
              <a:chExt cx="784800" cy="648000"/>
            </a:xfrm>
          </p:grpSpPr>
          <p:sp>
            <p:nvSpPr>
              <p:cNvPr id="117" name="Rectangle 20"/>
              <p:cNvSpPr/>
              <p:nvPr/>
            </p:nvSpPr>
            <p:spPr>
              <a:xfrm flipH="1">
                <a:off x="6820668" y="1775888"/>
                <a:ext cx="784800" cy="64800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18" name="Freeform 324"/>
              <p:cNvSpPr>
                <a:spLocks/>
              </p:cNvSpPr>
              <p:nvPr/>
            </p:nvSpPr>
            <p:spPr bwMode="auto">
              <a:xfrm>
                <a:off x="7020272" y="1898678"/>
                <a:ext cx="388866" cy="393235"/>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19" name="组合 118"/>
            <p:cNvGrpSpPr/>
            <p:nvPr/>
          </p:nvGrpSpPr>
          <p:grpSpPr>
            <a:xfrm>
              <a:off x="3718563" y="1722406"/>
              <a:ext cx="785640" cy="647082"/>
              <a:chOff x="634999" y="1743899"/>
              <a:chExt cx="785640" cy="647082"/>
            </a:xfrm>
          </p:grpSpPr>
          <p:sp>
            <p:nvSpPr>
              <p:cNvPr id="120" name="Freeform 401"/>
              <p:cNvSpPr>
                <a:spLocks/>
              </p:cNvSpPr>
              <p:nvPr/>
            </p:nvSpPr>
            <p:spPr bwMode="auto">
              <a:xfrm>
                <a:off x="634999" y="1743899"/>
                <a:ext cx="785640" cy="647082"/>
              </a:xfrm>
              <a:custGeom>
                <a:avLst/>
                <a:gdLst>
                  <a:gd name="T0" fmla="*/ 41 w 41"/>
                  <a:gd name="T1" fmla="*/ 34 h 41"/>
                  <a:gd name="T2" fmla="*/ 34 w 41"/>
                  <a:gd name="T3" fmla="*/ 41 h 41"/>
                  <a:gd name="T4" fmla="*/ 8 w 41"/>
                  <a:gd name="T5" fmla="*/ 41 h 41"/>
                  <a:gd name="T6" fmla="*/ 0 w 41"/>
                  <a:gd name="T7" fmla="*/ 34 h 41"/>
                  <a:gd name="T8" fmla="*/ 0 w 41"/>
                  <a:gd name="T9" fmla="*/ 8 h 41"/>
                  <a:gd name="T10" fmla="*/ 8 w 41"/>
                  <a:gd name="T11" fmla="*/ 0 h 41"/>
                  <a:gd name="T12" fmla="*/ 34 w 41"/>
                  <a:gd name="T13" fmla="*/ 0 h 41"/>
                  <a:gd name="T14" fmla="*/ 41 w 41"/>
                  <a:gd name="T15" fmla="*/ 8 h 41"/>
                  <a:gd name="T16" fmla="*/ 41 w 41"/>
                  <a:gd name="T17"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1">
                    <a:moveTo>
                      <a:pt x="41" y="34"/>
                    </a:moveTo>
                    <a:cubicBezTo>
                      <a:pt x="41"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1" y="4"/>
                      <a:pt x="41" y="8"/>
                    </a:cubicBezTo>
                    <a:lnTo>
                      <a:pt x="41" y="34"/>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1" name="Freeform 64"/>
              <p:cNvSpPr>
                <a:spLocks noEditPoints="1"/>
              </p:cNvSpPr>
              <p:nvPr/>
            </p:nvSpPr>
            <p:spPr bwMode="auto">
              <a:xfrm>
                <a:off x="804987" y="1845159"/>
                <a:ext cx="445664" cy="436926"/>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22" name="组合 121"/>
            <p:cNvGrpSpPr/>
            <p:nvPr/>
          </p:nvGrpSpPr>
          <p:grpSpPr>
            <a:xfrm>
              <a:off x="3707904" y="2490706"/>
              <a:ext cx="784800" cy="648000"/>
              <a:chOff x="4693286" y="1743899"/>
              <a:chExt cx="784800" cy="648000"/>
            </a:xfrm>
          </p:grpSpPr>
          <p:sp>
            <p:nvSpPr>
              <p:cNvPr id="123" name="Rectangle 20"/>
              <p:cNvSpPr/>
              <p:nvPr/>
            </p:nvSpPr>
            <p:spPr>
              <a:xfrm flipH="1">
                <a:off x="4693286" y="1743899"/>
                <a:ext cx="784800" cy="64800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24" name="Freeform 74"/>
              <p:cNvSpPr>
                <a:spLocks noChangeAspect="1" noEditPoints="1"/>
              </p:cNvSpPr>
              <p:nvPr/>
            </p:nvSpPr>
            <p:spPr bwMode="auto">
              <a:xfrm>
                <a:off x="4859649" y="1867346"/>
                <a:ext cx="468000" cy="375145"/>
              </a:xfrm>
              <a:custGeom>
                <a:avLst/>
                <a:gdLst>
                  <a:gd name="T0" fmla="*/ 53 w 53"/>
                  <a:gd name="T1" fmla="*/ 24 h 43"/>
                  <a:gd name="T2" fmla="*/ 53 w 53"/>
                  <a:gd name="T3" fmla="*/ 34 h 43"/>
                  <a:gd name="T4" fmla="*/ 52 w 53"/>
                  <a:gd name="T5" fmla="*/ 35 h 43"/>
                  <a:gd name="T6" fmla="*/ 49 w 53"/>
                  <a:gd name="T7" fmla="*/ 35 h 43"/>
                  <a:gd name="T8" fmla="*/ 49 w 53"/>
                  <a:gd name="T9" fmla="*/ 38 h 43"/>
                  <a:gd name="T10" fmla="*/ 44 w 53"/>
                  <a:gd name="T11" fmla="*/ 43 h 43"/>
                  <a:gd name="T12" fmla="*/ 38 w 53"/>
                  <a:gd name="T13" fmla="*/ 38 h 43"/>
                  <a:gd name="T14" fmla="*/ 38 w 53"/>
                  <a:gd name="T15" fmla="*/ 35 h 43"/>
                  <a:gd name="T16" fmla="*/ 13 w 53"/>
                  <a:gd name="T17" fmla="*/ 35 h 43"/>
                  <a:gd name="T18" fmla="*/ 13 w 53"/>
                  <a:gd name="T19" fmla="*/ 38 h 43"/>
                  <a:gd name="T20" fmla="*/ 8 w 53"/>
                  <a:gd name="T21" fmla="*/ 43 h 43"/>
                  <a:gd name="T22" fmla="*/ 3 w 53"/>
                  <a:gd name="T23" fmla="*/ 38 h 43"/>
                  <a:gd name="T24" fmla="*/ 3 w 53"/>
                  <a:gd name="T25" fmla="*/ 35 h 43"/>
                  <a:gd name="T26" fmla="*/ 1 w 53"/>
                  <a:gd name="T27" fmla="*/ 35 h 43"/>
                  <a:gd name="T28" fmla="*/ 0 w 53"/>
                  <a:gd name="T29" fmla="*/ 34 h 43"/>
                  <a:gd name="T30" fmla="*/ 0 w 53"/>
                  <a:gd name="T31" fmla="*/ 24 h 43"/>
                  <a:gd name="T32" fmla="*/ 6 w 53"/>
                  <a:gd name="T33" fmla="*/ 18 h 43"/>
                  <a:gd name="T34" fmla="*/ 7 w 53"/>
                  <a:gd name="T35" fmla="*/ 18 h 43"/>
                  <a:gd name="T36" fmla="*/ 9 w 53"/>
                  <a:gd name="T37" fmla="*/ 6 h 43"/>
                  <a:gd name="T38" fmla="*/ 17 w 53"/>
                  <a:gd name="T39" fmla="*/ 0 h 43"/>
                  <a:gd name="T40" fmla="*/ 36 w 53"/>
                  <a:gd name="T41" fmla="*/ 0 h 43"/>
                  <a:gd name="T42" fmla="*/ 43 w 53"/>
                  <a:gd name="T43" fmla="*/ 6 h 43"/>
                  <a:gd name="T44" fmla="*/ 46 w 53"/>
                  <a:gd name="T45" fmla="*/ 18 h 43"/>
                  <a:gd name="T46" fmla="*/ 47 w 53"/>
                  <a:gd name="T47" fmla="*/ 18 h 43"/>
                  <a:gd name="T48" fmla="*/ 53 w 53"/>
                  <a:gd name="T49" fmla="*/ 24 h 43"/>
                  <a:gd name="T50" fmla="*/ 13 w 53"/>
                  <a:gd name="T51" fmla="*/ 26 h 43"/>
                  <a:gd name="T52" fmla="*/ 8 w 53"/>
                  <a:gd name="T53" fmla="*/ 22 h 43"/>
                  <a:gd name="T54" fmla="*/ 4 w 53"/>
                  <a:gd name="T55" fmla="*/ 26 h 43"/>
                  <a:gd name="T56" fmla="*/ 8 w 53"/>
                  <a:gd name="T57" fmla="*/ 30 h 43"/>
                  <a:gd name="T58" fmla="*/ 13 w 53"/>
                  <a:gd name="T59" fmla="*/ 26 h 43"/>
                  <a:gd name="T60" fmla="*/ 39 w 53"/>
                  <a:gd name="T61" fmla="*/ 18 h 43"/>
                  <a:gd name="T62" fmla="*/ 37 w 53"/>
                  <a:gd name="T63" fmla="*/ 8 h 43"/>
                  <a:gd name="T64" fmla="*/ 36 w 53"/>
                  <a:gd name="T65" fmla="*/ 7 h 43"/>
                  <a:gd name="T66" fmla="*/ 17 w 53"/>
                  <a:gd name="T67" fmla="*/ 7 h 43"/>
                  <a:gd name="T68" fmla="*/ 16 w 53"/>
                  <a:gd name="T69" fmla="*/ 8 h 43"/>
                  <a:gd name="T70" fmla="*/ 14 w 53"/>
                  <a:gd name="T71" fmla="*/ 18 h 43"/>
                  <a:gd name="T72" fmla="*/ 39 w 53"/>
                  <a:gd name="T73" fmla="*/ 18 h 43"/>
                  <a:gd name="T74" fmla="*/ 48 w 53"/>
                  <a:gd name="T75" fmla="*/ 26 h 43"/>
                  <a:gd name="T76" fmla="*/ 44 w 53"/>
                  <a:gd name="T77" fmla="*/ 22 h 43"/>
                  <a:gd name="T78" fmla="*/ 39 w 53"/>
                  <a:gd name="T79" fmla="*/ 26 h 43"/>
                  <a:gd name="T80" fmla="*/ 44 w 53"/>
                  <a:gd name="T81" fmla="*/ 30 h 43"/>
                  <a:gd name="T82" fmla="*/ 48 w 53"/>
                  <a:gd name="T83"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43">
                    <a:moveTo>
                      <a:pt x="53" y="24"/>
                    </a:moveTo>
                    <a:cubicBezTo>
                      <a:pt x="53" y="34"/>
                      <a:pt x="53" y="34"/>
                      <a:pt x="53" y="34"/>
                    </a:cubicBezTo>
                    <a:cubicBezTo>
                      <a:pt x="53" y="34"/>
                      <a:pt x="53" y="35"/>
                      <a:pt x="52" y="35"/>
                    </a:cubicBezTo>
                    <a:cubicBezTo>
                      <a:pt x="49" y="35"/>
                      <a:pt x="49" y="35"/>
                      <a:pt x="49" y="35"/>
                    </a:cubicBezTo>
                    <a:cubicBezTo>
                      <a:pt x="49" y="38"/>
                      <a:pt x="49" y="38"/>
                      <a:pt x="49" y="38"/>
                    </a:cubicBezTo>
                    <a:cubicBezTo>
                      <a:pt x="49" y="41"/>
                      <a:pt x="46" y="43"/>
                      <a:pt x="44" y="43"/>
                    </a:cubicBezTo>
                    <a:cubicBezTo>
                      <a:pt x="41" y="43"/>
                      <a:pt x="38" y="41"/>
                      <a:pt x="38" y="38"/>
                    </a:cubicBezTo>
                    <a:cubicBezTo>
                      <a:pt x="38" y="35"/>
                      <a:pt x="38" y="35"/>
                      <a:pt x="38" y="35"/>
                    </a:cubicBezTo>
                    <a:cubicBezTo>
                      <a:pt x="13" y="35"/>
                      <a:pt x="13" y="35"/>
                      <a:pt x="13" y="35"/>
                    </a:cubicBezTo>
                    <a:cubicBezTo>
                      <a:pt x="13" y="38"/>
                      <a:pt x="13" y="38"/>
                      <a:pt x="13" y="38"/>
                    </a:cubicBezTo>
                    <a:cubicBezTo>
                      <a:pt x="13" y="41"/>
                      <a:pt x="11" y="43"/>
                      <a:pt x="8" y="43"/>
                    </a:cubicBezTo>
                    <a:cubicBezTo>
                      <a:pt x="6" y="43"/>
                      <a:pt x="3" y="41"/>
                      <a:pt x="3" y="38"/>
                    </a:cubicBezTo>
                    <a:cubicBezTo>
                      <a:pt x="3" y="35"/>
                      <a:pt x="3" y="35"/>
                      <a:pt x="3" y="35"/>
                    </a:cubicBezTo>
                    <a:cubicBezTo>
                      <a:pt x="1" y="35"/>
                      <a:pt x="1" y="35"/>
                      <a:pt x="1" y="35"/>
                    </a:cubicBezTo>
                    <a:cubicBezTo>
                      <a:pt x="0" y="35"/>
                      <a:pt x="0" y="34"/>
                      <a:pt x="0" y="34"/>
                    </a:cubicBezTo>
                    <a:cubicBezTo>
                      <a:pt x="0" y="24"/>
                      <a:pt x="0" y="24"/>
                      <a:pt x="0" y="24"/>
                    </a:cubicBezTo>
                    <a:cubicBezTo>
                      <a:pt x="0" y="20"/>
                      <a:pt x="2" y="18"/>
                      <a:pt x="6" y="18"/>
                    </a:cubicBezTo>
                    <a:cubicBezTo>
                      <a:pt x="7" y="18"/>
                      <a:pt x="7" y="18"/>
                      <a:pt x="7" y="18"/>
                    </a:cubicBezTo>
                    <a:cubicBezTo>
                      <a:pt x="9" y="6"/>
                      <a:pt x="9" y="6"/>
                      <a:pt x="9" y="6"/>
                    </a:cubicBezTo>
                    <a:cubicBezTo>
                      <a:pt x="10" y="3"/>
                      <a:pt x="13" y="0"/>
                      <a:pt x="17" y="0"/>
                    </a:cubicBezTo>
                    <a:cubicBezTo>
                      <a:pt x="36" y="0"/>
                      <a:pt x="36" y="0"/>
                      <a:pt x="36" y="0"/>
                    </a:cubicBezTo>
                    <a:cubicBezTo>
                      <a:pt x="39" y="0"/>
                      <a:pt x="43" y="3"/>
                      <a:pt x="43" y="6"/>
                    </a:cubicBezTo>
                    <a:cubicBezTo>
                      <a:pt x="46" y="18"/>
                      <a:pt x="46" y="18"/>
                      <a:pt x="46" y="18"/>
                    </a:cubicBezTo>
                    <a:cubicBezTo>
                      <a:pt x="47" y="18"/>
                      <a:pt x="47" y="18"/>
                      <a:pt x="47" y="18"/>
                    </a:cubicBezTo>
                    <a:cubicBezTo>
                      <a:pt x="50" y="18"/>
                      <a:pt x="53" y="20"/>
                      <a:pt x="53" y="24"/>
                    </a:cubicBezTo>
                    <a:close/>
                    <a:moveTo>
                      <a:pt x="13" y="26"/>
                    </a:moveTo>
                    <a:cubicBezTo>
                      <a:pt x="13" y="24"/>
                      <a:pt x="11" y="22"/>
                      <a:pt x="8" y="22"/>
                    </a:cubicBezTo>
                    <a:cubicBezTo>
                      <a:pt x="6" y="22"/>
                      <a:pt x="4" y="24"/>
                      <a:pt x="4" y="26"/>
                    </a:cubicBezTo>
                    <a:cubicBezTo>
                      <a:pt x="4" y="29"/>
                      <a:pt x="6" y="30"/>
                      <a:pt x="8" y="30"/>
                    </a:cubicBezTo>
                    <a:cubicBezTo>
                      <a:pt x="11" y="30"/>
                      <a:pt x="13" y="29"/>
                      <a:pt x="13" y="26"/>
                    </a:cubicBezTo>
                    <a:close/>
                    <a:moveTo>
                      <a:pt x="39" y="18"/>
                    </a:moveTo>
                    <a:cubicBezTo>
                      <a:pt x="37" y="8"/>
                      <a:pt x="37" y="8"/>
                      <a:pt x="37" y="8"/>
                    </a:cubicBezTo>
                    <a:cubicBezTo>
                      <a:pt x="37" y="8"/>
                      <a:pt x="36" y="7"/>
                      <a:pt x="36" y="7"/>
                    </a:cubicBezTo>
                    <a:cubicBezTo>
                      <a:pt x="17" y="7"/>
                      <a:pt x="17" y="7"/>
                      <a:pt x="17" y="7"/>
                    </a:cubicBezTo>
                    <a:cubicBezTo>
                      <a:pt x="17" y="7"/>
                      <a:pt x="16" y="8"/>
                      <a:pt x="16" y="8"/>
                    </a:cubicBezTo>
                    <a:cubicBezTo>
                      <a:pt x="14" y="18"/>
                      <a:pt x="14" y="18"/>
                      <a:pt x="14" y="18"/>
                    </a:cubicBezTo>
                    <a:lnTo>
                      <a:pt x="39" y="18"/>
                    </a:lnTo>
                    <a:close/>
                    <a:moveTo>
                      <a:pt x="48" y="26"/>
                    </a:moveTo>
                    <a:cubicBezTo>
                      <a:pt x="48" y="24"/>
                      <a:pt x="46" y="22"/>
                      <a:pt x="44" y="22"/>
                    </a:cubicBezTo>
                    <a:cubicBezTo>
                      <a:pt x="41" y="22"/>
                      <a:pt x="39" y="24"/>
                      <a:pt x="39" y="26"/>
                    </a:cubicBezTo>
                    <a:cubicBezTo>
                      <a:pt x="39" y="29"/>
                      <a:pt x="41" y="30"/>
                      <a:pt x="44" y="30"/>
                    </a:cubicBezTo>
                    <a:cubicBezTo>
                      <a:pt x="46" y="30"/>
                      <a:pt x="48" y="29"/>
                      <a:pt x="48" y="2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25" name="组合 124"/>
            <p:cNvGrpSpPr/>
            <p:nvPr/>
          </p:nvGrpSpPr>
          <p:grpSpPr>
            <a:xfrm>
              <a:off x="4610883" y="2490706"/>
              <a:ext cx="784800" cy="648000"/>
              <a:chOff x="7703945" y="3874527"/>
              <a:chExt cx="784800" cy="648000"/>
            </a:xfrm>
          </p:grpSpPr>
          <p:sp>
            <p:nvSpPr>
              <p:cNvPr id="126" name="Rectangle 20"/>
              <p:cNvSpPr/>
              <p:nvPr/>
            </p:nvSpPr>
            <p:spPr>
              <a:xfrm flipH="1">
                <a:off x="7703945" y="3874527"/>
                <a:ext cx="784800" cy="64800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27" name="Freeform 217"/>
              <p:cNvSpPr>
                <a:spLocks noChangeAspect="1" noEditPoints="1"/>
              </p:cNvSpPr>
              <p:nvPr/>
            </p:nvSpPr>
            <p:spPr bwMode="auto">
              <a:xfrm>
                <a:off x="7869094" y="3964527"/>
                <a:ext cx="454501" cy="468000"/>
              </a:xfrm>
              <a:custGeom>
                <a:avLst/>
                <a:gdLst>
                  <a:gd name="T0" fmla="*/ 26 w 43"/>
                  <a:gd name="T1" fmla="*/ 29 h 44"/>
                  <a:gd name="T2" fmla="*/ 41 w 43"/>
                  <a:gd name="T3" fmla="*/ 3 h 44"/>
                  <a:gd name="T4" fmla="*/ 41 w 43"/>
                  <a:gd name="T5" fmla="*/ 2 h 44"/>
                  <a:gd name="T6" fmla="*/ 40 w 43"/>
                  <a:gd name="T7" fmla="*/ 2 h 44"/>
                  <a:gd name="T8" fmla="*/ 15 w 43"/>
                  <a:gd name="T9" fmla="*/ 17 h 44"/>
                  <a:gd name="T10" fmla="*/ 1 w 43"/>
                  <a:gd name="T11" fmla="*/ 29 h 44"/>
                  <a:gd name="T12" fmla="*/ 3 w 43"/>
                  <a:gd name="T13" fmla="*/ 31 h 44"/>
                  <a:gd name="T14" fmla="*/ 8 w 43"/>
                  <a:gd name="T15" fmla="*/ 30 h 44"/>
                  <a:gd name="T16" fmla="*/ 14 w 43"/>
                  <a:gd name="T17" fmla="*/ 36 h 44"/>
                  <a:gd name="T18" fmla="*/ 13 w 43"/>
                  <a:gd name="T19" fmla="*/ 41 h 44"/>
                  <a:gd name="T20" fmla="*/ 15 w 43"/>
                  <a:gd name="T21" fmla="*/ 43 h 44"/>
                  <a:gd name="T22" fmla="*/ 26 w 43"/>
                  <a:gd name="T23" fmla="*/ 29 h 44"/>
                  <a:gd name="T24" fmla="*/ 29 w 43"/>
                  <a:gd name="T25" fmla="*/ 15 h 44"/>
                  <a:gd name="T26" fmla="*/ 29 w 43"/>
                  <a:gd name="T27" fmla="*/ 10 h 44"/>
                  <a:gd name="T28" fmla="*/ 34 w 43"/>
                  <a:gd name="T29" fmla="*/ 10 h 44"/>
                  <a:gd name="T30" fmla="*/ 34 w 43"/>
                  <a:gd name="T31" fmla="*/ 15 h 44"/>
                  <a:gd name="T32" fmla="*/ 29 w 43"/>
                  <a:gd name="T33"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4">
                    <a:moveTo>
                      <a:pt x="26" y="29"/>
                    </a:moveTo>
                    <a:cubicBezTo>
                      <a:pt x="26" y="29"/>
                      <a:pt x="43" y="17"/>
                      <a:pt x="41" y="3"/>
                    </a:cubicBezTo>
                    <a:cubicBezTo>
                      <a:pt x="41" y="3"/>
                      <a:pt x="41" y="3"/>
                      <a:pt x="41" y="2"/>
                    </a:cubicBezTo>
                    <a:cubicBezTo>
                      <a:pt x="41" y="2"/>
                      <a:pt x="41" y="2"/>
                      <a:pt x="40" y="2"/>
                    </a:cubicBezTo>
                    <a:cubicBezTo>
                      <a:pt x="27" y="0"/>
                      <a:pt x="15" y="17"/>
                      <a:pt x="15" y="17"/>
                    </a:cubicBezTo>
                    <a:cubicBezTo>
                      <a:pt x="5" y="16"/>
                      <a:pt x="6" y="18"/>
                      <a:pt x="1" y="29"/>
                    </a:cubicBezTo>
                    <a:cubicBezTo>
                      <a:pt x="0" y="31"/>
                      <a:pt x="2" y="32"/>
                      <a:pt x="3" y="31"/>
                    </a:cubicBezTo>
                    <a:cubicBezTo>
                      <a:pt x="5" y="31"/>
                      <a:pt x="8" y="30"/>
                      <a:pt x="8" y="30"/>
                    </a:cubicBezTo>
                    <a:cubicBezTo>
                      <a:pt x="14" y="36"/>
                      <a:pt x="14" y="36"/>
                      <a:pt x="14" y="36"/>
                    </a:cubicBezTo>
                    <a:cubicBezTo>
                      <a:pt x="14" y="36"/>
                      <a:pt x="13" y="39"/>
                      <a:pt x="13" y="41"/>
                    </a:cubicBezTo>
                    <a:cubicBezTo>
                      <a:pt x="12" y="42"/>
                      <a:pt x="13" y="44"/>
                      <a:pt x="15" y="43"/>
                    </a:cubicBezTo>
                    <a:cubicBezTo>
                      <a:pt x="26" y="38"/>
                      <a:pt x="28" y="39"/>
                      <a:pt x="26" y="29"/>
                    </a:cubicBezTo>
                    <a:close/>
                    <a:moveTo>
                      <a:pt x="29" y="15"/>
                    </a:moveTo>
                    <a:cubicBezTo>
                      <a:pt x="27" y="13"/>
                      <a:pt x="27" y="11"/>
                      <a:pt x="29" y="10"/>
                    </a:cubicBezTo>
                    <a:cubicBezTo>
                      <a:pt x="30" y="8"/>
                      <a:pt x="32" y="8"/>
                      <a:pt x="34" y="10"/>
                    </a:cubicBezTo>
                    <a:cubicBezTo>
                      <a:pt x="35" y="11"/>
                      <a:pt x="35" y="13"/>
                      <a:pt x="34" y="15"/>
                    </a:cubicBezTo>
                    <a:cubicBezTo>
                      <a:pt x="32" y="16"/>
                      <a:pt x="30" y="16"/>
                      <a:pt x="29" y="15"/>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9" name="组合 8"/>
          <p:cNvGrpSpPr/>
          <p:nvPr/>
        </p:nvGrpSpPr>
        <p:grpSpPr>
          <a:xfrm>
            <a:off x="2731009" y="3823167"/>
            <a:ext cx="1881783" cy="1124847"/>
            <a:chOff x="3733086" y="3805922"/>
            <a:chExt cx="1881783" cy="1124847"/>
          </a:xfrm>
        </p:grpSpPr>
        <p:sp>
          <p:nvSpPr>
            <p:cNvPr id="129" name="Content Placeholder 2"/>
            <p:cNvSpPr txBox="1">
              <a:spLocks/>
            </p:cNvSpPr>
            <p:nvPr/>
          </p:nvSpPr>
          <p:spPr>
            <a:xfrm>
              <a:off x="4088853" y="3805922"/>
              <a:ext cx="1526016"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2"/>
                  </a:solidFill>
                  <a:cs typeface="+mn-ea"/>
                  <a:sym typeface="+mn-lt"/>
                </a:rPr>
                <a:t>Plane </a:t>
              </a:r>
              <a:endParaRPr lang="en-US" sz="1800" b="1" dirty="0" smtClean="0">
                <a:solidFill>
                  <a:schemeClr val="tx2"/>
                </a:solidFill>
                <a:cs typeface="+mn-ea"/>
                <a:sym typeface="+mn-lt"/>
              </a:endParaRPr>
            </a:p>
            <a:p>
              <a:pPr marL="0" indent="0">
                <a:buFont typeface="Arial" pitchFamily="34" charset="0"/>
                <a:buNone/>
              </a:pPr>
              <a:r>
                <a:rPr lang="en-US" sz="1200" dirty="0" smtClean="0">
                  <a:solidFill>
                    <a:schemeClr val="tx2"/>
                  </a:solidFill>
                  <a:cs typeface="+mn-ea"/>
                  <a:sym typeface="+mn-lt"/>
                </a:rPr>
                <a:t>Lorem ipsum dolor sit amet, </a:t>
              </a:r>
              <a:r>
                <a:rPr lang="en-US" sz="1200" dirty="0" err="1" smtClean="0">
                  <a:solidFill>
                    <a:schemeClr val="tx2"/>
                  </a:solidFill>
                  <a:cs typeface="+mn-ea"/>
                  <a:sym typeface="+mn-lt"/>
                </a:rPr>
                <a:t>adipiscing</a:t>
              </a:r>
              <a:r>
                <a:rPr lang="en-US" sz="1200" dirty="0" smtClean="0">
                  <a:solidFill>
                    <a:schemeClr val="tx2"/>
                  </a:solidFill>
                  <a:cs typeface="+mn-ea"/>
                  <a:sym typeface="+mn-lt"/>
                </a:rPr>
                <a:t>.</a:t>
              </a:r>
              <a:endParaRPr lang="en-US" sz="1200" dirty="0">
                <a:solidFill>
                  <a:schemeClr val="tx2"/>
                </a:solidFill>
                <a:cs typeface="+mn-ea"/>
                <a:sym typeface="+mn-lt"/>
              </a:endParaRPr>
            </a:p>
          </p:txBody>
        </p:sp>
        <p:sp>
          <p:nvSpPr>
            <p:cNvPr id="130" name="Oval 318"/>
            <p:cNvSpPr>
              <a:spLocks noChangeArrowheads="1"/>
            </p:cNvSpPr>
            <p:nvPr/>
          </p:nvSpPr>
          <p:spPr bwMode="auto">
            <a:xfrm>
              <a:off x="3733086" y="3860728"/>
              <a:ext cx="288206" cy="288206"/>
            </a:xfrm>
            <a:prstGeom prst="ellipse">
              <a:avLst/>
            </a:prstGeom>
            <a:blipFill>
              <a:blip r:embed="rId2"/>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0" name="组合 9"/>
          <p:cNvGrpSpPr/>
          <p:nvPr/>
        </p:nvGrpSpPr>
        <p:grpSpPr>
          <a:xfrm>
            <a:off x="4778450" y="3823167"/>
            <a:ext cx="1881783" cy="1124847"/>
            <a:chOff x="5728402" y="3692044"/>
            <a:chExt cx="1881783" cy="1124847"/>
          </a:xfrm>
        </p:grpSpPr>
        <p:sp>
          <p:nvSpPr>
            <p:cNvPr id="131" name="Content Placeholder 2"/>
            <p:cNvSpPr txBox="1">
              <a:spLocks/>
            </p:cNvSpPr>
            <p:nvPr/>
          </p:nvSpPr>
          <p:spPr>
            <a:xfrm>
              <a:off x="6084169" y="3692044"/>
              <a:ext cx="1526016"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2"/>
                  </a:solidFill>
                  <a:cs typeface="+mn-ea"/>
                  <a:sym typeface="+mn-lt"/>
                </a:rPr>
                <a:t>Car </a:t>
              </a:r>
              <a:endParaRPr lang="en-US" sz="1800" b="1" dirty="0" smtClean="0">
                <a:solidFill>
                  <a:schemeClr val="tx2"/>
                </a:solidFill>
                <a:cs typeface="+mn-ea"/>
                <a:sym typeface="+mn-lt"/>
              </a:endParaRPr>
            </a:p>
            <a:p>
              <a:pPr marL="0" indent="0">
                <a:buFont typeface="Arial" pitchFamily="34" charset="0"/>
                <a:buNone/>
              </a:pPr>
              <a:r>
                <a:rPr lang="en-US" sz="1200" dirty="0" smtClean="0">
                  <a:solidFill>
                    <a:schemeClr val="tx2"/>
                  </a:solidFill>
                  <a:cs typeface="+mn-ea"/>
                  <a:sym typeface="+mn-lt"/>
                </a:rPr>
                <a:t>Lorem ipsum dolor sit amet, </a:t>
              </a:r>
              <a:r>
                <a:rPr lang="en-US" sz="1200" dirty="0" err="1" smtClean="0">
                  <a:solidFill>
                    <a:schemeClr val="tx2"/>
                  </a:solidFill>
                  <a:cs typeface="+mn-ea"/>
                  <a:sym typeface="+mn-lt"/>
                </a:rPr>
                <a:t>adipiscing</a:t>
              </a:r>
              <a:r>
                <a:rPr lang="en-US" sz="1200" dirty="0" smtClean="0">
                  <a:solidFill>
                    <a:schemeClr val="tx2"/>
                  </a:solidFill>
                  <a:cs typeface="+mn-ea"/>
                  <a:sym typeface="+mn-lt"/>
                </a:rPr>
                <a:t>.</a:t>
              </a:r>
              <a:endParaRPr lang="en-US" sz="1200" dirty="0">
                <a:solidFill>
                  <a:schemeClr val="tx2"/>
                </a:solidFill>
                <a:cs typeface="+mn-ea"/>
                <a:sym typeface="+mn-lt"/>
              </a:endParaRPr>
            </a:p>
          </p:txBody>
        </p:sp>
        <p:sp>
          <p:nvSpPr>
            <p:cNvPr id="132" name="Oval 318"/>
            <p:cNvSpPr>
              <a:spLocks noChangeArrowheads="1"/>
            </p:cNvSpPr>
            <p:nvPr/>
          </p:nvSpPr>
          <p:spPr bwMode="auto">
            <a:xfrm>
              <a:off x="5728402" y="3746850"/>
              <a:ext cx="288206" cy="288206"/>
            </a:xfrm>
            <a:prstGeom prst="ellipse">
              <a:avLst/>
            </a:prstGeom>
            <a:blipFill>
              <a:blip r:embed="rId2"/>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33" name="组合 132"/>
          <p:cNvGrpSpPr/>
          <p:nvPr/>
        </p:nvGrpSpPr>
        <p:grpSpPr>
          <a:xfrm>
            <a:off x="6825892" y="3823167"/>
            <a:ext cx="1850565" cy="1124847"/>
            <a:chOff x="5728402" y="3692044"/>
            <a:chExt cx="1850565" cy="1124847"/>
          </a:xfrm>
        </p:grpSpPr>
        <p:sp>
          <p:nvSpPr>
            <p:cNvPr id="134" name="Content Placeholder 2"/>
            <p:cNvSpPr txBox="1">
              <a:spLocks/>
            </p:cNvSpPr>
            <p:nvPr/>
          </p:nvSpPr>
          <p:spPr>
            <a:xfrm>
              <a:off x="6084169" y="3692044"/>
              <a:ext cx="1494798"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2"/>
                  </a:solidFill>
                  <a:cs typeface="+mn-ea"/>
                  <a:sym typeface="+mn-lt"/>
                </a:rPr>
                <a:t>Rocket </a:t>
              </a:r>
              <a:endParaRPr lang="en-US" sz="1800" b="1" dirty="0" smtClean="0">
                <a:solidFill>
                  <a:schemeClr val="tx2"/>
                </a:solidFill>
                <a:cs typeface="+mn-ea"/>
                <a:sym typeface="+mn-lt"/>
              </a:endParaRPr>
            </a:p>
            <a:p>
              <a:pPr marL="0" indent="0">
                <a:buFont typeface="Arial" pitchFamily="34" charset="0"/>
                <a:buNone/>
              </a:pPr>
              <a:r>
                <a:rPr lang="en-US" sz="1200" dirty="0" smtClean="0">
                  <a:solidFill>
                    <a:schemeClr val="tx2"/>
                  </a:solidFill>
                  <a:cs typeface="+mn-ea"/>
                  <a:sym typeface="+mn-lt"/>
                </a:rPr>
                <a:t>Lorem ipsum dolor sit amet, </a:t>
              </a:r>
              <a:r>
                <a:rPr lang="en-US" sz="1200" dirty="0" err="1" smtClean="0">
                  <a:solidFill>
                    <a:schemeClr val="tx2"/>
                  </a:solidFill>
                  <a:cs typeface="+mn-ea"/>
                  <a:sym typeface="+mn-lt"/>
                </a:rPr>
                <a:t>adipiscing</a:t>
              </a:r>
              <a:r>
                <a:rPr lang="en-US" sz="1200" dirty="0" smtClean="0">
                  <a:solidFill>
                    <a:schemeClr val="tx2"/>
                  </a:solidFill>
                  <a:cs typeface="+mn-ea"/>
                  <a:sym typeface="+mn-lt"/>
                </a:rPr>
                <a:t>.</a:t>
              </a:r>
              <a:endParaRPr lang="en-US" sz="1200" dirty="0">
                <a:solidFill>
                  <a:schemeClr val="tx2"/>
                </a:solidFill>
                <a:cs typeface="+mn-ea"/>
                <a:sym typeface="+mn-lt"/>
              </a:endParaRPr>
            </a:p>
          </p:txBody>
        </p:sp>
        <p:sp>
          <p:nvSpPr>
            <p:cNvPr id="135" name="Oval 318"/>
            <p:cNvSpPr>
              <a:spLocks noChangeArrowheads="1"/>
            </p:cNvSpPr>
            <p:nvPr/>
          </p:nvSpPr>
          <p:spPr bwMode="auto">
            <a:xfrm>
              <a:off x="5728402" y="3746850"/>
              <a:ext cx="288206" cy="288206"/>
            </a:xfrm>
            <a:prstGeom prst="ellipse">
              <a:avLst/>
            </a:prstGeom>
            <a:blipFill>
              <a:blip r:embed="rId2"/>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689714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2" name="矩形 1"/>
          <p:cNvSpPr/>
          <p:nvPr/>
        </p:nvSpPr>
        <p:spPr>
          <a:xfrm>
            <a:off x="0" y="2585870"/>
            <a:ext cx="9144000" cy="25644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348688" y="1473592"/>
            <a:ext cx="1212428" cy="851654"/>
            <a:chOff x="2136170" y="1616681"/>
            <a:chExt cx="1212428" cy="851654"/>
          </a:xfrm>
        </p:grpSpPr>
        <p:sp>
          <p:nvSpPr>
            <p:cNvPr id="4" name="Freeform 105"/>
            <p:cNvSpPr>
              <a:spLocks noEditPoints="1"/>
            </p:cNvSpPr>
            <p:nvPr/>
          </p:nvSpPr>
          <p:spPr bwMode="auto">
            <a:xfrm>
              <a:off x="2316557" y="1616681"/>
              <a:ext cx="851654" cy="851654"/>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3 w 41"/>
                <a:gd name="T11" fmla="*/ 21 h 41"/>
                <a:gd name="T12" fmla="*/ 20 w 41"/>
                <a:gd name="T13" fmla="*/ 38 h 41"/>
                <a:gd name="T14" fmla="*/ 38 w 41"/>
                <a:gd name="T15" fmla="*/ 21 h 41"/>
                <a:gd name="T16" fmla="*/ 20 w 41"/>
                <a:gd name="T17" fmla="*/ 4 h 41"/>
                <a:gd name="T18" fmla="*/ 3 w 41"/>
                <a:gd name="T1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3" y="21"/>
                  </a:moveTo>
                  <a:cubicBezTo>
                    <a:pt x="3" y="30"/>
                    <a:pt x="11" y="38"/>
                    <a:pt x="20" y="38"/>
                  </a:cubicBezTo>
                  <a:cubicBezTo>
                    <a:pt x="30" y="38"/>
                    <a:pt x="38" y="30"/>
                    <a:pt x="38" y="21"/>
                  </a:cubicBezTo>
                  <a:cubicBezTo>
                    <a:pt x="38" y="11"/>
                    <a:pt x="30" y="4"/>
                    <a:pt x="20" y="4"/>
                  </a:cubicBezTo>
                  <a:cubicBezTo>
                    <a:pt x="11" y="4"/>
                    <a:pt x="3" y="11"/>
                    <a:pt x="3" y="21"/>
                  </a:cubicBezTo>
                  <a:close/>
                </a:path>
              </a:pathLst>
            </a:custGeom>
            <a:blipFill>
              <a:blip r:embed="rId2"/>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Title 13"/>
            <p:cNvSpPr txBox="1">
              <a:spLocks/>
            </p:cNvSpPr>
            <p:nvPr/>
          </p:nvSpPr>
          <p:spPr>
            <a:xfrm>
              <a:off x="2136170" y="1707654"/>
              <a:ext cx="1212428"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1"/>
                  </a:solidFill>
                  <a:latin typeface="+mn-lt"/>
                  <a:ea typeface="+mn-ea"/>
                  <a:cs typeface="+mn-ea"/>
                  <a:sym typeface="+mn-lt"/>
                </a:rPr>
                <a:t>4</a:t>
              </a:r>
              <a:endParaRPr lang="en-US" sz="6000" b="1" dirty="0">
                <a:solidFill>
                  <a:schemeClr val="bg1"/>
                </a:solidFill>
                <a:latin typeface="+mn-lt"/>
                <a:ea typeface="+mn-ea"/>
                <a:cs typeface="+mn-ea"/>
                <a:sym typeface="+mn-lt"/>
              </a:endParaRPr>
            </a:p>
          </p:txBody>
        </p:sp>
      </p:grpSp>
      <p:sp>
        <p:nvSpPr>
          <p:cNvPr id="6" name="Content Placeholder 2"/>
          <p:cNvSpPr txBox="1">
            <a:spLocks/>
          </p:cNvSpPr>
          <p:nvPr/>
        </p:nvSpPr>
        <p:spPr>
          <a:xfrm>
            <a:off x="3027614" y="2626996"/>
            <a:ext cx="1973156"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bg2">
                  <a:lumMod val="90000"/>
                </a:schemeClr>
              </a:solidFill>
              <a:cs typeface="+mn-ea"/>
              <a:sym typeface="+mn-lt"/>
            </a:endParaRPr>
          </a:p>
        </p:txBody>
      </p:sp>
      <p:sp>
        <p:nvSpPr>
          <p:cNvPr id="9" name="Title 13"/>
          <p:cNvSpPr txBox="1">
            <a:spLocks/>
          </p:cNvSpPr>
          <p:nvPr/>
        </p:nvSpPr>
        <p:spPr>
          <a:xfrm>
            <a:off x="2483768" y="1473592"/>
            <a:ext cx="5688632" cy="857250"/>
          </a:xfrm>
          <a:prstGeom prst="rect">
            <a:avLst/>
          </a:prstGeom>
        </p:spPr>
        <p:txBody>
          <a:bodyP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1"/>
                </a:solidFill>
                <a:latin typeface="Franklin Gothic Demi" panose="020B0703020102020204" pitchFamily="34" charset="0"/>
                <a:ea typeface="+mn-ea"/>
                <a:cs typeface="+mn-ea"/>
                <a:sym typeface="+mn-lt"/>
              </a:rPr>
              <a:t>Project </a:t>
            </a:r>
            <a:r>
              <a:rPr lang="en-US" sz="5400" dirty="0" smtClean="0">
                <a:solidFill>
                  <a:schemeClr val="bg1"/>
                </a:solidFill>
                <a:latin typeface="+mn-lt"/>
                <a:ea typeface="+mn-ea"/>
                <a:cs typeface="+mn-ea"/>
                <a:sym typeface="+mn-lt"/>
              </a:rPr>
              <a:t>&amp;</a:t>
            </a:r>
            <a:r>
              <a:rPr lang="en-US" sz="5400" b="1" dirty="0" smtClean="0">
                <a:solidFill>
                  <a:schemeClr val="bg1"/>
                </a:solidFill>
                <a:latin typeface="Franklin Gothic Demi" panose="020B0703020102020204" pitchFamily="34" charset="0"/>
                <a:ea typeface="+mn-ea"/>
                <a:cs typeface="+mn-ea"/>
                <a:sym typeface="+mn-lt"/>
              </a:rPr>
              <a:t> Picture</a:t>
            </a:r>
            <a:endParaRPr lang="en-US" sz="5400" b="1" dirty="0">
              <a:solidFill>
                <a:schemeClr val="bg1"/>
              </a:solidFill>
              <a:latin typeface="Franklin Gothic Demi" panose="020B0703020102020204" pitchFamily="34" charset="0"/>
              <a:ea typeface="+mn-ea"/>
              <a:cs typeface="+mn-ea"/>
              <a:sym typeface="+mn-lt"/>
            </a:endParaRPr>
          </a:p>
        </p:txBody>
      </p:sp>
      <p:grpSp>
        <p:nvGrpSpPr>
          <p:cNvPr id="10" name="组合 9"/>
          <p:cNvGrpSpPr/>
          <p:nvPr/>
        </p:nvGrpSpPr>
        <p:grpSpPr>
          <a:xfrm>
            <a:off x="8026987" y="4155926"/>
            <a:ext cx="690321" cy="592592"/>
            <a:chOff x="3851920" y="1715441"/>
            <a:chExt cx="1440160" cy="1236277"/>
          </a:xfrm>
        </p:grpSpPr>
        <p:sp>
          <p:nvSpPr>
            <p:cNvPr id="11" name="矩形 10"/>
            <p:cNvSpPr/>
            <p:nvPr/>
          </p:nvSpPr>
          <p:spPr>
            <a:xfrm>
              <a:off x="3851920" y="1715441"/>
              <a:ext cx="1440160" cy="123627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2" name="矩形 11"/>
            <p:cNvSpPr/>
            <p:nvPr/>
          </p:nvSpPr>
          <p:spPr>
            <a:xfrm rot="16200000">
              <a:off x="3729562" y="2199351"/>
              <a:ext cx="97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6200000">
              <a:off x="4449641" y="2199351"/>
              <a:ext cx="97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0800000">
              <a:off x="4359562" y="2204506"/>
              <a:ext cx="43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142359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49" name="矩形 48"/>
          <p:cNvSpPr/>
          <p:nvPr/>
        </p:nvSpPr>
        <p:spPr>
          <a:xfrm rot="16200000" flipH="1">
            <a:off x="2688670" y="-2688669"/>
            <a:ext cx="3766659" cy="9144000"/>
          </a:xfrm>
          <a:prstGeom prst="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pic>
        <p:nvPicPr>
          <p:cNvPr id="6" name="图片占位符 5"/>
          <p:cNvPicPr>
            <a:picLocks noGrp="1" noChangeAspect="1"/>
          </p:cNvPicPr>
          <p:nvPr>
            <p:ph type="pic" idx="11"/>
          </p:nvPr>
        </p:nvPicPr>
        <p:blipFill>
          <a:blip r:embed="rId2" cstate="print">
            <a:extLst>
              <a:ext uri="{28A0092B-C50C-407E-A947-70E740481C1C}">
                <a14:useLocalDpi xmlns:a14="http://schemas.microsoft.com/office/drawing/2010/main" val="0"/>
              </a:ext>
            </a:extLst>
          </a:blip>
          <a:srcRect l="9562" r="9562"/>
          <a:stretch>
            <a:fillRect/>
          </a:stretch>
        </p:blipFill>
        <p:spPr>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占位符 4"/>
          <p:cNvPicPr>
            <a:picLocks noGrp="1" noChangeAspect="1"/>
          </p:cNvPicPr>
          <p:nvPr>
            <p:ph type="pic" idx="10"/>
          </p:nvPr>
        </p:nvPicPr>
        <p:blipFill>
          <a:blip r:embed="rId2" cstate="print">
            <a:extLst>
              <a:ext uri="{28A0092B-C50C-407E-A947-70E740481C1C}">
                <a14:useLocalDpi xmlns:a14="http://schemas.microsoft.com/office/drawing/2010/main" val="0"/>
              </a:ext>
            </a:extLst>
          </a:blip>
          <a:srcRect l="9594" r="9594"/>
          <a:stretch>
            <a:fillRect/>
          </a:stretch>
        </p:blipFill>
        <p:spPr>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占位符 3"/>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l="8978" r="8978"/>
          <a:stretch>
            <a:fillRect/>
          </a:stretch>
        </p:blipFill>
        <p:spPr>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5" name="矩形 44"/>
          <p:cNvSpPr/>
          <p:nvPr/>
        </p:nvSpPr>
        <p:spPr>
          <a:xfrm>
            <a:off x="1801661" y="339502"/>
            <a:ext cx="5540678" cy="762003"/>
          </a:xfrm>
          <a:prstGeom prst="rect">
            <a:avLst/>
          </a:prstGeom>
        </p:spPr>
        <p:txBody>
          <a:bodyPr wrap="square">
            <a:spAutoFit/>
          </a:bodyPr>
          <a:lstStyle/>
          <a:p>
            <a:pPr algn="ctr">
              <a:lnSpc>
                <a:spcPts val="3280"/>
              </a:lnSpc>
            </a:pPr>
            <a:r>
              <a:rPr lang="en-US" altLang="zh-CN" sz="4000" b="1" dirty="0" smtClean="0">
                <a:solidFill>
                  <a:schemeClr val="bg2"/>
                </a:solidFill>
                <a:latin typeface="Franklin Gothic Demi" panose="020B0703020102020204" pitchFamily="34" charset="0"/>
              </a:rPr>
              <a:t>Project Show</a:t>
            </a:r>
          </a:p>
          <a:p>
            <a:pPr algn="ctr">
              <a:lnSpc>
                <a:spcPts val="2200"/>
              </a:lnSpc>
            </a:pPr>
            <a:r>
              <a:rPr lang="en-US" altLang="zh-CN" sz="1600" dirty="0" err="1" smtClean="0">
                <a:solidFill>
                  <a:schemeClr val="bg2"/>
                </a:solidFill>
                <a:latin typeface="Dotum" panose="020B0600000101010101" pitchFamily="34" charset="-127"/>
                <a:ea typeface="Dotum" panose="020B0600000101010101" pitchFamily="34" charset="-127"/>
                <a:sym typeface="+mn-lt"/>
              </a:rPr>
              <a:t>Lorem</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ipsum</a:t>
            </a:r>
            <a:r>
              <a:rPr lang="en-US" altLang="zh-CN" sz="1600" dirty="0" smtClean="0">
                <a:solidFill>
                  <a:schemeClr val="bg2"/>
                </a:solidFill>
                <a:latin typeface="Dotum" panose="020B0600000101010101" pitchFamily="34" charset="-127"/>
                <a:ea typeface="Dotum" panose="020B0600000101010101" pitchFamily="34" charset="-127"/>
                <a:sym typeface="+mn-lt"/>
              </a:rPr>
              <a:t> dolor sit </a:t>
            </a:r>
            <a:r>
              <a:rPr lang="en-US" altLang="zh-CN" sz="1600" dirty="0" err="1" smtClean="0">
                <a:solidFill>
                  <a:schemeClr val="bg2"/>
                </a:solidFill>
                <a:latin typeface="Dotum" panose="020B0600000101010101" pitchFamily="34" charset="-127"/>
                <a:ea typeface="Dotum" panose="020B0600000101010101" pitchFamily="34" charset="-127"/>
                <a:sym typeface="+mn-lt"/>
              </a:rPr>
              <a:t>amet</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consectetur</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elit</a:t>
            </a:r>
            <a:r>
              <a:rPr lang="en-US" altLang="zh-CN" sz="1600" dirty="0" smtClean="0">
                <a:solidFill>
                  <a:schemeClr val="bg2"/>
                </a:solidFill>
                <a:latin typeface="Dotum" panose="020B0600000101010101" pitchFamily="34" charset="-127"/>
                <a:ea typeface="Dotum" panose="020B0600000101010101" pitchFamily="34" charset="-127"/>
                <a:sym typeface="+mn-lt"/>
              </a:rPr>
              <a:t>. </a:t>
            </a:r>
            <a:endParaRPr lang="en-US" altLang="zh-CN" sz="1600" dirty="0">
              <a:solidFill>
                <a:schemeClr val="bg2"/>
              </a:solidFill>
              <a:latin typeface="Dotum" panose="020B0600000101010101" pitchFamily="34" charset="-127"/>
              <a:ea typeface="Dotum" panose="020B0600000101010101" pitchFamily="34" charset="-127"/>
            </a:endParaRPr>
          </a:p>
        </p:txBody>
      </p:sp>
      <p:grpSp>
        <p:nvGrpSpPr>
          <p:cNvPr id="58" name="组合 57"/>
          <p:cNvGrpSpPr/>
          <p:nvPr/>
        </p:nvGrpSpPr>
        <p:grpSpPr>
          <a:xfrm>
            <a:off x="6502176" y="4162856"/>
            <a:ext cx="615466" cy="475327"/>
            <a:chOff x="931618" y="3368957"/>
            <a:chExt cx="615466" cy="475327"/>
          </a:xfrm>
        </p:grpSpPr>
        <p:sp>
          <p:nvSpPr>
            <p:cNvPr id="59" name="Oval 318"/>
            <p:cNvSpPr>
              <a:spLocks noChangeArrowheads="1"/>
            </p:cNvSpPr>
            <p:nvPr/>
          </p:nvSpPr>
          <p:spPr bwMode="auto">
            <a:xfrm>
              <a:off x="1051231" y="3432645"/>
              <a:ext cx="376241" cy="376241"/>
            </a:xfrm>
            <a:prstGeom prst="ellipse">
              <a:avLst/>
            </a:pr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Title 13"/>
            <p:cNvSpPr txBox="1">
              <a:spLocks/>
            </p:cNvSpPr>
            <p:nvPr/>
          </p:nvSpPr>
          <p:spPr>
            <a:xfrm>
              <a:off x="931618" y="3368957"/>
              <a:ext cx="615466" cy="475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1"/>
                  </a:solidFill>
                  <a:latin typeface="+mn-lt"/>
                  <a:ea typeface="+mn-ea"/>
                  <a:cs typeface="+mn-ea"/>
                  <a:sym typeface="+mn-lt"/>
                </a:rPr>
                <a:t>3</a:t>
              </a:r>
              <a:endParaRPr lang="en-US" sz="4000" b="1" dirty="0">
                <a:solidFill>
                  <a:schemeClr val="bg1"/>
                </a:solidFill>
                <a:latin typeface="+mn-lt"/>
                <a:ea typeface="+mn-ea"/>
                <a:cs typeface="+mn-ea"/>
                <a:sym typeface="+mn-lt"/>
              </a:endParaRPr>
            </a:p>
          </p:txBody>
        </p:sp>
      </p:grpSp>
      <p:grpSp>
        <p:nvGrpSpPr>
          <p:cNvPr id="55" name="组合 54"/>
          <p:cNvGrpSpPr/>
          <p:nvPr/>
        </p:nvGrpSpPr>
        <p:grpSpPr>
          <a:xfrm>
            <a:off x="3809637" y="4144751"/>
            <a:ext cx="615466" cy="475327"/>
            <a:chOff x="931618" y="3368957"/>
            <a:chExt cx="615466" cy="475327"/>
          </a:xfrm>
        </p:grpSpPr>
        <p:sp>
          <p:nvSpPr>
            <p:cNvPr id="56" name="Oval 318"/>
            <p:cNvSpPr>
              <a:spLocks noChangeArrowheads="1"/>
            </p:cNvSpPr>
            <p:nvPr/>
          </p:nvSpPr>
          <p:spPr bwMode="auto">
            <a:xfrm>
              <a:off x="1051231" y="3432645"/>
              <a:ext cx="376241" cy="376241"/>
            </a:xfrm>
            <a:prstGeom prst="ellipse">
              <a:avLst/>
            </a:pr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Title 13"/>
            <p:cNvSpPr txBox="1">
              <a:spLocks/>
            </p:cNvSpPr>
            <p:nvPr/>
          </p:nvSpPr>
          <p:spPr>
            <a:xfrm>
              <a:off x="931618" y="3368957"/>
              <a:ext cx="615466" cy="475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1"/>
                  </a:solidFill>
                  <a:latin typeface="+mn-lt"/>
                  <a:ea typeface="+mn-ea"/>
                  <a:cs typeface="+mn-ea"/>
                  <a:sym typeface="+mn-lt"/>
                </a:rPr>
                <a:t>2</a:t>
              </a:r>
              <a:endParaRPr lang="en-US" sz="4000" b="1" dirty="0">
                <a:solidFill>
                  <a:schemeClr val="bg1"/>
                </a:solidFill>
                <a:latin typeface="+mn-lt"/>
                <a:ea typeface="+mn-ea"/>
                <a:cs typeface="+mn-ea"/>
                <a:sym typeface="+mn-lt"/>
              </a:endParaRPr>
            </a:p>
          </p:txBody>
        </p:sp>
      </p:grpSp>
      <p:grpSp>
        <p:nvGrpSpPr>
          <p:cNvPr id="52" name="组合 51"/>
          <p:cNvGrpSpPr/>
          <p:nvPr/>
        </p:nvGrpSpPr>
        <p:grpSpPr>
          <a:xfrm>
            <a:off x="1089647" y="4161399"/>
            <a:ext cx="615466" cy="475327"/>
            <a:chOff x="931618" y="3368957"/>
            <a:chExt cx="615466" cy="475327"/>
          </a:xfrm>
        </p:grpSpPr>
        <p:sp>
          <p:nvSpPr>
            <p:cNvPr id="53" name="Oval 318"/>
            <p:cNvSpPr>
              <a:spLocks noChangeArrowheads="1"/>
            </p:cNvSpPr>
            <p:nvPr/>
          </p:nvSpPr>
          <p:spPr bwMode="auto">
            <a:xfrm>
              <a:off x="1051231" y="3432645"/>
              <a:ext cx="376241" cy="376241"/>
            </a:xfrm>
            <a:prstGeom prst="ellipse">
              <a:avLst/>
            </a:pr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Title 13"/>
            <p:cNvSpPr txBox="1">
              <a:spLocks/>
            </p:cNvSpPr>
            <p:nvPr/>
          </p:nvSpPr>
          <p:spPr>
            <a:xfrm>
              <a:off x="931618" y="3368957"/>
              <a:ext cx="615466" cy="47532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1"/>
                  </a:solidFill>
                  <a:latin typeface="+mn-lt"/>
                  <a:ea typeface="+mn-ea"/>
                  <a:cs typeface="+mn-ea"/>
                  <a:sym typeface="+mn-lt"/>
                </a:rPr>
                <a:t>1</a:t>
              </a:r>
              <a:endParaRPr lang="en-US" sz="4000" b="1" dirty="0">
                <a:solidFill>
                  <a:schemeClr val="bg1"/>
                </a:solidFill>
                <a:latin typeface="+mn-lt"/>
                <a:ea typeface="+mn-ea"/>
                <a:cs typeface="+mn-ea"/>
                <a:sym typeface="+mn-lt"/>
              </a:endParaRPr>
            </a:p>
          </p:txBody>
        </p:sp>
      </p:grpSp>
      <p:sp>
        <p:nvSpPr>
          <p:cNvPr id="22" name="Content Placeholder 2"/>
          <p:cNvSpPr txBox="1">
            <a:spLocks/>
          </p:cNvSpPr>
          <p:nvPr/>
        </p:nvSpPr>
        <p:spPr>
          <a:xfrm>
            <a:off x="4355976" y="4023028"/>
            <a:ext cx="1526016"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2"/>
                </a:solidFill>
                <a:cs typeface="+mn-ea"/>
                <a:sym typeface="+mn-lt"/>
              </a:rPr>
              <a:t>Analysis </a:t>
            </a:r>
            <a:endParaRPr lang="en-US" sz="1800" b="1" dirty="0" smtClean="0">
              <a:solidFill>
                <a:schemeClr val="tx2"/>
              </a:solidFill>
              <a:cs typeface="+mn-ea"/>
              <a:sym typeface="+mn-lt"/>
            </a:endParaRPr>
          </a:p>
          <a:p>
            <a:pPr marL="0" indent="0">
              <a:buFont typeface="Arial" pitchFamily="34" charset="0"/>
              <a:buNone/>
            </a:pPr>
            <a:r>
              <a:rPr lang="en-US" sz="1200" dirty="0" smtClean="0">
                <a:solidFill>
                  <a:schemeClr val="tx2"/>
                </a:solidFill>
                <a:cs typeface="+mn-ea"/>
                <a:sym typeface="+mn-lt"/>
              </a:rPr>
              <a:t>Lorem ipsum dolor sit amet, </a:t>
            </a:r>
            <a:r>
              <a:rPr lang="en-US" sz="1200" dirty="0" err="1" smtClean="0">
                <a:solidFill>
                  <a:schemeClr val="tx2"/>
                </a:solidFill>
                <a:cs typeface="+mn-ea"/>
                <a:sym typeface="+mn-lt"/>
              </a:rPr>
              <a:t>adipiscing</a:t>
            </a:r>
            <a:r>
              <a:rPr lang="en-US" sz="1200" dirty="0" smtClean="0">
                <a:solidFill>
                  <a:schemeClr val="tx2"/>
                </a:solidFill>
                <a:cs typeface="+mn-ea"/>
                <a:sym typeface="+mn-lt"/>
              </a:rPr>
              <a:t>.</a:t>
            </a:r>
            <a:endParaRPr lang="en-US" sz="1200" dirty="0">
              <a:solidFill>
                <a:schemeClr val="tx2"/>
              </a:solidFill>
              <a:cs typeface="+mn-ea"/>
              <a:sym typeface="+mn-lt"/>
            </a:endParaRPr>
          </a:p>
        </p:txBody>
      </p:sp>
      <p:sp>
        <p:nvSpPr>
          <p:cNvPr id="24" name="Content Placeholder 2"/>
          <p:cNvSpPr txBox="1">
            <a:spLocks/>
          </p:cNvSpPr>
          <p:nvPr/>
        </p:nvSpPr>
        <p:spPr>
          <a:xfrm>
            <a:off x="7092280" y="4023028"/>
            <a:ext cx="1526016"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2"/>
                </a:solidFill>
                <a:cs typeface="+mn-ea"/>
                <a:sym typeface="+mn-lt"/>
              </a:rPr>
              <a:t>Guide </a:t>
            </a:r>
            <a:endParaRPr lang="en-US" sz="1800" b="1" dirty="0" smtClean="0">
              <a:solidFill>
                <a:schemeClr val="tx2"/>
              </a:solidFill>
              <a:cs typeface="+mn-ea"/>
              <a:sym typeface="+mn-lt"/>
            </a:endParaRPr>
          </a:p>
          <a:p>
            <a:pPr marL="0" indent="0">
              <a:buFont typeface="Arial" pitchFamily="34" charset="0"/>
              <a:buNone/>
            </a:pPr>
            <a:r>
              <a:rPr lang="en-US" sz="1200" dirty="0" smtClean="0">
                <a:solidFill>
                  <a:schemeClr val="tx2"/>
                </a:solidFill>
                <a:cs typeface="+mn-ea"/>
                <a:sym typeface="+mn-lt"/>
              </a:rPr>
              <a:t>Lorem ipsum dolor sit amet, </a:t>
            </a:r>
            <a:r>
              <a:rPr lang="en-US" sz="1200" dirty="0" err="1" smtClean="0">
                <a:solidFill>
                  <a:schemeClr val="tx2"/>
                </a:solidFill>
                <a:cs typeface="+mn-ea"/>
                <a:sym typeface="+mn-lt"/>
              </a:rPr>
              <a:t>adipiscing</a:t>
            </a:r>
            <a:r>
              <a:rPr lang="en-US" sz="1200" dirty="0" smtClean="0">
                <a:solidFill>
                  <a:schemeClr val="tx2"/>
                </a:solidFill>
                <a:cs typeface="+mn-ea"/>
                <a:sym typeface="+mn-lt"/>
              </a:rPr>
              <a:t>.</a:t>
            </a:r>
            <a:endParaRPr lang="en-US" sz="1200" dirty="0">
              <a:solidFill>
                <a:schemeClr val="tx2"/>
              </a:solidFill>
              <a:cs typeface="+mn-ea"/>
              <a:sym typeface="+mn-lt"/>
            </a:endParaRPr>
          </a:p>
        </p:txBody>
      </p:sp>
      <p:sp>
        <p:nvSpPr>
          <p:cNvPr id="25" name="Content Placeholder 2"/>
          <p:cNvSpPr txBox="1">
            <a:spLocks/>
          </p:cNvSpPr>
          <p:nvPr/>
        </p:nvSpPr>
        <p:spPr>
          <a:xfrm>
            <a:off x="1626378" y="4023028"/>
            <a:ext cx="1526016"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1800" b="1" dirty="0" smtClean="0">
                <a:solidFill>
                  <a:schemeClr val="tx2"/>
                </a:solidFill>
                <a:cs typeface="+mn-ea"/>
                <a:sym typeface="+mn-lt"/>
              </a:rPr>
              <a:t>Support </a:t>
            </a:r>
            <a:endParaRPr lang="en-US" sz="1800" b="1" dirty="0" smtClean="0">
              <a:solidFill>
                <a:schemeClr val="tx2"/>
              </a:solidFill>
              <a:cs typeface="+mn-ea"/>
              <a:sym typeface="+mn-lt"/>
            </a:endParaRPr>
          </a:p>
          <a:p>
            <a:pPr marL="0" indent="0">
              <a:buFont typeface="Arial" pitchFamily="34" charset="0"/>
              <a:buNone/>
            </a:pPr>
            <a:r>
              <a:rPr lang="en-US" sz="1200" dirty="0" smtClean="0">
                <a:solidFill>
                  <a:schemeClr val="tx2"/>
                </a:solidFill>
                <a:cs typeface="+mn-ea"/>
                <a:sym typeface="+mn-lt"/>
              </a:rPr>
              <a:t>Lorem ipsum dolor sit amet, </a:t>
            </a:r>
            <a:r>
              <a:rPr lang="en-US" sz="1200" dirty="0" err="1" smtClean="0">
                <a:solidFill>
                  <a:schemeClr val="tx2"/>
                </a:solidFill>
                <a:cs typeface="+mn-ea"/>
                <a:sym typeface="+mn-lt"/>
              </a:rPr>
              <a:t>adipiscing</a:t>
            </a:r>
            <a:r>
              <a:rPr lang="en-US" sz="1200" dirty="0" smtClean="0">
                <a:solidFill>
                  <a:schemeClr val="tx2"/>
                </a:solidFill>
                <a:cs typeface="+mn-ea"/>
                <a:sym typeface="+mn-lt"/>
              </a:rPr>
              <a:t>.</a:t>
            </a:r>
            <a:endParaRPr lang="en-US" sz="1200" dirty="0">
              <a:solidFill>
                <a:schemeClr val="tx2"/>
              </a:solidFill>
              <a:cs typeface="+mn-ea"/>
              <a:sym typeface="+mn-lt"/>
            </a:endParaRPr>
          </a:p>
        </p:txBody>
      </p:sp>
    </p:spTree>
    <p:extLst>
      <p:ext uri="{BB962C8B-B14F-4D97-AF65-F5344CB8AC3E}">
        <p14:creationId xmlns:p14="http://schemas.microsoft.com/office/powerpoint/2010/main" val="1277923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37" name="矩形 36"/>
          <p:cNvSpPr/>
          <p:nvPr/>
        </p:nvSpPr>
        <p:spPr>
          <a:xfrm rot="16200000" flipH="1">
            <a:off x="2602048" y="-1398450"/>
            <a:ext cx="3939904" cy="9144000"/>
          </a:xfrm>
          <a:prstGeom prst="rect">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pic>
        <p:nvPicPr>
          <p:cNvPr id="5" name="图片占位符 4"/>
          <p:cNvPicPr>
            <a:picLocks noGrp="1" noChangeAspect="1"/>
          </p:cNvPicPr>
          <p:nvPr>
            <p:ph type="pic" idx="11"/>
          </p:nvPr>
        </p:nvPicPr>
        <p:blipFill>
          <a:blip r:embed="rId2" cstate="print">
            <a:extLst>
              <a:ext uri="{28A0092B-C50C-407E-A947-70E740481C1C}">
                <a14:useLocalDpi xmlns:a14="http://schemas.microsoft.com/office/drawing/2010/main" val="0"/>
              </a:ext>
            </a:extLst>
          </a:blip>
          <a:srcRect l="9433" r="9433"/>
          <a:stretch>
            <a:fillRect/>
          </a:stretch>
        </p:blipFill>
        <p:spPr>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占位符 3"/>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l="8888" r="8888"/>
          <a:stretch>
            <a:fillRect/>
          </a:stretch>
        </p:blipFill>
        <p:spPr>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4" name="Content Placeholder 2"/>
          <p:cNvSpPr txBox="1">
            <a:spLocks/>
          </p:cNvSpPr>
          <p:nvPr/>
        </p:nvSpPr>
        <p:spPr>
          <a:xfrm>
            <a:off x="5414771" y="1740514"/>
            <a:ext cx="2596791"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b="1" dirty="0" smtClean="0">
                <a:solidFill>
                  <a:schemeClr val="bg2"/>
                </a:solidFill>
                <a:cs typeface="+mn-ea"/>
                <a:sym typeface="+mn-lt"/>
              </a:rPr>
              <a:t>Project B</a:t>
            </a:r>
          </a:p>
          <a:p>
            <a:pPr marL="0" indent="0">
              <a:buNone/>
            </a:pPr>
            <a:r>
              <a:rPr lang="en-US" altLang="zh-CN" sz="1200" dirty="0" err="1">
                <a:solidFill>
                  <a:schemeClr val="bg2"/>
                </a:solidFill>
                <a:cs typeface="+mn-ea"/>
                <a:sym typeface="+mn-lt"/>
              </a:rPr>
              <a:t>Lorem</a:t>
            </a:r>
            <a:r>
              <a:rPr lang="en-US" altLang="zh-CN" sz="1200" dirty="0">
                <a:solidFill>
                  <a:schemeClr val="bg2"/>
                </a:solidFill>
                <a:cs typeface="+mn-ea"/>
                <a:sym typeface="+mn-lt"/>
              </a:rPr>
              <a:t> </a:t>
            </a:r>
            <a:r>
              <a:rPr lang="en-US" altLang="zh-CN" sz="1200" dirty="0" err="1">
                <a:solidFill>
                  <a:schemeClr val="bg2"/>
                </a:solidFill>
                <a:cs typeface="+mn-ea"/>
                <a:sym typeface="+mn-lt"/>
              </a:rPr>
              <a:t>Ipsum</a:t>
            </a:r>
            <a:r>
              <a:rPr lang="en-US" altLang="zh-CN" sz="1200" dirty="0">
                <a:solidFill>
                  <a:schemeClr val="bg2"/>
                </a:solidFill>
                <a:cs typeface="+mn-ea"/>
                <a:sym typeface="+mn-lt"/>
              </a:rPr>
              <a:t> has been the industry's standard dummy text ever since the 1500s, when an unknown printer took a galley of type and scrambled.</a:t>
            </a:r>
          </a:p>
        </p:txBody>
      </p:sp>
      <p:sp>
        <p:nvSpPr>
          <p:cNvPr id="35" name="矩形 34"/>
          <p:cNvSpPr/>
          <p:nvPr/>
        </p:nvSpPr>
        <p:spPr>
          <a:xfrm>
            <a:off x="1801661" y="339502"/>
            <a:ext cx="5540678" cy="797654"/>
          </a:xfrm>
          <a:prstGeom prst="rect">
            <a:avLst/>
          </a:prstGeom>
        </p:spPr>
        <p:txBody>
          <a:bodyPr wrap="square">
            <a:spAutoFit/>
          </a:bodyPr>
          <a:lstStyle/>
          <a:p>
            <a:pPr algn="ctr">
              <a:lnSpc>
                <a:spcPts val="3280"/>
              </a:lnSpc>
            </a:pPr>
            <a:r>
              <a:rPr lang="en-US" altLang="zh-CN" sz="4000" b="1" dirty="0" smtClean="0">
                <a:solidFill>
                  <a:schemeClr val="tx2"/>
                </a:solidFill>
                <a:latin typeface="Franklin Gothic Demi" panose="020B0703020102020204" pitchFamily="34" charset="0"/>
              </a:rPr>
              <a:t>Photo Analysis</a:t>
            </a:r>
          </a:p>
          <a:p>
            <a:pPr algn="ctr">
              <a:lnSpc>
                <a:spcPts val="2200"/>
              </a:lnSpc>
            </a:pPr>
            <a:r>
              <a:rPr lang="en-US" altLang="zh-CN" sz="1600" dirty="0" err="1" smtClean="0">
                <a:solidFill>
                  <a:schemeClr val="tx2"/>
                </a:solidFill>
                <a:latin typeface="Dotum" panose="020B0600000101010101" pitchFamily="34" charset="-127"/>
                <a:ea typeface="Dotum" panose="020B0600000101010101" pitchFamily="34" charset="-127"/>
                <a:sym typeface="+mn-lt"/>
              </a:rPr>
              <a:t>Lorem</a:t>
            </a:r>
            <a:r>
              <a:rPr lang="en-US" altLang="zh-CN" sz="1600" dirty="0" smtClean="0">
                <a:solidFill>
                  <a:schemeClr val="tx2"/>
                </a:solidFill>
                <a:latin typeface="Dotum" panose="020B0600000101010101" pitchFamily="34" charset="-127"/>
                <a:ea typeface="Dotum" panose="020B0600000101010101" pitchFamily="34" charset="-127"/>
                <a:sym typeface="+mn-lt"/>
              </a:rPr>
              <a:t> </a:t>
            </a:r>
            <a:r>
              <a:rPr lang="en-US" altLang="zh-CN" sz="1600" dirty="0" err="1" smtClean="0">
                <a:solidFill>
                  <a:schemeClr val="tx2"/>
                </a:solidFill>
                <a:latin typeface="Dotum" panose="020B0600000101010101" pitchFamily="34" charset="-127"/>
                <a:ea typeface="Dotum" panose="020B0600000101010101" pitchFamily="34" charset="-127"/>
                <a:sym typeface="+mn-lt"/>
              </a:rPr>
              <a:t>ipsum</a:t>
            </a:r>
            <a:r>
              <a:rPr lang="en-US" altLang="zh-CN" sz="1600" dirty="0" smtClean="0">
                <a:solidFill>
                  <a:schemeClr val="tx2"/>
                </a:solidFill>
                <a:latin typeface="Dotum" panose="020B0600000101010101" pitchFamily="34" charset="-127"/>
                <a:ea typeface="Dotum" panose="020B0600000101010101" pitchFamily="34" charset="-127"/>
                <a:sym typeface="+mn-lt"/>
              </a:rPr>
              <a:t> dolor sit </a:t>
            </a:r>
            <a:r>
              <a:rPr lang="en-US" altLang="zh-CN" sz="1600" dirty="0" err="1" smtClean="0">
                <a:solidFill>
                  <a:schemeClr val="tx2"/>
                </a:solidFill>
                <a:latin typeface="Dotum" panose="020B0600000101010101" pitchFamily="34" charset="-127"/>
                <a:ea typeface="Dotum" panose="020B0600000101010101" pitchFamily="34" charset="-127"/>
                <a:sym typeface="+mn-lt"/>
              </a:rPr>
              <a:t>amet</a:t>
            </a:r>
            <a:r>
              <a:rPr lang="en-US" altLang="zh-CN" sz="1600" dirty="0" smtClean="0">
                <a:solidFill>
                  <a:schemeClr val="tx2"/>
                </a:solidFill>
                <a:latin typeface="Dotum" panose="020B0600000101010101" pitchFamily="34" charset="-127"/>
                <a:ea typeface="Dotum" panose="020B0600000101010101" pitchFamily="34" charset="-127"/>
                <a:sym typeface="+mn-lt"/>
              </a:rPr>
              <a:t> </a:t>
            </a:r>
            <a:r>
              <a:rPr lang="en-US" altLang="zh-CN" sz="1600" dirty="0" err="1" smtClean="0">
                <a:solidFill>
                  <a:schemeClr val="tx2"/>
                </a:solidFill>
                <a:latin typeface="Dotum" panose="020B0600000101010101" pitchFamily="34" charset="-127"/>
                <a:ea typeface="Dotum" panose="020B0600000101010101" pitchFamily="34" charset="-127"/>
                <a:sym typeface="+mn-lt"/>
              </a:rPr>
              <a:t>consectetur</a:t>
            </a:r>
            <a:r>
              <a:rPr lang="en-US" altLang="zh-CN" sz="1600" dirty="0" smtClean="0">
                <a:solidFill>
                  <a:schemeClr val="tx2"/>
                </a:solidFill>
                <a:latin typeface="Dotum" panose="020B0600000101010101" pitchFamily="34" charset="-127"/>
                <a:ea typeface="Dotum" panose="020B0600000101010101" pitchFamily="34" charset="-127"/>
                <a:sym typeface="+mn-lt"/>
              </a:rPr>
              <a:t> </a:t>
            </a:r>
            <a:r>
              <a:rPr lang="en-US" altLang="zh-CN" sz="1600" dirty="0" err="1" smtClean="0">
                <a:solidFill>
                  <a:schemeClr val="tx2"/>
                </a:solidFill>
                <a:latin typeface="Dotum" panose="020B0600000101010101" pitchFamily="34" charset="-127"/>
                <a:ea typeface="Dotum" panose="020B0600000101010101" pitchFamily="34" charset="-127"/>
                <a:sym typeface="+mn-lt"/>
              </a:rPr>
              <a:t>elit</a:t>
            </a:r>
            <a:r>
              <a:rPr lang="en-US" altLang="zh-CN" sz="1600" dirty="0" smtClean="0">
                <a:solidFill>
                  <a:schemeClr val="tx2"/>
                </a:solidFill>
                <a:latin typeface="Dotum" panose="020B0600000101010101" pitchFamily="34" charset="-127"/>
                <a:ea typeface="Dotum" panose="020B0600000101010101" pitchFamily="34" charset="-127"/>
                <a:sym typeface="+mn-lt"/>
              </a:rPr>
              <a:t> </a:t>
            </a:r>
            <a:endParaRPr lang="en-US" altLang="zh-CN" sz="1600" dirty="0">
              <a:solidFill>
                <a:schemeClr val="tx2"/>
              </a:solidFill>
              <a:latin typeface="Dotum" panose="020B0600000101010101" pitchFamily="34" charset="-127"/>
              <a:ea typeface="Dotum" panose="020B0600000101010101" pitchFamily="34" charset="-127"/>
            </a:endParaRPr>
          </a:p>
        </p:txBody>
      </p:sp>
      <p:grpSp>
        <p:nvGrpSpPr>
          <p:cNvPr id="6" name="组合 5"/>
          <p:cNvGrpSpPr/>
          <p:nvPr/>
        </p:nvGrpSpPr>
        <p:grpSpPr>
          <a:xfrm>
            <a:off x="4272799" y="2873260"/>
            <a:ext cx="648000" cy="648000"/>
            <a:chOff x="4248000" y="3800680"/>
            <a:chExt cx="648000" cy="648000"/>
          </a:xfrm>
        </p:grpSpPr>
        <p:sp>
          <p:nvSpPr>
            <p:cNvPr id="28" name="Rectangle 20"/>
            <p:cNvSpPr/>
            <p:nvPr/>
          </p:nvSpPr>
          <p:spPr>
            <a:xfrm flipH="1">
              <a:off x="4248000" y="3800680"/>
              <a:ext cx="648000"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6" name="Freeform 64"/>
            <p:cNvSpPr>
              <a:spLocks noEditPoints="1"/>
            </p:cNvSpPr>
            <p:nvPr/>
          </p:nvSpPr>
          <p:spPr bwMode="auto">
            <a:xfrm>
              <a:off x="4359792" y="3916633"/>
              <a:ext cx="424416" cy="416094"/>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8" name="Content Placeholder 2"/>
          <p:cNvSpPr txBox="1">
            <a:spLocks/>
          </p:cNvSpPr>
          <p:nvPr/>
        </p:nvSpPr>
        <p:spPr>
          <a:xfrm>
            <a:off x="1115616" y="3460435"/>
            <a:ext cx="2596791" cy="11248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bg2"/>
                </a:solidFill>
                <a:cs typeface="+mn-ea"/>
                <a:sym typeface="+mn-lt"/>
              </a:rPr>
              <a:t>P</a:t>
            </a:r>
            <a:r>
              <a:rPr lang="en-US" altLang="zh-CN" sz="1800" b="1" dirty="0" smtClean="0">
                <a:solidFill>
                  <a:schemeClr val="bg2"/>
                </a:solidFill>
                <a:cs typeface="+mn-ea"/>
                <a:sym typeface="+mn-lt"/>
              </a:rPr>
              <a:t>roject A</a:t>
            </a:r>
            <a:endParaRPr lang="en-US" sz="1800" b="1" dirty="0" smtClean="0">
              <a:solidFill>
                <a:schemeClr val="bg2"/>
              </a:solidFill>
              <a:cs typeface="+mn-ea"/>
              <a:sym typeface="+mn-lt"/>
            </a:endParaRPr>
          </a:p>
          <a:p>
            <a:pPr marL="0" indent="0" algn="r">
              <a:buNone/>
            </a:pPr>
            <a:r>
              <a:rPr lang="en-US" altLang="zh-CN" sz="1200" dirty="0" err="1">
                <a:solidFill>
                  <a:schemeClr val="bg2"/>
                </a:solidFill>
                <a:cs typeface="+mn-ea"/>
                <a:sym typeface="+mn-lt"/>
              </a:rPr>
              <a:t>Lorem</a:t>
            </a:r>
            <a:r>
              <a:rPr lang="en-US" altLang="zh-CN" sz="1200" dirty="0">
                <a:solidFill>
                  <a:schemeClr val="bg2"/>
                </a:solidFill>
                <a:cs typeface="+mn-ea"/>
                <a:sym typeface="+mn-lt"/>
              </a:rPr>
              <a:t> </a:t>
            </a:r>
            <a:r>
              <a:rPr lang="en-US" altLang="zh-CN" sz="1200" dirty="0" err="1">
                <a:solidFill>
                  <a:schemeClr val="bg2"/>
                </a:solidFill>
                <a:cs typeface="+mn-ea"/>
                <a:sym typeface="+mn-lt"/>
              </a:rPr>
              <a:t>Ipsum</a:t>
            </a:r>
            <a:r>
              <a:rPr lang="en-US" altLang="zh-CN" sz="1200" dirty="0">
                <a:solidFill>
                  <a:schemeClr val="bg2"/>
                </a:solidFill>
                <a:cs typeface="+mn-ea"/>
                <a:sym typeface="+mn-lt"/>
              </a:rPr>
              <a:t> has been the industry's standard dummy text ever since the 1500s, when an unknown printer took a galley of type and scrambled.</a:t>
            </a:r>
          </a:p>
        </p:txBody>
      </p:sp>
      <p:sp>
        <p:nvSpPr>
          <p:cNvPr id="39" name="等腰三角形 38"/>
          <p:cNvSpPr/>
          <p:nvPr/>
        </p:nvSpPr>
        <p:spPr>
          <a:xfrm rot="5400000">
            <a:off x="3863089" y="3118901"/>
            <a:ext cx="198150" cy="134142"/>
          </a:xfrm>
          <a:prstGeom prst="triangl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6200000" flipH="1">
            <a:off x="5165681" y="3130189"/>
            <a:ext cx="198150" cy="134142"/>
          </a:xfrm>
          <a:prstGeom prst="triangl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373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34" name="椭圆 33"/>
          <p:cNvSpPr>
            <a:spLocks noChangeAspect="1"/>
          </p:cNvSpPr>
          <p:nvPr/>
        </p:nvSpPr>
        <p:spPr>
          <a:xfrm>
            <a:off x="3347864" y="1408565"/>
            <a:ext cx="2448247" cy="2448000"/>
          </a:xfrm>
          <a:prstGeom prst="ellipse">
            <a:avLst/>
          </a:prstGeom>
          <a:solidFill>
            <a:schemeClr val="bg2"/>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5" name="椭圆 34"/>
          <p:cNvSpPr>
            <a:spLocks noChangeAspect="1"/>
          </p:cNvSpPr>
          <p:nvPr/>
        </p:nvSpPr>
        <p:spPr>
          <a:xfrm>
            <a:off x="6011863" y="1462170"/>
            <a:ext cx="2448247" cy="2448000"/>
          </a:xfrm>
          <a:prstGeom prst="ellipse">
            <a:avLst/>
          </a:prstGeom>
          <a:solidFill>
            <a:schemeClr val="bg2"/>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3" name="椭圆 32"/>
          <p:cNvSpPr>
            <a:spLocks noChangeAspect="1"/>
          </p:cNvSpPr>
          <p:nvPr/>
        </p:nvSpPr>
        <p:spPr>
          <a:xfrm>
            <a:off x="644225" y="1429303"/>
            <a:ext cx="2448247" cy="2448000"/>
          </a:xfrm>
          <a:prstGeom prst="ellipse">
            <a:avLst/>
          </a:prstGeom>
          <a:solidFill>
            <a:schemeClr val="bg2"/>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pic>
        <p:nvPicPr>
          <p:cNvPr id="5" name="图片占位符 4"/>
          <p:cNvPicPr>
            <a:picLocks noGrp="1" noChangeAspect="1"/>
          </p:cNvPicPr>
          <p:nvPr>
            <p:ph type="pic" idx="10"/>
          </p:nvPr>
        </p:nvPicPr>
        <p:blipFill>
          <a:blip r:embed="rId3" cstate="print">
            <a:extLst>
              <a:ext uri="{28A0092B-C50C-407E-A947-70E740481C1C}">
                <a14:useLocalDpi xmlns:a14="http://schemas.microsoft.com/office/drawing/2010/main" val="0"/>
              </a:ext>
            </a:extLst>
          </a:blip>
          <a:srcRect l="16744" r="16744"/>
          <a:stretch>
            <a:fillRect/>
          </a:stretch>
        </p:blipFill>
        <p:spPr/>
      </p:pic>
      <p:pic>
        <p:nvPicPr>
          <p:cNvPr id="15" name="图片占位符 14"/>
          <p:cNvPicPr>
            <a:picLocks noGrp="1" noChangeAspect="1"/>
          </p:cNvPicPr>
          <p:nvPr>
            <p:ph type="pic" idx="11"/>
          </p:nvPr>
        </p:nvPicPr>
        <p:blipFill>
          <a:blip r:embed="rId4" cstate="print">
            <a:extLst>
              <a:ext uri="{28A0092B-C50C-407E-A947-70E740481C1C}">
                <a14:useLocalDpi xmlns:a14="http://schemas.microsoft.com/office/drawing/2010/main" val="0"/>
              </a:ext>
            </a:extLst>
          </a:blip>
          <a:srcRect l="16711" r="16711"/>
          <a:stretch>
            <a:fillRect/>
          </a:stretch>
        </p:blipFill>
        <p:spPr/>
      </p:pic>
      <p:pic>
        <p:nvPicPr>
          <p:cNvPr id="8" name="图片占位符 7"/>
          <p:cNvPicPr>
            <a:picLocks noGrp="1" noChangeAspect="1"/>
          </p:cNvPicPr>
          <p:nvPr>
            <p:ph type="pic" idx="12"/>
          </p:nvPr>
        </p:nvPicPr>
        <p:blipFill>
          <a:blip r:embed="rId5" cstate="print">
            <a:extLst>
              <a:ext uri="{28A0092B-C50C-407E-A947-70E740481C1C}">
                <a14:useLocalDpi xmlns:a14="http://schemas.microsoft.com/office/drawing/2010/main" val="0"/>
              </a:ext>
            </a:extLst>
          </a:blip>
          <a:srcRect l="16646" r="16646"/>
          <a:stretch>
            <a:fillRect/>
          </a:stretch>
        </p:blipFill>
        <p:spPr/>
      </p:pic>
      <p:sp>
        <p:nvSpPr>
          <p:cNvPr id="18" name="矩形 17"/>
          <p:cNvSpPr/>
          <p:nvPr/>
        </p:nvSpPr>
        <p:spPr>
          <a:xfrm>
            <a:off x="1801661" y="339502"/>
            <a:ext cx="5540678" cy="762003"/>
          </a:xfrm>
          <a:prstGeom prst="rect">
            <a:avLst/>
          </a:prstGeom>
        </p:spPr>
        <p:txBody>
          <a:bodyPr wrap="square">
            <a:spAutoFit/>
          </a:bodyPr>
          <a:lstStyle/>
          <a:p>
            <a:pPr algn="ctr">
              <a:lnSpc>
                <a:spcPts val="3280"/>
              </a:lnSpc>
            </a:pPr>
            <a:r>
              <a:rPr lang="en-US" altLang="zh-CN" sz="4000" b="1" dirty="0" smtClean="0">
                <a:solidFill>
                  <a:schemeClr val="tx2"/>
                </a:solidFill>
                <a:latin typeface="Franklin Gothic Demi" panose="020B0703020102020204" pitchFamily="34" charset="0"/>
              </a:rPr>
              <a:t>Portfolio</a:t>
            </a:r>
          </a:p>
          <a:p>
            <a:pPr algn="ctr">
              <a:lnSpc>
                <a:spcPts val="2200"/>
              </a:lnSpc>
            </a:pPr>
            <a:r>
              <a:rPr lang="en-US" altLang="zh-CN" sz="1600" dirty="0" err="1" smtClean="0">
                <a:solidFill>
                  <a:schemeClr val="tx2"/>
                </a:solidFill>
                <a:latin typeface="Dotum" panose="020B0600000101010101" pitchFamily="34" charset="-127"/>
                <a:ea typeface="Dotum" panose="020B0600000101010101" pitchFamily="34" charset="-127"/>
                <a:sym typeface="+mn-lt"/>
              </a:rPr>
              <a:t>Lorem</a:t>
            </a:r>
            <a:r>
              <a:rPr lang="en-US" altLang="zh-CN" sz="1600" dirty="0" smtClean="0">
                <a:solidFill>
                  <a:schemeClr val="tx2"/>
                </a:solidFill>
                <a:latin typeface="Dotum" panose="020B0600000101010101" pitchFamily="34" charset="-127"/>
                <a:ea typeface="Dotum" panose="020B0600000101010101" pitchFamily="34" charset="-127"/>
                <a:sym typeface="+mn-lt"/>
              </a:rPr>
              <a:t> </a:t>
            </a:r>
            <a:r>
              <a:rPr lang="en-US" altLang="zh-CN" sz="1600" dirty="0" err="1" smtClean="0">
                <a:solidFill>
                  <a:schemeClr val="tx2"/>
                </a:solidFill>
                <a:latin typeface="Dotum" panose="020B0600000101010101" pitchFamily="34" charset="-127"/>
                <a:ea typeface="Dotum" panose="020B0600000101010101" pitchFamily="34" charset="-127"/>
                <a:sym typeface="+mn-lt"/>
              </a:rPr>
              <a:t>ipsum</a:t>
            </a:r>
            <a:r>
              <a:rPr lang="en-US" altLang="zh-CN" sz="1600" dirty="0" smtClean="0">
                <a:solidFill>
                  <a:schemeClr val="tx2"/>
                </a:solidFill>
                <a:latin typeface="Dotum" panose="020B0600000101010101" pitchFamily="34" charset="-127"/>
                <a:ea typeface="Dotum" panose="020B0600000101010101" pitchFamily="34" charset="-127"/>
                <a:sym typeface="+mn-lt"/>
              </a:rPr>
              <a:t> dolor sit </a:t>
            </a:r>
            <a:r>
              <a:rPr lang="en-US" altLang="zh-CN" sz="1600" dirty="0" err="1" smtClean="0">
                <a:solidFill>
                  <a:schemeClr val="tx2"/>
                </a:solidFill>
                <a:latin typeface="Dotum" panose="020B0600000101010101" pitchFamily="34" charset="-127"/>
                <a:ea typeface="Dotum" panose="020B0600000101010101" pitchFamily="34" charset="-127"/>
                <a:sym typeface="+mn-lt"/>
              </a:rPr>
              <a:t>amet</a:t>
            </a:r>
            <a:r>
              <a:rPr lang="en-US" altLang="zh-CN" sz="1600" dirty="0" smtClean="0">
                <a:solidFill>
                  <a:schemeClr val="tx2"/>
                </a:solidFill>
                <a:latin typeface="Dotum" panose="020B0600000101010101" pitchFamily="34" charset="-127"/>
                <a:ea typeface="Dotum" panose="020B0600000101010101" pitchFamily="34" charset="-127"/>
                <a:sym typeface="+mn-lt"/>
              </a:rPr>
              <a:t> </a:t>
            </a:r>
            <a:r>
              <a:rPr lang="en-US" altLang="zh-CN" sz="1600" dirty="0" err="1" smtClean="0">
                <a:solidFill>
                  <a:schemeClr val="tx2"/>
                </a:solidFill>
                <a:latin typeface="Dotum" panose="020B0600000101010101" pitchFamily="34" charset="-127"/>
                <a:ea typeface="Dotum" panose="020B0600000101010101" pitchFamily="34" charset="-127"/>
                <a:sym typeface="+mn-lt"/>
              </a:rPr>
              <a:t>consectetur</a:t>
            </a:r>
            <a:r>
              <a:rPr lang="en-US" altLang="zh-CN" sz="1600" dirty="0" smtClean="0">
                <a:solidFill>
                  <a:schemeClr val="tx2"/>
                </a:solidFill>
                <a:latin typeface="Dotum" panose="020B0600000101010101" pitchFamily="34" charset="-127"/>
                <a:ea typeface="Dotum" panose="020B0600000101010101" pitchFamily="34" charset="-127"/>
                <a:sym typeface="+mn-lt"/>
              </a:rPr>
              <a:t> </a:t>
            </a:r>
            <a:r>
              <a:rPr lang="en-US" altLang="zh-CN" sz="1600" dirty="0" err="1" smtClean="0">
                <a:solidFill>
                  <a:schemeClr val="tx2"/>
                </a:solidFill>
                <a:latin typeface="Dotum" panose="020B0600000101010101" pitchFamily="34" charset="-127"/>
                <a:ea typeface="Dotum" panose="020B0600000101010101" pitchFamily="34" charset="-127"/>
                <a:sym typeface="+mn-lt"/>
              </a:rPr>
              <a:t>elit</a:t>
            </a:r>
            <a:r>
              <a:rPr lang="en-US" altLang="zh-CN" sz="1600" dirty="0" smtClean="0">
                <a:solidFill>
                  <a:schemeClr val="tx2"/>
                </a:solidFill>
                <a:latin typeface="Dotum" panose="020B0600000101010101" pitchFamily="34" charset="-127"/>
                <a:ea typeface="Dotum" panose="020B0600000101010101" pitchFamily="34" charset="-127"/>
                <a:sym typeface="+mn-lt"/>
              </a:rPr>
              <a:t>. </a:t>
            </a:r>
            <a:endParaRPr lang="en-US" altLang="zh-CN" sz="1600" dirty="0">
              <a:solidFill>
                <a:schemeClr val="tx2"/>
              </a:solidFill>
              <a:latin typeface="Dotum" panose="020B0600000101010101" pitchFamily="34" charset="-127"/>
              <a:ea typeface="Dotum" panose="020B0600000101010101" pitchFamily="34" charset="-127"/>
            </a:endParaRPr>
          </a:p>
        </p:txBody>
      </p:sp>
      <p:sp>
        <p:nvSpPr>
          <p:cNvPr id="20" name="Rectangle 20"/>
          <p:cNvSpPr/>
          <p:nvPr/>
        </p:nvSpPr>
        <p:spPr>
          <a:xfrm flipH="1">
            <a:off x="3132138" y="4155926"/>
            <a:ext cx="2879725"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2" name="矩形 21"/>
          <p:cNvSpPr/>
          <p:nvPr/>
        </p:nvSpPr>
        <p:spPr>
          <a:xfrm>
            <a:off x="2286000" y="4230239"/>
            <a:ext cx="4572000" cy="430887"/>
          </a:xfrm>
          <a:prstGeom prst="rect">
            <a:avLst/>
          </a:prstGeom>
        </p:spPr>
        <p:txBody>
          <a:bodyPr>
            <a:spAutoFit/>
          </a:bodyPr>
          <a:lstStyle/>
          <a:p>
            <a:pPr algn="ctr"/>
            <a:r>
              <a:rPr lang="en-US" altLang="zh-CN" sz="2200" b="1" dirty="0" smtClean="0">
                <a:solidFill>
                  <a:schemeClr val="bg2"/>
                </a:solidFill>
              </a:rPr>
              <a:t>Photo list</a:t>
            </a:r>
            <a:endParaRPr lang="en-US" altLang="zh-CN" sz="2200" b="1" dirty="0">
              <a:solidFill>
                <a:schemeClr val="bg2"/>
              </a:solidFill>
            </a:endParaRPr>
          </a:p>
        </p:txBody>
      </p:sp>
    </p:spTree>
    <p:extLst>
      <p:ext uri="{BB962C8B-B14F-4D97-AF65-F5344CB8AC3E}">
        <p14:creationId xmlns:p14="http://schemas.microsoft.com/office/powerpoint/2010/main" val="3464821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6" name="矩形 5"/>
          <p:cNvSpPr/>
          <p:nvPr/>
        </p:nvSpPr>
        <p:spPr>
          <a:xfrm>
            <a:off x="1763688" y="1704422"/>
            <a:ext cx="5540678" cy="830997"/>
          </a:xfrm>
          <a:prstGeom prst="rect">
            <a:avLst/>
          </a:prstGeom>
        </p:spPr>
        <p:txBody>
          <a:bodyPr wrap="square">
            <a:spAutoFit/>
          </a:bodyPr>
          <a:lstStyle/>
          <a:p>
            <a:pPr algn="ctr"/>
            <a:r>
              <a:rPr lang="en-US" altLang="zh-CN" sz="4800" b="1" dirty="0" smtClean="0">
                <a:solidFill>
                  <a:srgbClr val="333333"/>
                </a:solidFill>
                <a:latin typeface="Franklin Gothic Demi" panose="020B0703020102020204" pitchFamily="34" charset="0"/>
              </a:rPr>
              <a:t>Thanks</a:t>
            </a:r>
          </a:p>
        </p:txBody>
      </p:sp>
      <p:grpSp>
        <p:nvGrpSpPr>
          <p:cNvPr id="2" name="组合 1"/>
          <p:cNvGrpSpPr/>
          <p:nvPr/>
        </p:nvGrpSpPr>
        <p:grpSpPr>
          <a:xfrm>
            <a:off x="2013747" y="1136125"/>
            <a:ext cx="1440160" cy="1236277"/>
            <a:chOff x="3851920" y="1715441"/>
            <a:chExt cx="1440160" cy="1236277"/>
          </a:xfrm>
        </p:grpSpPr>
        <p:sp>
          <p:nvSpPr>
            <p:cNvPr id="18" name="矩形 17"/>
            <p:cNvSpPr/>
            <p:nvPr/>
          </p:nvSpPr>
          <p:spPr>
            <a:xfrm>
              <a:off x="3851920" y="1715441"/>
              <a:ext cx="1440160" cy="123627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矩形 15"/>
            <p:cNvSpPr/>
            <p:nvPr/>
          </p:nvSpPr>
          <p:spPr>
            <a:xfrm rot="16200000">
              <a:off x="3729562" y="2199351"/>
              <a:ext cx="972000" cy="29523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6200000">
              <a:off x="4449641" y="2199351"/>
              <a:ext cx="972000" cy="29523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10800000">
              <a:off x="4359562" y="2204506"/>
              <a:ext cx="432000" cy="29523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2058958" y="3544906"/>
            <a:ext cx="2259298" cy="352399"/>
            <a:chOff x="3033035" y="3424871"/>
            <a:chExt cx="2259298" cy="352399"/>
          </a:xfrm>
        </p:grpSpPr>
        <p:sp>
          <p:nvSpPr>
            <p:cNvPr id="10" name="Subtitle 2"/>
            <p:cNvSpPr txBox="1">
              <a:spLocks/>
            </p:cNvSpPr>
            <p:nvPr/>
          </p:nvSpPr>
          <p:spPr>
            <a:xfrm>
              <a:off x="3388077" y="3424871"/>
              <a:ext cx="1904256" cy="3523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altLang="zh-CN" sz="1200" b="1" dirty="0">
                  <a:solidFill>
                    <a:schemeClr val="tx2"/>
                  </a:solidFill>
                  <a:latin typeface="Franklin Gothic Demi" panose="020B0703020102020204" pitchFamily="34" charset="0"/>
                  <a:cs typeface="+mn-ea"/>
                  <a:sym typeface="+mn-lt"/>
                </a:rPr>
                <a:t>ABOOBEE</a:t>
              </a:r>
              <a:r>
                <a:rPr lang="en-US" altLang="zh-CN" sz="1200" b="1" dirty="0">
                  <a:solidFill>
                    <a:schemeClr val="tx2"/>
                  </a:solidFill>
                  <a:cs typeface="+mn-ea"/>
                  <a:sym typeface="+mn-lt"/>
                </a:rPr>
                <a:t>  </a:t>
              </a:r>
              <a:r>
                <a:rPr lang="en-US" altLang="zh-CN" sz="1200" b="1" dirty="0">
                  <a:solidFill>
                    <a:schemeClr val="tx2"/>
                  </a:solidFill>
                  <a:latin typeface="Dotum" panose="020B0600000101010101" pitchFamily="34" charset="-127"/>
                  <a:ea typeface="Dotum" panose="020B0600000101010101" pitchFamily="34" charset="-127"/>
                  <a:cs typeface="+mn-ea"/>
                  <a:sym typeface="+mn-lt"/>
                </a:rPr>
                <a:t>PPT</a:t>
              </a:r>
              <a:endParaRPr lang="en-US" altLang="zh-CN" sz="1200" dirty="0">
                <a:solidFill>
                  <a:schemeClr val="tx2"/>
                </a:solidFill>
                <a:latin typeface="Dotum" panose="020B0600000101010101" pitchFamily="34" charset="-127"/>
                <a:ea typeface="Dotum" panose="020B0600000101010101" pitchFamily="34" charset="-127"/>
                <a:cs typeface="+mn-ea"/>
                <a:sym typeface="+mn-lt"/>
              </a:endParaRPr>
            </a:p>
          </p:txBody>
        </p:sp>
        <p:sp>
          <p:nvSpPr>
            <p:cNvPr id="12" name="Freeform 460"/>
            <p:cNvSpPr>
              <a:spLocks noEditPoints="1"/>
            </p:cNvSpPr>
            <p:nvPr/>
          </p:nvSpPr>
          <p:spPr bwMode="auto">
            <a:xfrm>
              <a:off x="3033035" y="3424871"/>
              <a:ext cx="327099" cy="266710"/>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grpSp>
      <p:grpSp>
        <p:nvGrpSpPr>
          <p:cNvPr id="3" name="组合 2"/>
          <p:cNvGrpSpPr/>
          <p:nvPr/>
        </p:nvGrpSpPr>
        <p:grpSpPr>
          <a:xfrm>
            <a:off x="3741939" y="3507854"/>
            <a:ext cx="2198212" cy="360040"/>
            <a:chOff x="5144167" y="3402451"/>
            <a:chExt cx="2198212" cy="360040"/>
          </a:xfrm>
        </p:grpSpPr>
        <p:sp>
          <p:nvSpPr>
            <p:cNvPr id="11" name="Subtitle 2"/>
            <p:cNvSpPr txBox="1">
              <a:spLocks/>
            </p:cNvSpPr>
            <p:nvPr/>
          </p:nvSpPr>
          <p:spPr>
            <a:xfrm>
              <a:off x="5458026" y="3402451"/>
              <a:ext cx="1884353" cy="3600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200" b="1" dirty="0" smtClean="0">
                  <a:solidFill>
                    <a:schemeClr val="tx2"/>
                  </a:solidFill>
                  <a:cs typeface="+mn-ea"/>
                  <a:sym typeface="+mn-lt"/>
                </a:rPr>
                <a:t>@ </a:t>
              </a:r>
              <a:r>
                <a:rPr lang="zh-CN" altLang="en-US" sz="1200" b="1" dirty="0" smtClean="0">
                  <a:solidFill>
                    <a:schemeClr val="tx2"/>
                  </a:solidFill>
                  <a:cs typeface="+mn-ea"/>
                  <a:sym typeface="+mn-lt"/>
                </a:rPr>
                <a:t>诗与颠</a:t>
              </a:r>
              <a:endParaRPr lang="en-US" altLang="zh-CN" sz="1200" b="1" dirty="0" smtClean="0">
                <a:solidFill>
                  <a:schemeClr val="tx2"/>
                </a:solidFill>
                <a:cs typeface="+mn-ea"/>
                <a:sym typeface="+mn-lt"/>
              </a:endParaRPr>
            </a:p>
          </p:txBody>
        </p:sp>
        <p:sp>
          <p:nvSpPr>
            <p:cNvPr id="13" name="Freeform 459"/>
            <p:cNvSpPr>
              <a:spLocks noEditPoints="1"/>
            </p:cNvSpPr>
            <p:nvPr/>
          </p:nvSpPr>
          <p:spPr bwMode="auto">
            <a:xfrm>
              <a:off x="5144167" y="3445662"/>
              <a:ext cx="298805" cy="24591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2"/>
                </a:solidFill>
              </a:endParaRPr>
            </a:p>
          </p:txBody>
        </p:sp>
      </p:grpSp>
    </p:spTree>
    <p:extLst>
      <p:ext uri="{BB962C8B-B14F-4D97-AF65-F5344CB8AC3E}">
        <p14:creationId xmlns:p14="http://schemas.microsoft.com/office/powerpoint/2010/main" val="11908821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87624" y="2499742"/>
            <a:ext cx="5904656" cy="1200329"/>
          </a:xfrm>
          <a:prstGeom prst="rect">
            <a:avLst/>
          </a:prstGeom>
          <a:noFill/>
        </p:spPr>
        <p:txBody>
          <a:bodyPr wrap="square" rtlCol="0">
            <a:spAutoFit/>
          </a:bodyPr>
          <a:lstStyle/>
          <a:p>
            <a:r>
              <a:rPr lang="zh-CN" altLang="en-US" dirty="0"/>
              <a:t>大目演</a:t>
            </a:r>
            <a:r>
              <a:rPr lang="zh-CN" altLang="en-US" dirty="0" smtClean="0"/>
              <a:t>示  原创作品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976814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2" name="矩形 1"/>
          <p:cNvSpPr/>
          <p:nvPr/>
        </p:nvSpPr>
        <p:spPr>
          <a:xfrm>
            <a:off x="0" y="2585870"/>
            <a:ext cx="9144000" cy="25644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348688" y="1473592"/>
            <a:ext cx="1212428" cy="851654"/>
            <a:chOff x="2136170" y="1616681"/>
            <a:chExt cx="1212428" cy="851654"/>
          </a:xfrm>
        </p:grpSpPr>
        <p:sp>
          <p:nvSpPr>
            <p:cNvPr id="4" name="Freeform 105"/>
            <p:cNvSpPr>
              <a:spLocks noEditPoints="1"/>
            </p:cNvSpPr>
            <p:nvPr/>
          </p:nvSpPr>
          <p:spPr bwMode="auto">
            <a:xfrm>
              <a:off x="2316557" y="1616681"/>
              <a:ext cx="851654" cy="851654"/>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3 w 41"/>
                <a:gd name="T11" fmla="*/ 21 h 41"/>
                <a:gd name="T12" fmla="*/ 20 w 41"/>
                <a:gd name="T13" fmla="*/ 38 h 41"/>
                <a:gd name="T14" fmla="*/ 38 w 41"/>
                <a:gd name="T15" fmla="*/ 21 h 41"/>
                <a:gd name="T16" fmla="*/ 20 w 41"/>
                <a:gd name="T17" fmla="*/ 4 h 41"/>
                <a:gd name="T18" fmla="*/ 3 w 41"/>
                <a:gd name="T1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3" y="21"/>
                  </a:moveTo>
                  <a:cubicBezTo>
                    <a:pt x="3" y="30"/>
                    <a:pt x="11" y="38"/>
                    <a:pt x="20" y="38"/>
                  </a:cubicBezTo>
                  <a:cubicBezTo>
                    <a:pt x="30" y="38"/>
                    <a:pt x="38" y="30"/>
                    <a:pt x="38" y="21"/>
                  </a:cubicBezTo>
                  <a:cubicBezTo>
                    <a:pt x="38" y="11"/>
                    <a:pt x="30" y="4"/>
                    <a:pt x="20" y="4"/>
                  </a:cubicBezTo>
                  <a:cubicBezTo>
                    <a:pt x="11" y="4"/>
                    <a:pt x="3" y="11"/>
                    <a:pt x="3" y="21"/>
                  </a:cubicBezTo>
                  <a:close/>
                </a:path>
              </a:pathLst>
            </a:custGeom>
            <a:blipFill>
              <a:blip r:embed="rId2"/>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Title 13"/>
            <p:cNvSpPr txBox="1">
              <a:spLocks/>
            </p:cNvSpPr>
            <p:nvPr/>
          </p:nvSpPr>
          <p:spPr>
            <a:xfrm>
              <a:off x="2136170" y="1707654"/>
              <a:ext cx="1212428"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1"/>
                  </a:solidFill>
                  <a:latin typeface="+mn-lt"/>
                  <a:ea typeface="+mn-ea"/>
                  <a:cs typeface="+mn-ea"/>
                  <a:sym typeface="+mn-lt"/>
                </a:rPr>
                <a:t>1</a:t>
              </a:r>
              <a:endParaRPr lang="en-US" sz="6000" b="1" dirty="0">
                <a:solidFill>
                  <a:schemeClr val="bg1"/>
                </a:solidFill>
                <a:latin typeface="+mn-lt"/>
                <a:ea typeface="+mn-ea"/>
                <a:cs typeface="+mn-ea"/>
                <a:sym typeface="+mn-lt"/>
              </a:endParaRPr>
            </a:p>
          </p:txBody>
        </p:sp>
      </p:grpSp>
      <p:sp>
        <p:nvSpPr>
          <p:cNvPr id="6" name="Content Placeholder 2"/>
          <p:cNvSpPr txBox="1">
            <a:spLocks/>
          </p:cNvSpPr>
          <p:nvPr/>
        </p:nvSpPr>
        <p:spPr>
          <a:xfrm>
            <a:off x="3027614" y="2626996"/>
            <a:ext cx="1973156"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lumMod val="90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bg2">
                  <a:lumMod val="90000"/>
                </a:schemeClr>
              </a:solidFill>
              <a:cs typeface="+mn-ea"/>
              <a:sym typeface="+mn-lt"/>
            </a:endParaRPr>
          </a:p>
        </p:txBody>
      </p:sp>
      <p:sp>
        <p:nvSpPr>
          <p:cNvPr id="9" name="Title 13"/>
          <p:cNvSpPr txBox="1">
            <a:spLocks/>
          </p:cNvSpPr>
          <p:nvPr/>
        </p:nvSpPr>
        <p:spPr>
          <a:xfrm>
            <a:off x="2483768" y="1473592"/>
            <a:ext cx="5688632" cy="857250"/>
          </a:xfrm>
          <a:prstGeom prst="rect">
            <a:avLst/>
          </a:prstGeom>
        </p:spPr>
        <p:txBody>
          <a:bodyP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1"/>
                </a:solidFill>
                <a:latin typeface="Franklin Gothic Demi" panose="020B0703020102020204" pitchFamily="34" charset="0"/>
                <a:ea typeface="+mn-ea"/>
                <a:cs typeface="+mn-ea"/>
                <a:sym typeface="+mn-lt"/>
              </a:rPr>
              <a:t>Why choose us</a:t>
            </a:r>
            <a:endParaRPr lang="en-US" sz="5400" b="1" dirty="0">
              <a:solidFill>
                <a:schemeClr val="bg1"/>
              </a:solidFill>
              <a:latin typeface="Franklin Gothic Demi" panose="020B0703020102020204" pitchFamily="34" charset="0"/>
              <a:ea typeface="+mn-ea"/>
              <a:cs typeface="+mn-ea"/>
              <a:sym typeface="+mn-lt"/>
            </a:endParaRPr>
          </a:p>
        </p:txBody>
      </p:sp>
      <p:grpSp>
        <p:nvGrpSpPr>
          <p:cNvPr id="15" name="组合 14"/>
          <p:cNvGrpSpPr/>
          <p:nvPr/>
        </p:nvGrpSpPr>
        <p:grpSpPr>
          <a:xfrm>
            <a:off x="8026987" y="4155926"/>
            <a:ext cx="690321" cy="592592"/>
            <a:chOff x="3851920" y="1715441"/>
            <a:chExt cx="1440160" cy="1236277"/>
          </a:xfrm>
        </p:grpSpPr>
        <p:sp>
          <p:nvSpPr>
            <p:cNvPr id="16" name="矩形 15"/>
            <p:cNvSpPr/>
            <p:nvPr/>
          </p:nvSpPr>
          <p:spPr>
            <a:xfrm>
              <a:off x="3851920" y="1715441"/>
              <a:ext cx="1440160" cy="123627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矩形 16"/>
            <p:cNvSpPr/>
            <p:nvPr/>
          </p:nvSpPr>
          <p:spPr>
            <a:xfrm rot="16200000">
              <a:off x="3729562" y="2199351"/>
              <a:ext cx="97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16200000">
              <a:off x="4449641" y="2199351"/>
              <a:ext cx="97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10800000">
              <a:off x="4359562" y="2204506"/>
              <a:ext cx="432000" cy="29523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889872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19" name="矩形 18"/>
          <p:cNvSpPr/>
          <p:nvPr/>
        </p:nvSpPr>
        <p:spPr>
          <a:xfrm>
            <a:off x="20" y="-24026"/>
            <a:ext cx="9143980" cy="32438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itle 1"/>
          <p:cNvSpPr txBox="1">
            <a:spLocks/>
          </p:cNvSpPr>
          <p:nvPr/>
        </p:nvSpPr>
        <p:spPr>
          <a:xfrm>
            <a:off x="2256432" y="1789598"/>
            <a:ext cx="4631156" cy="113488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dirty="0" smtClean="0">
                <a:solidFill>
                  <a:schemeClr val="bg2"/>
                </a:solidFill>
                <a:latin typeface="+mn-lt"/>
                <a:ea typeface="+mn-ea"/>
                <a:cs typeface="+mn-ea"/>
                <a:sym typeface="+mn-lt"/>
              </a:rPr>
              <a:t>This slide is perfect for </a:t>
            </a:r>
            <a:r>
              <a:rPr lang="en-US" sz="4000" b="1" dirty="0" smtClean="0">
                <a:solidFill>
                  <a:schemeClr val="bg2"/>
                </a:solidFill>
                <a:latin typeface="Franklin Gothic Demi" panose="020B0703020102020204" pitchFamily="34" charset="0"/>
                <a:ea typeface="+mn-ea"/>
                <a:cs typeface="+mn-ea"/>
                <a:sym typeface="+mn-lt"/>
              </a:rPr>
              <a:t>About Us</a:t>
            </a:r>
            <a:endParaRPr lang="en-US" sz="4000" b="1" dirty="0">
              <a:solidFill>
                <a:schemeClr val="bg2"/>
              </a:solidFill>
              <a:latin typeface="Franklin Gothic Demi" panose="020B0703020102020204" pitchFamily="34" charset="0"/>
              <a:ea typeface="+mn-ea"/>
              <a:cs typeface="+mn-ea"/>
              <a:sym typeface="+mn-lt"/>
            </a:endParaRPr>
          </a:p>
        </p:txBody>
      </p:sp>
      <p:sp>
        <p:nvSpPr>
          <p:cNvPr id="21" name="Content Placeholder 2"/>
          <p:cNvSpPr txBox="1">
            <a:spLocks/>
          </p:cNvSpPr>
          <p:nvPr/>
        </p:nvSpPr>
        <p:spPr>
          <a:xfrm>
            <a:off x="1881796" y="3939902"/>
            <a:ext cx="2095029" cy="83099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None/>
            </a:pPr>
            <a:r>
              <a:rPr lang="en-US" altLang="zh-CN" sz="1200" dirty="0" err="1" smtClean="0">
                <a:solidFill>
                  <a:schemeClr val="tx1"/>
                </a:solidFill>
                <a:cs typeface="+mn-ea"/>
                <a:sym typeface="+mn-lt"/>
              </a:rPr>
              <a:t>Lorem</a:t>
            </a:r>
            <a:r>
              <a:rPr lang="en-US" altLang="zh-CN" sz="1200" dirty="0" smtClean="0">
                <a:solidFill>
                  <a:schemeClr val="tx1"/>
                </a:solidFill>
                <a:cs typeface="+mn-ea"/>
                <a:sym typeface="+mn-lt"/>
              </a:rPr>
              <a:t> </a:t>
            </a:r>
            <a:r>
              <a:rPr lang="en-US" altLang="zh-CN" sz="1200" dirty="0" err="1">
                <a:solidFill>
                  <a:schemeClr val="tx1"/>
                </a:solidFill>
                <a:cs typeface="+mn-ea"/>
                <a:sym typeface="+mn-lt"/>
              </a:rPr>
              <a:t>ipsum</a:t>
            </a:r>
            <a:r>
              <a:rPr lang="en-US" altLang="zh-CN" sz="1200" dirty="0">
                <a:solidFill>
                  <a:schemeClr val="tx1"/>
                </a:solidFill>
                <a:cs typeface="+mn-ea"/>
                <a:sym typeface="+mn-lt"/>
              </a:rPr>
              <a:t> dolor sit </a:t>
            </a:r>
            <a:r>
              <a:rPr lang="en-US" altLang="zh-CN" sz="1200" dirty="0" err="1">
                <a:solidFill>
                  <a:schemeClr val="tx1"/>
                </a:solidFill>
                <a:cs typeface="+mn-ea"/>
                <a:sym typeface="+mn-lt"/>
              </a:rPr>
              <a:t>amet</a:t>
            </a:r>
            <a:r>
              <a:rPr lang="en-US" altLang="zh-CN" sz="1200" dirty="0">
                <a:solidFill>
                  <a:schemeClr val="tx1"/>
                </a:solidFill>
                <a:cs typeface="+mn-ea"/>
                <a:sym typeface="+mn-lt"/>
              </a:rPr>
              <a:t>, </a:t>
            </a:r>
            <a:r>
              <a:rPr lang="en-US" altLang="zh-CN" sz="1200" dirty="0" err="1">
                <a:solidFill>
                  <a:schemeClr val="tx1"/>
                </a:solidFill>
                <a:cs typeface="+mn-ea"/>
                <a:sym typeface="+mn-lt"/>
              </a:rPr>
              <a:t>consectetur</a:t>
            </a:r>
            <a:r>
              <a:rPr lang="en-US" altLang="zh-CN" sz="1200" dirty="0">
                <a:solidFill>
                  <a:schemeClr val="tx1"/>
                </a:solidFill>
                <a:cs typeface="+mn-ea"/>
                <a:sym typeface="+mn-lt"/>
              </a:rPr>
              <a:t> </a:t>
            </a:r>
            <a:r>
              <a:rPr lang="en-US" altLang="zh-CN" sz="1200" dirty="0" err="1">
                <a:solidFill>
                  <a:schemeClr val="tx1"/>
                </a:solidFill>
                <a:cs typeface="+mn-ea"/>
                <a:sym typeface="+mn-lt"/>
              </a:rPr>
              <a:t>adipiscing</a:t>
            </a:r>
            <a:r>
              <a:rPr lang="en-US" altLang="zh-CN" sz="1200" dirty="0">
                <a:solidFill>
                  <a:schemeClr val="tx1"/>
                </a:solidFill>
                <a:cs typeface="+mn-ea"/>
                <a:sym typeface="+mn-lt"/>
              </a:rPr>
              <a:t> </a:t>
            </a:r>
            <a:r>
              <a:rPr lang="en-US" altLang="zh-CN" sz="1200" dirty="0" err="1">
                <a:solidFill>
                  <a:schemeClr val="tx1"/>
                </a:solidFill>
                <a:cs typeface="+mn-ea"/>
                <a:sym typeface="+mn-lt"/>
              </a:rPr>
              <a:t>elit</a:t>
            </a:r>
            <a:r>
              <a:rPr lang="en-US" altLang="zh-CN" sz="1200" dirty="0">
                <a:solidFill>
                  <a:schemeClr val="tx1"/>
                </a:solidFill>
                <a:cs typeface="+mn-ea"/>
                <a:sym typeface="+mn-lt"/>
              </a:rPr>
              <a:t>. </a:t>
            </a:r>
            <a:r>
              <a:rPr lang="en-US" altLang="zh-CN" sz="1200" dirty="0" err="1">
                <a:solidFill>
                  <a:schemeClr val="tx1"/>
                </a:solidFill>
                <a:cs typeface="+mn-ea"/>
                <a:sym typeface="+mn-lt"/>
              </a:rPr>
              <a:t>Curabitur</a:t>
            </a:r>
            <a:r>
              <a:rPr lang="en-US" altLang="zh-CN" sz="1200" dirty="0">
                <a:solidFill>
                  <a:schemeClr val="tx1"/>
                </a:solidFill>
                <a:cs typeface="+mn-ea"/>
                <a:sym typeface="+mn-lt"/>
              </a:rPr>
              <a:t> </a:t>
            </a:r>
            <a:r>
              <a:rPr lang="en-US" altLang="zh-CN" sz="1200" dirty="0" err="1">
                <a:solidFill>
                  <a:schemeClr val="tx1"/>
                </a:solidFill>
                <a:cs typeface="+mn-ea"/>
                <a:sym typeface="+mn-lt"/>
              </a:rPr>
              <a:t>elementum</a:t>
            </a:r>
            <a:r>
              <a:rPr lang="en-US" altLang="zh-CN" sz="1200" dirty="0">
                <a:solidFill>
                  <a:schemeClr val="tx1"/>
                </a:solidFill>
                <a:cs typeface="+mn-ea"/>
                <a:sym typeface="+mn-lt"/>
              </a:rPr>
              <a:t> </a:t>
            </a:r>
            <a:r>
              <a:rPr lang="en-US" altLang="zh-CN" sz="1200" dirty="0" err="1">
                <a:solidFill>
                  <a:schemeClr val="tx1"/>
                </a:solidFill>
                <a:cs typeface="+mn-ea"/>
                <a:sym typeface="+mn-lt"/>
              </a:rPr>
              <a:t>posuere</a:t>
            </a:r>
            <a:r>
              <a:rPr lang="en-US" altLang="zh-CN" sz="1200" dirty="0">
                <a:solidFill>
                  <a:schemeClr val="tx1"/>
                </a:solidFill>
                <a:cs typeface="+mn-ea"/>
                <a:sym typeface="+mn-lt"/>
              </a:rPr>
              <a:t> </a:t>
            </a:r>
            <a:r>
              <a:rPr lang="en-US" altLang="zh-CN" sz="1200" dirty="0" err="1">
                <a:solidFill>
                  <a:schemeClr val="tx1"/>
                </a:solidFill>
                <a:cs typeface="+mn-ea"/>
                <a:sym typeface="+mn-lt"/>
              </a:rPr>
              <a:t>pretium</a:t>
            </a:r>
            <a:r>
              <a:rPr lang="en-US" altLang="zh-CN" sz="1200" dirty="0">
                <a:solidFill>
                  <a:schemeClr val="tx1"/>
                </a:solidFill>
                <a:cs typeface="+mn-ea"/>
                <a:sym typeface="+mn-lt"/>
              </a:rPr>
              <a:t>. </a:t>
            </a:r>
            <a:r>
              <a:rPr lang="en-US" altLang="zh-CN" sz="1200" dirty="0" err="1">
                <a:solidFill>
                  <a:schemeClr val="tx1"/>
                </a:solidFill>
                <a:cs typeface="+mn-ea"/>
                <a:sym typeface="+mn-lt"/>
              </a:rPr>
              <a:t>Quisque</a:t>
            </a:r>
            <a:r>
              <a:rPr lang="en-US" altLang="zh-CN" sz="1200" dirty="0">
                <a:solidFill>
                  <a:schemeClr val="tx1"/>
                </a:solidFill>
                <a:cs typeface="+mn-ea"/>
                <a:sym typeface="+mn-lt"/>
              </a:rPr>
              <a:t> </a:t>
            </a:r>
            <a:r>
              <a:rPr lang="en-US" altLang="zh-CN" sz="1200" dirty="0" err="1">
                <a:solidFill>
                  <a:schemeClr val="tx1"/>
                </a:solidFill>
                <a:cs typeface="+mn-ea"/>
                <a:sym typeface="+mn-lt"/>
              </a:rPr>
              <a:t>nibh</a:t>
            </a:r>
            <a:r>
              <a:rPr lang="en-US" altLang="zh-CN" sz="1200" dirty="0">
                <a:solidFill>
                  <a:schemeClr val="tx1"/>
                </a:solidFill>
                <a:cs typeface="+mn-ea"/>
                <a:sym typeface="+mn-lt"/>
              </a:rPr>
              <a:t> </a:t>
            </a:r>
            <a:r>
              <a:rPr lang="en-US" altLang="zh-CN" sz="1200" dirty="0" smtClean="0">
                <a:solidFill>
                  <a:schemeClr val="tx1"/>
                </a:solidFill>
                <a:cs typeface="+mn-ea"/>
                <a:sym typeface="+mn-lt"/>
              </a:rPr>
              <a:t>dolor. </a:t>
            </a:r>
            <a:endParaRPr lang="en-US" sz="1200" dirty="0">
              <a:solidFill>
                <a:schemeClr val="tx1"/>
              </a:solidFill>
              <a:cs typeface="+mn-ea"/>
              <a:sym typeface="+mn-lt"/>
            </a:endParaRPr>
          </a:p>
        </p:txBody>
      </p:sp>
      <p:sp>
        <p:nvSpPr>
          <p:cNvPr id="22" name="Title 13"/>
          <p:cNvSpPr txBox="1">
            <a:spLocks/>
          </p:cNvSpPr>
          <p:nvPr/>
        </p:nvSpPr>
        <p:spPr>
          <a:xfrm>
            <a:off x="1881796" y="3631216"/>
            <a:ext cx="1556911"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bg1"/>
                </a:solidFill>
                <a:latin typeface="+mn-lt"/>
                <a:ea typeface="+mn-ea"/>
                <a:cs typeface="+mn-ea"/>
                <a:sym typeface="+mn-lt"/>
              </a:rPr>
              <a:t>Who we are</a:t>
            </a:r>
            <a:endParaRPr lang="en-US" sz="1800" dirty="0">
              <a:solidFill>
                <a:schemeClr val="bg1"/>
              </a:solidFill>
              <a:latin typeface="+mn-lt"/>
              <a:ea typeface="+mn-ea"/>
              <a:cs typeface="+mn-ea"/>
              <a:sym typeface="+mn-lt"/>
            </a:endParaRPr>
          </a:p>
        </p:txBody>
      </p:sp>
      <p:sp>
        <p:nvSpPr>
          <p:cNvPr id="39" name="Freeform 196"/>
          <p:cNvSpPr>
            <a:spLocks noChangeAspect="1"/>
          </p:cNvSpPr>
          <p:nvPr/>
        </p:nvSpPr>
        <p:spPr bwMode="auto">
          <a:xfrm>
            <a:off x="5187886" y="3921815"/>
            <a:ext cx="249001" cy="32400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197"/>
          <p:cNvSpPr>
            <a:spLocks noChangeAspect="1" noEditPoints="1"/>
          </p:cNvSpPr>
          <p:nvPr/>
        </p:nvSpPr>
        <p:spPr bwMode="auto">
          <a:xfrm>
            <a:off x="7702904" y="3951478"/>
            <a:ext cx="360040" cy="246513"/>
          </a:xfrm>
          <a:custGeom>
            <a:avLst/>
            <a:gdLst>
              <a:gd name="T0" fmla="*/ 19 w 47"/>
              <a:gd name="T1" fmla="*/ 25 h 32"/>
              <a:gd name="T2" fmla="*/ 21 w 47"/>
              <a:gd name="T3" fmla="*/ 31 h 32"/>
              <a:gd name="T4" fmla="*/ 27 w 47"/>
              <a:gd name="T5" fmla="*/ 29 h 32"/>
              <a:gd name="T6" fmla="*/ 38 w 47"/>
              <a:gd name="T7" fmla="*/ 1 h 32"/>
              <a:gd name="T8" fmla="*/ 19 w 47"/>
              <a:gd name="T9" fmla="*/ 25 h 32"/>
              <a:gd name="T10" fmla="*/ 23 w 47"/>
              <a:gd name="T11" fmla="*/ 7 h 32"/>
              <a:gd name="T12" fmla="*/ 26 w 47"/>
              <a:gd name="T13" fmla="*/ 7 h 32"/>
              <a:gd name="T14" fmla="*/ 30 w 47"/>
              <a:gd name="T15" fmla="*/ 3 h 32"/>
              <a:gd name="T16" fmla="*/ 23 w 47"/>
              <a:gd name="T17" fmla="*/ 2 h 32"/>
              <a:gd name="T18" fmla="*/ 0 w 47"/>
              <a:gd name="T19" fmla="*/ 27 h 32"/>
              <a:gd name="T20" fmla="*/ 0 w 47"/>
              <a:gd name="T21" fmla="*/ 30 h 32"/>
              <a:gd name="T22" fmla="*/ 3 w 47"/>
              <a:gd name="T23" fmla="*/ 32 h 32"/>
              <a:gd name="T24" fmla="*/ 5 w 47"/>
              <a:gd name="T25" fmla="*/ 29 h 32"/>
              <a:gd name="T26" fmla="*/ 5 w 47"/>
              <a:gd name="T27" fmla="*/ 27 h 32"/>
              <a:gd name="T28" fmla="*/ 23 w 47"/>
              <a:gd name="T29" fmla="*/ 7 h 32"/>
              <a:gd name="T30" fmla="*/ 40 w 47"/>
              <a:gd name="T31" fmla="*/ 10 h 32"/>
              <a:gd name="T32" fmla="*/ 38 w 47"/>
              <a:gd name="T33" fmla="*/ 15 h 32"/>
              <a:gd name="T34" fmla="*/ 42 w 47"/>
              <a:gd name="T35" fmla="*/ 27 h 32"/>
              <a:gd name="T36" fmla="*/ 42 w 47"/>
              <a:gd name="T37" fmla="*/ 29 h 32"/>
              <a:gd name="T38" fmla="*/ 44 w 47"/>
              <a:gd name="T39" fmla="*/ 32 h 32"/>
              <a:gd name="T40" fmla="*/ 44 w 47"/>
              <a:gd name="T41" fmla="*/ 32 h 32"/>
              <a:gd name="T42" fmla="*/ 47 w 47"/>
              <a:gd name="T43" fmla="*/ 30 h 32"/>
              <a:gd name="T44" fmla="*/ 47 w 47"/>
              <a:gd name="T45" fmla="*/ 27 h 32"/>
              <a:gd name="T46" fmla="*/ 40 w 47"/>
              <a:gd name="T47"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32">
                <a:moveTo>
                  <a:pt x="19" y="25"/>
                </a:moveTo>
                <a:cubicBezTo>
                  <a:pt x="17" y="27"/>
                  <a:pt x="18" y="30"/>
                  <a:pt x="21" y="31"/>
                </a:cubicBezTo>
                <a:cubicBezTo>
                  <a:pt x="23" y="32"/>
                  <a:pt x="26" y="32"/>
                  <a:pt x="27" y="29"/>
                </a:cubicBezTo>
                <a:cubicBezTo>
                  <a:pt x="29" y="26"/>
                  <a:pt x="39" y="1"/>
                  <a:pt x="38" y="1"/>
                </a:cubicBezTo>
                <a:cubicBezTo>
                  <a:pt x="37" y="0"/>
                  <a:pt x="21" y="22"/>
                  <a:pt x="19" y="25"/>
                </a:cubicBezTo>
                <a:close/>
                <a:moveTo>
                  <a:pt x="23" y="7"/>
                </a:moveTo>
                <a:cubicBezTo>
                  <a:pt x="24" y="7"/>
                  <a:pt x="25" y="7"/>
                  <a:pt x="26" y="7"/>
                </a:cubicBezTo>
                <a:cubicBezTo>
                  <a:pt x="27" y="6"/>
                  <a:pt x="29" y="4"/>
                  <a:pt x="30" y="3"/>
                </a:cubicBezTo>
                <a:cubicBezTo>
                  <a:pt x="28" y="2"/>
                  <a:pt x="26" y="2"/>
                  <a:pt x="23" y="2"/>
                </a:cubicBezTo>
                <a:cubicBezTo>
                  <a:pt x="10" y="2"/>
                  <a:pt x="0" y="13"/>
                  <a:pt x="0" y="27"/>
                </a:cubicBezTo>
                <a:cubicBezTo>
                  <a:pt x="0" y="28"/>
                  <a:pt x="0" y="29"/>
                  <a:pt x="0" y="30"/>
                </a:cubicBezTo>
                <a:cubicBezTo>
                  <a:pt x="0" y="31"/>
                  <a:pt x="1" y="32"/>
                  <a:pt x="3" y="32"/>
                </a:cubicBezTo>
                <a:cubicBezTo>
                  <a:pt x="4" y="32"/>
                  <a:pt x="5" y="31"/>
                  <a:pt x="5" y="29"/>
                </a:cubicBezTo>
                <a:cubicBezTo>
                  <a:pt x="5" y="29"/>
                  <a:pt x="5" y="28"/>
                  <a:pt x="5" y="27"/>
                </a:cubicBezTo>
                <a:cubicBezTo>
                  <a:pt x="5" y="16"/>
                  <a:pt x="13" y="7"/>
                  <a:pt x="23" y="7"/>
                </a:cubicBezTo>
                <a:close/>
                <a:moveTo>
                  <a:pt x="40" y="10"/>
                </a:moveTo>
                <a:cubicBezTo>
                  <a:pt x="40" y="11"/>
                  <a:pt x="39" y="13"/>
                  <a:pt x="38" y="15"/>
                </a:cubicBezTo>
                <a:cubicBezTo>
                  <a:pt x="41" y="18"/>
                  <a:pt x="42" y="22"/>
                  <a:pt x="42" y="27"/>
                </a:cubicBezTo>
                <a:cubicBezTo>
                  <a:pt x="42" y="28"/>
                  <a:pt x="42" y="29"/>
                  <a:pt x="42" y="29"/>
                </a:cubicBezTo>
                <a:cubicBezTo>
                  <a:pt x="42" y="31"/>
                  <a:pt x="43" y="32"/>
                  <a:pt x="44" y="32"/>
                </a:cubicBezTo>
                <a:cubicBezTo>
                  <a:pt x="44" y="32"/>
                  <a:pt x="44" y="32"/>
                  <a:pt x="44" y="32"/>
                </a:cubicBezTo>
                <a:cubicBezTo>
                  <a:pt x="46" y="32"/>
                  <a:pt x="47" y="31"/>
                  <a:pt x="47" y="30"/>
                </a:cubicBezTo>
                <a:cubicBezTo>
                  <a:pt x="47" y="29"/>
                  <a:pt x="47" y="28"/>
                  <a:pt x="47" y="27"/>
                </a:cubicBezTo>
                <a:cubicBezTo>
                  <a:pt x="47" y="20"/>
                  <a:pt x="44" y="14"/>
                  <a:pt x="40" y="1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195"/>
          <p:cNvSpPr>
            <a:spLocks noChangeAspect="1" noEditPoints="1"/>
          </p:cNvSpPr>
          <p:nvPr/>
        </p:nvSpPr>
        <p:spPr bwMode="auto">
          <a:xfrm>
            <a:off x="6443663" y="3928789"/>
            <a:ext cx="324000" cy="291890"/>
          </a:xfrm>
          <a:custGeom>
            <a:avLst/>
            <a:gdLst>
              <a:gd name="T0" fmla="*/ 7 w 47"/>
              <a:gd name="T1" fmla="*/ 13 h 42"/>
              <a:gd name="T2" fmla="*/ 13 w 47"/>
              <a:gd name="T3" fmla="*/ 16 h 42"/>
              <a:gd name="T4" fmla="*/ 14 w 47"/>
              <a:gd name="T5" fmla="*/ 15 h 42"/>
              <a:gd name="T6" fmla="*/ 18 w 47"/>
              <a:gd name="T7" fmla="*/ 12 h 42"/>
              <a:gd name="T8" fmla="*/ 18 w 47"/>
              <a:gd name="T9" fmla="*/ 12 h 42"/>
              <a:gd name="T10" fmla="*/ 16 w 47"/>
              <a:gd name="T11" fmla="*/ 9 h 42"/>
              <a:gd name="T12" fmla="*/ 25 w 47"/>
              <a:gd name="T13" fmla="*/ 0 h 42"/>
              <a:gd name="T14" fmla="*/ 18 w 47"/>
              <a:gd name="T15" fmla="*/ 0 h 42"/>
              <a:gd name="T16" fmla="*/ 10 w 47"/>
              <a:gd name="T17" fmla="*/ 4 h 42"/>
              <a:gd name="T18" fmla="*/ 6 w 47"/>
              <a:gd name="T19" fmla="*/ 7 h 42"/>
              <a:gd name="T20" fmla="*/ 5 w 47"/>
              <a:gd name="T21" fmla="*/ 10 h 42"/>
              <a:gd name="T22" fmla="*/ 2 w 47"/>
              <a:gd name="T23" fmla="*/ 11 h 42"/>
              <a:gd name="T24" fmla="*/ 0 w 47"/>
              <a:gd name="T25" fmla="*/ 13 h 42"/>
              <a:gd name="T26" fmla="*/ 0 w 47"/>
              <a:gd name="T27" fmla="*/ 14 h 42"/>
              <a:gd name="T28" fmla="*/ 3 w 47"/>
              <a:gd name="T29" fmla="*/ 17 h 42"/>
              <a:gd name="T30" fmla="*/ 5 w 47"/>
              <a:gd name="T31" fmla="*/ 18 h 42"/>
              <a:gd name="T32" fmla="*/ 6 w 47"/>
              <a:gd name="T33" fmla="*/ 16 h 42"/>
              <a:gd name="T34" fmla="*/ 7 w 47"/>
              <a:gd name="T35" fmla="*/ 13 h 42"/>
              <a:gd name="T36" fmla="*/ 20 w 47"/>
              <a:gd name="T37" fmla="*/ 15 h 42"/>
              <a:gd name="T38" fmla="*/ 19 w 47"/>
              <a:gd name="T39" fmla="*/ 15 h 42"/>
              <a:gd name="T40" fmla="*/ 16 w 47"/>
              <a:gd name="T41" fmla="*/ 18 h 42"/>
              <a:gd name="T42" fmla="*/ 16 w 47"/>
              <a:gd name="T43" fmla="*/ 18 h 42"/>
              <a:gd name="T44" fmla="*/ 36 w 47"/>
              <a:gd name="T45" fmla="*/ 41 h 42"/>
              <a:gd name="T46" fmla="*/ 37 w 47"/>
              <a:gd name="T47" fmla="*/ 41 h 42"/>
              <a:gd name="T48" fmla="*/ 40 w 47"/>
              <a:gd name="T49" fmla="*/ 39 h 42"/>
              <a:gd name="T50" fmla="*/ 40 w 47"/>
              <a:gd name="T51" fmla="*/ 37 h 42"/>
              <a:gd name="T52" fmla="*/ 20 w 47"/>
              <a:gd name="T53" fmla="*/ 15 h 42"/>
              <a:gd name="T54" fmla="*/ 46 w 47"/>
              <a:gd name="T55" fmla="*/ 5 h 42"/>
              <a:gd name="T56" fmla="*/ 45 w 47"/>
              <a:gd name="T57" fmla="*/ 5 h 42"/>
              <a:gd name="T58" fmla="*/ 43 w 47"/>
              <a:gd name="T59" fmla="*/ 8 h 42"/>
              <a:gd name="T60" fmla="*/ 38 w 47"/>
              <a:gd name="T61" fmla="*/ 9 h 42"/>
              <a:gd name="T62" fmla="*/ 37 w 47"/>
              <a:gd name="T63" fmla="*/ 5 h 42"/>
              <a:gd name="T64" fmla="*/ 39 w 47"/>
              <a:gd name="T65" fmla="*/ 1 h 42"/>
              <a:gd name="T66" fmla="*/ 38 w 47"/>
              <a:gd name="T67" fmla="*/ 1 h 42"/>
              <a:gd name="T68" fmla="*/ 32 w 47"/>
              <a:gd name="T69" fmla="*/ 6 h 42"/>
              <a:gd name="T70" fmla="*/ 30 w 47"/>
              <a:gd name="T71" fmla="*/ 14 h 42"/>
              <a:gd name="T72" fmla="*/ 27 w 47"/>
              <a:gd name="T73" fmla="*/ 17 h 42"/>
              <a:gd name="T74" fmla="*/ 30 w 47"/>
              <a:gd name="T75" fmla="*/ 21 h 42"/>
              <a:gd name="T76" fmla="*/ 34 w 47"/>
              <a:gd name="T77" fmla="*/ 17 h 42"/>
              <a:gd name="T78" fmla="*/ 38 w 47"/>
              <a:gd name="T79" fmla="*/ 16 h 42"/>
              <a:gd name="T80" fmla="*/ 46 w 47"/>
              <a:gd name="T81" fmla="*/ 13 h 42"/>
              <a:gd name="T82" fmla="*/ 46 w 47"/>
              <a:gd name="T83" fmla="*/ 5 h 42"/>
              <a:gd name="T84" fmla="*/ 6 w 47"/>
              <a:gd name="T85" fmla="*/ 37 h 42"/>
              <a:gd name="T86" fmla="*/ 6 w 47"/>
              <a:gd name="T87" fmla="*/ 39 h 42"/>
              <a:gd name="T88" fmla="*/ 8 w 47"/>
              <a:gd name="T89" fmla="*/ 41 h 42"/>
              <a:gd name="T90" fmla="*/ 10 w 47"/>
              <a:gd name="T91" fmla="*/ 41 h 42"/>
              <a:gd name="T92" fmla="*/ 22 w 47"/>
              <a:gd name="T93" fmla="*/ 30 h 42"/>
              <a:gd name="T94" fmla="*/ 18 w 47"/>
              <a:gd name="T95" fmla="*/ 26 h 42"/>
              <a:gd name="T96" fmla="*/ 6 w 47"/>
              <a:gd name="T9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2">
                <a:moveTo>
                  <a:pt x="7" y="13"/>
                </a:moveTo>
                <a:cubicBezTo>
                  <a:pt x="9" y="12"/>
                  <a:pt x="11" y="13"/>
                  <a:pt x="13" y="16"/>
                </a:cubicBezTo>
                <a:cubicBezTo>
                  <a:pt x="14" y="16"/>
                  <a:pt x="14" y="16"/>
                  <a:pt x="14" y="15"/>
                </a:cubicBezTo>
                <a:cubicBezTo>
                  <a:pt x="14" y="15"/>
                  <a:pt x="18" y="12"/>
                  <a:pt x="18" y="12"/>
                </a:cubicBezTo>
                <a:cubicBezTo>
                  <a:pt x="18" y="12"/>
                  <a:pt x="18" y="12"/>
                  <a:pt x="18" y="12"/>
                </a:cubicBezTo>
                <a:cubicBezTo>
                  <a:pt x="18" y="11"/>
                  <a:pt x="17" y="10"/>
                  <a:pt x="16" y="9"/>
                </a:cubicBezTo>
                <a:cubicBezTo>
                  <a:pt x="12" y="4"/>
                  <a:pt x="28" y="0"/>
                  <a:pt x="25" y="0"/>
                </a:cubicBezTo>
                <a:cubicBezTo>
                  <a:pt x="24" y="0"/>
                  <a:pt x="19" y="0"/>
                  <a:pt x="18" y="0"/>
                </a:cubicBezTo>
                <a:cubicBezTo>
                  <a:pt x="15" y="0"/>
                  <a:pt x="12" y="3"/>
                  <a:pt x="10" y="4"/>
                </a:cubicBezTo>
                <a:cubicBezTo>
                  <a:pt x="7" y="6"/>
                  <a:pt x="6" y="7"/>
                  <a:pt x="6" y="7"/>
                </a:cubicBezTo>
                <a:cubicBezTo>
                  <a:pt x="5" y="8"/>
                  <a:pt x="6" y="9"/>
                  <a:pt x="5" y="10"/>
                </a:cubicBezTo>
                <a:cubicBezTo>
                  <a:pt x="3" y="12"/>
                  <a:pt x="3" y="11"/>
                  <a:pt x="2" y="11"/>
                </a:cubicBezTo>
                <a:cubicBezTo>
                  <a:pt x="1" y="12"/>
                  <a:pt x="0" y="13"/>
                  <a:pt x="0" y="13"/>
                </a:cubicBezTo>
                <a:cubicBezTo>
                  <a:pt x="0" y="13"/>
                  <a:pt x="0" y="14"/>
                  <a:pt x="0" y="14"/>
                </a:cubicBezTo>
                <a:cubicBezTo>
                  <a:pt x="0" y="14"/>
                  <a:pt x="3" y="17"/>
                  <a:pt x="3" y="17"/>
                </a:cubicBezTo>
                <a:cubicBezTo>
                  <a:pt x="3" y="18"/>
                  <a:pt x="4" y="18"/>
                  <a:pt x="5" y="18"/>
                </a:cubicBezTo>
                <a:cubicBezTo>
                  <a:pt x="5" y="17"/>
                  <a:pt x="6" y="16"/>
                  <a:pt x="6" y="16"/>
                </a:cubicBezTo>
                <a:cubicBezTo>
                  <a:pt x="6" y="16"/>
                  <a:pt x="6" y="14"/>
                  <a:pt x="7" y="13"/>
                </a:cubicBezTo>
                <a:close/>
                <a:moveTo>
                  <a:pt x="20" y="15"/>
                </a:moveTo>
                <a:cubicBezTo>
                  <a:pt x="20" y="14"/>
                  <a:pt x="20" y="14"/>
                  <a:pt x="19" y="15"/>
                </a:cubicBezTo>
                <a:cubicBezTo>
                  <a:pt x="16" y="18"/>
                  <a:pt x="16" y="18"/>
                  <a:pt x="16" y="18"/>
                </a:cubicBezTo>
                <a:cubicBezTo>
                  <a:pt x="16" y="18"/>
                  <a:pt x="16" y="18"/>
                  <a:pt x="16" y="18"/>
                </a:cubicBezTo>
                <a:cubicBezTo>
                  <a:pt x="36" y="41"/>
                  <a:pt x="36" y="41"/>
                  <a:pt x="36" y="41"/>
                </a:cubicBezTo>
                <a:cubicBezTo>
                  <a:pt x="36" y="41"/>
                  <a:pt x="37" y="41"/>
                  <a:pt x="37" y="41"/>
                </a:cubicBezTo>
                <a:cubicBezTo>
                  <a:pt x="40" y="39"/>
                  <a:pt x="40" y="39"/>
                  <a:pt x="40" y="39"/>
                </a:cubicBezTo>
                <a:cubicBezTo>
                  <a:pt x="40" y="38"/>
                  <a:pt x="40" y="38"/>
                  <a:pt x="40" y="37"/>
                </a:cubicBezTo>
                <a:lnTo>
                  <a:pt x="20" y="15"/>
                </a:lnTo>
                <a:close/>
                <a:moveTo>
                  <a:pt x="46" y="5"/>
                </a:moveTo>
                <a:cubicBezTo>
                  <a:pt x="46" y="4"/>
                  <a:pt x="46" y="4"/>
                  <a:pt x="45" y="5"/>
                </a:cubicBezTo>
                <a:cubicBezTo>
                  <a:pt x="45" y="5"/>
                  <a:pt x="44" y="7"/>
                  <a:pt x="43" y="8"/>
                </a:cubicBezTo>
                <a:cubicBezTo>
                  <a:pt x="42" y="9"/>
                  <a:pt x="41" y="11"/>
                  <a:pt x="38" y="9"/>
                </a:cubicBezTo>
                <a:cubicBezTo>
                  <a:pt x="36" y="7"/>
                  <a:pt x="37" y="6"/>
                  <a:pt x="37" y="5"/>
                </a:cubicBezTo>
                <a:cubicBezTo>
                  <a:pt x="38" y="4"/>
                  <a:pt x="39" y="2"/>
                  <a:pt x="39" y="1"/>
                </a:cubicBezTo>
                <a:cubicBezTo>
                  <a:pt x="40" y="1"/>
                  <a:pt x="39" y="0"/>
                  <a:pt x="38" y="1"/>
                </a:cubicBezTo>
                <a:cubicBezTo>
                  <a:pt x="38" y="1"/>
                  <a:pt x="33" y="3"/>
                  <a:pt x="32" y="6"/>
                </a:cubicBezTo>
                <a:cubicBezTo>
                  <a:pt x="31" y="9"/>
                  <a:pt x="32" y="11"/>
                  <a:pt x="30" y="14"/>
                </a:cubicBezTo>
                <a:cubicBezTo>
                  <a:pt x="27" y="17"/>
                  <a:pt x="27" y="17"/>
                  <a:pt x="27" y="17"/>
                </a:cubicBezTo>
                <a:cubicBezTo>
                  <a:pt x="30" y="21"/>
                  <a:pt x="30" y="21"/>
                  <a:pt x="30" y="21"/>
                </a:cubicBezTo>
                <a:cubicBezTo>
                  <a:pt x="34" y="17"/>
                  <a:pt x="34" y="17"/>
                  <a:pt x="34" y="17"/>
                </a:cubicBezTo>
                <a:cubicBezTo>
                  <a:pt x="35" y="16"/>
                  <a:pt x="37" y="16"/>
                  <a:pt x="38" y="16"/>
                </a:cubicBezTo>
                <a:cubicBezTo>
                  <a:pt x="42" y="17"/>
                  <a:pt x="44" y="15"/>
                  <a:pt x="46" y="13"/>
                </a:cubicBezTo>
                <a:cubicBezTo>
                  <a:pt x="47" y="11"/>
                  <a:pt x="47" y="6"/>
                  <a:pt x="46" y="5"/>
                </a:cubicBezTo>
                <a:close/>
                <a:moveTo>
                  <a:pt x="6" y="37"/>
                </a:moveTo>
                <a:cubicBezTo>
                  <a:pt x="6" y="38"/>
                  <a:pt x="6" y="39"/>
                  <a:pt x="6" y="39"/>
                </a:cubicBezTo>
                <a:cubicBezTo>
                  <a:pt x="8" y="41"/>
                  <a:pt x="8" y="41"/>
                  <a:pt x="8" y="41"/>
                </a:cubicBezTo>
                <a:cubicBezTo>
                  <a:pt x="9" y="42"/>
                  <a:pt x="10" y="42"/>
                  <a:pt x="10" y="41"/>
                </a:cubicBezTo>
                <a:cubicBezTo>
                  <a:pt x="22" y="30"/>
                  <a:pt x="22" y="30"/>
                  <a:pt x="22" y="30"/>
                </a:cubicBezTo>
                <a:cubicBezTo>
                  <a:pt x="18" y="26"/>
                  <a:pt x="18" y="26"/>
                  <a:pt x="18" y="26"/>
                </a:cubicBezTo>
                <a:lnTo>
                  <a:pt x="6" y="37"/>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Content Placeholder 2"/>
          <p:cNvSpPr txBox="1">
            <a:spLocks/>
          </p:cNvSpPr>
          <p:nvPr/>
        </p:nvSpPr>
        <p:spPr>
          <a:xfrm>
            <a:off x="4669518" y="4355400"/>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altLang="zh-CN" sz="1200" b="1" dirty="0">
              <a:solidFill>
                <a:schemeClr val="tx1"/>
              </a:solidFill>
              <a:cs typeface="+mn-ea"/>
              <a:sym typeface="+mn-lt"/>
            </a:endParaRPr>
          </a:p>
        </p:txBody>
      </p:sp>
      <p:sp>
        <p:nvSpPr>
          <p:cNvPr id="47" name="Content Placeholder 2"/>
          <p:cNvSpPr txBox="1">
            <a:spLocks/>
          </p:cNvSpPr>
          <p:nvPr/>
        </p:nvSpPr>
        <p:spPr>
          <a:xfrm>
            <a:off x="5968573" y="4355399"/>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altLang="zh-CN" sz="1200" b="1" dirty="0">
              <a:solidFill>
                <a:schemeClr val="tx1"/>
              </a:solidFill>
              <a:cs typeface="+mn-ea"/>
              <a:sym typeface="+mn-lt"/>
            </a:endParaRPr>
          </a:p>
        </p:txBody>
      </p:sp>
      <p:sp>
        <p:nvSpPr>
          <p:cNvPr id="48" name="Content Placeholder 2"/>
          <p:cNvSpPr txBox="1">
            <a:spLocks/>
          </p:cNvSpPr>
          <p:nvPr/>
        </p:nvSpPr>
        <p:spPr>
          <a:xfrm>
            <a:off x="7308304" y="4355398"/>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altLang="zh-CN" sz="1200" b="1" dirty="0">
              <a:solidFill>
                <a:schemeClr val="tx1"/>
              </a:solidFill>
              <a:cs typeface="+mn-ea"/>
              <a:sym typeface="+mn-lt"/>
            </a:endParaRPr>
          </a:p>
        </p:txBody>
      </p:sp>
      <p:grpSp>
        <p:nvGrpSpPr>
          <p:cNvPr id="3" name="组合 2"/>
          <p:cNvGrpSpPr/>
          <p:nvPr/>
        </p:nvGrpSpPr>
        <p:grpSpPr>
          <a:xfrm>
            <a:off x="875020" y="3795886"/>
            <a:ext cx="828000" cy="828000"/>
            <a:chOff x="779444" y="3736320"/>
            <a:chExt cx="828000" cy="828000"/>
          </a:xfrm>
        </p:grpSpPr>
        <p:sp>
          <p:nvSpPr>
            <p:cNvPr id="20" name="Freeform 126"/>
            <p:cNvSpPr>
              <a:spLocks noChangeAspect="1"/>
            </p:cNvSpPr>
            <p:nvPr/>
          </p:nvSpPr>
          <p:spPr bwMode="auto">
            <a:xfrm>
              <a:off x="957467" y="3928147"/>
              <a:ext cx="456002" cy="468000"/>
            </a:xfrm>
            <a:custGeom>
              <a:avLst/>
              <a:gdLst>
                <a:gd name="T0" fmla="*/ 12 w 32"/>
                <a:gd name="T1" fmla="*/ 33 h 33"/>
                <a:gd name="T2" fmla="*/ 10 w 32"/>
                <a:gd name="T3" fmla="*/ 32 h 33"/>
                <a:gd name="T4" fmla="*/ 1 w 32"/>
                <a:gd name="T5" fmla="*/ 21 h 33"/>
                <a:gd name="T6" fmla="*/ 2 w 32"/>
                <a:gd name="T7" fmla="*/ 16 h 33"/>
                <a:gd name="T8" fmla="*/ 7 w 32"/>
                <a:gd name="T9" fmla="*/ 17 h 33"/>
                <a:gd name="T10" fmla="*/ 12 w 32"/>
                <a:gd name="T11" fmla="*/ 24 h 33"/>
                <a:gd name="T12" fmla="*/ 26 w 32"/>
                <a:gd name="T13" fmla="*/ 2 h 33"/>
                <a:gd name="T14" fmla="*/ 30 w 32"/>
                <a:gd name="T15" fmla="*/ 1 h 33"/>
                <a:gd name="T16" fmla="*/ 32 w 32"/>
                <a:gd name="T17" fmla="*/ 6 h 33"/>
                <a:gd name="T18" fmla="*/ 15 w 32"/>
                <a:gd name="T19" fmla="*/ 32 h 33"/>
                <a:gd name="T20" fmla="*/ 13 w 32"/>
                <a:gd name="T21" fmla="*/ 33 h 33"/>
                <a:gd name="T22" fmla="*/ 12 w 32"/>
                <a:gd name="T23"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33">
                  <a:moveTo>
                    <a:pt x="12" y="33"/>
                  </a:moveTo>
                  <a:cubicBezTo>
                    <a:pt x="11" y="33"/>
                    <a:pt x="10" y="33"/>
                    <a:pt x="10" y="32"/>
                  </a:cubicBezTo>
                  <a:cubicBezTo>
                    <a:pt x="1" y="21"/>
                    <a:pt x="1" y="21"/>
                    <a:pt x="1" y="21"/>
                  </a:cubicBezTo>
                  <a:cubicBezTo>
                    <a:pt x="0" y="20"/>
                    <a:pt x="1" y="18"/>
                    <a:pt x="2" y="16"/>
                  </a:cubicBezTo>
                  <a:cubicBezTo>
                    <a:pt x="3" y="15"/>
                    <a:pt x="6" y="16"/>
                    <a:pt x="7" y="17"/>
                  </a:cubicBezTo>
                  <a:cubicBezTo>
                    <a:pt x="12" y="24"/>
                    <a:pt x="12" y="24"/>
                    <a:pt x="12" y="24"/>
                  </a:cubicBezTo>
                  <a:cubicBezTo>
                    <a:pt x="26" y="2"/>
                    <a:pt x="26" y="2"/>
                    <a:pt x="26" y="2"/>
                  </a:cubicBezTo>
                  <a:cubicBezTo>
                    <a:pt x="27" y="1"/>
                    <a:pt x="29" y="0"/>
                    <a:pt x="30" y="1"/>
                  </a:cubicBezTo>
                  <a:cubicBezTo>
                    <a:pt x="32" y="2"/>
                    <a:pt x="32" y="4"/>
                    <a:pt x="32" y="6"/>
                  </a:cubicBezTo>
                  <a:cubicBezTo>
                    <a:pt x="15" y="32"/>
                    <a:pt x="15" y="32"/>
                    <a:pt x="15" y="32"/>
                  </a:cubicBezTo>
                  <a:cubicBezTo>
                    <a:pt x="15" y="33"/>
                    <a:pt x="14" y="33"/>
                    <a:pt x="13" y="33"/>
                  </a:cubicBezTo>
                  <a:cubicBezTo>
                    <a:pt x="12" y="33"/>
                    <a:pt x="12" y="33"/>
                    <a:pt x="12" y="33"/>
                  </a:cubicBezTo>
                  <a:close/>
                </a:path>
              </a:pathLst>
            </a:custGeom>
            <a:blipFill>
              <a:blip r:embed="rId2"/>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105"/>
            <p:cNvSpPr>
              <a:spLocks noChangeAspect="1" noEditPoints="1"/>
            </p:cNvSpPr>
            <p:nvPr/>
          </p:nvSpPr>
          <p:spPr bwMode="auto">
            <a:xfrm>
              <a:off x="779444" y="3736320"/>
              <a:ext cx="828000" cy="82800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3 w 41"/>
                <a:gd name="T11" fmla="*/ 21 h 41"/>
                <a:gd name="T12" fmla="*/ 20 w 41"/>
                <a:gd name="T13" fmla="*/ 38 h 41"/>
                <a:gd name="T14" fmla="*/ 38 w 41"/>
                <a:gd name="T15" fmla="*/ 21 h 41"/>
                <a:gd name="T16" fmla="*/ 20 w 41"/>
                <a:gd name="T17" fmla="*/ 4 h 41"/>
                <a:gd name="T18" fmla="*/ 3 w 41"/>
                <a:gd name="T1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3" y="21"/>
                  </a:moveTo>
                  <a:cubicBezTo>
                    <a:pt x="3" y="30"/>
                    <a:pt x="11" y="38"/>
                    <a:pt x="20" y="38"/>
                  </a:cubicBezTo>
                  <a:cubicBezTo>
                    <a:pt x="30" y="38"/>
                    <a:pt x="38" y="30"/>
                    <a:pt x="38" y="21"/>
                  </a:cubicBezTo>
                  <a:cubicBezTo>
                    <a:pt x="38" y="11"/>
                    <a:pt x="30" y="4"/>
                    <a:pt x="20" y="4"/>
                  </a:cubicBezTo>
                  <a:cubicBezTo>
                    <a:pt x="11" y="4"/>
                    <a:pt x="3" y="11"/>
                    <a:pt x="3" y="21"/>
                  </a:cubicBezTo>
                  <a:close/>
                </a:path>
              </a:pathLst>
            </a:custGeom>
            <a:blipFill>
              <a:blip r:embed="rId2"/>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8365" y="490834"/>
            <a:ext cx="1267270" cy="1080120"/>
          </a:xfrm>
          <a:prstGeom prst="rect">
            <a:avLst/>
          </a:prstGeom>
        </p:spPr>
      </p:pic>
    </p:spTree>
    <p:extLst>
      <p:ext uri="{BB962C8B-B14F-4D97-AF65-F5344CB8AC3E}">
        <p14:creationId xmlns:p14="http://schemas.microsoft.com/office/powerpoint/2010/main" val="287399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21" name="Content Placeholder 2"/>
          <p:cNvSpPr txBox="1">
            <a:spLocks/>
          </p:cNvSpPr>
          <p:nvPr/>
        </p:nvSpPr>
        <p:spPr>
          <a:xfrm>
            <a:off x="827584" y="3003798"/>
            <a:ext cx="2095029" cy="83099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None/>
            </a:pPr>
            <a:r>
              <a:rPr lang="en-US" altLang="zh-CN" sz="1200" dirty="0" err="1" smtClean="0">
                <a:solidFill>
                  <a:schemeClr val="tx1"/>
                </a:solidFill>
                <a:cs typeface="+mn-ea"/>
                <a:sym typeface="+mn-lt"/>
              </a:rPr>
              <a:t>Lorem</a:t>
            </a:r>
            <a:r>
              <a:rPr lang="en-US" altLang="zh-CN" sz="1200" dirty="0" smtClean="0">
                <a:solidFill>
                  <a:schemeClr val="tx1"/>
                </a:solidFill>
                <a:cs typeface="+mn-ea"/>
                <a:sym typeface="+mn-lt"/>
              </a:rPr>
              <a:t> </a:t>
            </a:r>
            <a:r>
              <a:rPr lang="en-US" altLang="zh-CN" sz="1200" dirty="0" err="1">
                <a:solidFill>
                  <a:schemeClr val="tx1"/>
                </a:solidFill>
                <a:cs typeface="+mn-ea"/>
                <a:sym typeface="+mn-lt"/>
              </a:rPr>
              <a:t>ipsum</a:t>
            </a:r>
            <a:r>
              <a:rPr lang="en-US" altLang="zh-CN" sz="1200" dirty="0">
                <a:solidFill>
                  <a:schemeClr val="tx1"/>
                </a:solidFill>
                <a:cs typeface="+mn-ea"/>
                <a:sym typeface="+mn-lt"/>
              </a:rPr>
              <a:t> dolor sit </a:t>
            </a:r>
            <a:r>
              <a:rPr lang="en-US" altLang="zh-CN" sz="1200" dirty="0" err="1">
                <a:solidFill>
                  <a:schemeClr val="tx1"/>
                </a:solidFill>
                <a:cs typeface="+mn-ea"/>
                <a:sym typeface="+mn-lt"/>
              </a:rPr>
              <a:t>amet</a:t>
            </a:r>
            <a:r>
              <a:rPr lang="en-US" altLang="zh-CN" sz="1200" dirty="0">
                <a:solidFill>
                  <a:schemeClr val="tx1"/>
                </a:solidFill>
                <a:cs typeface="+mn-ea"/>
                <a:sym typeface="+mn-lt"/>
              </a:rPr>
              <a:t>, </a:t>
            </a:r>
            <a:r>
              <a:rPr lang="en-US" altLang="zh-CN" sz="1200" dirty="0" err="1">
                <a:solidFill>
                  <a:schemeClr val="tx1"/>
                </a:solidFill>
                <a:cs typeface="+mn-ea"/>
                <a:sym typeface="+mn-lt"/>
              </a:rPr>
              <a:t>consectetur</a:t>
            </a:r>
            <a:r>
              <a:rPr lang="en-US" altLang="zh-CN" sz="1200" dirty="0">
                <a:solidFill>
                  <a:schemeClr val="tx1"/>
                </a:solidFill>
                <a:cs typeface="+mn-ea"/>
                <a:sym typeface="+mn-lt"/>
              </a:rPr>
              <a:t> </a:t>
            </a:r>
            <a:r>
              <a:rPr lang="en-US" altLang="zh-CN" sz="1200" dirty="0" err="1">
                <a:solidFill>
                  <a:schemeClr val="tx1"/>
                </a:solidFill>
                <a:cs typeface="+mn-ea"/>
                <a:sym typeface="+mn-lt"/>
              </a:rPr>
              <a:t>adipiscing</a:t>
            </a:r>
            <a:r>
              <a:rPr lang="en-US" altLang="zh-CN" sz="1200" dirty="0">
                <a:solidFill>
                  <a:schemeClr val="tx1"/>
                </a:solidFill>
                <a:cs typeface="+mn-ea"/>
                <a:sym typeface="+mn-lt"/>
              </a:rPr>
              <a:t> </a:t>
            </a:r>
            <a:r>
              <a:rPr lang="en-US" altLang="zh-CN" sz="1200" dirty="0" err="1">
                <a:solidFill>
                  <a:schemeClr val="tx1"/>
                </a:solidFill>
                <a:cs typeface="+mn-ea"/>
                <a:sym typeface="+mn-lt"/>
              </a:rPr>
              <a:t>elit</a:t>
            </a:r>
            <a:r>
              <a:rPr lang="en-US" altLang="zh-CN" sz="1200" dirty="0">
                <a:solidFill>
                  <a:schemeClr val="tx1"/>
                </a:solidFill>
                <a:cs typeface="+mn-ea"/>
                <a:sym typeface="+mn-lt"/>
              </a:rPr>
              <a:t>. </a:t>
            </a:r>
            <a:r>
              <a:rPr lang="en-US" altLang="zh-CN" sz="1200" dirty="0" err="1">
                <a:solidFill>
                  <a:schemeClr val="tx1"/>
                </a:solidFill>
                <a:cs typeface="+mn-ea"/>
                <a:sym typeface="+mn-lt"/>
              </a:rPr>
              <a:t>Curabitur</a:t>
            </a:r>
            <a:r>
              <a:rPr lang="en-US" altLang="zh-CN" sz="1200" dirty="0">
                <a:solidFill>
                  <a:schemeClr val="tx1"/>
                </a:solidFill>
                <a:cs typeface="+mn-ea"/>
                <a:sym typeface="+mn-lt"/>
              </a:rPr>
              <a:t> </a:t>
            </a:r>
            <a:r>
              <a:rPr lang="en-US" altLang="zh-CN" sz="1200" dirty="0" err="1">
                <a:solidFill>
                  <a:schemeClr val="tx1"/>
                </a:solidFill>
                <a:cs typeface="+mn-ea"/>
                <a:sym typeface="+mn-lt"/>
              </a:rPr>
              <a:t>elementum</a:t>
            </a:r>
            <a:r>
              <a:rPr lang="en-US" altLang="zh-CN" sz="1200" dirty="0">
                <a:solidFill>
                  <a:schemeClr val="tx1"/>
                </a:solidFill>
                <a:cs typeface="+mn-ea"/>
                <a:sym typeface="+mn-lt"/>
              </a:rPr>
              <a:t> </a:t>
            </a:r>
            <a:r>
              <a:rPr lang="en-US" altLang="zh-CN" sz="1200" dirty="0" err="1">
                <a:solidFill>
                  <a:schemeClr val="tx1"/>
                </a:solidFill>
                <a:cs typeface="+mn-ea"/>
                <a:sym typeface="+mn-lt"/>
              </a:rPr>
              <a:t>posuere</a:t>
            </a:r>
            <a:r>
              <a:rPr lang="en-US" altLang="zh-CN" sz="1200" dirty="0">
                <a:solidFill>
                  <a:schemeClr val="tx1"/>
                </a:solidFill>
                <a:cs typeface="+mn-ea"/>
                <a:sym typeface="+mn-lt"/>
              </a:rPr>
              <a:t> </a:t>
            </a:r>
            <a:r>
              <a:rPr lang="en-US" altLang="zh-CN" sz="1200" dirty="0" err="1">
                <a:solidFill>
                  <a:schemeClr val="tx1"/>
                </a:solidFill>
                <a:cs typeface="+mn-ea"/>
                <a:sym typeface="+mn-lt"/>
              </a:rPr>
              <a:t>pretium</a:t>
            </a:r>
            <a:r>
              <a:rPr lang="en-US" altLang="zh-CN" sz="1200" dirty="0">
                <a:solidFill>
                  <a:schemeClr val="tx1"/>
                </a:solidFill>
                <a:cs typeface="+mn-ea"/>
                <a:sym typeface="+mn-lt"/>
              </a:rPr>
              <a:t>. </a:t>
            </a:r>
            <a:r>
              <a:rPr lang="en-US" altLang="zh-CN" sz="1200" dirty="0" err="1">
                <a:solidFill>
                  <a:schemeClr val="tx1"/>
                </a:solidFill>
                <a:cs typeface="+mn-ea"/>
                <a:sym typeface="+mn-lt"/>
              </a:rPr>
              <a:t>Quisque</a:t>
            </a:r>
            <a:r>
              <a:rPr lang="en-US" altLang="zh-CN" sz="1200" dirty="0">
                <a:solidFill>
                  <a:schemeClr val="tx1"/>
                </a:solidFill>
                <a:cs typeface="+mn-ea"/>
                <a:sym typeface="+mn-lt"/>
              </a:rPr>
              <a:t> </a:t>
            </a:r>
            <a:r>
              <a:rPr lang="en-US" altLang="zh-CN" sz="1200" dirty="0" err="1">
                <a:solidFill>
                  <a:schemeClr val="tx1"/>
                </a:solidFill>
                <a:cs typeface="+mn-ea"/>
                <a:sym typeface="+mn-lt"/>
              </a:rPr>
              <a:t>nibh</a:t>
            </a:r>
            <a:r>
              <a:rPr lang="en-US" altLang="zh-CN" sz="1200" dirty="0">
                <a:solidFill>
                  <a:schemeClr val="tx1"/>
                </a:solidFill>
                <a:cs typeface="+mn-ea"/>
                <a:sym typeface="+mn-lt"/>
              </a:rPr>
              <a:t> </a:t>
            </a:r>
            <a:r>
              <a:rPr lang="en-US" altLang="zh-CN" sz="1200" dirty="0" smtClean="0">
                <a:solidFill>
                  <a:schemeClr val="tx1"/>
                </a:solidFill>
                <a:cs typeface="+mn-ea"/>
                <a:sym typeface="+mn-lt"/>
              </a:rPr>
              <a:t>dolor. </a:t>
            </a:r>
            <a:endParaRPr lang="en-US" sz="1200" dirty="0">
              <a:solidFill>
                <a:schemeClr val="tx1"/>
              </a:solidFill>
              <a:cs typeface="+mn-ea"/>
              <a:sym typeface="+mn-lt"/>
            </a:endParaRPr>
          </a:p>
        </p:txBody>
      </p:sp>
      <p:sp>
        <p:nvSpPr>
          <p:cNvPr id="22" name="Title 13"/>
          <p:cNvSpPr txBox="1">
            <a:spLocks/>
          </p:cNvSpPr>
          <p:nvPr/>
        </p:nvSpPr>
        <p:spPr>
          <a:xfrm>
            <a:off x="827584" y="2695111"/>
            <a:ext cx="1944216"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smtClean="0">
                <a:solidFill>
                  <a:schemeClr val="bg1">
                    <a:lumMod val="60000"/>
                    <a:lumOff val="40000"/>
                  </a:schemeClr>
                </a:solidFill>
                <a:latin typeface="+mn-lt"/>
                <a:ea typeface="+mn-ea"/>
                <a:cs typeface="+mn-ea"/>
                <a:sym typeface="+mn-lt"/>
              </a:rPr>
              <a:t>Lorem</a:t>
            </a:r>
            <a:r>
              <a:rPr lang="en-US" altLang="zh-CN" sz="1800" dirty="0" smtClean="0">
                <a:solidFill>
                  <a:schemeClr val="bg1">
                    <a:lumMod val="60000"/>
                    <a:lumOff val="40000"/>
                  </a:schemeClr>
                </a:solidFill>
                <a:latin typeface="+mn-lt"/>
                <a:ea typeface="+mn-ea"/>
                <a:cs typeface="+mn-ea"/>
                <a:sym typeface="+mn-lt"/>
              </a:rPr>
              <a:t> </a:t>
            </a:r>
            <a:r>
              <a:rPr lang="en-US" altLang="zh-CN" sz="1800" dirty="0" err="1">
                <a:solidFill>
                  <a:schemeClr val="bg1">
                    <a:lumMod val="60000"/>
                    <a:lumOff val="40000"/>
                  </a:schemeClr>
                </a:solidFill>
                <a:latin typeface="+mn-lt"/>
                <a:ea typeface="+mn-ea"/>
                <a:cs typeface="+mn-ea"/>
                <a:sym typeface="+mn-lt"/>
              </a:rPr>
              <a:t>ipsum</a:t>
            </a:r>
            <a:r>
              <a:rPr lang="en-US" altLang="zh-CN" sz="1800" dirty="0">
                <a:solidFill>
                  <a:schemeClr val="bg1">
                    <a:lumMod val="60000"/>
                    <a:lumOff val="40000"/>
                  </a:schemeClr>
                </a:solidFill>
                <a:latin typeface="+mn-lt"/>
                <a:ea typeface="+mn-ea"/>
                <a:cs typeface="+mn-ea"/>
                <a:sym typeface="+mn-lt"/>
              </a:rPr>
              <a:t> dolor </a:t>
            </a:r>
            <a:endParaRPr lang="en-US" sz="1800" dirty="0">
              <a:solidFill>
                <a:schemeClr val="bg1">
                  <a:lumMod val="60000"/>
                  <a:lumOff val="40000"/>
                </a:schemeClr>
              </a:solidFill>
              <a:latin typeface="+mn-lt"/>
              <a:ea typeface="+mn-ea"/>
              <a:cs typeface="+mn-ea"/>
              <a:sym typeface="+mn-lt"/>
            </a:endParaRPr>
          </a:p>
        </p:txBody>
      </p:sp>
      <p:sp>
        <p:nvSpPr>
          <p:cNvPr id="14" name="矩形 13"/>
          <p:cNvSpPr/>
          <p:nvPr/>
        </p:nvSpPr>
        <p:spPr>
          <a:xfrm>
            <a:off x="1801661" y="450864"/>
            <a:ext cx="5540678" cy="797654"/>
          </a:xfrm>
          <a:prstGeom prst="rect">
            <a:avLst/>
          </a:prstGeom>
        </p:spPr>
        <p:txBody>
          <a:bodyPr wrap="square">
            <a:spAutoFit/>
          </a:bodyPr>
          <a:lstStyle/>
          <a:p>
            <a:pPr algn="ctr">
              <a:lnSpc>
                <a:spcPts val="3280"/>
              </a:lnSpc>
            </a:pPr>
            <a:r>
              <a:rPr lang="en-US" altLang="zh-CN" sz="4000" b="1" dirty="0" smtClean="0">
                <a:solidFill>
                  <a:schemeClr val="bg1"/>
                </a:solidFill>
                <a:latin typeface="Franklin Gothic Demi" panose="020B0703020102020204" pitchFamily="34" charset="0"/>
              </a:rPr>
              <a:t>Text Sample</a:t>
            </a:r>
          </a:p>
          <a:p>
            <a:pPr algn="ctr">
              <a:lnSpc>
                <a:spcPts val="2200"/>
              </a:lnSpc>
            </a:pPr>
            <a:r>
              <a:rPr lang="en-US" altLang="zh-CN" sz="1600" dirty="0" err="1" smtClean="0">
                <a:latin typeface="Dotum" panose="020B0600000101010101" pitchFamily="34" charset="-127"/>
                <a:ea typeface="Dotum" panose="020B0600000101010101" pitchFamily="34" charset="-127"/>
                <a:sym typeface="+mn-lt"/>
              </a:rPr>
              <a:t>Lorem</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ipsum</a:t>
            </a:r>
            <a:r>
              <a:rPr lang="en-US" altLang="zh-CN" sz="1600" dirty="0" smtClean="0">
                <a:latin typeface="Dotum" panose="020B0600000101010101" pitchFamily="34" charset="-127"/>
                <a:ea typeface="Dotum" panose="020B0600000101010101" pitchFamily="34" charset="-127"/>
                <a:sym typeface="+mn-lt"/>
              </a:rPr>
              <a:t> dolor sit </a:t>
            </a:r>
            <a:r>
              <a:rPr lang="en-US" altLang="zh-CN" sz="1600" dirty="0" err="1" smtClean="0">
                <a:latin typeface="Dotum" panose="020B0600000101010101" pitchFamily="34" charset="-127"/>
                <a:ea typeface="Dotum" panose="020B0600000101010101" pitchFamily="34" charset="-127"/>
                <a:sym typeface="+mn-lt"/>
              </a:rPr>
              <a:t>amet</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consectetur</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elit</a:t>
            </a:r>
            <a:r>
              <a:rPr lang="en-US" altLang="zh-CN" sz="1600" dirty="0" smtClean="0">
                <a:latin typeface="Dotum" panose="020B0600000101010101" pitchFamily="34" charset="-127"/>
                <a:ea typeface="Dotum" panose="020B0600000101010101" pitchFamily="34" charset="-127"/>
                <a:sym typeface="+mn-lt"/>
              </a:rPr>
              <a:t>. </a:t>
            </a:r>
            <a:endParaRPr lang="en-US" altLang="zh-CN" sz="1600" dirty="0">
              <a:latin typeface="Dotum" panose="020B0600000101010101" pitchFamily="34" charset="-127"/>
              <a:ea typeface="Dotum" panose="020B0600000101010101" pitchFamily="34" charset="-127"/>
            </a:endParaRPr>
          </a:p>
        </p:txBody>
      </p:sp>
      <p:grpSp>
        <p:nvGrpSpPr>
          <p:cNvPr id="3" name="组合 2"/>
          <p:cNvGrpSpPr/>
          <p:nvPr/>
        </p:nvGrpSpPr>
        <p:grpSpPr>
          <a:xfrm>
            <a:off x="1148222" y="1590143"/>
            <a:ext cx="1212428" cy="851654"/>
            <a:chOff x="2136170" y="1616681"/>
            <a:chExt cx="1212428" cy="851654"/>
          </a:xfrm>
        </p:grpSpPr>
        <p:sp>
          <p:nvSpPr>
            <p:cNvPr id="15" name="Freeform 105"/>
            <p:cNvSpPr>
              <a:spLocks noEditPoints="1"/>
            </p:cNvSpPr>
            <p:nvPr/>
          </p:nvSpPr>
          <p:spPr bwMode="auto">
            <a:xfrm>
              <a:off x="2316557" y="1616681"/>
              <a:ext cx="851654" cy="851654"/>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3 w 41"/>
                <a:gd name="T11" fmla="*/ 21 h 41"/>
                <a:gd name="T12" fmla="*/ 20 w 41"/>
                <a:gd name="T13" fmla="*/ 38 h 41"/>
                <a:gd name="T14" fmla="*/ 38 w 41"/>
                <a:gd name="T15" fmla="*/ 21 h 41"/>
                <a:gd name="T16" fmla="*/ 20 w 41"/>
                <a:gd name="T17" fmla="*/ 4 h 41"/>
                <a:gd name="T18" fmla="*/ 3 w 41"/>
                <a:gd name="T1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3" y="21"/>
                  </a:moveTo>
                  <a:cubicBezTo>
                    <a:pt x="3" y="30"/>
                    <a:pt x="11" y="38"/>
                    <a:pt x="20" y="38"/>
                  </a:cubicBezTo>
                  <a:cubicBezTo>
                    <a:pt x="30" y="38"/>
                    <a:pt x="38" y="30"/>
                    <a:pt x="38" y="21"/>
                  </a:cubicBezTo>
                  <a:cubicBezTo>
                    <a:pt x="38" y="11"/>
                    <a:pt x="30" y="4"/>
                    <a:pt x="20" y="4"/>
                  </a:cubicBezTo>
                  <a:cubicBezTo>
                    <a:pt x="11" y="4"/>
                    <a:pt x="3" y="11"/>
                    <a:pt x="3" y="21"/>
                  </a:cubicBezTo>
                  <a:close/>
                </a:path>
              </a:pathLst>
            </a:cu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Title 13"/>
            <p:cNvSpPr txBox="1">
              <a:spLocks/>
            </p:cNvSpPr>
            <p:nvPr/>
          </p:nvSpPr>
          <p:spPr>
            <a:xfrm>
              <a:off x="2136170" y="1707654"/>
              <a:ext cx="1212428"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1"/>
                  </a:solidFill>
                  <a:latin typeface="+mn-lt"/>
                  <a:ea typeface="+mn-ea"/>
                  <a:cs typeface="+mn-ea"/>
                  <a:sym typeface="+mn-lt"/>
                </a:rPr>
                <a:t>1</a:t>
              </a:r>
              <a:endParaRPr lang="en-US" sz="6000" b="1" dirty="0">
                <a:solidFill>
                  <a:schemeClr val="bg1"/>
                </a:solidFill>
                <a:latin typeface="+mn-lt"/>
                <a:ea typeface="+mn-ea"/>
                <a:cs typeface="+mn-ea"/>
                <a:sym typeface="+mn-lt"/>
              </a:endParaRPr>
            </a:p>
          </p:txBody>
        </p:sp>
      </p:grpSp>
      <p:grpSp>
        <p:nvGrpSpPr>
          <p:cNvPr id="18" name="组合 17"/>
          <p:cNvGrpSpPr/>
          <p:nvPr/>
        </p:nvGrpSpPr>
        <p:grpSpPr>
          <a:xfrm>
            <a:off x="3886981" y="1590143"/>
            <a:ext cx="1212428" cy="851654"/>
            <a:chOff x="2136170" y="1616681"/>
            <a:chExt cx="1212428" cy="851654"/>
          </a:xfrm>
        </p:grpSpPr>
        <p:sp>
          <p:nvSpPr>
            <p:cNvPr id="23" name="Freeform 105"/>
            <p:cNvSpPr>
              <a:spLocks noEditPoints="1"/>
            </p:cNvSpPr>
            <p:nvPr/>
          </p:nvSpPr>
          <p:spPr bwMode="auto">
            <a:xfrm>
              <a:off x="2316557" y="1616681"/>
              <a:ext cx="851654" cy="851654"/>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3 w 41"/>
                <a:gd name="T11" fmla="*/ 21 h 41"/>
                <a:gd name="T12" fmla="*/ 20 w 41"/>
                <a:gd name="T13" fmla="*/ 38 h 41"/>
                <a:gd name="T14" fmla="*/ 38 w 41"/>
                <a:gd name="T15" fmla="*/ 21 h 41"/>
                <a:gd name="T16" fmla="*/ 20 w 41"/>
                <a:gd name="T17" fmla="*/ 4 h 41"/>
                <a:gd name="T18" fmla="*/ 3 w 41"/>
                <a:gd name="T1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3" y="21"/>
                  </a:moveTo>
                  <a:cubicBezTo>
                    <a:pt x="3" y="30"/>
                    <a:pt x="11" y="38"/>
                    <a:pt x="20" y="38"/>
                  </a:cubicBezTo>
                  <a:cubicBezTo>
                    <a:pt x="30" y="38"/>
                    <a:pt x="38" y="30"/>
                    <a:pt x="38" y="21"/>
                  </a:cubicBezTo>
                  <a:cubicBezTo>
                    <a:pt x="38" y="11"/>
                    <a:pt x="30" y="4"/>
                    <a:pt x="20" y="4"/>
                  </a:cubicBezTo>
                  <a:cubicBezTo>
                    <a:pt x="11" y="4"/>
                    <a:pt x="3" y="11"/>
                    <a:pt x="3" y="21"/>
                  </a:cubicBezTo>
                  <a:close/>
                </a:path>
              </a:pathLst>
            </a:cu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Title 13"/>
            <p:cNvSpPr txBox="1">
              <a:spLocks/>
            </p:cNvSpPr>
            <p:nvPr/>
          </p:nvSpPr>
          <p:spPr>
            <a:xfrm>
              <a:off x="2136170" y="1707654"/>
              <a:ext cx="1212428"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1"/>
                  </a:solidFill>
                  <a:latin typeface="+mn-lt"/>
                  <a:ea typeface="+mn-ea"/>
                  <a:cs typeface="+mn-ea"/>
                  <a:sym typeface="+mn-lt"/>
                </a:rPr>
                <a:t>2</a:t>
              </a:r>
              <a:endParaRPr lang="en-US" sz="6000" b="1" dirty="0">
                <a:solidFill>
                  <a:schemeClr val="bg1"/>
                </a:solidFill>
                <a:latin typeface="+mn-lt"/>
                <a:ea typeface="+mn-ea"/>
                <a:cs typeface="+mn-ea"/>
                <a:sym typeface="+mn-lt"/>
              </a:endParaRPr>
            </a:p>
          </p:txBody>
        </p:sp>
      </p:grpSp>
      <p:grpSp>
        <p:nvGrpSpPr>
          <p:cNvPr id="25" name="组合 24"/>
          <p:cNvGrpSpPr/>
          <p:nvPr/>
        </p:nvGrpSpPr>
        <p:grpSpPr>
          <a:xfrm>
            <a:off x="6568319" y="1590143"/>
            <a:ext cx="1212428" cy="851654"/>
            <a:chOff x="2136170" y="1616681"/>
            <a:chExt cx="1212428" cy="851654"/>
          </a:xfrm>
        </p:grpSpPr>
        <p:sp>
          <p:nvSpPr>
            <p:cNvPr id="26" name="Freeform 105"/>
            <p:cNvSpPr>
              <a:spLocks noEditPoints="1"/>
            </p:cNvSpPr>
            <p:nvPr/>
          </p:nvSpPr>
          <p:spPr bwMode="auto">
            <a:xfrm>
              <a:off x="2316557" y="1616681"/>
              <a:ext cx="851654" cy="851654"/>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3 w 41"/>
                <a:gd name="T11" fmla="*/ 21 h 41"/>
                <a:gd name="T12" fmla="*/ 20 w 41"/>
                <a:gd name="T13" fmla="*/ 38 h 41"/>
                <a:gd name="T14" fmla="*/ 38 w 41"/>
                <a:gd name="T15" fmla="*/ 21 h 41"/>
                <a:gd name="T16" fmla="*/ 20 w 41"/>
                <a:gd name="T17" fmla="*/ 4 h 41"/>
                <a:gd name="T18" fmla="*/ 3 w 41"/>
                <a:gd name="T1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3" y="21"/>
                  </a:moveTo>
                  <a:cubicBezTo>
                    <a:pt x="3" y="30"/>
                    <a:pt x="11" y="38"/>
                    <a:pt x="20" y="38"/>
                  </a:cubicBezTo>
                  <a:cubicBezTo>
                    <a:pt x="30" y="38"/>
                    <a:pt x="38" y="30"/>
                    <a:pt x="38" y="21"/>
                  </a:cubicBezTo>
                  <a:cubicBezTo>
                    <a:pt x="38" y="11"/>
                    <a:pt x="30" y="4"/>
                    <a:pt x="20" y="4"/>
                  </a:cubicBezTo>
                  <a:cubicBezTo>
                    <a:pt x="11" y="4"/>
                    <a:pt x="3" y="11"/>
                    <a:pt x="3" y="21"/>
                  </a:cubicBezTo>
                  <a:close/>
                </a:path>
              </a:pathLst>
            </a:cu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Title 13"/>
            <p:cNvSpPr txBox="1">
              <a:spLocks/>
            </p:cNvSpPr>
            <p:nvPr/>
          </p:nvSpPr>
          <p:spPr>
            <a:xfrm>
              <a:off x="2136170" y="1707654"/>
              <a:ext cx="1212428"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5400" b="1" dirty="0" smtClean="0">
                  <a:solidFill>
                    <a:schemeClr val="bg1"/>
                  </a:solidFill>
                  <a:latin typeface="+mn-lt"/>
                  <a:ea typeface="+mn-ea"/>
                  <a:cs typeface="+mn-ea"/>
                  <a:sym typeface="+mn-lt"/>
                </a:rPr>
                <a:t>3</a:t>
              </a:r>
              <a:endParaRPr lang="en-US" sz="6000" b="1" dirty="0">
                <a:solidFill>
                  <a:schemeClr val="bg1"/>
                </a:solidFill>
                <a:latin typeface="+mn-lt"/>
                <a:ea typeface="+mn-ea"/>
                <a:cs typeface="+mn-ea"/>
                <a:sym typeface="+mn-lt"/>
              </a:endParaRPr>
            </a:p>
          </p:txBody>
        </p:sp>
      </p:grpSp>
      <p:sp>
        <p:nvSpPr>
          <p:cNvPr id="28" name="Content Placeholder 2"/>
          <p:cNvSpPr txBox="1">
            <a:spLocks/>
          </p:cNvSpPr>
          <p:nvPr/>
        </p:nvSpPr>
        <p:spPr>
          <a:xfrm>
            <a:off x="3701107" y="3036035"/>
            <a:ext cx="2095029" cy="83099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None/>
            </a:pPr>
            <a:r>
              <a:rPr lang="en-US" altLang="zh-CN" sz="1200" dirty="0" err="1" smtClean="0">
                <a:solidFill>
                  <a:schemeClr val="tx1"/>
                </a:solidFill>
                <a:cs typeface="+mn-ea"/>
                <a:sym typeface="+mn-lt"/>
              </a:rPr>
              <a:t>Lorem</a:t>
            </a:r>
            <a:r>
              <a:rPr lang="en-US" altLang="zh-CN" sz="1200" dirty="0" smtClean="0">
                <a:solidFill>
                  <a:schemeClr val="tx1"/>
                </a:solidFill>
                <a:cs typeface="+mn-ea"/>
                <a:sym typeface="+mn-lt"/>
              </a:rPr>
              <a:t> </a:t>
            </a:r>
            <a:r>
              <a:rPr lang="en-US" altLang="zh-CN" sz="1200" dirty="0" err="1">
                <a:solidFill>
                  <a:schemeClr val="tx1"/>
                </a:solidFill>
                <a:cs typeface="+mn-ea"/>
                <a:sym typeface="+mn-lt"/>
              </a:rPr>
              <a:t>ipsum</a:t>
            </a:r>
            <a:r>
              <a:rPr lang="en-US" altLang="zh-CN" sz="1200" dirty="0">
                <a:solidFill>
                  <a:schemeClr val="tx1"/>
                </a:solidFill>
                <a:cs typeface="+mn-ea"/>
                <a:sym typeface="+mn-lt"/>
              </a:rPr>
              <a:t> dolor sit </a:t>
            </a:r>
            <a:r>
              <a:rPr lang="en-US" altLang="zh-CN" sz="1200" dirty="0" err="1">
                <a:solidFill>
                  <a:schemeClr val="tx1"/>
                </a:solidFill>
                <a:cs typeface="+mn-ea"/>
                <a:sym typeface="+mn-lt"/>
              </a:rPr>
              <a:t>amet</a:t>
            </a:r>
            <a:r>
              <a:rPr lang="en-US" altLang="zh-CN" sz="1200" dirty="0">
                <a:solidFill>
                  <a:schemeClr val="tx1"/>
                </a:solidFill>
                <a:cs typeface="+mn-ea"/>
                <a:sym typeface="+mn-lt"/>
              </a:rPr>
              <a:t>, </a:t>
            </a:r>
            <a:r>
              <a:rPr lang="en-US" altLang="zh-CN" sz="1200" dirty="0" err="1">
                <a:solidFill>
                  <a:schemeClr val="tx1"/>
                </a:solidFill>
                <a:cs typeface="+mn-ea"/>
                <a:sym typeface="+mn-lt"/>
              </a:rPr>
              <a:t>consectetur</a:t>
            </a:r>
            <a:r>
              <a:rPr lang="en-US" altLang="zh-CN" sz="1200" dirty="0">
                <a:solidFill>
                  <a:schemeClr val="tx1"/>
                </a:solidFill>
                <a:cs typeface="+mn-ea"/>
                <a:sym typeface="+mn-lt"/>
              </a:rPr>
              <a:t> </a:t>
            </a:r>
            <a:r>
              <a:rPr lang="en-US" altLang="zh-CN" sz="1200" dirty="0" err="1">
                <a:solidFill>
                  <a:schemeClr val="tx1"/>
                </a:solidFill>
                <a:cs typeface="+mn-ea"/>
                <a:sym typeface="+mn-lt"/>
              </a:rPr>
              <a:t>adipiscing</a:t>
            </a:r>
            <a:r>
              <a:rPr lang="en-US" altLang="zh-CN" sz="1200" dirty="0">
                <a:solidFill>
                  <a:schemeClr val="tx1"/>
                </a:solidFill>
                <a:cs typeface="+mn-ea"/>
                <a:sym typeface="+mn-lt"/>
              </a:rPr>
              <a:t> </a:t>
            </a:r>
            <a:r>
              <a:rPr lang="en-US" altLang="zh-CN" sz="1200" dirty="0" err="1">
                <a:solidFill>
                  <a:schemeClr val="tx1"/>
                </a:solidFill>
                <a:cs typeface="+mn-ea"/>
                <a:sym typeface="+mn-lt"/>
              </a:rPr>
              <a:t>elit</a:t>
            </a:r>
            <a:r>
              <a:rPr lang="en-US" altLang="zh-CN" sz="1200" dirty="0">
                <a:solidFill>
                  <a:schemeClr val="tx1"/>
                </a:solidFill>
                <a:cs typeface="+mn-ea"/>
                <a:sym typeface="+mn-lt"/>
              </a:rPr>
              <a:t>. </a:t>
            </a:r>
            <a:r>
              <a:rPr lang="en-US" altLang="zh-CN" sz="1200" dirty="0" err="1">
                <a:solidFill>
                  <a:schemeClr val="tx1"/>
                </a:solidFill>
                <a:cs typeface="+mn-ea"/>
                <a:sym typeface="+mn-lt"/>
              </a:rPr>
              <a:t>Curabitur</a:t>
            </a:r>
            <a:r>
              <a:rPr lang="en-US" altLang="zh-CN" sz="1200" dirty="0">
                <a:solidFill>
                  <a:schemeClr val="tx1"/>
                </a:solidFill>
                <a:cs typeface="+mn-ea"/>
                <a:sym typeface="+mn-lt"/>
              </a:rPr>
              <a:t> </a:t>
            </a:r>
            <a:r>
              <a:rPr lang="en-US" altLang="zh-CN" sz="1200" dirty="0" err="1">
                <a:solidFill>
                  <a:schemeClr val="tx1"/>
                </a:solidFill>
                <a:cs typeface="+mn-ea"/>
                <a:sym typeface="+mn-lt"/>
              </a:rPr>
              <a:t>elementum</a:t>
            </a:r>
            <a:r>
              <a:rPr lang="en-US" altLang="zh-CN" sz="1200" dirty="0">
                <a:solidFill>
                  <a:schemeClr val="tx1"/>
                </a:solidFill>
                <a:cs typeface="+mn-ea"/>
                <a:sym typeface="+mn-lt"/>
              </a:rPr>
              <a:t> </a:t>
            </a:r>
            <a:r>
              <a:rPr lang="en-US" altLang="zh-CN" sz="1200" dirty="0" err="1">
                <a:solidFill>
                  <a:schemeClr val="tx1"/>
                </a:solidFill>
                <a:cs typeface="+mn-ea"/>
                <a:sym typeface="+mn-lt"/>
              </a:rPr>
              <a:t>posuere</a:t>
            </a:r>
            <a:r>
              <a:rPr lang="en-US" altLang="zh-CN" sz="1200" dirty="0">
                <a:solidFill>
                  <a:schemeClr val="tx1"/>
                </a:solidFill>
                <a:cs typeface="+mn-ea"/>
                <a:sym typeface="+mn-lt"/>
              </a:rPr>
              <a:t> </a:t>
            </a:r>
            <a:r>
              <a:rPr lang="en-US" altLang="zh-CN" sz="1200" dirty="0" err="1">
                <a:solidFill>
                  <a:schemeClr val="tx1"/>
                </a:solidFill>
                <a:cs typeface="+mn-ea"/>
                <a:sym typeface="+mn-lt"/>
              </a:rPr>
              <a:t>pretium</a:t>
            </a:r>
            <a:r>
              <a:rPr lang="en-US" altLang="zh-CN" sz="1200" dirty="0">
                <a:solidFill>
                  <a:schemeClr val="tx1"/>
                </a:solidFill>
                <a:cs typeface="+mn-ea"/>
                <a:sym typeface="+mn-lt"/>
              </a:rPr>
              <a:t>. </a:t>
            </a:r>
            <a:r>
              <a:rPr lang="en-US" altLang="zh-CN" sz="1200" dirty="0" err="1">
                <a:solidFill>
                  <a:schemeClr val="tx1"/>
                </a:solidFill>
                <a:cs typeface="+mn-ea"/>
                <a:sym typeface="+mn-lt"/>
              </a:rPr>
              <a:t>Quisque</a:t>
            </a:r>
            <a:r>
              <a:rPr lang="en-US" altLang="zh-CN" sz="1200" dirty="0">
                <a:solidFill>
                  <a:schemeClr val="tx1"/>
                </a:solidFill>
                <a:cs typeface="+mn-ea"/>
                <a:sym typeface="+mn-lt"/>
              </a:rPr>
              <a:t> </a:t>
            </a:r>
            <a:r>
              <a:rPr lang="en-US" altLang="zh-CN" sz="1200" dirty="0" err="1">
                <a:solidFill>
                  <a:schemeClr val="tx1"/>
                </a:solidFill>
                <a:cs typeface="+mn-ea"/>
                <a:sym typeface="+mn-lt"/>
              </a:rPr>
              <a:t>nibh</a:t>
            </a:r>
            <a:r>
              <a:rPr lang="en-US" altLang="zh-CN" sz="1200" dirty="0">
                <a:solidFill>
                  <a:schemeClr val="tx1"/>
                </a:solidFill>
                <a:cs typeface="+mn-ea"/>
                <a:sym typeface="+mn-lt"/>
              </a:rPr>
              <a:t> </a:t>
            </a:r>
            <a:r>
              <a:rPr lang="en-US" altLang="zh-CN" sz="1200" dirty="0" smtClean="0">
                <a:solidFill>
                  <a:schemeClr val="tx1"/>
                </a:solidFill>
                <a:cs typeface="+mn-ea"/>
                <a:sym typeface="+mn-lt"/>
              </a:rPr>
              <a:t>dolor. </a:t>
            </a:r>
            <a:endParaRPr lang="en-US" sz="1200" dirty="0">
              <a:solidFill>
                <a:schemeClr val="tx1"/>
              </a:solidFill>
              <a:cs typeface="+mn-ea"/>
              <a:sym typeface="+mn-lt"/>
            </a:endParaRPr>
          </a:p>
        </p:txBody>
      </p:sp>
      <p:sp>
        <p:nvSpPr>
          <p:cNvPr id="29" name="Title 13"/>
          <p:cNvSpPr txBox="1">
            <a:spLocks/>
          </p:cNvSpPr>
          <p:nvPr/>
        </p:nvSpPr>
        <p:spPr>
          <a:xfrm>
            <a:off x="3701107" y="2727348"/>
            <a:ext cx="1944216"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smtClean="0">
                <a:solidFill>
                  <a:schemeClr val="bg1">
                    <a:lumMod val="60000"/>
                    <a:lumOff val="40000"/>
                  </a:schemeClr>
                </a:solidFill>
                <a:latin typeface="+mn-lt"/>
                <a:ea typeface="+mn-ea"/>
                <a:cs typeface="+mn-ea"/>
                <a:sym typeface="+mn-lt"/>
              </a:rPr>
              <a:t>Lorem</a:t>
            </a:r>
            <a:r>
              <a:rPr lang="en-US" altLang="zh-CN" sz="1800" dirty="0" smtClean="0">
                <a:solidFill>
                  <a:schemeClr val="bg1">
                    <a:lumMod val="60000"/>
                    <a:lumOff val="40000"/>
                  </a:schemeClr>
                </a:solidFill>
                <a:latin typeface="+mn-lt"/>
                <a:ea typeface="+mn-ea"/>
                <a:cs typeface="+mn-ea"/>
                <a:sym typeface="+mn-lt"/>
              </a:rPr>
              <a:t> </a:t>
            </a:r>
            <a:r>
              <a:rPr lang="en-US" altLang="zh-CN" sz="1800" dirty="0" err="1">
                <a:solidFill>
                  <a:schemeClr val="bg1">
                    <a:lumMod val="60000"/>
                    <a:lumOff val="40000"/>
                  </a:schemeClr>
                </a:solidFill>
                <a:latin typeface="+mn-lt"/>
                <a:ea typeface="+mn-ea"/>
                <a:cs typeface="+mn-ea"/>
                <a:sym typeface="+mn-lt"/>
              </a:rPr>
              <a:t>ipsum</a:t>
            </a:r>
            <a:r>
              <a:rPr lang="en-US" altLang="zh-CN" sz="1800" dirty="0">
                <a:solidFill>
                  <a:schemeClr val="bg1">
                    <a:lumMod val="60000"/>
                    <a:lumOff val="40000"/>
                  </a:schemeClr>
                </a:solidFill>
                <a:latin typeface="+mn-lt"/>
                <a:ea typeface="+mn-ea"/>
                <a:cs typeface="+mn-ea"/>
                <a:sym typeface="+mn-lt"/>
              </a:rPr>
              <a:t> dolor </a:t>
            </a:r>
            <a:endParaRPr lang="en-US" sz="1800" dirty="0">
              <a:solidFill>
                <a:schemeClr val="bg1">
                  <a:lumMod val="60000"/>
                  <a:lumOff val="40000"/>
                </a:schemeClr>
              </a:solidFill>
              <a:latin typeface="+mn-lt"/>
              <a:ea typeface="+mn-ea"/>
              <a:cs typeface="+mn-ea"/>
              <a:sym typeface="+mn-lt"/>
            </a:endParaRPr>
          </a:p>
        </p:txBody>
      </p:sp>
      <p:sp>
        <p:nvSpPr>
          <p:cNvPr id="30" name="Content Placeholder 2"/>
          <p:cNvSpPr txBox="1">
            <a:spLocks/>
          </p:cNvSpPr>
          <p:nvPr/>
        </p:nvSpPr>
        <p:spPr>
          <a:xfrm>
            <a:off x="6444208" y="3003798"/>
            <a:ext cx="2095029" cy="83099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None/>
            </a:pPr>
            <a:r>
              <a:rPr lang="en-US" altLang="zh-CN" sz="1200" dirty="0" err="1" smtClean="0">
                <a:solidFill>
                  <a:schemeClr val="tx1"/>
                </a:solidFill>
                <a:cs typeface="+mn-ea"/>
                <a:sym typeface="+mn-lt"/>
              </a:rPr>
              <a:t>Lorem</a:t>
            </a:r>
            <a:r>
              <a:rPr lang="en-US" altLang="zh-CN" sz="1200" dirty="0" smtClean="0">
                <a:solidFill>
                  <a:schemeClr val="tx1"/>
                </a:solidFill>
                <a:cs typeface="+mn-ea"/>
                <a:sym typeface="+mn-lt"/>
              </a:rPr>
              <a:t> </a:t>
            </a:r>
            <a:r>
              <a:rPr lang="en-US" altLang="zh-CN" sz="1200" dirty="0" err="1">
                <a:solidFill>
                  <a:schemeClr val="tx1"/>
                </a:solidFill>
                <a:cs typeface="+mn-ea"/>
                <a:sym typeface="+mn-lt"/>
              </a:rPr>
              <a:t>ipsum</a:t>
            </a:r>
            <a:r>
              <a:rPr lang="en-US" altLang="zh-CN" sz="1200" dirty="0">
                <a:solidFill>
                  <a:schemeClr val="tx1"/>
                </a:solidFill>
                <a:cs typeface="+mn-ea"/>
                <a:sym typeface="+mn-lt"/>
              </a:rPr>
              <a:t> dolor sit </a:t>
            </a:r>
            <a:r>
              <a:rPr lang="en-US" altLang="zh-CN" sz="1200" dirty="0" err="1">
                <a:solidFill>
                  <a:schemeClr val="tx1"/>
                </a:solidFill>
                <a:cs typeface="+mn-ea"/>
                <a:sym typeface="+mn-lt"/>
              </a:rPr>
              <a:t>amet</a:t>
            </a:r>
            <a:r>
              <a:rPr lang="en-US" altLang="zh-CN" sz="1200" dirty="0">
                <a:solidFill>
                  <a:schemeClr val="tx1"/>
                </a:solidFill>
                <a:cs typeface="+mn-ea"/>
                <a:sym typeface="+mn-lt"/>
              </a:rPr>
              <a:t>, </a:t>
            </a:r>
            <a:r>
              <a:rPr lang="en-US" altLang="zh-CN" sz="1200" dirty="0" err="1">
                <a:solidFill>
                  <a:schemeClr val="tx1"/>
                </a:solidFill>
                <a:cs typeface="+mn-ea"/>
                <a:sym typeface="+mn-lt"/>
              </a:rPr>
              <a:t>consectetur</a:t>
            </a:r>
            <a:r>
              <a:rPr lang="en-US" altLang="zh-CN" sz="1200" dirty="0">
                <a:solidFill>
                  <a:schemeClr val="tx1"/>
                </a:solidFill>
                <a:cs typeface="+mn-ea"/>
                <a:sym typeface="+mn-lt"/>
              </a:rPr>
              <a:t> </a:t>
            </a:r>
            <a:r>
              <a:rPr lang="en-US" altLang="zh-CN" sz="1200" dirty="0" err="1">
                <a:solidFill>
                  <a:schemeClr val="tx1"/>
                </a:solidFill>
                <a:cs typeface="+mn-ea"/>
                <a:sym typeface="+mn-lt"/>
              </a:rPr>
              <a:t>adipiscing</a:t>
            </a:r>
            <a:r>
              <a:rPr lang="en-US" altLang="zh-CN" sz="1200" dirty="0">
                <a:solidFill>
                  <a:schemeClr val="tx1"/>
                </a:solidFill>
                <a:cs typeface="+mn-ea"/>
                <a:sym typeface="+mn-lt"/>
              </a:rPr>
              <a:t> </a:t>
            </a:r>
            <a:r>
              <a:rPr lang="en-US" altLang="zh-CN" sz="1200" dirty="0" err="1">
                <a:solidFill>
                  <a:schemeClr val="tx1"/>
                </a:solidFill>
                <a:cs typeface="+mn-ea"/>
                <a:sym typeface="+mn-lt"/>
              </a:rPr>
              <a:t>elit</a:t>
            </a:r>
            <a:r>
              <a:rPr lang="en-US" altLang="zh-CN" sz="1200" dirty="0">
                <a:solidFill>
                  <a:schemeClr val="tx1"/>
                </a:solidFill>
                <a:cs typeface="+mn-ea"/>
                <a:sym typeface="+mn-lt"/>
              </a:rPr>
              <a:t>. </a:t>
            </a:r>
            <a:r>
              <a:rPr lang="en-US" altLang="zh-CN" sz="1200" dirty="0" err="1">
                <a:solidFill>
                  <a:schemeClr val="tx1"/>
                </a:solidFill>
                <a:cs typeface="+mn-ea"/>
                <a:sym typeface="+mn-lt"/>
              </a:rPr>
              <a:t>Curabitur</a:t>
            </a:r>
            <a:r>
              <a:rPr lang="en-US" altLang="zh-CN" sz="1200" dirty="0">
                <a:solidFill>
                  <a:schemeClr val="tx1"/>
                </a:solidFill>
                <a:cs typeface="+mn-ea"/>
                <a:sym typeface="+mn-lt"/>
              </a:rPr>
              <a:t> </a:t>
            </a:r>
            <a:r>
              <a:rPr lang="en-US" altLang="zh-CN" sz="1200" dirty="0" err="1">
                <a:solidFill>
                  <a:schemeClr val="tx1"/>
                </a:solidFill>
                <a:cs typeface="+mn-ea"/>
                <a:sym typeface="+mn-lt"/>
              </a:rPr>
              <a:t>elementum</a:t>
            </a:r>
            <a:r>
              <a:rPr lang="en-US" altLang="zh-CN" sz="1200" dirty="0">
                <a:solidFill>
                  <a:schemeClr val="tx1"/>
                </a:solidFill>
                <a:cs typeface="+mn-ea"/>
                <a:sym typeface="+mn-lt"/>
              </a:rPr>
              <a:t> </a:t>
            </a:r>
            <a:r>
              <a:rPr lang="en-US" altLang="zh-CN" sz="1200" dirty="0" err="1">
                <a:solidFill>
                  <a:schemeClr val="tx1"/>
                </a:solidFill>
                <a:cs typeface="+mn-ea"/>
                <a:sym typeface="+mn-lt"/>
              </a:rPr>
              <a:t>posuere</a:t>
            </a:r>
            <a:r>
              <a:rPr lang="en-US" altLang="zh-CN" sz="1200" dirty="0">
                <a:solidFill>
                  <a:schemeClr val="tx1"/>
                </a:solidFill>
                <a:cs typeface="+mn-ea"/>
                <a:sym typeface="+mn-lt"/>
              </a:rPr>
              <a:t> </a:t>
            </a:r>
            <a:r>
              <a:rPr lang="en-US" altLang="zh-CN" sz="1200" dirty="0" err="1">
                <a:solidFill>
                  <a:schemeClr val="tx1"/>
                </a:solidFill>
                <a:cs typeface="+mn-ea"/>
                <a:sym typeface="+mn-lt"/>
              </a:rPr>
              <a:t>pretium</a:t>
            </a:r>
            <a:r>
              <a:rPr lang="en-US" altLang="zh-CN" sz="1200" dirty="0">
                <a:solidFill>
                  <a:schemeClr val="tx1"/>
                </a:solidFill>
                <a:cs typeface="+mn-ea"/>
                <a:sym typeface="+mn-lt"/>
              </a:rPr>
              <a:t>. </a:t>
            </a:r>
            <a:r>
              <a:rPr lang="en-US" altLang="zh-CN" sz="1200" dirty="0" err="1">
                <a:solidFill>
                  <a:schemeClr val="tx1"/>
                </a:solidFill>
                <a:cs typeface="+mn-ea"/>
                <a:sym typeface="+mn-lt"/>
              </a:rPr>
              <a:t>Quisque</a:t>
            </a:r>
            <a:r>
              <a:rPr lang="en-US" altLang="zh-CN" sz="1200" dirty="0">
                <a:solidFill>
                  <a:schemeClr val="tx1"/>
                </a:solidFill>
                <a:cs typeface="+mn-ea"/>
                <a:sym typeface="+mn-lt"/>
              </a:rPr>
              <a:t> </a:t>
            </a:r>
            <a:r>
              <a:rPr lang="en-US" altLang="zh-CN" sz="1200" dirty="0" err="1">
                <a:solidFill>
                  <a:schemeClr val="tx1"/>
                </a:solidFill>
                <a:cs typeface="+mn-ea"/>
                <a:sym typeface="+mn-lt"/>
              </a:rPr>
              <a:t>nibh</a:t>
            </a:r>
            <a:r>
              <a:rPr lang="en-US" altLang="zh-CN" sz="1200" dirty="0">
                <a:solidFill>
                  <a:schemeClr val="tx1"/>
                </a:solidFill>
                <a:cs typeface="+mn-ea"/>
                <a:sym typeface="+mn-lt"/>
              </a:rPr>
              <a:t> </a:t>
            </a:r>
            <a:r>
              <a:rPr lang="en-US" altLang="zh-CN" sz="1200" dirty="0" smtClean="0">
                <a:solidFill>
                  <a:schemeClr val="tx1"/>
                </a:solidFill>
                <a:cs typeface="+mn-ea"/>
                <a:sym typeface="+mn-lt"/>
              </a:rPr>
              <a:t>dolor. </a:t>
            </a:r>
            <a:endParaRPr lang="en-US" sz="1200" dirty="0">
              <a:solidFill>
                <a:schemeClr val="tx1"/>
              </a:solidFill>
              <a:cs typeface="+mn-ea"/>
              <a:sym typeface="+mn-lt"/>
            </a:endParaRPr>
          </a:p>
        </p:txBody>
      </p:sp>
      <p:sp>
        <p:nvSpPr>
          <p:cNvPr id="31" name="Title 13"/>
          <p:cNvSpPr txBox="1">
            <a:spLocks/>
          </p:cNvSpPr>
          <p:nvPr/>
        </p:nvSpPr>
        <p:spPr>
          <a:xfrm>
            <a:off x="6444208" y="2695111"/>
            <a:ext cx="1944216"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smtClean="0">
                <a:solidFill>
                  <a:schemeClr val="bg1">
                    <a:lumMod val="60000"/>
                    <a:lumOff val="40000"/>
                  </a:schemeClr>
                </a:solidFill>
                <a:latin typeface="+mn-lt"/>
                <a:ea typeface="+mn-ea"/>
                <a:cs typeface="+mn-ea"/>
                <a:sym typeface="+mn-lt"/>
              </a:rPr>
              <a:t>Lorem</a:t>
            </a:r>
            <a:r>
              <a:rPr lang="en-US" altLang="zh-CN" sz="1800" dirty="0" smtClean="0">
                <a:solidFill>
                  <a:schemeClr val="bg1">
                    <a:lumMod val="60000"/>
                    <a:lumOff val="40000"/>
                  </a:schemeClr>
                </a:solidFill>
                <a:latin typeface="+mn-lt"/>
                <a:ea typeface="+mn-ea"/>
                <a:cs typeface="+mn-ea"/>
                <a:sym typeface="+mn-lt"/>
              </a:rPr>
              <a:t> </a:t>
            </a:r>
            <a:r>
              <a:rPr lang="en-US" altLang="zh-CN" sz="1800" dirty="0" err="1">
                <a:solidFill>
                  <a:schemeClr val="bg1">
                    <a:lumMod val="60000"/>
                    <a:lumOff val="40000"/>
                  </a:schemeClr>
                </a:solidFill>
                <a:latin typeface="+mn-lt"/>
                <a:ea typeface="+mn-ea"/>
                <a:cs typeface="+mn-ea"/>
                <a:sym typeface="+mn-lt"/>
              </a:rPr>
              <a:t>ipsum</a:t>
            </a:r>
            <a:r>
              <a:rPr lang="en-US" altLang="zh-CN" sz="1800" dirty="0">
                <a:solidFill>
                  <a:schemeClr val="bg1">
                    <a:lumMod val="60000"/>
                    <a:lumOff val="40000"/>
                  </a:schemeClr>
                </a:solidFill>
                <a:latin typeface="+mn-lt"/>
                <a:ea typeface="+mn-ea"/>
                <a:cs typeface="+mn-ea"/>
                <a:sym typeface="+mn-lt"/>
              </a:rPr>
              <a:t> dolor </a:t>
            </a:r>
            <a:endParaRPr lang="en-US" sz="1800" dirty="0">
              <a:solidFill>
                <a:schemeClr val="bg1">
                  <a:lumMod val="60000"/>
                  <a:lumOff val="40000"/>
                </a:schemeClr>
              </a:solidFill>
              <a:latin typeface="+mn-lt"/>
              <a:ea typeface="+mn-ea"/>
              <a:cs typeface="+mn-ea"/>
              <a:sym typeface="+mn-lt"/>
            </a:endParaRPr>
          </a:p>
        </p:txBody>
      </p:sp>
      <p:sp>
        <p:nvSpPr>
          <p:cNvPr id="19" name="矩形 18"/>
          <p:cNvSpPr/>
          <p:nvPr/>
        </p:nvSpPr>
        <p:spPr>
          <a:xfrm>
            <a:off x="0" y="4075624"/>
            <a:ext cx="9144000" cy="1067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Content Placeholder 2"/>
          <p:cNvSpPr txBox="1">
            <a:spLocks/>
          </p:cNvSpPr>
          <p:nvPr/>
        </p:nvSpPr>
        <p:spPr>
          <a:xfrm>
            <a:off x="1727237" y="4227934"/>
            <a:ext cx="5689527" cy="632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2">
                    <a:lumMod val="90000"/>
                  </a:schemeClr>
                </a:solidFill>
                <a:latin typeface="Franklin Gothic Demi" panose="020B0703020102020204" pitchFamily="34" charset="0"/>
                <a:cs typeface="+mn-ea"/>
                <a:sym typeface="+mn-lt"/>
              </a:rPr>
              <a:t>Lorem ipsum dolor sit amet, consectetur adipiscing elit. Curabitur elementum posuere pretium. </a:t>
            </a:r>
            <a:endParaRPr lang="en-US" sz="1800" b="1" dirty="0">
              <a:solidFill>
                <a:schemeClr val="bg2">
                  <a:lumMod val="90000"/>
                </a:schemeClr>
              </a:solidFill>
              <a:latin typeface="Franklin Gothic Demi" panose="020B0703020102020204" pitchFamily="34" charset="0"/>
              <a:cs typeface="+mn-ea"/>
              <a:sym typeface="+mn-lt"/>
            </a:endParaRPr>
          </a:p>
        </p:txBody>
      </p:sp>
      <p:sp>
        <p:nvSpPr>
          <p:cNvPr id="32" name="Freeform 339"/>
          <p:cNvSpPr>
            <a:spLocks noEditPoints="1"/>
          </p:cNvSpPr>
          <p:nvPr/>
        </p:nvSpPr>
        <p:spPr bwMode="auto">
          <a:xfrm>
            <a:off x="1293344" y="4214155"/>
            <a:ext cx="454403" cy="393235"/>
          </a:xfrm>
          <a:custGeom>
            <a:avLst/>
            <a:gdLst>
              <a:gd name="T0" fmla="*/ 20 w 44"/>
              <a:gd name="T1" fmla="*/ 33 h 38"/>
              <a:gd name="T2" fmla="*/ 15 w 44"/>
              <a:gd name="T3" fmla="*/ 38 h 38"/>
              <a:gd name="T4" fmla="*/ 5 w 44"/>
              <a:gd name="T5" fmla="*/ 38 h 38"/>
              <a:gd name="T6" fmla="*/ 0 w 44"/>
              <a:gd name="T7" fmla="*/ 33 h 38"/>
              <a:gd name="T8" fmla="*/ 0 w 44"/>
              <a:gd name="T9" fmla="*/ 14 h 38"/>
              <a:gd name="T10" fmla="*/ 14 w 44"/>
              <a:gd name="T11" fmla="*/ 0 h 38"/>
              <a:gd name="T12" fmla="*/ 15 w 44"/>
              <a:gd name="T13" fmla="*/ 0 h 38"/>
              <a:gd name="T14" fmla="*/ 17 w 44"/>
              <a:gd name="T15" fmla="*/ 2 h 38"/>
              <a:gd name="T16" fmla="*/ 17 w 44"/>
              <a:gd name="T17" fmla="*/ 5 h 38"/>
              <a:gd name="T18" fmla="*/ 15 w 44"/>
              <a:gd name="T19" fmla="*/ 7 h 38"/>
              <a:gd name="T20" fmla="*/ 14 w 44"/>
              <a:gd name="T21" fmla="*/ 7 h 38"/>
              <a:gd name="T22" fmla="*/ 7 w 44"/>
              <a:gd name="T23" fmla="*/ 14 h 38"/>
              <a:gd name="T24" fmla="*/ 7 w 44"/>
              <a:gd name="T25" fmla="*/ 15 h 38"/>
              <a:gd name="T26" fmla="*/ 9 w 44"/>
              <a:gd name="T27" fmla="*/ 17 h 38"/>
              <a:gd name="T28" fmla="*/ 15 w 44"/>
              <a:gd name="T29" fmla="*/ 17 h 38"/>
              <a:gd name="T30" fmla="*/ 20 w 44"/>
              <a:gd name="T31" fmla="*/ 22 h 38"/>
              <a:gd name="T32" fmla="*/ 20 w 44"/>
              <a:gd name="T33" fmla="*/ 33 h 38"/>
              <a:gd name="T34" fmla="*/ 44 w 44"/>
              <a:gd name="T35" fmla="*/ 33 h 38"/>
              <a:gd name="T36" fmla="*/ 39 w 44"/>
              <a:gd name="T37" fmla="*/ 38 h 38"/>
              <a:gd name="T38" fmla="*/ 29 w 44"/>
              <a:gd name="T39" fmla="*/ 38 h 38"/>
              <a:gd name="T40" fmla="*/ 24 w 44"/>
              <a:gd name="T41" fmla="*/ 33 h 38"/>
              <a:gd name="T42" fmla="*/ 24 w 44"/>
              <a:gd name="T43" fmla="*/ 14 h 38"/>
              <a:gd name="T44" fmla="*/ 38 w 44"/>
              <a:gd name="T45" fmla="*/ 0 h 38"/>
              <a:gd name="T46" fmla="*/ 39 w 44"/>
              <a:gd name="T47" fmla="*/ 0 h 38"/>
              <a:gd name="T48" fmla="*/ 41 w 44"/>
              <a:gd name="T49" fmla="*/ 2 h 38"/>
              <a:gd name="T50" fmla="*/ 41 w 44"/>
              <a:gd name="T51" fmla="*/ 5 h 38"/>
              <a:gd name="T52" fmla="*/ 39 w 44"/>
              <a:gd name="T53" fmla="*/ 7 h 38"/>
              <a:gd name="T54" fmla="*/ 38 w 44"/>
              <a:gd name="T55" fmla="*/ 7 h 38"/>
              <a:gd name="T56" fmla="*/ 31 w 44"/>
              <a:gd name="T57" fmla="*/ 14 h 38"/>
              <a:gd name="T58" fmla="*/ 31 w 44"/>
              <a:gd name="T59" fmla="*/ 15 h 38"/>
              <a:gd name="T60" fmla="*/ 33 w 44"/>
              <a:gd name="T61" fmla="*/ 17 h 38"/>
              <a:gd name="T62" fmla="*/ 39 w 44"/>
              <a:gd name="T63" fmla="*/ 17 h 38"/>
              <a:gd name="T64" fmla="*/ 44 w 44"/>
              <a:gd name="T65" fmla="*/ 22 h 38"/>
              <a:gd name="T66" fmla="*/ 44 w 44"/>
              <a:gd name="T67"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38">
                <a:moveTo>
                  <a:pt x="20" y="33"/>
                </a:moveTo>
                <a:cubicBezTo>
                  <a:pt x="20" y="35"/>
                  <a:pt x="18" y="38"/>
                  <a:pt x="15" y="38"/>
                </a:cubicBezTo>
                <a:cubicBezTo>
                  <a:pt x="5" y="38"/>
                  <a:pt x="5" y="38"/>
                  <a:pt x="5" y="38"/>
                </a:cubicBezTo>
                <a:cubicBezTo>
                  <a:pt x="2" y="38"/>
                  <a:pt x="0" y="35"/>
                  <a:pt x="0" y="33"/>
                </a:cubicBezTo>
                <a:cubicBezTo>
                  <a:pt x="0" y="14"/>
                  <a:pt x="0" y="14"/>
                  <a:pt x="0" y="14"/>
                </a:cubicBezTo>
                <a:cubicBezTo>
                  <a:pt x="0" y="6"/>
                  <a:pt x="6" y="0"/>
                  <a:pt x="14" y="0"/>
                </a:cubicBezTo>
                <a:cubicBezTo>
                  <a:pt x="15" y="0"/>
                  <a:pt x="15" y="0"/>
                  <a:pt x="15" y="0"/>
                </a:cubicBezTo>
                <a:cubicBezTo>
                  <a:pt x="16" y="0"/>
                  <a:pt x="17" y="1"/>
                  <a:pt x="17" y="2"/>
                </a:cubicBezTo>
                <a:cubicBezTo>
                  <a:pt x="17" y="5"/>
                  <a:pt x="17" y="5"/>
                  <a:pt x="17" y="5"/>
                </a:cubicBezTo>
                <a:cubicBezTo>
                  <a:pt x="17" y="6"/>
                  <a:pt x="16" y="7"/>
                  <a:pt x="15" y="7"/>
                </a:cubicBezTo>
                <a:cubicBezTo>
                  <a:pt x="14" y="7"/>
                  <a:pt x="14" y="7"/>
                  <a:pt x="14" y="7"/>
                </a:cubicBezTo>
                <a:cubicBezTo>
                  <a:pt x="10" y="7"/>
                  <a:pt x="7" y="10"/>
                  <a:pt x="7" y="14"/>
                </a:cubicBezTo>
                <a:cubicBezTo>
                  <a:pt x="7" y="15"/>
                  <a:pt x="7" y="15"/>
                  <a:pt x="7" y="15"/>
                </a:cubicBezTo>
                <a:cubicBezTo>
                  <a:pt x="7" y="16"/>
                  <a:pt x="8" y="17"/>
                  <a:pt x="9" y="17"/>
                </a:cubicBezTo>
                <a:cubicBezTo>
                  <a:pt x="15" y="17"/>
                  <a:pt x="15" y="17"/>
                  <a:pt x="15" y="17"/>
                </a:cubicBezTo>
                <a:cubicBezTo>
                  <a:pt x="18" y="17"/>
                  <a:pt x="20" y="20"/>
                  <a:pt x="20" y="22"/>
                </a:cubicBezTo>
                <a:lnTo>
                  <a:pt x="20" y="33"/>
                </a:lnTo>
                <a:close/>
                <a:moveTo>
                  <a:pt x="44" y="33"/>
                </a:moveTo>
                <a:cubicBezTo>
                  <a:pt x="44" y="35"/>
                  <a:pt x="42" y="38"/>
                  <a:pt x="39" y="38"/>
                </a:cubicBezTo>
                <a:cubicBezTo>
                  <a:pt x="29" y="38"/>
                  <a:pt x="29" y="38"/>
                  <a:pt x="29" y="38"/>
                </a:cubicBezTo>
                <a:cubicBezTo>
                  <a:pt x="26" y="38"/>
                  <a:pt x="24" y="35"/>
                  <a:pt x="24" y="33"/>
                </a:cubicBezTo>
                <a:cubicBezTo>
                  <a:pt x="24" y="14"/>
                  <a:pt x="24" y="14"/>
                  <a:pt x="24" y="14"/>
                </a:cubicBezTo>
                <a:cubicBezTo>
                  <a:pt x="24" y="6"/>
                  <a:pt x="30" y="0"/>
                  <a:pt x="38" y="0"/>
                </a:cubicBezTo>
                <a:cubicBezTo>
                  <a:pt x="39" y="0"/>
                  <a:pt x="39" y="0"/>
                  <a:pt x="39" y="0"/>
                </a:cubicBezTo>
                <a:cubicBezTo>
                  <a:pt x="40" y="0"/>
                  <a:pt x="41" y="1"/>
                  <a:pt x="41" y="2"/>
                </a:cubicBezTo>
                <a:cubicBezTo>
                  <a:pt x="41" y="5"/>
                  <a:pt x="41" y="5"/>
                  <a:pt x="41" y="5"/>
                </a:cubicBezTo>
                <a:cubicBezTo>
                  <a:pt x="41" y="6"/>
                  <a:pt x="40" y="7"/>
                  <a:pt x="39" y="7"/>
                </a:cubicBezTo>
                <a:cubicBezTo>
                  <a:pt x="38" y="7"/>
                  <a:pt x="38" y="7"/>
                  <a:pt x="38" y="7"/>
                </a:cubicBezTo>
                <a:cubicBezTo>
                  <a:pt x="34" y="7"/>
                  <a:pt x="31" y="10"/>
                  <a:pt x="31" y="14"/>
                </a:cubicBezTo>
                <a:cubicBezTo>
                  <a:pt x="31" y="15"/>
                  <a:pt x="31" y="15"/>
                  <a:pt x="31" y="15"/>
                </a:cubicBezTo>
                <a:cubicBezTo>
                  <a:pt x="31" y="16"/>
                  <a:pt x="32" y="17"/>
                  <a:pt x="33" y="17"/>
                </a:cubicBezTo>
                <a:cubicBezTo>
                  <a:pt x="39" y="17"/>
                  <a:pt x="39" y="17"/>
                  <a:pt x="39" y="17"/>
                </a:cubicBezTo>
                <a:cubicBezTo>
                  <a:pt x="42" y="17"/>
                  <a:pt x="44" y="20"/>
                  <a:pt x="44" y="22"/>
                </a:cubicBezTo>
                <a:lnTo>
                  <a:pt x="44" y="33"/>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40"/>
          <p:cNvSpPr>
            <a:spLocks noEditPoints="1"/>
          </p:cNvSpPr>
          <p:nvPr/>
        </p:nvSpPr>
        <p:spPr bwMode="auto">
          <a:xfrm>
            <a:off x="7380312" y="4214155"/>
            <a:ext cx="454403" cy="384497"/>
          </a:xfrm>
          <a:custGeom>
            <a:avLst/>
            <a:gdLst>
              <a:gd name="T0" fmla="*/ 20 w 44"/>
              <a:gd name="T1" fmla="*/ 24 h 37"/>
              <a:gd name="T2" fmla="*/ 7 w 44"/>
              <a:gd name="T3" fmla="*/ 37 h 37"/>
              <a:gd name="T4" fmla="*/ 5 w 44"/>
              <a:gd name="T5" fmla="*/ 37 h 37"/>
              <a:gd name="T6" fmla="*/ 3 w 44"/>
              <a:gd name="T7" fmla="*/ 36 h 37"/>
              <a:gd name="T8" fmla="*/ 3 w 44"/>
              <a:gd name="T9" fmla="*/ 32 h 37"/>
              <a:gd name="T10" fmla="*/ 5 w 44"/>
              <a:gd name="T11" fmla="*/ 31 h 37"/>
              <a:gd name="T12" fmla="*/ 7 w 44"/>
              <a:gd name="T13" fmla="*/ 31 h 37"/>
              <a:gd name="T14" fmla="*/ 14 w 44"/>
              <a:gd name="T15" fmla="*/ 24 h 37"/>
              <a:gd name="T16" fmla="*/ 14 w 44"/>
              <a:gd name="T17" fmla="*/ 23 h 37"/>
              <a:gd name="T18" fmla="*/ 11 w 44"/>
              <a:gd name="T19" fmla="*/ 20 h 37"/>
              <a:gd name="T20" fmla="*/ 5 w 44"/>
              <a:gd name="T21" fmla="*/ 20 h 37"/>
              <a:gd name="T22" fmla="*/ 0 w 44"/>
              <a:gd name="T23" fmla="*/ 15 h 37"/>
              <a:gd name="T24" fmla="*/ 0 w 44"/>
              <a:gd name="T25" fmla="*/ 5 h 37"/>
              <a:gd name="T26" fmla="*/ 5 w 44"/>
              <a:gd name="T27" fmla="*/ 0 h 37"/>
              <a:gd name="T28" fmla="*/ 15 w 44"/>
              <a:gd name="T29" fmla="*/ 0 h 37"/>
              <a:gd name="T30" fmla="*/ 20 w 44"/>
              <a:gd name="T31" fmla="*/ 5 h 37"/>
              <a:gd name="T32" fmla="*/ 20 w 44"/>
              <a:gd name="T33" fmla="*/ 24 h 37"/>
              <a:gd name="T34" fmla="*/ 44 w 44"/>
              <a:gd name="T35" fmla="*/ 24 h 37"/>
              <a:gd name="T36" fmla="*/ 31 w 44"/>
              <a:gd name="T37" fmla="*/ 37 h 37"/>
              <a:gd name="T38" fmla="*/ 29 w 44"/>
              <a:gd name="T39" fmla="*/ 37 h 37"/>
              <a:gd name="T40" fmla="*/ 27 w 44"/>
              <a:gd name="T41" fmla="*/ 36 h 37"/>
              <a:gd name="T42" fmla="*/ 27 w 44"/>
              <a:gd name="T43" fmla="*/ 32 h 37"/>
              <a:gd name="T44" fmla="*/ 29 w 44"/>
              <a:gd name="T45" fmla="*/ 31 h 37"/>
              <a:gd name="T46" fmla="*/ 31 w 44"/>
              <a:gd name="T47" fmla="*/ 31 h 37"/>
              <a:gd name="T48" fmla="*/ 38 w 44"/>
              <a:gd name="T49" fmla="*/ 24 h 37"/>
              <a:gd name="T50" fmla="*/ 38 w 44"/>
              <a:gd name="T51" fmla="*/ 23 h 37"/>
              <a:gd name="T52" fmla="*/ 35 w 44"/>
              <a:gd name="T53" fmla="*/ 20 h 37"/>
              <a:gd name="T54" fmla="*/ 29 w 44"/>
              <a:gd name="T55" fmla="*/ 20 h 37"/>
              <a:gd name="T56" fmla="*/ 24 w 44"/>
              <a:gd name="T57" fmla="*/ 15 h 37"/>
              <a:gd name="T58" fmla="*/ 24 w 44"/>
              <a:gd name="T59" fmla="*/ 5 h 37"/>
              <a:gd name="T60" fmla="*/ 29 w 44"/>
              <a:gd name="T61" fmla="*/ 0 h 37"/>
              <a:gd name="T62" fmla="*/ 39 w 44"/>
              <a:gd name="T63" fmla="*/ 0 h 37"/>
              <a:gd name="T64" fmla="*/ 44 w 44"/>
              <a:gd name="T65" fmla="*/ 5 h 37"/>
              <a:gd name="T66" fmla="*/ 44 w 44"/>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37">
                <a:moveTo>
                  <a:pt x="20" y="24"/>
                </a:moveTo>
                <a:cubicBezTo>
                  <a:pt x="20" y="31"/>
                  <a:pt x="14" y="37"/>
                  <a:pt x="7" y="37"/>
                </a:cubicBezTo>
                <a:cubicBezTo>
                  <a:pt x="5" y="37"/>
                  <a:pt x="5" y="37"/>
                  <a:pt x="5" y="37"/>
                </a:cubicBezTo>
                <a:cubicBezTo>
                  <a:pt x="4" y="37"/>
                  <a:pt x="3" y="37"/>
                  <a:pt x="3" y="36"/>
                </a:cubicBezTo>
                <a:cubicBezTo>
                  <a:pt x="3" y="32"/>
                  <a:pt x="3" y="32"/>
                  <a:pt x="3" y="32"/>
                </a:cubicBezTo>
                <a:cubicBezTo>
                  <a:pt x="3" y="31"/>
                  <a:pt x="4" y="31"/>
                  <a:pt x="5" y="31"/>
                </a:cubicBezTo>
                <a:cubicBezTo>
                  <a:pt x="7" y="31"/>
                  <a:pt x="7" y="31"/>
                  <a:pt x="7" y="31"/>
                </a:cubicBezTo>
                <a:cubicBezTo>
                  <a:pt x="11" y="31"/>
                  <a:pt x="14" y="27"/>
                  <a:pt x="14" y="24"/>
                </a:cubicBezTo>
                <a:cubicBezTo>
                  <a:pt x="14" y="23"/>
                  <a:pt x="14" y="23"/>
                  <a:pt x="14" y="23"/>
                </a:cubicBezTo>
                <a:cubicBezTo>
                  <a:pt x="14" y="21"/>
                  <a:pt x="12" y="20"/>
                  <a:pt x="11" y="20"/>
                </a:cubicBezTo>
                <a:cubicBezTo>
                  <a:pt x="5" y="20"/>
                  <a:pt x="5" y="20"/>
                  <a:pt x="5" y="20"/>
                </a:cubicBezTo>
                <a:cubicBezTo>
                  <a:pt x="2" y="20"/>
                  <a:pt x="0" y="18"/>
                  <a:pt x="0" y="15"/>
                </a:cubicBezTo>
                <a:cubicBezTo>
                  <a:pt x="0" y="5"/>
                  <a:pt x="0" y="5"/>
                  <a:pt x="0" y="5"/>
                </a:cubicBezTo>
                <a:cubicBezTo>
                  <a:pt x="0" y="2"/>
                  <a:pt x="2" y="0"/>
                  <a:pt x="5" y="0"/>
                </a:cubicBezTo>
                <a:cubicBezTo>
                  <a:pt x="15" y="0"/>
                  <a:pt x="15" y="0"/>
                  <a:pt x="15" y="0"/>
                </a:cubicBezTo>
                <a:cubicBezTo>
                  <a:pt x="18" y="0"/>
                  <a:pt x="20" y="2"/>
                  <a:pt x="20" y="5"/>
                </a:cubicBezTo>
                <a:lnTo>
                  <a:pt x="20" y="24"/>
                </a:lnTo>
                <a:close/>
                <a:moveTo>
                  <a:pt x="44" y="24"/>
                </a:moveTo>
                <a:cubicBezTo>
                  <a:pt x="44" y="31"/>
                  <a:pt x="38" y="37"/>
                  <a:pt x="31" y="37"/>
                </a:cubicBezTo>
                <a:cubicBezTo>
                  <a:pt x="29" y="37"/>
                  <a:pt x="29" y="37"/>
                  <a:pt x="29" y="37"/>
                </a:cubicBezTo>
                <a:cubicBezTo>
                  <a:pt x="28" y="37"/>
                  <a:pt x="27" y="37"/>
                  <a:pt x="27" y="36"/>
                </a:cubicBezTo>
                <a:cubicBezTo>
                  <a:pt x="27" y="32"/>
                  <a:pt x="27" y="32"/>
                  <a:pt x="27" y="32"/>
                </a:cubicBezTo>
                <a:cubicBezTo>
                  <a:pt x="27" y="31"/>
                  <a:pt x="28" y="31"/>
                  <a:pt x="29" y="31"/>
                </a:cubicBezTo>
                <a:cubicBezTo>
                  <a:pt x="31" y="31"/>
                  <a:pt x="31" y="31"/>
                  <a:pt x="31" y="31"/>
                </a:cubicBezTo>
                <a:cubicBezTo>
                  <a:pt x="35" y="31"/>
                  <a:pt x="38" y="27"/>
                  <a:pt x="38" y="24"/>
                </a:cubicBezTo>
                <a:cubicBezTo>
                  <a:pt x="38" y="23"/>
                  <a:pt x="38" y="23"/>
                  <a:pt x="38" y="23"/>
                </a:cubicBezTo>
                <a:cubicBezTo>
                  <a:pt x="38" y="21"/>
                  <a:pt x="36" y="20"/>
                  <a:pt x="35" y="20"/>
                </a:cubicBezTo>
                <a:cubicBezTo>
                  <a:pt x="29" y="20"/>
                  <a:pt x="29" y="20"/>
                  <a:pt x="29" y="20"/>
                </a:cubicBezTo>
                <a:cubicBezTo>
                  <a:pt x="26" y="20"/>
                  <a:pt x="24" y="18"/>
                  <a:pt x="24" y="15"/>
                </a:cubicBezTo>
                <a:cubicBezTo>
                  <a:pt x="24" y="5"/>
                  <a:pt x="24" y="5"/>
                  <a:pt x="24" y="5"/>
                </a:cubicBezTo>
                <a:cubicBezTo>
                  <a:pt x="24" y="2"/>
                  <a:pt x="26" y="0"/>
                  <a:pt x="29" y="0"/>
                </a:cubicBezTo>
                <a:cubicBezTo>
                  <a:pt x="39" y="0"/>
                  <a:pt x="39" y="0"/>
                  <a:pt x="39" y="0"/>
                </a:cubicBezTo>
                <a:cubicBezTo>
                  <a:pt x="42" y="0"/>
                  <a:pt x="44" y="2"/>
                  <a:pt x="44" y="5"/>
                </a:cubicBezTo>
                <a:lnTo>
                  <a:pt x="44" y="2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183616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91" name="Freeform 105"/>
          <p:cNvSpPr>
            <a:spLocks noEditPoints="1"/>
          </p:cNvSpPr>
          <p:nvPr/>
        </p:nvSpPr>
        <p:spPr bwMode="auto">
          <a:xfrm>
            <a:off x="3917154" y="1420631"/>
            <a:ext cx="1265210" cy="126521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3 w 41"/>
              <a:gd name="T11" fmla="*/ 21 h 41"/>
              <a:gd name="T12" fmla="*/ 20 w 41"/>
              <a:gd name="T13" fmla="*/ 38 h 41"/>
              <a:gd name="T14" fmla="*/ 38 w 41"/>
              <a:gd name="T15" fmla="*/ 21 h 41"/>
              <a:gd name="T16" fmla="*/ 20 w 41"/>
              <a:gd name="T17" fmla="*/ 4 h 41"/>
              <a:gd name="T18" fmla="*/ 3 w 41"/>
              <a:gd name="T1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3" y="21"/>
                </a:moveTo>
                <a:cubicBezTo>
                  <a:pt x="3" y="30"/>
                  <a:pt x="11" y="38"/>
                  <a:pt x="20" y="38"/>
                </a:cubicBezTo>
                <a:cubicBezTo>
                  <a:pt x="30" y="38"/>
                  <a:pt x="38" y="30"/>
                  <a:pt x="38" y="21"/>
                </a:cubicBezTo>
                <a:cubicBezTo>
                  <a:pt x="38" y="11"/>
                  <a:pt x="30" y="4"/>
                  <a:pt x="20" y="4"/>
                </a:cubicBezTo>
                <a:cubicBezTo>
                  <a:pt x="11" y="4"/>
                  <a:pt x="3" y="11"/>
                  <a:pt x="3" y="21"/>
                </a:cubicBezTo>
                <a:close/>
              </a:path>
            </a:pathLst>
          </a:cu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矩形 51"/>
          <p:cNvSpPr/>
          <p:nvPr/>
        </p:nvSpPr>
        <p:spPr>
          <a:xfrm>
            <a:off x="0" y="2863457"/>
            <a:ext cx="9144000" cy="93242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占位符 15"/>
          <p:cNvPicPr>
            <a:picLocks noGrp="1" noChangeAspect="1"/>
          </p:cNvPicPr>
          <p:nvPr>
            <p:ph type="pic" idx="4294967295"/>
          </p:nvPr>
        </p:nvPicPr>
        <p:blipFill>
          <a:blip r:embed="rId4" cstate="print">
            <a:extLst>
              <a:ext uri="{28A0092B-C50C-407E-A947-70E740481C1C}">
                <a14:useLocalDpi xmlns:a14="http://schemas.microsoft.com/office/drawing/2010/main" val="0"/>
              </a:ext>
            </a:extLst>
          </a:blip>
          <a:srcRect l="16642" r="16642"/>
          <a:stretch>
            <a:fillRect/>
          </a:stretch>
        </p:blipFill>
        <p:spPr>
          <a:xfrm>
            <a:off x="6910101" y="1526239"/>
            <a:ext cx="1082437" cy="1078639"/>
          </a:xfrm>
          <a:prstGeom prst="ellipse">
            <a:avLst/>
          </a:prstGeom>
        </p:spPr>
      </p:pic>
      <p:pic>
        <p:nvPicPr>
          <p:cNvPr id="18" name="图片占位符 17"/>
          <p:cNvPicPr>
            <a:picLocks noGrp="1" noChangeAspect="1"/>
          </p:cNvPicPr>
          <p:nvPr>
            <p:ph type="pic" idx="4294967295"/>
          </p:nvPr>
        </p:nvPicPr>
        <p:blipFill>
          <a:blip r:embed="rId5" cstate="print">
            <a:extLst>
              <a:ext uri="{28A0092B-C50C-407E-A947-70E740481C1C}">
                <a14:useLocalDpi xmlns:a14="http://schemas.microsoft.com/office/drawing/2010/main" val="0"/>
              </a:ext>
            </a:extLst>
          </a:blip>
          <a:srcRect l="16589" r="16589"/>
          <a:stretch>
            <a:fillRect/>
          </a:stretch>
        </p:blipFill>
        <p:spPr>
          <a:xfrm>
            <a:off x="4008905" y="1517528"/>
            <a:ext cx="1081709" cy="1079195"/>
          </a:xfrm>
          <a:prstGeom prst="ellipse">
            <a:avLst/>
          </a:prstGeom>
        </p:spPr>
      </p:pic>
      <p:pic>
        <p:nvPicPr>
          <p:cNvPr id="11" name="图片占位符 10"/>
          <p:cNvPicPr>
            <a:picLocks noGrp="1" noChangeAspect="1"/>
          </p:cNvPicPr>
          <p:nvPr>
            <p:ph type="pic" idx="1"/>
          </p:nvPr>
        </p:nvPicPr>
        <p:blipFill>
          <a:blip r:embed="rId6" cstate="print">
            <a:extLst>
              <a:ext uri="{28A0092B-C50C-407E-A947-70E740481C1C}">
                <a14:useLocalDpi xmlns:a14="http://schemas.microsoft.com/office/drawing/2010/main" val="0"/>
              </a:ext>
            </a:extLst>
          </a:blip>
          <a:srcRect l="16745" r="16745"/>
          <a:stretch>
            <a:fillRect/>
          </a:stretch>
        </p:blipFill>
        <p:spPr>
          <a:xfrm>
            <a:off x="1129870" y="1513917"/>
            <a:ext cx="1076113" cy="1078639"/>
          </a:xfrm>
          <a:prstGeom prst="ellipse">
            <a:avLst/>
          </a:prstGeom>
        </p:spPr>
      </p:pic>
      <p:grpSp>
        <p:nvGrpSpPr>
          <p:cNvPr id="2" name="组合 1"/>
          <p:cNvGrpSpPr/>
          <p:nvPr/>
        </p:nvGrpSpPr>
        <p:grpSpPr>
          <a:xfrm>
            <a:off x="968011" y="2931790"/>
            <a:ext cx="1480516" cy="732940"/>
            <a:chOff x="6448942" y="1487838"/>
            <a:chExt cx="1480516" cy="732940"/>
          </a:xfrm>
        </p:grpSpPr>
        <p:grpSp>
          <p:nvGrpSpPr>
            <p:cNvPr id="38" name="组合 37"/>
            <p:cNvGrpSpPr/>
            <p:nvPr/>
          </p:nvGrpSpPr>
          <p:grpSpPr>
            <a:xfrm>
              <a:off x="6486191" y="1487838"/>
              <a:ext cx="1368815" cy="659344"/>
              <a:chOff x="2150181" y="1483344"/>
              <a:chExt cx="1368815" cy="659344"/>
            </a:xfrm>
          </p:grpSpPr>
          <p:sp>
            <p:nvSpPr>
              <p:cNvPr id="41" name="Flowchart: Off-page Connector 29"/>
              <p:cNvSpPr/>
              <p:nvPr/>
            </p:nvSpPr>
            <p:spPr>
              <a:xfrm>
                <a:off x="2539391" y="1898297"/>
                <a:ext cx="627599" cy="244391"/>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43" name="Content Placeholder 2"/>
              <p:cNvSpPr txBox="1">
                <a:spLocks/>
              </p:cNvSpPr>
              <p:nvPr/>
            </p:nvSpPr>
            <p:spPr>
              <a:xfrm>
                <a:off x="2150181" y="1483344"/>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Jane Smith</a:t>
                </a:r>
                <a:endParaRPr lang="en-US" sz="2000" dirty="0">
                  <a:solidFill>
                    <a:schemeClr val="bg2"/>
                  </a:solidFill>
                  <a:cs typeface="+mn-ea"/>
                  <a:sym typeface="+mn-lt"/>
                </a:endParaRPr>
              </a:p>
            </p:txBody>
          </p:sp>
        </p:grpSp>
        <p:sp>
          <p:nvSpPr>
            <p:cNvPr id="39" name="Content Placeholder 2"/>
            <p:cNvSpPr txBox="1">
              <a:spLocks/>
            </p:cNvSpPr>
            <p:nvPr/>
          </p:nvSpPr>
          <p:spPr>
            <a:xfrm>
              <a:off x="6448942" y="1889985"/>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smtClean="0">
                  <a:solidFill>
                    <a:schemeClr val="bg2"/>
                  </a:solidFill>
                  <a:cs typeface="+mn-ea"/>
                  <a:sym typeface="+mn-lt"/>
                </a:rPr>
                <a:t>Designer</a:t>
              </a:r>
              <a:endParaRPr lang="en-US" sz="1100" dirty="0">
                <a:solidFill>
                  <a:schemeClr val="bg2"/>
                </a:solidFill>
                <a:cs typeface="+mn-ea"/>
                <a:sym typeface="+mn-lt"/>
              </a:endParaRPr>
            </a:p>
          </p:txBody>
        </p:sp>
      </p:grpSp>
      <p:grpSp>
        <p:nvGrpSpPr>
          <p:cNvPr id="46" name="组合 45"/>
          <p:cNvGrpSpPr/>
          <p:nvPr/>
        </p:nvGrpSpPr>
        <p:grpSpPr>
          <a:xfrm>
            <a:off x="3856347" y="2931790"/>
            <a:ext cx="1480516" cy="732940"/>
            <a:chOff x="6448942" y="1487838"/>
            <a:chExt cx="1480516" cy="732940"/>
          </a:xfrm>
        </p:grpSpPr>
        <p:grpSp>
          <p:nvGrpSpPr>
            <p:cNvPr id="48" name="组合 47"/>
            <p:cNvGrpSpPr/>
            <p:nvPr/>
          </p:nvGrpSpPr>
          <p:grpSpPr>
            <a:xfrm>
              <a:off x="6486191" y="1487838"/>
              <a:ext cx="1368815" cy="659344"/>
              <a:chOff x="2150181" y="1483344"/>
              <a:chExt cx="1368815" cy="659344"/>
            </a:xfrm>
          </p:grpSpPr>
          <p:sp>
            <p:nvSpPr>
              <p:cNvPr id="50" name="Flowchart: Off-page Connector 29"/>
              <p:cNvSpPr/>
              <p:nvPr/>
            </p:nvSpPr>
            <p:spPr>
              <a:xfrm>
                <a:off x="2539391" y="1898297"/>
                <a:ext cx="627599" cy="244391"/>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51" name="Content Placeholder 2"/>
              <p:cNvSpPr txBox="1">
                <a:spLocks/>
              </p:cNvSpPr>
              <p:nvPr/>
            </p:nvSpPr>
            <p:spPr>
              <a:xfrm>
                <a:off x="2150181" y="1483344"/>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Jane Yale</a:t>
                </a:r>
                <a:endParaRPr lang="en-US" sz="2000" dirty="0">
                  <a:solidFill>
                    <a:schemeClr val="bg2"/>
                  </a:solidFill>
                  <a:cs typeface="+mn-ea"/>
                  <a:sym typeface="+mn-lt"/>
                </a:endParaRPr>
              </a:p>
            </p:txBody>
          </p:sp>
        </p:grpSp>
        <p:sp>
          <p:nvSpPr>
            <p:cNvPr id="49" name="Content Placeholder 2"/>
            <p:cNvSpPr txBox="1">
              <a:spLocks/>
            </p:cNvSpPr>
            <p:nvPr/>
          </p:nvSpPr>
          <p:spPr>
            <a:xfrm>
              <a:off x="6448942" y="1889985"/>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smtClean="0">
                  <a:solidFill>
                    <a:schemeClr val="bg2"/>
                  </a:solidFill>
                  <a:cs typeface="+mn-ea"/>
                  <a:sym typeface="+mn-lt"/>
                </a:rPr>
                <a:t>Designer</a:t>
              </a:r>
              <a:endParaRPr lang="en-US" sz="1100" dirty="0">
                <a:solidFill>
                  <a:schemeClr val="bg2"/>
                </a:solidFill>
                <a:cs typeface="+mn-ea"/>
                <a:sym typeface="+mn-lt"/>
              </a:endParaRPr>
            </a:p>
          </p:txBody>
        </p:sp>
      </p:grpSp>
      <p:grpSp>
        <p:nvGrpSpPr>
          <p:cNvPr id="4" name="组合 3"/>
          <p:cNvGrpSpPr/>
          <p:nvPr/>
        </p:nvGrpSpPr>
        <p:grpSpPr>
          <a:xfrm>
            <a:off x="6751947" y="2939474"/>
            <a:ext cx="1480516" cy="725256"/>
            <a:chOff x="6751947" y="2551206"/>
            <a:chExt cx="1480516" cy="725256"/>
          </a:xfrm>
        </p:grpSpPr>
        <p:sp>
          <p:nvSpPr>
            <p:cNvPr id="65" name="Content Placeholder 2"/>
            <p:cNvSpPr txBox="1">
              <a:spLocks/>
            </p:cNvSpPr>
            <p:nvPr/>
          </p:nvSpPr>
          <p:spPr>
            <a:xfrm>
              <a:off x="6789196" y="2551206"/>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J</a:t>
              </a:r>
              <a:r>
                <a:rPr lang="en-US" altLang="zh-CN" sz="2000" dirty="0" smtClean="0">
                  <a:solidFill>
                    <a:schemeClr val="bg2"/>
                  </a:solidFill>
                  <a:cs typeface="+mn-ea"/>
                  <a:sym typeface="+mn-lt"/>
                </a:rPr>
                <a:t>ane Jim</a:t>
              </a:r>
              <a:endParaRPr lang="en-US" sz="2000" dirty="0">
                <a:solidFill>
                  <a:schemeClr val="bg2"/>
                </a:solidFill>
                <a:cs typeface="+mn-ea"/>
                <a:sym typeface="+mn-lt"/>
              </a:endParaRPr>
            </a:p>
          </p:txBody>
        </p:sp>
        <p:grpSp>
          <p:nvGrpSpPr>
            <p:cNvPr id="3" name="组合 2"/>
            <p:cNvGrpSpPr/>
            <p:nvPr/>
          </p:nvGrpSpPr>
          <p:grpSpPr>
            <a:xfrm>
              <a:off x="6751947" y="2945669"/>
              <a:ext cx="1480516" cy="330793"/>
              <a:chOff x="6751947" y="2886620"/>
              <a:chExt cx="1480516" cy="330793"/>
            </a:xfrm>
          </p:grpSpPr>
          <p:sp>
            <p:nvSpPr>
              <p:cNvPr id="64" name="Flowchart: Off-page Connector 29"/>
              <p:cNvSpPr/>
              <p:nvPr/>
            </p:nvSpPr>
            <p:spPr>
              <a:xfrm>
                <a:off x="7178406" y="2907110"/>
                <a:ext cx="627599" cy="244391"/>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63" name="Content Placeholder 2"/>
              <p:cNvSpPr txBox="1">
                <a:spLocks/>
              </p:cNvSpPr>
              <p:nvPr/>
            </p:nvSpPr>
            <p:spPr>
              <a:xfrm>
                <a:off x="6751947" y="2886620"/>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smtClean="0">
                    <a:solidFill>
                      <a:schemeClr val="bg2"/>
                    </a:solidFill>
                    <a:cs typeface="+mn-ea"/>
                    <a:sym typeface="+mn-lt"/>
                  </a:rPr>
                  <a:t>Designer</a:t>
                </a:r>
                <a:endParaRPr lang="en-US" sz="1100" dirty="0">
                  <a:solidFill>
                    <a:schemeClr val="bg2"/>
                  </a:solidFill>
                  <a:cs typeface="+mn-ea"/>
                  <a:sym typeface="+mn-lt"/>
                </a:endParaRPr>
              </a:p>
            </p:txBody>
          </p:sp>
        </p:grpSp>
      </p:grpSp>
      <p:sp>
        <p:nvSpPr>
          <p:cNvPr id="84" name="Freeform 105"/>
          <p:cNvSpPr>
            <a:spLocks noEditPoints="1"/>
          </p:cNvSpPr>
          <p:nvPr/>
        </p:nvSpPr>
        <p:spPr bwMode="auto">
          <a:xfrm>
            <a:off x="1035321" y="1420631"/>
            <a:ext cx="1265210" cy="126521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3 w 41"/>
              <a:gd name="T11" fmla="*/ 21 h 41"/>
              <a:gd name="T12" fmla="*/ 20 w 41"/>
              <a:gd name="T13" fmla="*/ 38 h 41"/>
              <a:gd name="T14" fmla="*/ 38 w 41"/>
              <a:gd name="T15" fmla="*/ 21 h 41"/>
              <a:gd name="T16" fmla="*/ 20 w 41"/>
              <a:gd name="T17" fmla="*/ 4 h 41"/>
              <a:gd name="T18" fmla="*/ 3 w 41"/>
              <a:gd name="T1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3" y="21"/>
                </a:moveTo>
                <a:cubicBezTo>
                  <a:pt x="3" y="30"/>
                  <a:pt x="11" y="38"/>
                  <a:pt x="20" y="38"/>
                </a:cubicBezTo>
                <a:cubicBezTo>
                  <a:pt x="30" y="38"/>
                  <a:pt x="38" y="30"/>
                  <a:pt x="38" y="21"/>
                </a:cubicBezTo>
                <a:cubicBezTo>
                  <a:pt x="38" y="11"/>
                  <a:pt x="30" y="4"/>
                  <a:pt x="20" y="4"/>
                </a:cubicBezTo>
                <a:cubicBezTo>
                  <a:pt x="11" y="4"/>
                  <a:pt x="3" y="11"/>
                  <a:pt x="3" y="21"/>
                </a:cubicBezTo>
                <a:close/>
              </a:path>
            </a:pathLst>
          </a:cu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85" name="组合 84"/>
          <p:cNvGrpSpPr/>
          <p:nvPr/>
        </p:nvGrpSpPr>
        <p:grpSpPr>
          <a:xfrm rot="8100000">
            <a:off x="3029039" y="2017895"/>
            <a:ext cx="143756" cy="143756"/>
            <a:chOff x="6372200" y="4146704"/>
            <a:chExt cx="108000" cy="108000"/>
          </a:xfrm>
          <a:blipFill>
            <a:blip r:embed="rId3"/>
            <a:stretch>
              <a:fillRect/>
            </a:stretch>
          </a:blipFill>
        </p:grpSpPr>
        <p:sp>
          <p:nvSpPr>
            <p:cNvPr id="86" name="圆角矩形 85"/>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rot="8100000">
            <a:off x="5929157" y="2009952"/>
            <a:ext cx="143756" cy="143756"/>
            <a:chOff x="6372200" y="4146704"/>
            <a:chExt cx="108000" cy="108000"/>
          </a:xfrm>
          <a:blipFill>
            <a:blip r:embed="rId3"/>
            <a:stretch>
              <a:fillRect/>
            </a:stretch>
          </a:blipFill>
        </p:grpSpPr>
        <p:sp>
          <p:nvSpPr>
            <p:cNvPr id="89" name="圆角矩形 88"/>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89"/>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2" name="Freeform 105"/>
          <p:cNvSpPr>
            <a:spLocks noEditPoints="1"/>
          </p:cNvSpPr>
          <p:nvPr/>
        </p:nvSpPr>
        <p:spPr bwMode="auto">
          <a:xfrm>
            <a:off x="6822838" y="1435395"/>
            <a:ext cx="1265210" cy="1265210"/>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3 w 41"/>
              <a:gd name="T11" fmla="*/ 21 h 41"/>
              <a:gd name="T12" fmla="*/ 20 w 41"/>
              <a:gd name="T13" fmla="*/ 38 h 41"/>
              <a:gd name="T14" fmla="*/ 38 w 41"/>
              <a:gd name="T15" fmla="*/ 21 h 41"/>
              <a:gd name="T16" fmla="*/ 20 w 41"/>
              <a:gd name="T17" fmla="*/ 4 h 41"/>
              <a:gd name="T18" fmla="*/ 3 w 41"/>
              <a:gd name="T1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3" y="21"/>
                </a:moveTo>
                <a:cubicBezTo>
                  <a:pt x="3" y="30"/>
                  <a:pt x="11" y="38"/>
                  <a:pt x="20" y="38"/>
                </a:cubicBezTo>
                <a:cubicBezTo>
                  <a:pt x="30" y="38"/>
                  <a:pt x="38" y="30"/>
                  <a:pt x="38" y="21"/>
                </a:cubicBezTo>
                <a:cubicBezTo>
                  <a:pt x="38" y="11"/>
                  <a:pt x="30" y="4"/>
                  <a:pt x="20" y="4"/>
                </a:cubicBezTo>
                <a:cubicBezTo>
                  <a:pt x="11" y="4"/>
                  <a:pt x="3" y="11"/>
                  <a:pt x="3" y="21"/>
                </a:cubicBezTo>
                <a:close/>
              </a:path>
            </a:pathLst>
          </a:cu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5" name="组合 4"/>
          <p:cNvGrpSpPr/>
          <p:nvPr/>
        </p:nvGrpSpPr>
        <p:grpSpPr>
          <a:xfrm>
            <a:off x="491468" y="4141372"/>
            <a:ext cx="2213336" cy="590618"/>
            <a:chOff x="491468" y="3655471"/>
            <a:chExt cx="2213336" cy="590618"/>
          </a:xfrm>
        </p:grpSpPr>
        <p:sp>
          <p:nvSpPr>
            <p:cNvPr id="58" name="Freeform 196"/>
            <p:cNvSpPr>
              <a:spLocks noChangeAspect="1"/>
            </p:cNvSpPr>
            <p:nvPr/>
          </p:nvSpPr>
          <p:spPr bwMode="auto">
            <a:xfrm>
              <a:off x="1034402" y="3655471"/>
              <a:ext cx="174428" cy="226966"/>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195"/>
            <p:cNvSpPr>
              <a:spLocks noChangeAspect="1" noEditPoints="1"/>
            </p:cNvSpPr>
            <p:nvPr/>
          </p:nvSpPr>
          <p:spPr bwMode="auto">
            <a:xfrm>
              <a:off x="1936494" y="3662444"/>
              <a:ext cx="226966" cy="204473"/>
            </a:xfrm>
            <a:custGeom>
              <a:avLst/>
              <a:gdLst>
                <a:gd name="T0" fmla="*/ 7 w 47"/>
                <a:gd name="T1" fmla="*/ 13 h 42"/>
                <a:gd name="T2" fmla="*/ 13 w 47"/>
                <a:gd name="T3" fmla="*/ 16 h 42"/>
                <a:gd name="T4" fmla="*/ 14 w 47"/>
                <a:gd name="T5" fmla="*/ 15 h 42"/>
                <a:gd name="T6" fmla="*/ 18 w 47"/>
                <a:gd name="T7" fmla="*/ 12 h 42"/>
                <a:gd name="T8" fmla="*/ 18 w 47"/>
                <a:gd name="T9" fmla="*/ 12 h 42"/>
                <a:gd name="T10" fmla="*/ 16 w 47"/>
                <a:gd name="T11" fmla="*/ 9 h 42"/>
                <a:gd name="T12" fmla="*/ 25 w 47"/>
                <a:gd name="T13" fmla="*/ 0 h 42"/>
                <a:gd name="T14" fmla="*/ 18 w 47"/>
                <a:gd name="T15" fmla="*/ 0 h 42"/>
                <a:gd name="T16" fmla="*/ 10 w 47"/>
                <a:gd name="T17" fmla="*/ 4 h 42"/>
                <a:gd name="T18" fmla="*/ 6 w 47"/>
                <a:gd name="T19" fmla="*/ 7 h 42"/>
                <a:gd name="T20" fmla="*/ 5 w 47"/>
                <a:gd name="T21" fmla="*/ 10 h 42"/>
                <a:gd name="T22" fmla="*/ 2 w 47"/>
                <a:gd name="T23" fmla="*/ 11 h 42"/>
                <a:gd name="T24" fmla="*/ 0 w 47"/>
                <a:gd name="T25" fmla="*/ 13 h 42"/>
                <a:gd name="T26" fmla="*/ 0 w 47"/>
                <a:gd name="T27" fmla="*/ 14 h 42"/>
                <a:gd name="T28" fmla="*/ 3 w 47"/>
                <a:gd name="T29" fmla="*/ 17 h 42"/>
                <a:gd name="T30" fmla="*/ 5 w 47"/>
                <a:gd name="T31" fmla="*/ 18 h 42"/>
                <a:gd name="T32" fmla="*/ 6 w 47"/>
                <a:gd name="T33" fmla="*/ 16 h 42"/>
                <a:gd name="T34" fmla="*/ 7 w 47"/>
                <a:gd name="T35" fmla="*/ 13 h 42"/>
                <a:gd name="T36" fmla="*/ 20 w 47"/>
                <a:gd name="T37" fmla="*/ 15 h 42"/>
                <a:gd name="T38" fmla="*/ 19 w 47"/>
                <a:gd name="T39" fmla="*/ 15 h 42"/>
                <a:gd name="T40" fmla="*/ 16 w 47"/>
                <a:gd name="T41" fmla="*/ 18 h 42"/>
                <a:gd name="T42" fmla="*/ 16 w 47"/>
                <a:gd name="T43" fmla="*/ 18 h 42"/>
                <a:gd name="T44" fmla="*/ 36 w 47"/>
                <a:gd name="T45" fmla="*/ 41 h 42"/>
                <a:gd name="T46" fmla="*/ 37 w 47"/>
                <a:gd name="T47" fmla="*/ 41 h 42"/>
                <a:gd name="T48" fmla="*/ 40 w 47"/>
                <a:gd name="T49" fmla="*/ 39 h 42"/>
                <a:gd name="T50" fmla="*/ 40 w 47"/>
                <a:gd name="T51" fmla="*/ 37 h 42"/>
                <a:gd name="T52" fmla="*/ 20 w 47"/>
                <a:gd name="T53" fmla="*/ 15 h 42"/>
                <a:gd name="T54" fmla="*/ 46 w 47"/>
                <a:gd name="T55" fmla="*/ 5 h 42"/>
                <a:gd name="T56" fmla="*/ 45 w 47"/>
                <a:gd name="T57" fmla="*/ 5 h 42"/>
                <a:gd name="T58" fmla="*/ 43 w 47"/>
                <a:gd name="T59" fmla="*/ 8 h 42"/>
                <a:gd name="T60" fmla="*/ 38 w 47"/>
                <a:gd name="T61" fmla="*/ 9 h 42"/>
                <a:gd name="T62" fmla="*/ 37 w 47"/>
                <a:gd name="T63" fmla="*/ 5 h 42"/>
                <a:gd name="T64" fmla="*/ 39 w 47"/>
                <a:gd name="T65" fmla="*/ 1 h 42"/>
                <a:gd name="T66" fmla="*/ 38 w 47"/>
                <a:gd name="T67" fmla="*/ 1 h 42"/>
                <a:gd name="T68" fmla="*/ 32 w 47"/>
                <a:gd name="T69" fmla="*/ 6 h 42"/>
                <a:gd name="T70" fmla="*/ 30 w 47"/>
                <a:gd name="T71" fmla="*/ 14 h 42"/>
                <a:gd name="T72" fmla="*/ 27 w 47"/>
                <a:gd name="T73" fmla="*/ 17 h 42"/>
                <a:gd name="T74" fmla="*/ 30 w 47"/>
                <a:gd name="T75" fmla="*/ 21 h 42"/>
                <a:gd name="T76" fmla="*/ 34 w 47"/>
                <a:gd name="T77" fmla="*/ 17 h 42"/>
                <a:gd name="T78" fmla="*/ 38 w 47"/>
                <a:gd name="T79" fmla="*/ 16 h 42"/>
                <a:gd name="T80" fmla="*/ 46 w 47"/>
                <a:gd name="T81" fmla="*/ 13 h 42"/>
                <a:gd name="T82" fmla="*/ 46 w 47"/>
                <a:gd name="T83" fmla="*/ 5 h 42"/>
                <a:gd name="T84" fmla="*/ 6 w 47"/>
                <a:gd name="T85" fmla="*/ 37 h 42"/>
                <a:gd name="T86" fmla="*/ 6 w 47"/>
                <a:gd name="T87" fmla="*/ 39 h 42"/>
                <a:gd name="T88" fmla="*/ 8 w 47"/>
                <a:gd name="T89" fmla="*/ 41 h 42"/>
                <a:gd name="T90" fmla="*/ 10 w 47"/>
                <a:gd name="T91" fmla="*/ 41 h 42"/>
                <a:gd name="T92" fmla="*/ 22 w 47"/>
                <a:gd name="T93" fmla="*/ 30 h 42"/>
                <a:gd name="T94" fmla="*/ 18 w 47"/>
                <a:gd name="T95" fmla="*/ 26 h 42"/>
                <a:gd name="T96" fmla="*/ 6 w 47"/>
                <a:gd name="T9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2">
                  <a:moveTo>
                    <a:pt x="7" y="13"/>
                  </a:moveTo>
                  <a:cubicBezTo>
                    <a:pt x="9" y="12"/>
                    <a:pt x="11" y="13"/>
                    <a:pt x="13" y="16"/>
                  </a:cubicBezTo>
                  <a:cubicBezTo>
                    <a:pt x="14" y="16"/>
                    <a:pt x="14" y="16"/>
                    <a:pt x="14" y="15"/>
                  </a:cubicBezTo>
                  <a:cubicBezTo>
                    <a:pt x="14" y="15"/>
                    <a:pt x="18" y="12"/>
                    <a:pt x="18" y="12"/>
                  </a:cubicBezTo>
                  <a:cubicBezTo>
                    <a:pt x="18" y="12"/>
                    <a:pt x="18" y="12"/>
                    <a:pt x="18" y="12"/>
                  </a:cubicBezTo>
                  <a:cubicBezTo>
                    <a:pt x="18" y="11"/>
                    <a:pt x="17" y="10"/>
                    <a:pt x="16" y="9"/>
                  </a:cubicBezTo>
                  <a:cubicBezTo>
                    <a:pt x="12" y="4"/>
                    <a:pt x="28" y="0"/>
                    <a:pt x="25" y="0"/>
                  </a:cubicBezTo>
                  <a:cubicBezTo>
                    <a:pt x="24" y="0"/>
                    <a:pt x="19" y="0"/>
                    <a:pt x="18" y="0"/>
                  </a:cubicBezTo>
                  <a:cubicBezTo>
                    <a:pt x="15" y="0"/>
                    <a:pt x="12" y="3"/>
                    <a:pt x="10" y="4"/>
                  </a:cubicBezTo>
                  <a:cubicBezTo>
                    <a:pt x="7" y="6"/>
                    <a:pt x="6" y="7"/>
                    <a:pt x="6" y="7"/>
                  </a:cubicBezTo>
                  <a:cubicBezTo>
                    <a:pt x="5" y="8"/>
                    <a:pt x="6" y="9"/>
                    <a:pt x="5" y="10"/>
                  </a:cubicBezTo>
                  <a:cubicBezTo>
                    <a:pt x="3" y="12"/>
                    <a:pt x="3" y="11"/>
                    <a:pt x="2" y="11"/>
                  </a:cubicBezTo>
                  <a:cubicBezTo>
                    <a:pt x="1" y="12"/>
                    <a:pt x="0" y="13"/>
                    <a:pt x="0" y="13"/>
                  </a:cubicBezTo>
                  <a:cubicBezTo>
                    <a:pt x="0" y="13"/>
                    <a:pt x="0" y="14"/>
                    <a:pt x="0" y="14"/>
                  </a:cubicBezTo>
                  <a:cubicBezTo>
                    <a:pt x="0" y="14"/>
                    <a:pt x="3" y="17"/>
                    <a:pt x="3" y="17"/>
                  </a:cubicBezTo>
                  <a:cubicBezTo>
                    <a:pt x="3" y="18"/>
                    <a:pt x="4" y="18"/>
                    <a:pt x="5" y="18"/>
                  </a:cubicBezTo>
                  <a:cubicBezTo>
                    <a:pt x="5" y="17"/>
                    <a:pt x="6" y="16"/>
                    <a:pt x="6" y="16"/>
                  </a:cubicBezTo>
                  <a:cubicBezTo>
                    <a:pt x="6" y="16"/>
                    <a:pt x="6" y="14"/>
                    <a:pt x="7" y="13"/>
                  </a:cubicBezTo>
                  <a:close/>
                  <a:moveTo>
                    <a:pt x="20" y="15"/>
                  </a:moveTo>
                  <a:cubicBezTo>
                    <a:pt x="20" y="14"/>
                    <a:pt x="20" y="14"/>
                    <a:pt x="19" y="15"/>
                  </a:cubicBezTo>
                  <a:cubicBezTo>
                    <a:pt x="16" y="18"/>
                    <a:pt x="16" y="18"/>
                    <a:pt x="16" y="18"/>
                  </a:cubicBezTo>
                  <a:cubicBezTo>
                    <a:pt x="16" y="18"/>
                    <a:pt x="16" y="18"/>
                    <a:pt x="16" y="18"/>
                  </a:cubicBezTo>
                  <a:cubicBezTo>
                    <a:pt x="36" y="41"/>
                    <a:pt x="36" y="41"/>
                    <a:pt x="36" y="41"/>
                  </a:cubicBezTo>
                  <a:cubicBezTo>
                    <a:pt x="36" y="41"/>
                    <a:pt x="37" y="41"/>
                    <a:pt x="37" y="41"/>
                  </a:cubicBezTo>
                  <a:cubicBezTo>
                    <a:pt x="40" y="39"/>
                    <a:pt x="40" y="39"/>
                    <a:pt x="40" y="39"/>
                  </a:cubicBezTo>
                  <a:cubicBezTo>
                    <a:pt x="40" y="38"/>
                    <a:pt x="40" y="38"/>
                    <a:pt x="40" y="37"/>
                  </a:cubicBezTo>
                  <a:lnTo>
                    <a:pt x="20" y="15"/>
                  </a:lnTo>
                  <a:close/>
                  <a:moveTo>
                    <a:pt x="46" y="5"/>
                  </a:moveTo>
                  <a:cubicBezTo>
                    <a:pt x="46" y="4"/>
                    <a:pt x="46" y="4"/>
                    <a:pt x="45" y="5"/>
                  </a:cubicBezTo>
                  <a:cubicBezTo>
                    <a:pt x="45" y="5"/>
                    <a:pt x="44" y="7"/>
                    <a:pt x="43" y="8"/>
                  </a:cubicBezTo>
                  <a:cubicBezTo>
                    <a:pt x="42" y="9"/>
                    <a:pt x="41" y="11"/>
                    <a:pt x="38" y="9"/>
                  </a:cubicBezTo>
                  <a:cubicBezTo>
                    <a:pt x="36" y="7"/>
                    <a:pt x="37" y="6"/>
                    <a:pt x="37" y="5"/>
                  </a:cubicBezTo>
                  <a:cubicBezTo>
                    <a:pt x="38" y="4"/>
                    <a:pt x="39" y="2"/>
                    <a:pt x="39" y="1"/>
                  </a:cubicBezTo>
                  <a:cubicBezTo>
                    <a:pt x="40" y="1"/>
                    <a:pt x="39" y="0"/>
                    <a:pt x="38" y="1"/>
                  </a:cubicBezTo>
                  <a:cubicBezTo>
                    <a:pt x="38" y="1"/>
                    <a:pt x="33" y="3"/>
                    <a:pt x="32" y="6"/>
                  </a:cubicBezTo>
                  <a:cubicBezTo>
                    <a:pt x="31" y="9"/>
                    <a:pt x="32" y="11"/>
                    <a:pt x="30" y="14"/>
                  </a:cubicBezTo>
                  <a:cubicBezTo>
                    <a:pt x="27" y="17"/>
                    <a:pt x="27" y="17"/>
                    <a:pt x="27" y="17"/>
                  </a:cubicBezTo>
                  <a:cubicBezTo>
                    <a:pt x="30" y="21"/>
                    <a:pt x="30" y="21"/>
                    <a:pt x="30" y="21"/>
                  </a:cubicBezTo>
                  <a:cubicBezTo>
                    <a:pt x="34" y="17"/>
                    <a:pt x="34" y="17"/>
                    <a:pt x="34" y="17"/>
                  </a:cubicBezTo>
                  <a:cubicBezTo>
                    <a:pt x="35" y="16"/>
                    <a:pt x="37" y="16"/>
                    <a:pt x="38" y="16"/>
                  </a:cubicBezTo>
                  <a:cubicBezTo>
                    <a:pt x="42" y="17"/>
                    <a:pt x="44" y="15"/>
                    <a:pt x="46" y="13"/>
                  </a:cubicBezTo>
                  <a:cubicBezTo>
                    <a:pt x="47" y="11"/>
                    <a:pt x="47" y="6"/>
                    <a:pt x="46" y="5"/>
                  </a:cubicBezTo>
                  <a:close/>
                  <a:moveTo>
                    <a:pt x="6" y="37"/>
                  </a:moveTo>
                  <a:cubicBezTo>
                    <a:pt x="6" y="38"/>
                    <a:pt x="6" y="39"/>
                    <a:pt x="6" y="39"/>
                  </a:cubicBezTo>
                  <a:cubicBezTo>
                    <a:pt x="8" y="41"/>
                    <a:pt x="8" y="41"/>
                    <a:pt x="8" y="41"/>
                  </a:cubicBezTo>
                  <a:cubicBezTo>
                    <a:pt x="9" y="42"/>
                    <a:pt x="10" y="42"/>
                    <a:pt x="10" y="41"/>
                  </a:cubicBezTo>
                  <a:cubicBezTo>
                    <a:pt x="22" y="30"/>
                    <a:pt x="22" y="30"/>
                    <a:pt x="22" y="30"/>
                  </a:cubicBezTo>
                  <a:cubicBezTo>
                    <a:pt x="18" y="26"/>
                    <a:pt x="18" y="26"/>
                    <a:pt x="18" y="26"/>
                  </a:cubicBezTo>
                  <a:lnTo>
                    <a:pt x="6" y="37"/>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Content Placeholder 2"/>
            <p:cNvSpPr txBox="1">
              <a:spLocks/>
            </p:cNvSpPr>
            <p:nvPr/>
          </p:nvSpPr>
          <p:spPr>
            <a:xfrm>
              <a:off x="491468" y="3939904"/>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050" b="1" dirty="0">
                  <a:solidFill>
                    <a:schemeClr val="tx1"/>
                  </a:solidFill>
                  <a:cs typeface="+mn-ea"/>
                  <a:sym typeface="+mn-lt"/>
                </a:rPr>
                <a:t>TEXT </a:t>
              </a:r>
              <a:r>
                <a:rPr lang="en-US" altLang="zh-CN" sz="1050" b="1" dirty="0" smtClean="0">
                  <a:solidFill>
                    <a:schemeClr val="tx1"/>
                  </a:solidFill>
                  <a:cs typeface="+mn-ea"/>
                  <a:sym typeface="+mn-lt"/>
                </a:rPr>
                <a:t>HERE</a:t>
              </a:r>
              <a:endParaRPr lang="en-US" altLang="zh-CN" sz="1050" b="1" dirty="0">
                <a:solidFill>
                  <a:schemeClr val="tx1"/>
                </a:solidFill>
                <a:cs typeface="+mn-ea"/>
                <a:sym typeface="+mn-lt"/>
              </a:endParaRPr>
            </a:p>
          </p:txBody>
        </p:sp>
        <p:sp>
          <p:nvSpPr>
            <p:cNvPr id="81" name="Content Placeholder 2"/>
            <p:cNvSpPr txBox="1">
              <a:spLocks/>
            </p:cNvSpPr>
            <p:nvPr/>
          </p:nvSpPr>
          <p:spPr>
            <a:xfrm>
              <a:off x="1419069" y="3939902"/>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050" b="1" dirty="0">
                  <a:solidFill>
                    <a:schemeClr val="tx1"/>
                  </a:solidFill>
                  <a:cs typeface="+mn-ea"/>
                  <a:sym typeface="+mn-lt"/>
                </a:rPr>
                <a:t>TEXT </a:t>
              </a:r>
              <a:r>
                <a:rPr lang="en-US" altLang="zh-CN" sz="1050" b="1" dirty="0" smtClean="0">
                  <a:solidFill>
                    <a:schemeClr val="tx1"/>
                  </a:solidFill>
                  <a:cs typeface="+mn-ea"/>
                  <a:sym typeface="+mn-lt"/>
                </a:rPr>
                <a:t>HERE</a:t>
              </a:r>
              <a:endParaRPr lang="en-US" altLang="zh-CN" sz="1050" b="1" dirty="0">
                <a:solidFill>
                  <a:schemeClr val="tx1"/>
                </a:solidFill>
                <a:cs typeface="+mn-ea"/>
                <a:sym typeface="+mn-lt"/>
              </a:endParaRPr>
            </a:p>
          </p:txBody>
        </p:sp>
      </p:grpSp>
      <p:grpSp>
        <p:nvGrpSpPr>
          <p:cNvPr id="108" name="组合 107"/>
          <p:cNvGrpSpPr/>
          <p:nvPr/>
        </p:nvGrpSpPr>
        <p:grpSpPr>
          <a:xfrm>
            <a:off x="3483413" y="4198219"/>
            <a:ext cx="2240715" cy="533769"/>
            <a:chOff x="467544" y="4364635"/>
            <a:chExt cx="2240715" cy="533769"/>
          </a:xfrm>
        </p:grpSpPr>
        <p:sp>
          <p:nvSpPr>
            <p:cNvPr id="110" name="Freeform 197"/>
            <p:cNvSpPr>
              <a:spLocks noChangeAspect="1" noEditPoints="1"/>
            </p:cNvSpPr>
            <p:nvPr/>
          </p:nvSpPr>
          <p:spPr bwMode="auto">
            <a:xfrm>
              <a:off x="980687" y="4366819"/>
              <a:ext cx="252212" cy="172685"/>
            </a:xfrm>
            <a:custGeom>
              <a:avLst/>
              <a:gdLst>
                <a:gd name="T0" fmla="*/ 19 w 47"/>
                <a:gd name="T1" fmla="*/ 25 h 32"/>
                <a:gd name="T2" fmla="*/ 21 w 47"/>
                <a:gd name="T3" fmla="*/ 31 h 32"/>
                <a:gd name="T4" fmla="*/ 27 w 47"/>
                <a:gd name="T5" fmla="*/ 29 h 32"/>
                <a:gd name="T6" fmla="*/ 38 w 47"/>
                <a:gd name="T7" fmla="*/ 1 h 32"/>
                <a:gd name="T8" fmla="*/ 19 w 47"/>
                <a:gd name="T9" fmla="*/ 25 h 32"/>
                <a:gd name="T10" fmla="*/ 23 w 47"/>
                <a:gd name="T11" fmla="*/ 7 h 32"/>
                <a:gd name="T12" fmla="*/ 26 w 47"/>
                <a:gd name="T13" fmla="*/ 7 h 32"/>
                <a:gd name="T14" fmla="*/ 30 w 47"/>
                <a:gd name="T15" fmla="*/ 3 h 32"/>
                <a:gd name="T16" fmla="*/ 23 w 47"/>
                <a:gd name="T17" fmla="*/ 2 h 32"/>
                <a:gd name="T18" fmla="*/ 0 w 47"/>
                <a:gd name="T19" fmla="*/ 27 h 32"/>
                <a:gd name="T20" fmla="*/ 0 w 47"/>
                <a:gd name="T21" fmla="*/ 30 h 32"/>
                <a:gd name="T22" fmla="*/ 3 w 47"/>
                <a:gd name="T23" fmla="*/ 32 h 32"/>
                <a:gd name="T24" fmla="*/ 5 w 47"/>
                <a:gd name="T25" fmla="*/ 29 h 32"/>
                <a:gd name="T26" fmla="*/ 5 w 47"/>
                <a:gd name="T27" fmla="*/ 27 h 32"/>
                <a:gd name="T28" fmla="*/ 23 w 47"/>
                <a:gd name="T29" fmla="*/ 7 h 32"/>
                <a:gd name="T30" fmla="*/ 40 w 47"/>
                <a:gd name="T31" fmla="*/ 10 h 32"/>
                <a:gd name="T32" fmla="*/ 38 w 47"/>
                <a:gd name="T33" fmla="*/ 15 h 32"/>
                <a:gd name="T34" fmla="*/ 42 w 47"/>
                <a:gd name="T35" fmla="*/ 27 h 32"/>
                <a:gd name="T36" fmla="*/ 42 w 47"/>
                <a:gd name="T37" fmla="*/ 29 h 32"/>
                <a:gd name="T38" fmla="*/ 44 w 47"/>
                <a:gd name="T39" fmla="*/ 32 h 32"/>
                <a:gd name="T40" fmla="*/ 44 w 47"/>
                <a:gd name="T41" fmla="*/ 32 h 32"/>
                <a:gd name="T42" fmla="*/ 47 w 47"/>
                <a:gd name="T43" fmla="*/ 30 h 32"/>
                <a:gd name="T44" fmla="*/ 47 w 47"/>
                <a:gd name="T45" fmla="*/ 27 h 32"/>
                <a:gd name="T46" fmla="*/ 40 w 47"/>
                <a:gd name="T47"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32">
                  <a:moveTo>
                    <a:pt x="19" y="25"/>
                  </a:moveTo>
                  <a:cubicBezTo>
                    <a:pt x="17" y="27"/>
                    <a:pt x="18" y="30"/>
                    <a:pt x="21" y="31"/>
                  </a:cubicBezTo>
                  <a:cubicBezTo>
                    <a:pt x="23" y="32"/>
                    <a:pt x="26" y="32"/>
                    <a:pt x="27" y="29"/>
                  </a:cubicBezTo>
                  <a:cubicBezTo>
                    <a:pt x="29" y="26"/>
                    <a:pt x="39" y="1"/>
                    <a:pt x="38" y="1"/>
                  </a:cubicBezTo>
                  <a:cubicBezTo>
                    <a:pt x="37" y="0"/>
                    <a:pt x="21" y="22"/>
                    <a:pt x="19" y="25"/>
                  </a:cubicBezTo>
                  <a:close/>
                  <a:moveTo>
                    <a:pt x="23" y="7"/>
                  </a:moveTo>
                  <a:cubicBezTo>
                    <a:pt x="24" y="7"/>
                    <a:pt x="25" y="7"/>
                    <a:pt x="26" y="7"/>
                  </a:cubicBezTo>
                  <a:cubicBezTo>
                    <a:pt x="27" y="6"/>
                    <a:pt x="29" y="4"/>
                    <a:pt x="30" y="3"/>
                  </a:cubicBezTo>
                  <a:cubicBezTo>
                    <a:pt x="28" y="2"/>
                    <a:pt x="26" y="2"/>
                    <a:pt x="23" y="2"/>
                  </a:cubicBezTo>
                  <a:cubicBezTo>
                    <a:pt x="10" y="2"/>
                    <a:pt x="0" y="13"/>
                    <a:pt x="0" y="27"/>
                  </a:cubicBezTo>
                  <a:cubicBezTo>
                    <a:pt x="0" y="28"/>
                    <a:pt x="0" y="29"/>
                    <a:pt x="0" y="30"/>
                  </a:cubicBezTo>
                  <a:cubicBezTo>
                    <a:pt x="0" y="31"/>
                    <a:pt x="1" y="32"/>
                    <a:pt x="3" y="32"/>
                  </a:cubicBezTo>
                  <a:cubicBezTo>
                    <a:pt x="4" y="32"/>
                    <a:pt x="5" y="31"/>
                    <a:pt x="5" y="29"/>
                  </a:cubicBezTo>
                  <a:cubicBezTo>
                    <a:pt x="5" y="29"/>
                    <a:pt x="5" y="28"/>
                    <a:pt x="5" y="27"/>
                  </a:cubicBezTo>
                  <a:cubicBezTo>
                    <a:pt x="5" y="16"/>
                    <a:pt x="13" y="7"/>
                    <a:pt x="23" y="7"/>
                  </a:cubicBezTo>
                  <a:close/>
                  <a:moveTo>
                    <a:pt x="40" y="10"/>
                  </a:moveTo>
                  <a:cubicBezTo>
                    <a:pt x="40" y="11"/>
                    <a:pt x="39" y="13"/>
                    <a:pt x="38" y="15"/>
                  </a:cubicBezTo>
                  <a:cubicBezTo>
                    <a:pt x="41" y="18"/>
                    <a:pt x="42" y="22"/>
                    <a:pt x="42" y="27"/>
                  </a:cubicBezTo>
                  <a:cubicBezTo>
                    <a:pt x="42" y="28"/>
                    <a:pt x="42" y="29"/>
                    <a:pt x="42" y="29"/>
                  </a:cubicBezTo>
                  <a:cubicBezTo>
                    <a:pt x="42" y="31"/>
                    <a:pt x="43" y="32"/>
                    <a:pt x="44" y="32"/>
                  </a:cubicBezTo>
                  <a:cubicBezTo>
                    <a:pt x="44" y="32"/>
                    <a:pt x="44" y="32"/>
                    <a:pt x="44" y="32"/>
                  </a:cubicBezTo>
                  <a:cubicBezTo>
                    <a:pt x="46" y="32"/>
                    <a:pt x="47" y="31"/>
                    <a:pt x="47" y="30"/>
                  </a:cubicBezTo>
                  <a:cubicBezTo>
                    <a:pt x="47" y="29"/>
                    <a:pt x="47" y="28"/>
                    <a:pt x="47" y="27"/>
                  </a:cubicBezTo>
                  <a:cubicBezTo>
                    <a:pt x="47" y="20"/>
                    <a:pt x="44" y="14"/>
                    <a:pt x="40" y="1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4" name="Content Placeholder 2"/>
            <p:cNvSpPr txBox="1">
              <a:spLocks/>
            </p:cNvSpPr>
            <p:nvPr/>
          </p:nvSpPr>
          <p:spPr>
            <a:xfrm>
              <a:off x="467544" y="4592219"/>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050" b="1" dirty="0">
                  <a:solidFill>
                    <a:schemeClr val="tx1"/>
                  </a:solidFill>
                  <a:cs typeface="+mn-ea"/>
                  <a:sym typeface="+mn-lt"/>
                </a:rPr>
                <a:t>TEXT </a:t>
              </a:r>
              <a:r>
                <a:rPr lang="en-US" altLang="zh-CN" sz="1050" b="1" dirty="0" smtClean="0">
                  <a:solidFill>
                    <a:schemeClr val="tx1"/>
                  </a:solidFill>
                  <a:cs typeface="+mn-ea"/>
                  <a:sym typeface="+mn-lt"/>
                </a:rPr>
                <a:t>HERE</a:t>
              </a:r>
              <a:endParaRPr lang="en-US" altLang="zh-CN" sz="1050" b="1" dirty="0">
                <a:solidFill>
                  <a:schemeClr val="tx1"/>
                </a:solidFill>
                <a:cs typeface="+mn-ea"/>
                <a:sym typeface="+mn-lt"/>
              </a:endParaRPr>
            </a:p>
          </p:txBody>
        </p:sp>
        <p:sp>
          <p:nvSpPr>
            <p:cNvPr id="115" name="Freeform 303"/>
            <p:cNvSpPr>
              <a:spLocks noEditPoints="1"/>
            </p:cNvSpPr>
            <p:nvPr/>
          </p:nvSpPr>
          <p:spPr bwMode="auto">
            <a:xfrm>
              <a:off x="1897613" y="4364635"/>
              <a:ext cx="292884" cy="209586"/>
            </a:xfrm>
            <a:custGeom>
              <a:avLst/>
              <a:gdLst>
                <a:gd name="T0" fmla="*/ 46 w 46"/>
                <a:gd name="T1" fmla="*/ 5 h 33"/>
                <a:gd name="T2" fmla="*/ 46 w 46"/>
                <a:gd name="T3" fmla="*/ 2 h 33"/>
                <a:gd name="T4" fmla="*/ 44 w 46"/>
                <a:gd name="T5" fmla="*/ 0 h 33"/>
                <a:gd name="T6" fmla="*/ 2 w 46"/>
                <a:gd name="T7" fmla="*/ 0 h 33"/>
                <a:gd name="T8" fmla="*/ 0 w 46"/>
                <a:gd name="T9" fmla="*/ 2 h 33"/>
                <a:gd name="T10" fmla="*/ 0 w 46"/>
                <a:gd name="T11" fmla="*/ 5 h 33"/>
                <a:gd name="T12" fmla="*/ 5 w 46"/>
                <a:gd name="T13" fmla="*/ 5 h 33"/>
                <a:gd name="T14" fmla="*/ 5 w 46"/>
                <a:gd name="T15" fmla="*/ 9 h 33"/>
                <a:gd name="T16" fmla="*/ 0 w 46"/>
                <a:gd name="T17" fmla="*/ 9 h 33"/>
                <a:gd name="T18" fmla="*/ 0 w 46"/>
                <a:gd name="T19" fmla="*/ 14 h 33"/>
                <a:gd name="T20" fmla="*/ 5 w 46"/>
                <a:gd name="T21" fmla="*/ 14 h 33"/>
                <a:gd name="T22" fmla="*/ 5 w 46"/>
                <a:gd name="T23" fmla="*/ 19 h 33"/>
                <a:gd name="T24" fmla="*/ 0 w 46"/>
                <a:gd name="T25" fmla="*/ 19 h 33"/>
                <a:gd name="T26" fmla="*/ 0 w 46"/>
                <a:gd name="T27" fmla="*/ 24 h 33"/>
                <a:gd name="T28" fmla="*/ 5 w 46"/>
                <a:gd name="T29" fmla="*/ 24 h 33"/>
                <a:gd name="T30" fmla="*/ 5 w 46"/>
                <a:gd name="T31" fmla="*/ 28 h 33"/>
                <a:gd name="T32" fmla="*/ 0 w 46"/>
                <a:gd name="T33" fmla="*/ 28 h 33"/>
                <a:gd name="T34" fmla="*/ 0 w 46"/>
                <a:gd name="T35" fmla="*/ 31 h 33"/>
                <a:gd name="T36" fmla="*/ 2 w 46"/>
                <a:gd name="T37" fmla="*/ 33 h 33"/>
                <a:gd name="T38" fmla="*/ 44 w 46"/>
                <a:gd name="T39" fmla="*/ 33 h 33"/>
                <a:gd name="T40" fmla="*/ 46 w 46"/>
                <a:gd name="T41" fmla="*/ 31 h 33"/>
                <a:gd name="T42" fmla="*/ 46 w 46"/>
                <a:gd name="T43" fmla="*/ 28 h 33"/>
                <a:gd name="T44" fmla="*/ 41 w 46"/>
                <a:gd name="T45" fmla="*/ 28 h 33"/>
                <a:gd name="T46" fmla="*/ 41 w 46"/>
                <a:gd name="T47" fmla="*/ 24 h 33"/>
                <a:gd name="T48" fmla="*/ 46 w 46"/>
                <a:gd name="T49" fmla="*/ 24 h 33"/>
                <a:gd name="T50" fmla="*/ 46 w 46"/>
                <a:gd name="T51" fmla="*/ 19 h 33"/>
                <a:gd name="T52" fmla="*/ 41 w 46"/>
                <a:gd name="T53" fmla="*/ 19 h 33"/>
                <a:gd name="T54" fmla="*/ 41 w 46"/>
                <a:gd name="T55" fmla="*/ 14 h 33"/>
                <a:gd name="T56" fmla="*/ 46 w 46"/>
                <a:gd name="T57" fmla="*/ 14 h 33"/>
                <a:gd name="T58" fmla="*/ 46 w 46"/>
                <a:gd name="T59" fmla="*/ 9 h 33"/>
                <a:gd name="T60" fmla="*/ 41 w 46"/>
                <a:gd name="T61" fmla="*/ 9 h 33"/>
                <a:gd name="T62" fmla="*/ 41 w 46"/>
                <a:gd name="T63" fmla="*/ 5 h 33"/>
                <a:gd name="T64" fmla="*/ 46 w 46"/>
                <a:gd name="T65" fmla="*/ 5 h 33"/>
                <a:gd name="T66" fmla="*/ 18 w 46"/>
                <a:gd name="T67" fmla="*/ 24 h 33"/>
                <a:gd name="T68" fmla="*/ 18 w 46"/>
                <a:gd name="T69" fmla="*/ 9 h 33"/>
                <a:gd name="T70" fmla="*/ 29 w 46"/>
                <a:gd name="T71" fmla="*/ 17 h 33"/>
                <a:gd name="T72" fmla="*/ 18 w 46"/>
                <a:gd name="T7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 h="33">
                  <a:moveTo>
                    <a:pt x="46" y="5"/>
                  </a:moveTo>
                  <a:cubicBezTo>
                    <a:pt x="46" y="2"/>
                    <a:pt x="46" y="2"/>
                    <a:pt x="46" y="2"/>
                  </a:cubicBezTo>
                  <a:cubicBezTo>
                    <a:pt x="46" y="1"/>
                    <a:pt x="45" y="0"/>
                    <a:pt x="44" y="0"/>
                  </a:cubicBezTo>
                  <a:cubicBezTo>
                    <a:pt x="2" y="0"/>
                    <a:pt x="2" y="0"/>
                    <a:pt x="2" y="0"/>
                  </a:cubicBezTo>
                  <a:cubicBezTo>
                    <a:pt x="1" y="0"/>
                    <a:pt x="0" y="1"/>
                    <a:pt x="0" y="2"/>
                  </a:cubicBezTo>
                  <a:cubicBezTo>
                    <a:pt x="0" y="5"/>
                    <a:pt x="0" y="5"/>
                    <a:pt x="0" y="5"/>
                  </a:cubicBezTo>
                  <a:cubicBezTo>
                    <a:pt x="5" y="5"/>
                    <a:pt x="5" y="5"/>
                    <a:pt x="5" y="5"/>
                  </a:cubicBezTo>
                  <a:cubicBezTo>
                    <a:pt x="5" y="9"/>
                    <a:pt x="5" y="9"/>
                    <a:pt x="5" y="9"/>
                  </a:cubicBezTo>
                  <a:cubicBezTo>
                    <a:pt x="0" y="9"/>
                    <a:pt x="0" y="9"/>
                    <a:pt x="0" y="9"/>
                  </a:cubicBezTo>
                  <a:cubicBezTo>
                    <a:pt x="0" y="14"/>
                    <a:pt x="0" y="14"/>
                    <a:pt x="0" y="14"/>
                  </a:cubicBezTo>
                  <a:cubicBezTo>
                    <a:pt x="5" y="14"/>
                    <a:pt x="5" y="14"/>
                    <a:pt x="5" y="14"/>
                  </a:cubicBezTo>
                  <a:cubicBezTo>
                    <a:pt x="5" y="19"/>
                    <a:pt x="5" y="19"/>
                    <a:pt x="5" y="19"/>
                  </a:cubicBezTo>
                  <a:cubicBezTo>
                    <a:pt x="0" y="19"/>
                    <a:pt x="0" y="19"/>
                    <a:pt x="0" y="19"/>
                  </a:cubicBezTo>
                  <a:cubicBezTo>
                    <a:pt x="0" y="24"/>
                    <a:pt x="0" y="24"/>
                    <a:pt x="0" y="24"/>
                  </a:cubicBezTo>
                  <a:cubicBezTo>
                    <a:pt x="5" y="24"/>
                    <a:pt x="5" y="24"/>
                    <a:pt x="5" y="24"/>
                  </a:cubicBezTo>
                  <a:cubicBezTo>
                    <a:pt x="5" y="28"/>
                    <a:pt x="5" y="28"/>
                    <a:pt x="5" y="28"/>
                  </a:cubicBezTo>
                  <a:cubicBezTo>
                    <a:pt x="0" y="28"/>
                    <a:pt x="0" y="28"/>
                    <a:pt x="0" y="28"/>
                  </a:cubicBezTo>
                  <a:cubicBezTo>
                    <a:pt x="0" y="31"/>
                    <a:pt x="0" y="31"/>
                    <a:pt x="0" y="31"/>
                  </a:cubicBezTo>
                  <a:cubicBezTo>
                    <a:pt x="0" y="32"/>
                    <a:pt x="1" y="33"/>
                    <a:pt x="2" y="33"/>
                  </a:cubicBezTo>
                  <a:cubicBezTo>
                    <a:pt x="44" y="33"/>
                    <a:pt x="44" y="33"/>
                    <a:pt x="44" y="33"/>
                  </a:cubicBezTo>
                  <a:cubicBezTo>
                    <a:pt x="45" y="33"/>
                    <a:pt x="46" y="32"/>
                    <a:pt x="46" y="31"/>
                  </a:cubicBezTo>
                  <a:cubicBezTo>
                    <a:pt x="46" y="28"/>
                    <a:pt x="46" y="28"/>
                    <a:pt x="46" y="28"/>
                  </a:cubicBezTo>
                  <a:cubicBezTo>
                    <a:pt x="41" y="28"/>
                    <a:pt x="41" y="28"/>
                    <a:pt x="41" y="28"/>
                  </a:cubicBezTo>
                  <a:cubicBezTo>
                    <a:pt x="41" y="24"/>
                    <a:pt x="41" y="24"/>
                    <a:pt x="41" y="24"/>
                  </a:cubicBezTo>
                  <a:cubicBezTo>
                    <a:pt x="46" y="24"/>
                    <a:pt x="46" y="24"/>
                    <a:pt x="46" y="24"/>
                  </a:cubicBezTo>
                  <a:cubicBezTo>
                    <a:pt x="46" y="19"/>
                    <a:pt x="46" y="19"/>
                    <a:pt x="46" y="19"/>
                  </a:cubicBezTo>
                  <a:cubicBezTo>
                    <a:pt x="41" y="19"/>
                    <a:pt x="41" y="19"/>
                    <a:pt x="41" y="19"/>
                  </a:cubicBezTo>
                  <a:cubicBezTo>
                    <a:pt x="41" y="14"/>
                    <a:pt x="41" y="14"/>
                    <a:pt x="41" y="14"/>
                  </a:cubicBezTo>
                  <a:cubicBezTo>
                    <a:pt x="46" y="14"/>
                    <a:pt x="46" y="14"/>
                    <a:pt x="46" y="14"/>
                  </a:cubicBezTo>
                  <a:cubicBezTo>
                    <a:pt x="46" y="9"/>
                    <a:pt x="46" y="9"/>
                    <a:pt x="46" y="9"/>
                  </a:cubicBezTo>
                  <a:cubicBezTo>
                    <a:pt x="41" y="9"/>
                    <a:pt x="41" y="9"/>
                    <a:pt x="41" y="9"/>
                  </a:cubicBezTo>
                  <a:cubicBezTo>
                    <a:pt x="41" y="5"/>
                    <a:pt x="41" y="5"/>
                    <a:pt x="41" y="5"/>
                  </a:cubicBezTo>
                  <a:lnTo>
                    <a:pt x="46" y="5"/>
                  </a:lnTo>
                  <a:close/>
                  <a:moveTo>
                    <a:pt x="18" y="24"/>
                  </a:moveTo>
                  <a:cubicBezTo>
                    <a:pt x="18" y="9"/>
                    <a:pt x="18" y="9"/>
                    <a:pt x="18" y="9"/>
                  </a:cubicBezTo>
                  <a:cubicBezTo>
                    <a:pt x="29" y="17"/>
                    <a:pt x="29" y="17"/>
                    <a:pt x="29" y="17"/>
                  </a:cubicBezTo>
                  <a:lnTo>
                    <a:pt x="18" y="24"/>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6" name="Content Placeholder 2"/>
            <p:cNvSpPr txBox="1">
              <a:spLocks/>
            </p:cNvSpPr>
            <p:nvPr/>
          </p:nvSpPr>
          <p:spPr>
            <a:xfrm>
              <a:off x="1422524" y="4592219"/>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050" b="1" dirty="0">
                  <a:solidFill>
                    <a:schemeClr val="tx1"/>
                  </a:solidFill>
                  <a:cs typeface="+mn-ea"/>
                  <a:sym typeface="+mn-lt"/>
                </a:rPr>
                <a:t>TEXT </a:t>
              </a:r>
              <a:r>
                <a:rPr lang="en-US" altLang="zh-CN" sz="1050" b="1" dirty="0" smtClean="0">
                  <a:solidFill>
                    <a:schemeClr val="tx1"/>
                  </a:solidFill>
                  <a:cs typeface="+mn-ea"/>
                  <a:sym typeface="+mn-lt"/>
                </a:rPr>
                <a:t>HERE</a:t>
              </a:r>
              <a:endParaRPr lang="en-US" altLang="zh-CN" sz="1050" b="1" dirty="0">
                <a:solidFill>
                  <a:schemeClr val="tx1"/>
                </a:solidFill>
                <a:cs typeface="+mn-ea"/>
                <a:sym typeface="+mn-lt"/>
              </a:endParaRPr>
            </a:p>
          </p:txBody>
        </p:sp>
      </p:grpSp>
      <p:grpSp>
        <p:nvGrpSpPr>
          <p:cNvPr id="61" name="组合 60"/>
          <p:cNvGrpSpPr/>
          <p:nvPr/>
        </p:nvGrpSpPr>
        <p:grpSpPr>
          <a:xfrm>
            <a:off x="6463120" y="4141372"/>
            <a:ext cx="2213336" cy="590618"/>
            <a:chOff x="491468" y="3655471"/>
            <a:chExt cx="2213336" cy="590618"/>
          </a:xfrm>
        </p:grpSpPr>
        <p:sp>
          <p:nvSpPr>
            <p:cNvPr id="62" name="Freeform 196"/>
            <p:cNvSpPr>
              <a:spLocks noChangeAspect="1"/>
            </p:cNvSpPr>
            <p:nvPr/>
          </p:nvSpPr>
          <p:spPr bwMode="auto">
            <a:xfrm>
              <a:off x="1034402" y="3655471"/>
              <a:ext cx="174428" cy="226966"/>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195"/>
            <p:cNvSpPr>
              <a:spLocks noChangeAspect="1" noEditPoints="1"/>
            </p:cNvSpPr>
            <p:nvPr/>
          </p:nvSpPr>
          <p:spPr bwMode="auto">
            <a:xfrm>
              <a:off x="1936494" y="3662444"/>
              <a:ext cx="226966" cy="204473"/>
            </a:xfrm>
            <a:custGeom>
              <a:avLst/>
              <a:gdLst>
                <a:gd name="T0" fmla="*/ 7 w 47"/>
                <a:gd name="T1" fmla="*/ 13 h 42"/>
                <a:gd name="T2" fmla="*/ 13 w 47"/>
                <a:gd name="T3" fmla="*/ 16 h 42"/>
                <a:gd name="T4" fmla="*/ 14 w 47"/>
                <a:gd name="T5" fmla="*/ 15 h 42"/>
                <a:gd name="T6" fmla="*/ 18 w 47"/>
                <a:gd name="T7" fmla="*/ 12 h 42"/>
                <a:gd name="T8" fmla="*/ 18 w 47"/>
                <a:gd name="T9" fmla="*/ 12 h 42"/>
                <a:gd name="T10" fmla="*/ 16 w 47"/>
                <a:gd name="T11" fmla="*/ 9 h 42"/>
                <a:gd name="T12" fmla="*/ 25 w 47"/>
                <a:gd name="T13" fmla="*/ 0 h 42"/>
                <a:gd name="T14" fmla="*/ 18 w 47"/>
                <a:gd name="T15" fmla="*/ 0 h 42"/>
                <a:gd name="T16" fmla="*/ 10 w 47"/>
                <a:gd name="T17" fmla="*/ 4 h 42"/>
                <a:gd name="T18" fmla="*/ 6 w 47"/>
                <a:gd name="T19" fmla="*/ 7 h 42"/>
                <a:gd name="T20" fmla="*/ 5 w 47"/>
                <a:gd name="T21" fmla="*/ 10 h 42"/>
                <a:gd name="T22" fmla="*/ 2 w 47"/>
                <a:gd name="T23" fmla="*/ 11 h 42"/>
                <a:gd name="T24" fmla="*/ 0 w 47"/>
                <a:gd name="T25" fmla="*/ 13 h 42"/>
                <a:gd name="T26" fmla="*/ 0 w 47"/>
                <a:gd name="T27" fmla="*/ 14 h 42"/>
                <a:gd name="T28" fmla="*/ 3 w 47"/>
                <a:gd name="T29" fmla="*/ 17 h 42"/>
                <a:gd name="T30" fmla="*/ 5 w 47"/>
                <a:gd name="T31" fmla="*/ 18 h 42"/>
                <a:gd name="T32" fmla="*/ 6 w 47"/>
                <a:gd name="T33" fmla="*/ 16 h 42"/>
                <a:gd name="T34" fmla="*/ 7 w 47"/>
                <a:gd name="T35" fmla="*/ 13 h 42"/>
                <a:gd name="T36" fmla="*/ 20 w 47"/>
                <a:gd name="T37" fmla="*/ 15 h 42"/>
                <a:gd name="T38" fmla="*/ 19 w 47"/>
                <a:gd name="T39" fmla="*/ 15 h 42"/>
                <a:gd name="T40" fmla="*/ 16 w 47"/>
                <a:gd name="T41" fmla="*/ 18 h 42"/>
                <a:gd name="T42" fmla="*/ 16 w 47"/>
                <a:gd name="T43" fmla="*/ 18 h 42"/>
                <a:gd name="T44" fmla="*/ 36 w 47"/>
                <a:gd name="T45" fmla="*/ 41 h 42"/>
                <a:gd name="T46" fmla="*/ 37 w 47"/>
                <a:gd name="T47" fmla="*/ 41 h 42"/>
                <a:gd name="T48" fmla="*/ 40 w 47"/>
                <a:gd name="T49" fmla="*/ 39 h 42"/>
                <a:gd name="T50" fmla="*/ 40 w 47"/>
                <a:gd name="T51" fmla="*/ 37 h 42"/>
                <a:gd name="T52" fmla="*/ 20 w 47"/>
                <a:gd name="T53" fmla="*/ 15 h 42"/>
                <a:gd name="T54" fmla="*/ 46 w 47"/>
                <a:gd name="T55" fmla="*/ 5 h 42"/>
                <a:gd name="T56" fmla="*/ 45 w 47"/>
                <a:gd name="T57" fmla="*/ 5 h 42"/>
                <a:gd name="T58" fmla="*/ 43 w 47"/>
                <a:gd name="T59" fmla="*/ 8 h 42"/>
                <a:gd name="T60" fmla="*/ 38 w 47"/>
                <a:gd name="T61" fmla="*/ 9 h 42"/>
                <a:gd name="T62" fmla="*/ 37 w 47"/>
                <a:gd name="T63" fmla="*/ 5 h 42"/>
                <a:gd name="T64" fmla="*/ 39 w 47"/>
                <a:gd name="T65" fmla="*/ 1 h 42"/>
                <a:gd name="T66" fmla="*/ 38 w 47"/>
                <a:gd name="T67" fmla="*/ 1 h 42"/>
                <a:gd name="T68" fmla="*/ 32 w 47"/>
                <a:gd name="T69" fmla="*/ 6 h 42"/>
                <a:gd name="T70" fmla="*/ 30 w 47"/>
                <a:gd name="T71" fmla="*/ 14 h 42"/>
                <a:gd name="T72" fmla="*/ 27 w 47"/>
                <a:gd name="T73" fmla="*/ 17 h 42"/>
                <a:gd name="T74" fmla="*/ 30 w 47"/>
                <a:gd name="T75" fmla="*/ 21 h 42"/>
                <a:gd name="T76" fmla="*/ 34 w 47"/>
                <a:gd name="T77" fmla="*/ 17 h 42"/>
                <a:gd name="T78" fmla="*/ 38 w 47"/>
                <a:gd name="T79" fmla="*/ 16 h 42"/>
                <a:gd name="T80" fmla="*/ 46 w 47"/>
                <a:gd name="T81" fmla="*/ 13 h 42"/>
                <a:gd name="T82" fmla="*/ 46 w 47"/>
                <a:gd name="T83" fmla="*/ 5 h 42"/>
                <a:gd name="T84" fmla="*/ 6 w 47"/>
                <a:gd name="T85" fmla="*/ 37 h 42"/>
                <a:gd name="T86" fmla="*/ 6 w 47"/>
                <a:gd name="T87" fmla="*/ 39 h 42"/>
                <a:gd name="T88" fmla="*/ 8 w 47"/>
                <a:gd name="T89" fmla="*/ 41 h 42"/>
                <a:gd name="T90" fmla="*/ 10 w 47"/>
                <a:gd name="T91" fmla="*/ 41 h 42"/>
                <a:gd name="T92" fmla="*/ 22 w 47"/>
                <a:gd name="T93" fmla="*/ 30 h 42"/>
                <a:gd name="T94" fmla="*/ 18 w 47"/>
                <a:gd name="T95" fmla="*/ 26 h 42"/>
                <a:gd name="T96" fmla="*/ 6 w 47"/>
                <a:gd name="T9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2">
                  <a:moveTo>
                    <a:pt x="7" y="13"/>
                  </a:moveTo>
                  <a:cubicBezTo>
                    <a:pt x="9" y="12"/>
                    <a:pt x="11" y="13"/>
                    <a:pt x="13" y="16"/>
                  </a:cubicBezTo>
                  <a:cubicBezTo>
                    <a:pt x="14" y="16"/>
                    <a:pt x="14" y="16"/>
                    <a:pt x="14" y="15"/>
                  </a:cubicBezTo>
                  <a:cubicBezTo>
                    <a:pt x="14" y="15"/>
                    <a:pt x="18" y="12"/>
                    <a:pt x="18" y="12"/>
                  </a:cubicBezTo>
                  <a:cubicBezTo>
                    <a:pt x="18" y="12"/>
                    <a:pt x="18" y="12"/>
                    <a:pt x="18" y="12"/>
                  </a:cubicBezTo>
                  <a:cubicBezTo>
                    <a:pt x="18" y="11"/>
                    <a:pt x="17" y="10"/>
                    <a:pt x="16" y="9"/>
                  </a:cubicBezTo>
                  <a:cubicBezTo>
                    <a:pt x="12" y="4"/>
                    <a:pt x="28" y="0"/>
                    <a:pt x="25" y="0"/>
                  </a:cubicBezTo>
                  <a:cubicBezTo>
                    <a:pt x="24" y="0"/>
                    <a:pt x="19" y="0"/>
                    <a:pt x="18" y="0"/>
                  </a:cubicBezTo>
                  <a:cubicBezTo>
                    <a:pt x="15" y="0"/>
                    <a:pt x="12" y="3"/>
                    <a:pt x="10" y="4"/>
                  </a:cubicBezTo>
                  <a:cubicBezTo>
                    <a:pt x="7" y="6"/>
                    <a:pt x="6" y="7"/>
                    <a:pt x="6" y="7"/>
                  </a:cubicBezTo>
                  <a:cubicBezTo>
                    <a:pt x="5" y="8"/>
                    <a:pt x="6" y="9"/>
                    <a:pt x="5" y="10"/>
                  </a:cubicBezTo>
                  <a:cubicBezTo>
                    <a:pt x="3" y="12"/>
                    <a:pt x="3" y="11"/>
                    <a:pt x="2" y="11"/>
                  </a:cubicBezTo>
                  <a:cubicBezTo>
                    <a:pt x="1" y="12"/>
                    <a:pt x="0" y="13"/>
                    <a:pt x="0" y="13"/>
                  </a:cubicBezTo>
                  <a:cubicBezTo>
                    <a:pt x="0" y="13"/>
                    <a:pt x="0" y="14"/>
                    <a:pt x="0" y="14"/>
                  </a:cubicBezTo>
                  <a:cubicBezTo>
                    <a:pt x="0" y="14"/>
                    <a:pt x="3" y="17"/>
                    <a:pt x="3" y="17"/>
                  </a:cubicBezTo>
                  <a:cubicBezTo>
                    <a:pt x="3" y="18"/>
                    <a:pt x="4" y="18"/>
                    <a:pt x="5" y="18"/>
                  </a:cubicBezTo>
                  <a:cubicBezTo>
                    <a:pt x="5" y="17"/>
                    <a:pt x="6" y="16"/>
                    <a:pt x="6" y="16"/>
                  </a:cubicBezTo>
                  <a:cubicBezTo>
                    <a:pt x="6" y="16"/>
                    <a:pt x="6" y="14"/>
                    <a:pt x="7" y="13"/>
                  </a:cubicBezTo>
                  <a:close/>
                  <a:moveTo>
                    <a:pt x="20" y="15"/>
                  </a:moveTo>
                  <a:cubicBezTo>
                    <a:pt x="20" y="14"/>
                    <a:pt x="20" y="14"/>
                    <a:pt x="19" y="15"/>
                  </a:cubicBezTo>
                  <a:cubicBezTo>
                    <a:pt x="16" y="18"/>
                    <a:pt x="16" y="18"/>
                    <a:pt x="16" y="18"/>
                  </a:cubicBezTo>
                  <a:cubicBezTo>
                    <a:pt x="16" y="18"/>
                    <a:pt x="16" y="18"/>
                    <a:pt x="16" y="18"/>
                  </a:cubicBezTo>
                  <a:cubicBezTo>
                    <a:pt x="36" y="41"/>
                    <a:pt x="36" y="41"/>
                    <a:pt x="36" y="41"/>
                  </a:cubicBezTo>
                  <a:cubicBezTo>
                    <a:pt x="36" y="41"/>
                    <a:pt x="37" y="41"/>
                    <a:pt x="37" y="41"/>
                  </a:cubicBezTo>
                  <a:cubicBezTo>
                    <a:pt x="40" y="39"/>
                    <a:pt x="40" y="39"/>
                    <a:pt x="40" y="39"/>
                  </a:cubicBezTo>
                  <a:cubicBezTo>
                    <a:pt x="40" y="38"/>
                    <a:pt x="40" y="38"/>
                    <a:pt x="40" y="37"/>
                  </a:cubicBezTo>
                  <a:lnTo>
                    <a:pt x="20" y="15"/>
                  </a:lnTo>
                  <a:close/>
                  <a:moveTo>
                    <a:pt x="46" y="5"/>
                  </a:moveTo>
                  <a:cubicBezTo>
                    <a:pt x="46" y="4"/>
                    <a:pt x="46" y="4"/>
                    <a:pt x="45" y="5"/>
                  </a:cubicBezTo>
                  <a:cubicBezTo>
                    <a:pt x="45" y="5"/>
                    <a:pt x="44" y="7"/>
                    <a:pt x="43" y="8"/>
                  </a:cubicBezTo>
                  <a:cubicBezTo>
                    <a:pt x="42" y="9"/>
                    <a:pt x="41" y="11"/>
                    <a:pt x="38" y="9"/>
                  </a:cubicBezTo>
                  <a:cubicBezTo>
                    <a:pt x="36" y="7"/>
                    <a:pt x="37" y="6"/>
                    <a:pt x="37" y="5"/>
                  </a:cubicBezTo>
                  <a:cubicBezTo>
                    <a:pt x="38" y="4"/>
                    <a:pt x="39" y="2"/>
                    <a:pt x="39" y="1"/>
                  </a:cubicBezTo>
                  <a:cubicBezTo>
                    <a:pt x="40" y="1"/>
                    <a:pt x="39" y="0"/>
                    <a:pt x="38" y="1"/>
                  </a:cubicBezTo>
                  <a:cubicBezTo>
                    <a:pt x="38" y="1"/>
                    <a:pt x="33" y="3"/>
                    <a:pt x="32" y="6"/>
                  </a:cubicBezTo>
                  <a:cubicBezTo>
                    <a:pt x="31" y="9"/>
                    <a:pt x="32" y="11"/>
                    <a:pt x="30" y="14"/>
                  </a:cubicBezTo>
                  <a:cubicBezTo>
                    <a:pt x="27" y="17"/>
                    <a:pt x="27" y="17"/>
                    <a:pt x="27" y="17"/>
                  </a:cubicBezTo>
                  <a:cubicBezTo>
                    <a:pt x="30" y="21"/>
                    <a:pt x="30" y="21"/>
                    <a:pt x="30" y="21"/>
                  </a:cubicBezTo>
                  <a:cubicBezTo>
                    <a:pt x="34" y="17"/>
                    <a:pt x="34" y="17"/>
                    <a:pt x="34" y="17"/>
                  </a:cubicBezTo>
                  <a:cubicBezTo>
                    <a:pt x="35" y="16"/>
                    <a:pt x="37" y="16"/>
                    <a:pt x="38" y="16"/>
                  </a:cubicBezTo>
                  <a:cubicBezTo>
                    <a:pt x="42" y="17"/>
                    <a:pt x="44" y="15"/>
                    <a:pt x="46" y="13"/>
                  </a:cubicBezTo>
                  <a:cubicBezTo>
                    <a:pt x="47" y="11"/>
                    <a:pt x="47" y="6"/>
                    <a:pt x="46" y="5"/>
                  </a:cubicBezTo>
                  <a:close/>
                  <a:moveTo>
                    <a:pt x="6" y="37"/>
                  </a:moveTo>
                  <a:cubicBezTo>
                    <a:pt x="6" y="38"/>
                    <a:pt x="6" y="39"/>
                    <a:pt x="6" y="39"/>
                  </a:cubicBezTo>
                  <a:cubicBezTo>
                    <a:pt x="8" y="41"/>
                    <a:pt x="8" y="41"/>
                    <a:pt x="8" y="41"/>
                  </a:cubicBezTo>
                  <a:cubicBezTo>
                    <a:pt x="9" y="42"/>
                    <a:pt x="10" y="42"/>
                    <a:pt x="10" y="41"/>
                  </a:cubicBezTo>
                  <a:cubicBezTo>
                    <a:pt x="22" y="30"/>
                    <a:pt x="22" y="30"/>
                    <a:pt x="22" y="30"/>
                  </a:cubicBezTo>
                  <a:cubicBezTo>
                    <a:pt x="18" y="26"/>
                    <a:pt x="18" y="26"/>
                    <a:pt x="18" y="26"/>
                  </a:cubicBezTo>
                  <a:lnTo>
                    <a:pt x="6" y="37"/>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Content Placeholder 2"/>
            <p:cNvSpPr txBox="1">
              <a:spLocks/>
            </p:cNvSpPr>
            <p:nvPr/>
          </p:nvSpPr>
          <p:spPr>
            <a:xfrm>
              <a:off x="491468" y="3939904"/>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050" b="1" dirty="0">
                  <a:solidFill>
                    <a:schemeClr val="tx1"/>
                  </a:solidFill>
                  <a:cs typeface="+mn-ea"/>
                  <a:sym typeface="+mn-lt"/>
                </a:rPr>
                <a:t>TEXT </a:t>
              </a:r>
              <a:r>
                <a:rPr lang="en-US" altLang="zh-CN" sz="1050" b="1" dirty="0" smtClean="0">
                  <a:solidFill>
                    <a:schemeClr val="tx1"/>
                  </a:solidFill>
                  <a:cs typeface="+mn-ea"/>
                  <a:sym typeface="+mn-lt"/>
                </a:rPr>
                <a:t>HERE</a:t>
              </a:r>
              <a:endParaRPr lang="en-US" altLang="zh-CN" sz="1050" b="1" dirty="0">
                <a:solidFill>
                  <a:schemeClr val="tx1"/>
                </a:solidFill>
                <a:cs typeface="+mn-ea"/>
                <a:sym typeface="+mn-lt"/>
              </a:endParaRPr>
            </a:p>
          </p:txBody>
        </p:sp>
        <p:sp>
          <p:nvSpPr>
            <p:cNvPr id="69" name="Content Placeholder 2"/>
            <p:cNvSpPr txBox="1">
              <a:spLocks/>
            </p:cNvSpPr>
            <p:nvPr/>
          </p:nvSpPr>
          <p:spPr>
            <a:xfrm>
              <a:off x="1419069" y="3939902"/>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050" b="1" dirty="0">
                  <a:solidFill>
                    <a:schemeClr val="tx1"/>
                  </a:solidFill>
                  <a:cs typeface="+mn-ea"/>
                  <a:sym typeface="+mn-lt"/>
                </a:rPr>
                <a:t>TEXT </a:t>
              </a:r>
              <a:r>
                <a:rPr lang="en-US" altLang="zh-CN" sz="1050" b="1" dirty="0" smtClean="0">
                  <a:solidFill>
                    <a:schemeClr val="tx1"/>
                  </a:solidFill>
                  <a:cs typeface="+mn-ea"/>
                  <a:sym typeface="+mn-lt"/>
                </a:rPr>
                <a:t>HERE</a:t>
              </a:r>
              <a:endParaRPr lang="en-US" altLang="zh-CN" sz="1050" b="1" dirty="0">
                <a:solidFill>
                  <a:schemeClr val="tx1"/>
                </a:solidFill>
                <a:cs typeface="+mn-ea"/>
                <a:sym typeface="+mn-lt"/>
              </a:endParaRPr>
            </a:p>
          </p:txBody>
        </p:sp>
      </p:grpSp>
      <p:sp>
        <p:nvSpPr>
          <p:cNvPr id="71" name="矩形 70"/>
          <p:cNvSpPr/>
          <p:nvPr/>
        </p:nvSpPr>
        <p:spPr>
          <a:xfrm>
            <a:off x="1801661" y="267494"/>
            <a:ext cx="5540678" cy="797654"/>
          </a:xfrm>
          <a:prstGeom prst="rect">
            <a:avLst/>
          </a:prstGeom>
        </p:spPr>
        <p:txBody>
          <a:bodyPr wrap="square">
            <a:spAutoFit/>
          </a:bodyPr>
          <a:lstStyle/>
          <a:p>
            <a:pPr algn="ctr">
              <a:lnSpc>
                <a:spcPts val="3280"/>
              </a:lnSpc>
            </a:pPr>
            <a:r>
              <a:rPr lang="en-US" altLang="zh-CN" sz="4000" b="1" dirty="0" smtClean="0">
                <a:solidFill>
                  <a:schemeClr val="bg1"/>
                </a:solidFill>
                <a:latin typeface="Franklin Gothic Demi" panose="020B0703020102020204" pitchFamily="34" charset="0"/>
              </a:rPr>
              <a:t>Our Team</a:t>
            </a:r>
          </a:p>
          <a:p>
            <a:pPr algn="ctr">
              <a:lnSpc>
                <a:spcPts val="2200"/>
              </a:lnSpc>
            </a:pPr>
            <a:r>
              <a:rPr lang="en-US" altLang="zh-CN" sz="1600" dirty="0" err="1" smtClean="0">
                <a:latin typeface="Dotum" panose="020B0600000101010101" pitchFamily="34" charset="-127"/>
                <a:ea typeface="Dotum" panose="020B0600000101010101" pitchFamily="34" charset="-127"/>
                <a:sym typeface="+mn-lt"/>
              </a:rPr>
              <a:t>Lorem</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ipsum</a:t>
            </a:r>
            <a:r>
              <a:rPr lang="en-US" altLang="zh-CN" sz="1600" dirty="0" smtClean="0">
                <a:latin typeface="Dotum" panose="020B0600000101010101" pitchFamily="34" charset="-127"/>
                <a:ea typeface="Dotum" panose="020B0600000101010101" pitchFamily="34" charset="-127"/>
                <a:sym typeface="+mn-lt"/>
              </a:rPr>
              <a:t> dolor sit </a:t>
            </a:r>
            <a:r>
              <a:rPr lang="en-US" altLang="zh-CN" sz="1600" dirty="0" err="1" smtClean="0">
                <a:latin typeface="Dotum" panose="020B0600000101010101" pitchFamily="34" charset="-127"/>
                <a:ea typeface="Dotum" panose="020B0600000101010101" pitchFamily="34" charset="-127"/>
                <a:sym typeface="+mn-lt"/>
              </a:rPr>
              <a:t>amet</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consectetur</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elit</a:t>
            </a:r>
            <a:r>
              <a:rPr lang="en-US" altLang="zh-CN" sz="1600" dirty="0" smtClean="0">
                <a:latin typeface="Dotum" panose="020B0600000101010101" pitchFamily="34" charset="-127"/>
                <a:ea typeface="Dotum" panose="020B0600000101010101" pitchFamily="34" charset="-127"/>
                <a:sym typeface="+mn-lt"/>
              </a:rPr>
              <a:t>. </a:t>
            </a:r>
            <a:endParaRPr lang="en-US" altLang="zh-CN" sz="1600" dirty="0">
              <a:latin typeface="Dotum" panose="020B0600000101010101" pitchFamily="34" charset="-127"/>
              <a:ea typeface="Dotum" panose="020B0600000101010101" pitchFamily="34" charset="-127"/>
            </a:endParaRPr>
          </a:p>
        </p:txBody>
      </p:sp>
    </p:spTree>
    <p:extLst>
      <p:ext uri="{BB962C8B-B14F-4D97-AF65-F5344CB8AC3E}">
        <p14:creationId xmlns:p14="http://schemas.microsoft.com/office/powerpoint/2010/main" val="355520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56" name="Oval 318"/>
          <p:cNvSpPr>
            <a:spLocks noChangeArrowheads="1"/>
          </p:cNvSpPr>
          <p:nvPr/>
        </p:nvSpPr>
        <p:spPr bwMode="auto">
          <a:xfrm>
            <a:off x="4096987" y="1764448"/>
            <a:ext cx="919835" cy="919835"/>
          </a:xfrm>
          <a:prstGeom prst="ellipse">
            <a:avLst/>
          </a:pr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矩形 35"/>
          <p:cNvSpPr/>
          <p:nvPr/>
        </p:nvSpPr>
        <p:spPr>
          <a:xfrm>
            <a:off x="-34724" y="2571750"/>
            <a:ext cx="9178724" cy="2571749"/>
          </a:xfrm>
          <a:prstGeom prst="rect">
            <a:avLst/>
          </a:prstGeom>
          <a:solidFill>
            <a:schemeClr val="tx2"/>
          </a:solidFill>
          <a:ln w="9525">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410" name="Content Placeholder 2"/>
          <p:cNvSpPr txBox="1">
            <a:spLocks/>
          </p:cNvSpPr>
          <p:nvPr/>
        </p:nvSpPr>
        <p:spPr>
          <a:xfrm>
            <a:off x="3871784" y="2884819"/>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Photography</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12" name="Freeform 17"/>
          <p:cNvSpPr>
            <a:spLocks noEditPoints="1"/>
          </p:cNvSpPr>
          <p:nvPr/>
        </p:nvSpPr>
        <p:spPr bwMode="auto">
          <a:xfrm>
            <a:off x="4204535" y="1916797"/>
            <a:ext cx="707612" cy="56549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413" name="Content Placeholder 2"/>
          <p:cNvSpPr txBox="1">
            <a:spLocks/>
          </p:cNvSpPr>
          <p:nvPr/>
        </p:nvSpPr>
        <p:spPr>
          <a:xfrm>
            <a:off x="2241672" y="2884819"/>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Copywriting</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17" name="Freeform 22"/>
          <p:cNvSpPr>
            <a:spLocks noEditPoints="1"/>
          </p:cNvSpPr>
          <p:nvPr/>
        </p:nvSpPr>
        <p:spPr bwMode="auto">
          <a:xfrm>
            <a:off x="2677874" y="1954366"/>
            <a:ext cx="518340" cy="517647"/>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416" name="Content Placeholder 2"/>
          <p:cNvSpPr txBox="1">
            <a:spLocks/>
          </p:cNvSpPr>
          <p:nvPr/>
        </p:nvSpPr>
        <p:spPr>
          <a:xfrm>
            <a:off x="7123342" y="2884819"/>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s-HN" sz="1200" b="1" dirty="0" smtClean="0">
                <a:solidFill>
                  <a:schemeClr val="bg2">
                    <a:lumMod val="90000"/>
                  </a:schemeClr>
                </a:solidFill>
                <a:cs typeface="+mn-ea"/>
                <a:sym typeface="+mn-lt"/>
              </a:rPr>
              <a:t>Films</a:t>
            </a:r>
            <a:endParaRPr lang="en-US" sz="1200" b="1" dirty="0" smtClean="0">
              <a:solidFill>
                <a:schemeClr val="bg2">
                  <a:lumMod val="90000"/>
                </a:schemeClr>
              </a:solidFill>
              <a:cs typeface="+mn-ea"/>
              <a:sym typeface="+mn-lt"/>
            </a:endParaRP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24" name="Freeform 27"/>
          <p:cNvSpPr>
            <a:spLocks noEditPoints="1"/>
          </p:cNvSpPr>
          <p:nvPr/>
        </p:nvSpPr>
        <p:spPr bwMode="auto">
          <a:xfrm>
            <a:off x="7455937" y="1950854"/>
            <a:ext cx="734220" cy="524669"/>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37" name="Rectangle 20"/>
          <p:cNvSpPr/>
          <p:nvPr/>
        </p:nvSpPr>
        <p:spPr>
          <a:xfrm flipH="1">
            <a:off x="3132138" y="3909266"/>
            <a:ext cx="2857036" cy="5795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8" name="矩形 37"/>
          <p:cNvSpPr/>
          <p:nvPr/>
        </p:nvSpPr>
        <p:spPr>
          <a:xfrm>
            <a:off x="2263310" y="3983579"/>
            <a:ext cx="4572000" cy="430887"/>
          </a:xfrm>
          <a:prstGeom prst="rect">
            <a:avLst/>
          </a:prstGeom>
        </p:spPr>
        <p:txBody>
          <a:bodyPr>
            <a:spAutoFit/>
          </a:bodyPr>
          <a:lstStyle/>
          <a:p>
            <a:pPr algn="ctr"/>
            <a:r>
              <a:rPr lang="en-US" altLang="zh-CN" sz="2200" b="1" dirty="0" smtClean="0">
                <a:solidFill>
                  <a:schemeClr val="bg2"/>
                </a:solidFill>
              </a:rPr>
              <a:t>Iconic list</a:t>
            </a:r>
            <a:endParaRPr lang="en-US" altLang="zh-CN" sz="2200" b="1" dirty="0">
              <a:solidFill>
                <a:schemeClr val="bg2"/>
              </a:solidFill>
            </a:endParaRPr>
          </a:p>
        </p:txBody>
      </p:sp>
      <p:sp>
        <p:nvSpPr>
          <p:cNvPr id="39" name="等腰三角形 38"/>
          <p:cNvSpPr/>
          <p:nvPr/>
        </p:nvSpPr>
        <p:spPr>
          <a:xfrm>
            <a:off x="4359971" y="3778722"/>
            <a:ext cx="198150" cy="13414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1801661" y="450864"/>
            <a:ext cx="5540678" cy="797654"/>
          </a:xfrm>
          <a:prstGeom prst="rect">
            <a:avLst/>
          </a:prstGeom>
        </p:spPr>
        <p:txBody>
          <a:bodyPr wrap="square">
            <a:spAutoFit/>
          </a:bodyPr>
          <a:lstStyle/>
          <a:p>
            <a:pPr algn="ctr">
              <a:lnSpc>
                <a:spcPts val="3280"/>
              </a:lnSpc>
            </a:pPr>
            <a:r>
              <a:rPr lang="en-US" altLang="zh-CN" sz="4000" b="1" dirty="0" smtClean="0">
                <a:solidFill>
                  <a:schemeClr val="bg1"/>
                </a:solidFill>
                <a:latin typeface="Franklin Gothic Demi" panose="020B0703020102020204" pitchFamily="34" charset="0"/>
              </a:rPr>
              <a:t>Our Service</a:t>
            </a:r>
          </a:p>
          <a:p>
            <a:pPr algn="ctr">
              <a:lnSpc>
                <a:spcPts val="2200"/>
              </a:lnSpc>
            </a:pPr>
            <a:r>
              <a:rPr lang="en-US" altLang="zh-CN" sz="1600" dirty="0" err="1" smtClean="0">
                <a:latin typeface="Dotum" panose="020B0600000101010101" pitchFamily="34" charset="-127"/>
                <a:ea typeface="Dotum" panose="020B0600000101010101" pitchFamily="34" charset="-127"/>
                <a:sym typeface="+mn-lt"/>
              </a:rPr>
              <a:t>Lorem</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ipsum</a:t>
            </a:r>
            <a:r>
              <a:rPr lang="en-US" altLang="zh-CN" sz="1600" dirty="0" smtClean="0">
                <a:latin typeface="Dotum" panose="020B0600000101010101" pitchFamily="34" charset="-127"/>
                <a:ea typeface="Dotum" panose="020B0600000101010101" pitchFamily="34" charset="-127"/>
                <a:sym typeface="+mn-lt"/>
              </a:rPr>
              <a:t> dolor sit </a:t>
            </a:r>
            <a:r>
              <a:rPr lang="en-US" altLang="zh-CN" sz="1600" dirty="0" err="1" smtClean="0">
                <a:latin typeface="Dotum" panose="020B0600000101010101" pitchFamily="34" charset="-127"/>
                <a:ea typeface="Dotum" panose="020B0600000101010101" pitchFamily="34" charset="-127"/>
                <a:sym typeface="+mn-lt"/>
              </a:rPr>
              <a:t>amet</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consectetur</a:t>
            </a:r>
            <a:r>
              <a:rPr lang="en-US" altLang="zh-CN" sz="1600" dirty="0" smtClean="0">
                <a:latin typeface="Dotum" panose="020B0600000101010101" pitchFamily="34" charset="-127"/>
                <a:ea typeface="Dotum" panose="020B0600000101010101" pitchFamily="34" charset="-127"/>
                <a:sym typeface="+mn-lt"/>
              </a:rPr>
              <a:t> </a:t>
            </a:r>
            <a:r>
              <a:rPr lang="en-US" altLang="zh-CN" sz="1600" dirty="0" err="1" smtClean="0">
                <a:latin typeface="Dotum" panose="020B0600000101010101" pitchFamily="34" charset="-127"/>
                <a:ea typeface="Dotum" panose="020B0600000101010101" pitchFamily="34" charset="-127"/>
                <a:sym typeface="+mn-lt"/>
              </a:rPr>
              <a:t>elit</a:t>
            </a:r>
            <a:r>
              <a:rPr lang="en-US" altLang="zh-CN" sz="1600" dirty="0" smtClean="0">
                <a:latin typeface="Dotum" panose="020B0600000101010101" pitchFamily="34" charset="-127"/>
                <a:ea typeface="Dotum" panose="020B0600000101010101" pitchFamily="34" charset="-127"/>
                <a:sym typeface="+mn-lt"/>
              </a:rPr>
              <a:t>. </a:t>
            </a:r>
            <a:endParaRPr lang="en-US" altLang="zh-CN" sz="1600" dirty="0">
              <a:latin typeface="Dotum" panose="020B0600000101010101" pitchFamily="34" charset="-127"/>
              <a:ea typeface="Dotum" panose="020B0600000101010101" pitchFamily="34" charset="-127"/>
            </a:endParaRPr>
          </a:p>
        </p:txBody>
      </p:sp>
      <p:sp>
        <p:nvSpPr>
          <p:cNvPr id="46" name="Content Placeholder 2"/>
          <p:cNvSpPr txBox="1">
            <a:spLocks/>
          </p:cNvSpPr>
          <p:nvPr/>
        </p:nvSpPr>
        <p:spPr>
          <a:xfrm>
            <a:off x="611560" y="2884819"/>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T</a:t>
            </a:r>
            <a:r>
              <a:rPr lang="en-US" altLang="zh-CN" sz="1200" b="1" dirty="0" smtClean="0">
                <a:solidFill>
                  <a:schemeClr val="bg2">
                    <a:lumMod val="90000"/>
                  </a:schemeClr>
                </a:solidFill>
                <a:cs typeface="+mn-ea"/>
                <a:sym typeface="+mn-lt"/>
              </a:rPr>
              <a:t>ools</a:t>
            </a:r>
            <a:endParaRPr lang="en-US" sz="1200" b="1" dirty="0" smtClean="0">
              <a:solidFill>
                <a:schemeClr val="bg2">
                  <a:lumMod val="90000"/>
                </a:schemeClr>
              </a:solidFill>
              <a:cs typeface="+mn-ea"/>
              <a:sym typeface="+mn-lt"/>
            </a:endParaRP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
        <p:nvSpPr>
          <p:cNvPr id="48" name="Freeform 195"/>
          <p:cNvSpPr>
            <a:spLocks noChangeAspect="1" noEditPoints="1"/>
          </p:cNvSpPr>
          <p:nvPr/>
        </p:nvSpPr>
        <p:spPr bwMode="auto">
          <a:xfrm>
            <a:off x="983227" y="1954366"/>
            <a:ext cx="647410" cy="540000"/>
          </a:xfrm>
          <a:custGeom>
            <a:avLst/>
            <a:gdLst>
              <a:gd name="T0" fmla="*/ 7 w 47"/>
              <a:gd name="T1" fmla="*/ 13 h 42"/>
              <a:gd name="T2" fmla="*/ 13 w 47"/>
              <a:gd name="T3" fmla="*/ 16 h 42"/>
              <a:gd name="T4" fmla="*/ 14 w 47"/>
              <a:gd name="T5" fmla="*/ 15 h 42"/>
              <a:gd name="T6" fmla="*/ 18 w 47"/>
              <a:gd name="T7" fmla="*/ 12 h 42"/>
              <a:gd name="T8" fmla="*/ 18 w 47"/>
              <a:gd name="T9" fmla="*/ 12 h 42"/>
              <a:gd name="T10" fmla="*/ 16 w 47"/>
              <a:gd name="T11" fmla="*/ 9 h 42"/>
              <a:gd name="T12" fmla="*/ 25 w 47"/>
              <a:gd name="T13" fmla="*/ 0 h 42"/>
              <a:gd name="T14" fmla="*/ 18 w 47"/>
              <a:gd name="T15" fmla="*/ 0 h 42"/>
              <a:gd name="T16" fmla="*/ 10 w 47"/>
              <a:gd name="T17" fmla="*/ 4 h 42"/>
              <a:gd name="T18" fmla="*/ 6 w 47"/>
              <a:gd name="T19" fmla="*/ 7 h 42"/>
              <a:gd name="T20" fmla="*/ 5 w 47"/>
              <a:gd name="T21" fmla="*/ 10 h 42"/>
              <a:gd name="T22" fmla="*/ 2 w 47"/>
              <a:gd name="T23" fmla="*/ 11 h 42"/>
              <a:gd name="T24" fmla="*/ 0 w 47"/>
              <a:gd name="T25" fmla="*/ 13 h 42"/>
              <a:gd name="T26" fmla="*/ 0 w 47"/>
              <a:gd name="T27" fmla="*/ 14 h 42"/>
              <a:gd name="T28" fmla="*/ 3 w 47"/>
              <a:gd name="T29" fmla="*/ 17 h 42"/>
              <a:gd name="T30" fmla="*/ 5 w 47"/>
              <a:gd name="T31" fmla="*/ 18 h 42"/>
              <a:gd name="T32" fmla="*/ 6 w 47"/>
              <a:gd name="T33" fmla="*/ 16 h 42"/>
              <a:gd name="T34" fmla="*/ 7 w 47"/>
              <a:gd name="T35" fmla="*/ 13 h 42"/>
              <a:gd name="T36" fmla="*/ 20 w 47"/>
              <a:gd name="T37" fmla="*/ 15 h 42"/>
              <a:gd name="T38" fmla="*/ 19 w 47"/>
              <a:gd name="T39" fmla="*/ 15 h 42"/>
              <a:gd name="T40" fmla="*/ 16 w 47"/>
              <a:gd name="T41" fmla="*/ 18 h 42"/>
              <a:gd name="T42" fmla="*/ 16 w 47"/>
              <a:gd name="T43" fmla="*/ 18 h 42"/>
              <a:gd name="T44" fmla="*/ 36 w 47"/>
              <a:gd name="T45" fmla="*/ 41 h 42"/>
              <a:gd name="T46" fmla="*/ 37 w 47"/>
              <a:gd name="T47" fmla="*/ 41 h 42"/>
              <a:gd name="T48" fmla="*/ 40 w 47"/>
              <a:gd name="T49" fmla="*/ 39 h 42"/>
              <a:gd name="T50" fmla="*/ 40 w 47"/>
              <a:gd name="T51" fmla="*/ 37 h 42"/>
              <a:gd name="T52" fmla="*/ 20 w 47"/>
              <a:gd name="T53" fmla="*/ 15 h 42"/>
              <a:gd name="T54" fmla="*/ 46 w 47"/>
              <a:gd name="T55" fmla="*/ 5 h 42"/>
              <a:gd name="T56" fmla="*/ 45 w 47"/>
              <a:gd name="T57" fmla="*/ 5 h 42"/>
              <a:gd name="T58" fmla="*/ 43 w 47"/>
              <a:gd name="T59" fmla="*/ 8 h 42"/>
              <a:gd name="T60" fmla="*/ 38 w 47"/>
              <a:gd name="T61" fmla="*/ 9 h 42"/>
              <a:gd name="T62" fmla="*/ 37 w 47"/>
              <a:gd name="T63" fmla="*/ 5 h 42"/>
              <a:gd name="T64" fmla="*/ 39 w 47"/>
              <a:gd name="T65" fmla="*/ 1 h 42"/>
              <a:gd name="T66" fmla="*/ 38 w 47"/>
              <a:gd name="T67" fmla="*/ 1 h 42"/>
              <a:gd name="T68" fmla="*/ 32 w 47"/>
              <a:gd name="T69" fmla="*/ 6 h 42"/>
              <a:gd name="T70" fmla="*/ 30 w 47"/>
              <a:gd name="T71" fmla="*/ 14 h 42"/>
              <a:gd name="T72" fmla="*/ 27 w 47"/>
              <a:gd name="T73" fmla="*/ 17 h 42"/>
              <a:gd name="T74" fmla="*/ 30 w 47"/>
              <a:gd name="T75" fmla="*/ 21 h 42"/>
              <a:gd name="T76" fmla="*/ 34 w 47"/>
              <a:gd name="T77" fmla="*/ 17 h 42"/>
              <a:gd name="T78" fmla="*/ 38 w 47"/>
              <a:gd name="T79" fmla="*/ 16 h 42"/>
              <a:gd name="T80" fmla="*/ 46 w 47"/>
              <a:gd name="T81" fmla="*/ 13 h 42"/>
              <a:gd name="T82" fmla="*/ 46 w 47"/>
              <a:gd name="T83" fmla="*/ 5 h 42"/>
              <a:gd name="T84" fmla="*/ 6 w 47"/>
              <a:gd name="T85" fmla="*/ 37 h 42"/>
              <a:gd name="T86" fmla="*/ 6 w 47"/>
              <a:gd name="T87" fmla="*/ 39 h 42"/>
              <a:gd name="T88" fmla="*/ 8 w 47"/>
              <a:gd name="T89" fmla="*/ 41 h 42"/>
              <a:gd name="T90" fmla="*/ 10 w 47"/>
              <a:gd name="T91" fmla="*/ 41 h 42"/>
              <a:gd name="T92" fmla="*/ 22 w 47"/>
              <a:gd name="T93" fmla="*/ 30 h 42"/>
              <a:gd name="T94" fmla="*/ 18 w 47"/>
              <a:gd name="T95" fmla="*/ 26 h 42"/>
              <a:gd name="T96" fmla="*/ 6 w 47"/>
              <a:gd name="T9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2">
                <a:moveTo>
                  <a:pt x="7" y="13"/>
                </a:moveTo>
                <a:cubicBezTo>
                  <a:pt x="9" y="12"/>
                  <a:pt x="11" y="13"/>
                  <a:pt x="13" y="16"/>
                </a:cubicBezTo>
                <a:cubicBezTo>
                  <a:pt x="14" y="16"/>
                  <a:pt x="14" y="16"/>
                  <a:pt x="14" y="15"/>
                </a:cubicBezTo>
                <a:cubicBezTo>
                  <a:pt x="14" y="15"/>
                  <a:pt x="18" y="12"/>
                  <a:pt x="18" y="12"/>
                </a:cubicBezTo>
                <a:cubicBezTo>
                  <a:pt x="18" y="12"/>
                  <a:pt x="18" y="12"/>
                  <a:pt x="18" y="12"/>
                </a:cubicBezTo>
                <a:cubicBezTo>
                  <a:pt x="18" y="11"/>
                  <a:pt x="17" y="10"/>
                  <a:pt x="16" y="9"/>
                </a:cubicBezTo>
                <a:cubicBezTo>
                  <a:pt x="12" y="4"/>
                  <a:pt x="28" y="0"/>
                  <a:pt x="25" y="0"/>
                </a:cubicBezTo>
                <a:cubicBezTo>
                  <a:pt x="24" y="0"/>
                  <a:pt x="19" y="0"/>
                  <a:pt x="18" y="0"/>
                </a:cubicBezTo>
                <a:cubicBezTo>
                  <a:pt x="15" y="0"/>
                  <a:pt x="12" y="3"/>
                  <a:pt x="10" y="4"/>
                </a:cubicBezTo>
                <a:cubicBezTo>
                  <a:pt x="7" y="6"/>
                  <a:pt x="6" y="7"/>
                  <a:pt x="6" y="7"/>
                </a:cubicBezTo>
                <a:cubicBezTo>
                  <a:pt x="5" y="8"/>
                  <a:pt x="6" y="9"/>
                  <a:pt x="5" y="10"/>
                </a:cubicBezTo>
                <a:cubicBezTo>
                  <a:pt x="3" y="12"/>
                  <a:pt x="3" y="11"/>
                  <a:pt x="2" y="11"/>
                </a:cubicBezTo>
                <a:cubicBezTo>
                  <a:pt x="1" y="12"/>
                  <a:pt x="0" y="13"/>
                  <a:pt x="0" y="13"/>
                </a:cubicBezTo>
                <a:cubicBezTo>
                  <a:pt x="0" y="13"/>
                  <a:pt x="0" y="14"/>
                  <a:pt x="0" y="14"/>
                </a:cubicBezTo>
                <a:cubicBezTo>
                  <a:pt x="0" y="14"/>
                  <a:pt x="3" y="17"/>
                  <a:pt x="3" y="17"/>
                </a:cubicBezTo>
                <a:cubicBezTo>
                  <a:pt x="3" y="18"/>
                  <a:pt x="4" y="18"/>
                  <a:pt x="5" y="18"/>
                </a:cubicBezTo>
                <a:cubicBezTo>
                  <a:pt x="5" y="17"/>
                  <a:pt x="6" y="16"/>
                  <a:pt x="6" y="16"/>
                </a:cubicBezTo>
                <a:cubicBezTo>
                  <a:pt x="6" y="16"/>
                  <a:pt x="6" y="14"/>
                  <a:pt x="7" y="13"/>
                </a:cubicBezTo>
                <a:close/>
                <a:moveTo>
                  <a:pt x="20" y="15"/>
                </a:moveTo>
                <a:cubicBezTo>
                  <a:pt x="20" y="14"/>
                  <a:pt x="20" y="14"/>
                  <a:pt x="19" y="15"/>
                </a:cubicBezTo>
                <a:cubicBezTo>
                  <a:pt x="16" y="18"/>
                  <a:pt x="16" y="18"/>
                  <a:pt x="16" y="18"/>
                </a:cubicBezTo>
                <a:cubicBezTo>
                  <a:pt x="16" y="18"/>
                  <a:pt x="16" y="18"/>
                  <a:pt x="16" y="18"/>
                </a:cubicBezTo>
                <a:cubicBezTo>
                  <a:pt x="36" y="41"/>
                  <a:pt x="36" y="41"/>
                  <a:pt x="36" y="41"/>
                </a:cubicBezTo>
                <a:cubicBezTo>
                  <a:pt x="36" y="41"/>
                  <a:pt x="37" y="41"/>
                  <a:pt x="37" y="41"/>
                </a:cubicBezTo>
                <a:cubicBezTo>
                  <a:pt x="40" y="39"/>
                  <a:pt x="40" y="39"/>
                  <a:pt x="40" y="39"/>
                </a:cubicBezTo>
                <a:cubicBezTo>
                  <a:pt x="40" y="38"/>
                  <a:pt x="40" y="38"/>
                  <a:pt x="40" y="37"/>
                </a:cubicBezTo>
                <a:lnTo>
                  <a:pt x="20" y="15"/>
                </a:lnTo>
                <a:close/>
                <a:moveTo>
                  <a:pt x="46" y="5"/>
                </a:moveTo>
                <a:cubicBezTo>
                  <a:pt x="46" y="4"/>
                  <a:pt x="46" y="4"/>
                  <a:pt x="45" y="5"/>
                </a:cubicBezTo>
                <a:cubicBezTo>
                  <a:pt x="45" y="5"/>
                  <a:pt x="44" y="7"/>
                  <a:pt x="43" y="8"/>
                </a:cubicBezTo>
                <a:cubicBezTo>
                  <a:pt x="42" y="9"/>
                  <a:pt x="41" y="11"/>
                  <a:pt x="38" y="9"/>
                </a:cubicBezTo>
                <a:cubicBezTo>
                  <a:pt x="36" y="7"/>
                  <a:pt x="37" y="6"/>
                  <a:pt x="37" y="5"/>
                </a:cubicBezTo>
                <a:cubicBezTo>
                  <a:pt x="38" y="4"/>
                  <a:pt x="39" y="2"/>
                  <a:pt x="39" y="1"/>
                </a:cubicBezTo>
                <a:cubicBezTo>
                  <a:pt x="40" y="1"/>
                  <a:pt x="39" y="0"/>
                  <a:pt x="38" y="1"/>
                </a:cubicBezTo>
                <a:cubicBezTo>
                  <a:pt x="38" y="1"/>
                  <a:pt x="33" y="3"/>
                  <a:pt x="32" y="6"/>
                </a:cubicBezTo>
                <a:cubicBezTo>
                  <a:pt x="31" y="9"/>
                  <a:pt x="32" y="11"/>
                  <a:pt x="30" y="14"/>
                </a:cubicBezTo>
                <a:cubicBezTo>
                  <a:pt x="27" y="17"/>
                  <a:pt x="27" y="17"/>
                  <a:pt x="27" y="17"/>
                </a:cubicBezTo>
                <a:cubicBezTo>
                  <a:pt x="30" y="21"/>
                  <a:pt x="30" y="21"/>
                  <a:pt x="30" y="21"/>
                </a:cubicBezTo>
                <a:cubicBezTo>
                  <a:pt x="34" y="17"/>
                  <a:pt x="34" y="17"/>
                  <a:pt x="34" y="17"/>
                </a:cubicBezTo>
                <a:cubicBezTo>
                  <a:pt x="35" y="16"/>
                  <a:pt x="37" y="16"/>
                  <a:pt x="38" y="16"/>
                </a:cubicBezTo>
                <a:cubicBezTo>
                  <a:pt x="42" y="17"/>
                  <a:pt x="44" y="15"/>
                  <a:pt x="46" y="13"/>
                </a:cubicBezTo>
                <a:cubicBezTo>
                  <a:pt x="47" y="11"/>
                  <a:pt x="47" y="6"/>
                  <a:pt x="46" y="5"/>
                </a:cubicBezTo>
                <a:close/>
                <a:moveTo>
                  <a:pt x="6" y="37"/>
                </a:moveTo>
                <a:cubicBezTo>
                  <a:pt x="6" y="38"/>
                  <a:pt x="6" y="39"/>
                  <a:pt x="6" y="39"/>
                </a:cubicBezTo>
                <a:cubicBezTo>
                  <a:pt x="8" y="41"/>
                  <a:pt x="8" y="41"/>
                  <a:pt x="8" y="41"/>
                </a:cubicBezTo>
                <a:cubicBezTo>
                  <a:pt x="9" y="42"/>
                  <a:pt x="10" y="42"/>
                  <a:pt x="10" y="41"/>
                </a:cubicBezTo>
                <a:cubicBezTo>
                  <a:pt x="22" y="30"/>
                  <a:pt x="22" y="30"/>
                  <a:pt x="22" y="30"/>
                </a:cubicBezTo>
                <a:cubicBezTo>
                  <a:pt x="18" y="26"/>
                  <a:pt x="18" y="26"/>
                  <a:pt x="18" y="26"/>
                </a:cubicBezTo>
                <a:lnTo>
                  <a:pt x="6" y="37"/>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196"/>
          <p:cNvSpPr>
            <a:spLocks noChangeAspect="1"/>
          </p:cNvSpPr>
          <p:nvPr/>
        </p:nvSpPr>
        <p:spPr bwMode="auto">
          <a:xfrm>
            <a:off x="5879509" y="1882782"/>
            <a:ext cx="618191" cy="61200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Content Placeholder 2"/>
          <p:cNvSpPr txBox="1">
            <a:spLocks/>
          </p:cNvSpPr>
          <p:nvPr/>
        </p:nvSpPr>
        <p:spPr>
          <a:xfrm>
            <a:off x="5493232" y="2884819"/>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Music</a:t>
            </a:r>
          </a:p>
          <a:p>
            <a:pPr marL="0" indent="0" algn="ctr">
              <a:buFont typeface="Arial" pitchFamily="34" charset="0"/>
              <a:buNone/>
            </a:pPr>
            <a:r>
              <a:rPr lang="en-US" sz="800" dirty="0" smtClean="0">
                <a:solidFill>
                  <a:schemeClr val="bg2">
                    <a:lumMod val="90000"/>
                  </a:schemeClr>
                </a:solidFill>
                <a:cs typeface="+mn-ea"/>
                <a:sym typeface="+mn-lt"/>
              </a:rPr>
              <a:t>Lorem ipsum dolor sit amet, consectetur adipiscing.</a:t>
            </a:r>
            <a:endParaRPr lang="en-US" sz="800" dirty="0">
              <a:solidFill>
                <a:schemeClr val="bg2">
                  <a:lumMod val="90000"/>
                </a:schemeClr>
              </a:solidFill>
              <a:cs typeface="+mn-ea"/>
              <a:sym typeface="+mn-lt"/>
            </a:endParaRPr>
          </a:p>
        </p:txBody>
      </p:sp>
    </p:spTree>
    <p:extLst>
      <p:ext uri="{BB962C8B-B14F-4D97-AF65-F5344CB8AC3E}">
        <p14:creationId xmlns:p14="http://schemas.microsoft.com/office/powerpoint/2010/main" val="294325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sp>
        <p:nvSpPr>
          <p:cNvPr id="25" name="矩形 24"/>
          <p:cNvSpPr/>
          <p:nvPr/>
        </p:nvSpPr>
        <p:spPr>
          <a:xfrm>
            <a:off x="0" y="-5944"/>
            <a:ext cx="9143980" cy="36518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75631" y="1996945"/>
            <a:ext cx="1285735" cy="699047"/>
            <a:chOff x="367756" y="1914881"/>
            <a:chExt cx="1285735" cy="699047"/>
          </a:xfrm>
        </p:grpSpPr>
        <p:sp>
          <p:nvSpPr>
            <p:cNvPr id="33" name="Freeform 460"/>
            <p:cNvSpPr>
              <a:spLocks noEditPoints="1"/>
            </p:cNvSpPr>
            <p:nvPr/>
          </p:nvSpPr>
          <p:spPr bwMode="auto">
            <a:xfrm>
              <a:off x="865140" y="1914881"/>
              <a:ext cx="300168" cy="24475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Content Placeholder 2"/>
            <p:cNvSpPr txBox="1">
              <a:spLocks/>
            </p:cNvSpPr>
            <p:nvPr/>
          </p:nvSpPr>
          <p:spPr>
            <a:xfrm>
              <a:off x="367756" y="2307744"/>
              <a:ext cx="1285735" cy="306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2">
                      <a:lumMod val="90000"/>
                    </a:schemeClr>
                  </a:solidFill>
                  <a:cs typeface="+mn-ea"/>
                  <a:sym typeface="+mn-lt"/>
                </a:rPr>
                <a:t>TEXT HERE</a:t>
              </a:r>
            </a:p>
          </p:txBody>
        </p:sp>
      </p:grpSp>
      <p:grpSp>
        <p:nvGrpSpPr>
          <p:cNvPr id="5" name="组合 4"/>
          <p:cNvGrpSpPr/>
          <p:nvPr/>
        </p:nvGrpSpPr>
        <p:grpSpPr>
          <a:xfrm>
            <a:off x="3237503" y="1976678"/>
            <a:ext cx="1285735" cy="719314"/>
            <a:chOff x="3162684" y="1890720"/>
            <a:chExt cx="1285735" cy="719314"/>
          </a:xfrm>
        </p:grpSpPr>
        <p:sp>
          <p:nvSpPr>
            <p:cNvPr id="42" name="Freeform 351"/>
            <p:cNvSpPr>
              <a:spLocks noEditPoints="1"/>
            </p:cNvSpPr>
            <p:nvPr/>
          </p:nvSpPr>
          <p:spPr bwMode="auto">
            <a:xfrm>
              <a:off x="3670131" y="1890720"/>
              <a:ext cx="277998" cy="308215"/>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Content Placeholder 2"/>
            <p:cNvSpPr txBox="1">
              <a:spLocks/>
            </p:cNvSpPr>
            <p:nvPr/>
          </p:nvSpPr>
          <p:spPr>
            <a:xfrm>
              <a:off x="3162684" y="2303849"/>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bg2">
                      <a:lumMod val="90000"/>
                    </a:schemeClr>
                  </a:solidFill>
                  <a:cs typeface="+mn-ea"/>
                  <a:sym typeface="+mn-lt"/>
                </a:rPr>
                <a:t>TEXT </a:t>
              </a:r>
              <a:r>
                <a:rPr lang="en-US" altLang="zh-CN" sz="1200" b="1" dirty="0" smtClean="0">
                  <a:solidFill>
                    <a:schemeClr val="bg2">
                      <a:lumMod val="90000"/>
                    </a:schemeClr>
                  </a:solidFill>
                  <a:cs typeface="+mn-ea"/>
                  <a:sym typeface="+mn-lt"/>
                </a:rPr>
                <a:t>HERE</a:t>
              </a:r>
              <a:endParaRPr lang="en-US" altLang="zh-CN" sz="1200" b="1" dirty="0">
                <a:solidFill>
                  <a:schemeClr val="bg2">
                    <a:lumMod val="90000"/>
                  </a:schemeClr>
                </a:solidFill>
                <a:cs typeface="+mn-ea"/>
                <a:sym typeface="+mn-lt"/>
              </a:endParaRPr>
            </a:p>
          </p:txBody>
        </p:sp>
      </p:grpSp>
      <p:grpSp>
        <p:nvGrpSpPr>
          <p:cNvPr id="6" name="组合 5"/>
          <p:cNvGrpSpPr/>
          <p:nvPr/>
        </p:nvGrpSpPr>
        <p:grpSpPr>
          <a:xfrm>
            <a:off x="4618439" y="2013629"/>
            <a:ext cx="1285735" cy="682363"/>
            <a:chOff x="4443086" y="1927671"/>
            <a:chExt cx="1285735" cy="682363"/>
          </a:xfrm>
        </p:grpSpPr>
        <p:sp>
          <p:nvSpPr>
            <p:cNvPr id="80" name="Content Placeholder 2"/>
            <p:cNvSpPr txBox="1">
              <a:spLocks/>
            </p:cNvSpPr>
            <p:nvPr/>
          </p:nvSpPr>
          <p:spPr>
            <a:xfrm>
              <a:off x="4443086" y="2339945"/>
              <a:ext cx="1285735" cy="2700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bg2">
                      <a:lumMod val="90000"/>
                    </a:schemeClr>
                  </a:solidFill>
                  <a:cs typeface="+mn-ea"/>
                  <a:sym typeface="+mn-lt"/>
                </a:rPr>
                <a:t>TEXT </a:t>
              </a:r>
              <a:r>
                <a:rPr lang="en-US" altLang="zh-CN" sz="1200" b="1" dirty="0" smtClean="0">
                  <a:solidFill>
                    <a:schemeClr val="bg2">
                      <a:lumMod val="90000"/>
                    </a:schemeClr>
                  </a:solidFill>
                  <a:cs typeface="+mn-ea"/>
                  <a:sym typeface="+mn-lt"/>
                </a:rPr>
                <a:t>HERE</a:t>
              </a:r>
              <a:endParaRPr lang="en-US" sz="1200" b="1" dirty="0" smtClean="0">
                <a:solidFill>
                  <a:schemeClr val="bg2">
                    <a:lumMod val="90000"/>
                  </a:schemeClr>
                </a:solidFill>
                <a:cs typeface="+mn-ea"/>
                <a:sym typeface="+mn-lt"/>
              </a:endParaRPr>
            </a:p>
          </p:txBody>
        </p:sp>
        <p:sp>
          <p:nvSpPr>
            <p:cNvPr id="36" name="Freeform 429"/>
            <p:cNvSpPr>
              <a:spLocks noEditPoints="1"/>
            </p:cNvSpPr>
            <p:nvPr/>
          </p:nvSpPr>
          <p:spPr bwMode="auto">
            <a:xfrm>
              <a:off x="5006695" y="1927671"/>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 name="组合 6"/>
          <p:cNvGrpSpPr/>
          <p:nvPr/>
        </p:nvGrpSpPr>
        <p:grpSpPr>
          <a:xfrm>
            <a:off x="5999375" y="1994604"/>
            <a:ext cx="1285735" cy="701388"/>
            <a:chOff x="5839668" y="1908646"/>
            <a:chExt cx="1285735" cy="701388"/>
          </a:xfrm>
        </p:grpSpPr>
        <p:sp>
          <p:nvSpPr>
            <p:cNvPr id="69" name="Content Placeholder 2"/>
            <p:cNvSpPr txBox="1">
              <a:spLocks/>
            </p:cNvSpPr>
            <p:nvPr/>
          </p:nvSpPr>
          <p:spPr>
            <a:xfrm>
              <a:off x="5839668" y="2322002"/>
              <a:ext cx="1285735" cy="2880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bg2">
                      <a:lumMod val="90000"/>
                    </a:schemeClr>
                  </a:solidFill>
                  <a:cs typeface="+mn-ea"/>
                  <a:sym typeface="+mn-lt"/>
                </a:rPr>
                <a:t>TEXT </a:t>
              </a:r>
              <a:r>
                <a:rPr lang="en-US" altLang="zh-CN" sz="1200" b="1" dirty="0" smtClean="0">
                  <a:solidFill>
                    <a:schemeClr val="bg2">
                      <a:lumMod val="90000"/>
                    </a:schemeClr>
                  </a:solidFill>
                  <a:cs typeface="+mn-ea"/>
                  <a:sym typeface="+mn-lt"/>
                </a:rPr>
                <a:t>HERE</a:t>
              </a:r>
              <a:endParaRPr lang="en-US" sz="1200" b="1" dirty="0" smtClean="0">
                <a:solidFill>
                  <a:schemeClr val="bg2">
                    <a:lumMod val="90000"/>
                  </a:schemeClr>
                </a:solidFill>
                <a:cs typeface="+mn-ea"/>
                <a:sym typeface="+mn-lt"/>
              </a:endParaRPr>
            </a:p>
          </p:txBody>
        </p:sp>
        <p:sp>
          <p:nvSpPr>
            <p:cNvPr id="38" name="Freeform 459"/>
            <p:cNvSpPr>
              <a:spLocks noEditPoints="1"/>
            </p:cNvSpPr>
            <p:nvPr/>
          </p:nvSpPr>
          <p:spPr bwMode="auto">
            <a:xfrm>
              <a:off x="6339100" y="1908646"/>
              <a:ext cx="309294" cy="254551"/>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 name="组合 1"/>
          <p:cNvGrpSpPr/>
          <p:nvPr/>
        </p:nvGrpSpPr>
        <p:grpSpPr>
          <a:xfrm>
            <a:off x="7380312" y="1995686"/>
            <a:ext cx="1285735" cy="700306"/>
            <a:chOff x="7306175" y="1909728"/>
            <a:chExt cx="1285735" cy="700306"/>
          </a:xfrm>
        </p:grpSpPr>
        <p:sp>
          <p:nvSpPr>
            <p:cNvPr id="27" name="Content Placeholder 2"/>
            <p:cNvSpPr txBox="1">
              <a:spLocks/>
            </p:cNvSpPr>
            <p:nvPr/>
          </p:nvSpPr>
          <p:spPr>
            <a:xfrm>
              <a:off x="7306175" y="2322001"/>
              <a:ext cx="1285735" cy="288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bg2">
                      <a:lumMod val="90000"/>
                    </a:schemeClr>
                  </a:solidFill>
                  <a:cs typeface="+mn-ea"/>
                  <a:sym typeface="+mn-lt"/>
                </a:rPr>
                <a:t>TEXT </a:t>
              </a:r>
              <a:r>
                <a:rPr lang="en-US" altLang="zh-CN" sz="1200" b="1" dirty="0" smtClean="0">
                  <a:solidFill>
                    <a:schemeClr val="bg2">
                      <a:lumMod val="90000"/>
                    </a:schemeClr>
                  </a:solidFill>
                  <a:cs typeface="+mn-ea"/>
                  <a:sym typeface="+mn-lt"/>
                </a:rPr>
                <a:t>HERE</a:t>
              </a:r>
              <a:endParaRPr lang="en-US" sz="1200" b="1" dirty="0" smtClean="0">
                <a:solidFill>
                  <a:schemeClr val="bg2">
                    <a:lumMod val="90000"/>
                  </a:schemeClr>
                </a:solidFill>
                <a:cs typeface="+mn-ea"/>
                <a:sym typeface="+mn-lt"/>
              </a:endParaRPr>
            </a:p>
          </p:txBody>
        </p:sp>
        <p:sp>
          <p:nvSpPr>
            <p:cNvPr id="40" name="Freeform 456"/>
            <p:cNvSpPr>
              <a:spLocks/>
            </p:cNvSpPr>
            <p:nvPr/>
          </p:nvSpPr>
          <p:spPr bwMode="auto">
            <a:xfrm>
              <a:off x="7876721" y="1909728"/>
              <a:ext cx="161490" cy="265500"/>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4" name="组合 3"/>
          <p:cNvGrpSpPr/>
          <p:nvPr/>
        </p:nvGrpSpPr>
        <p:grpSpPr>
          <a:xfrm>
            <a:off x="1856567" y="1974746"/>
            <a:ext cx="1285735" cy="721246"/>
            <a:chOff x="1758971" y="1892682"/>
            <a:chExt cx="1285735" cy="721246"/>
          </a:xfrm>
        </p:grpSpPr>
        <p:sp>
          <p:nvSpPr>
            <p:cNvPr id="81" name="Content Placeholder 2"/>
            <p:cNvSpPr txBox="1">
              <a:spLocks/>
            </p:cNvSpPr>
            <p:nvPr/>
          </p:nvSpPr>
          <p:spPr>
            <a:xfrm>
              <a:off x="1758971" y="2307743"/>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bg2">
                      <a:lumMod val="90000"/>
                    </a:schemeClr>
                  </a:solidFill>
                  <a:cs typeface="+mn-ea"/>
                  <a:sym typeface="+mn-lt"/>
                </a:rPr>
                <a:t>TEXT </a:t>
              </a:r>
              <a:r>
                <a:rPr lang="en-US" altLang="zh-CN" sz="1200" b="1" dirty="0" smtClean="0">
                  <a:solidFill>
                    <a:schemeClr val="bg2">
                      <a:lumMod val="90000"/>
                    </a:schemeClr>
                  </a:solidFill>
                  <a:cs typeface="+mn-ea"/>
                  <a:sym typeface="+mn-lt"/>
                </a:rPr>
                <a:t>HERE</a:t>
              </a:r>
            </a:p>
          </p:txBody>
        </p:sp>
        <p:sp>
          <p:nvSpPr>
            <p:cNvPr id="41" name="Freeform 356"/>
            <p:cNvSpPr>
              <a:spLocks noEditPoints="1"/>
            </p:cNvSpPr>
            <p:nvPr/>
          </p:nvSpPr>
          <p:spPr bwMode="auto">
            <a:xfrm>
              <a:off x="2249422" y="1892682"/>
              <a:ext cx="304831" cy="299339"/>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6" name="矩形 25"/>
          <p:cNvSpPr/>
          <p:nvPr/>
        </p:nvSpPr>
        <p:spPr>
          <a:xfrm>
            <a:off x="1801661" y="450864"/>
            <a:ext cx="5540678" cy="797654"/>
          </a:xfrm>
          <a:prstGeom prst="rect">
            <a:avLst/>
          </a:prstGeom>
        </p:spPr>
        <p:txBody>
          <a:bodyPr wrap="square">
            <a:spAutoFit/>
          </a:bodyPr>
          <a:lstStyle/>
          <a:p>
            <a:pPr algn="ctr">
              <a:lnSpc>
                <a:spcPts val="3280"/>
              </a:lnSpc>
            </a:pPr>
            <a:r>
              <a:rPr lang="en-US" altLang="zh-CN" sz="4000" b="1" dirty="0" smtClean="0">
                <a:solidFill>
                  <a:schemeClr val="bg2"/>
                </a:solidFill>
                <a:latin typeface="Franklin Gothic Demi" panose="020B0703020102020204" pitchFamily="34" charset="0"/>
              </a:rPr>
              <a:t>Our Client</a:t>
            </a:r>
          </a:p>
          <a:p>
            <a:pPr algn="ctr">
              <a:lnSpc>
                <a:spcPts val="2200"/>
              </a:lnSpc>
            </a:pPr>
            <a:r>
              <a:rPr lang="en-US" altLang="zh-CN" sz="1600" dirty="0" err="1" smtClean="0">
                <a:solidFill>
                  <a:schemeClr val="bg2"/>
                </a:solidFill>
                <a:latin typeface="Dotum" panose="020B0600000101010101" pitchFamily="34" charset="-127"/>
                <a:ea typeface="Dotum" panose="020B0600000101010101" pitchFamily="34" charset="-127"/>
                <a:sym typeface="+mn-lt"/>
              </a:rPr>
              <a:t>Lorem</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ipsum</a:t>
            </a:r>
            <a:r>
              <a:rPr lang="en-US" altLang="zh-CN" sz="1600" dirty="0" smtClean="0">
                <a:solidFill>
                  <a:schemeClr val="bg2"/>
                </a:solidFill>
                <a:latin typeface="Dotum" panose="020B0600000101010101" pitchFamily="34" charset="-127"/>
                <a:ea typeface="Dotum" panose="020B0600000101010101" pitchFamily="34" charset="-127"/>
                <a:sym typeface="+mn-lt"/>
              </a:rPr>
              <a:t> dolor sit </a:t>
            </a:r>
            <a:r>
              <a:rPr lang="en-US" altLang="zh-CN" sz="1600" dirty="0" err="1" smtClean="0">
                <a:solidFill>
                  <a:schemeClr val="bg2"/>
                </a:solidFill>
                <a:latin typeface="Dotum" panose="020B0600000101010101" pitchFamily="34" charset="-127"/>
                <a:ea typeface="Dotum" panose="020B0600000101010101" pitchFamily="34" charset="-127"/>
                <a:sym typeface="+mn-lt"/>
              </a:rPr>
              <a:t>amet</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consectetur</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elit</a:t>
            </a:r>
            <a:r>
              <a:rPr lang="en-US" altLang="zh-CN" sz="1600" dirty="0" smtClean="0">
                <a:solidFill>
                  <a:schemeClr val="bg2"/>
                </a:solidFill>
                <a:latin typeface="Dotum" panose="020B0600000101010101" pitchFamily="34" charset="-127"/>
                <a:ea typeface="Dotum" panose="020B0600000101010101" pitchFamily="34" charset="-127"/>
                <a:sym typeface="+mn-lt"/>
              </a:rPr>
              <a:t>. </a:t>
            </a:r>
            <a:endParaRPr lang="en-US" altLang="zh-CN" sz="1600" dirty="0">
              <a:solidFill>
                <a:schemeClr val="bg2"/>
              </a:solidFill>
              <a:latin typeface="Dotum" panose="020B0600000101010101" pitchFamily="34" charset="-127"/>
              <a:ea typeface="Dotum" panose="020B0600000101010101" pitchFamily="34" charset="-127"/>
            </a:endParaRPr>
          </a:p>
        </p:txBody>
      </p:sp>
      <p:grpSp>
        <p:nvGrpSpPr>
          <p:cNvPr id="11" name="组合 10"/>
          <p:cNvGrpSpPr/>
          <p:nvPr/>
        </p:nvGrpSpPr>
        <p:grpSpPr>
          <a:xfrm>
            <a:off x="1210700" y="4042106"/>
            <a:ext cx="1974334" cy="639229"/>
            <a:chOff x="1210700" y="4042106"/>
            <a:chExt cx="1974334" cy="639229"/>
          </a:xfrm>
        </p:grpSpPr>
        <p:sp>
          <p:nvSpPr>
            <p:cNvPr id="46" name="Freeform 384"/>
            <p:cNvSpPr>
              <a:spLocks noEditPoints="1"/>
            </p:cNvSpPr>
            <p:nvPr/>
          </p:nvSpPr>
          <p:spPr bwMode="auto">
            <a:xfrm>
              <a:off x="1210700" y="4042107"/>
              <a:ext cx="544762" cy="544762"/>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Title 13"/>
            <p:cNvSpPr txBox="1">
              <a:spLocks/>
            </p:cNvSpPr>
            <p:nvPr/>
          </p:nvSpPr>
          <p:spPr>
            <a:xfrm>
              <a:off x="1611620" y="4042106"/>
              <a:ext cx="1573414"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dirty="0" smtClean="0">
                  <a:solidFill>
                    <a:schemeClr val="bg1"/>
                  </a:solidFill>
                  <a:latin typeface="+mn-lt"/>
                  <a:ea typeface="+mn-ea"/>
                  <a:cs typeface="+mn-ea"/>
                  <a:sym typeface="+mn-lt"/>
                </a:rPr>
                <a:t>96%</a:t>
              </a:r>
              <a:endParaRPr lang="en-US" sz="4400" dirty="0">
                <a:solidFill>
                  <a:schemeClr val="bg1"/>
                </a:solidFill>
                <a:latin typeface="+mn-lt"/>
                <a:ea typeface="+mn-ea"/>
                <a:cs typeface="+mn-ea"/>
                <a:sym typeface="+mn-lt"/>
              </a:endParaRPr>
            </a:p>
          </p:txBody>
        </p:sp>
      </p:grpSp>
      <p:grpSp>
        <p:nvGrpSpPr>
          <p:cNvPr id="9" name="组合 8"/>
          <p:cNvGrpSpPr/>
          <p:nvPr/>
        </p:nvGrpSpPr>
        <p:grpSpPr>
          <a:xfrm>
            <a:off x="6498807" y="4042106"/>
            <a:ext cx="1826499" cy="639229"/>
            <a:chOff x="6278007" y="4042106"/>
            <a:chExt cx="1826499" cy="639229"/>
          </a:xfrm>
        </p:grpSpPr>
        <p:sp>
          <p:nvSpPr>
            <p:cNvPr id="29" name="Freeform 209"/>
            <p:cNvSpPr>
              <a:spLocks noEditPoints="1"/>
            </p:cNvSpPr>
            <p:nvPr/>
          </p:nvSpPr>
          <p:spPr bwMode="auto">
            <a:xfrm>
              <a:off x="6278007" y="4042107"/>
              <a:ext cx="539146" cy="544762"/>
            </a:xfrm>
            <a:custGeom>
              <a:avLst/>
              <a:gdLst>
                <a:gd name="T0" fmla="*/ 20 w 41"/>
                <a:gd name="T1" fmla="*/ 41 h 41"/>
                <a:gd name="T2" fmla="*/ 0 w 41"/>
                <a:gd name="T3" fmla="*/ 20 h 41"/>
                <a:gd name="T4" fmla="*/ 20 w 41"/>
                <a:gd name="T5" fmla="*/ 0 h 41"/>
                <a:gd name="T6" fmla="*/ 41 w 41"/>
                <a:gd name="T7" fmla="*/ 20 h 41"/>
                <a:gd name="T8" fmla="*/ 20 w 41"/>
                <a:gd name="T9" fmla="*/ 41 h 41"/>
                <a:gd name="T10" fmla="*/ 20 w 41"/>
                <a:gd name="T11" fmla="*/ 3 h 41"/>
                <a:gd name="T12" fmla="*/ 3 w 41"/>
                <a:gd name="T13" fmla="*/ 20 h 41"/>
                <a:gd name="T14" fmla="*/ 20 w 41"/>
                <a:gd name="T15" fmla="*/ 38 h 41"/>
                <a:gd name="T16" fmla="*/ 37 w 41"/>
                <a:gd name="T17" fmla="*/ 20 h 41"/>
                <a:gd name="T18" fmla="*/ 20 w 41"/>
                <a:gd name="T19" fmla="*/ 3 h 41"/>
                <a:gd name="T20" fmla="*/ 13 w 41"/>
                <a:gd name="T21" fmla="*/ 17 h 41"/>
                <a:gd name="T22" fmla="*/ 10 w 41"/>
                <a:gd name="T23" fmla="*/ 14 h 41"/>
                <a:gd name="T24" fmla="*/ 13 w 41"/>
                <a:gd name="T25" fmla="*/ 10 h 41"/>
                <a:gd name="T26" fmla="*/ 17 w 41"/>
                <a:gd name="T27" fmla="*/ 14 h 41"/>
                <a:gd name="T28" fmla="*/ 13 w 41"/>
                <a:gd name="T29" fmla="*/ 17 h 41"/>
                <a:gd name="T30" fmla="*/ 29 w 41"/>
                <a:gd name="T31" fmla="*/ 32 h 41"/>
                <a:gd name="T32" fmla="*/ 27 w 41"/>
                <a:gd name="T33" fmla="*/ 30 h 41"/>
                <a:gd name="T34" fmla="*/ 20 w 41"/>
                <a:gd name="T35" fmla="*/ 26 h 41"/>
                <a:gd name="T36" fmla="*/ 14 w 41"/>
                <a:gd name="T37" fmla="*/ 30 h 41"/>
                <a:gd name="T38" fmla="*/ 12 w 41"/>
                <a:gd name="T39" fmla="*/ 32 h 41"/>
                <a:gd name="T40" fmla="*/ 10 w 41"/>
                <a:gd name="T41" fmla="*/ 29 h 41"/>
                <a:gd name="T42" fmla="*/ 20 w 41"/>
                <a:gd name="T43" fmla="*/ 22 h 41"/>
                <a:gd name="T44" fmla="*/ 30 w 41"/>
                <a:gd name="T45" fmla="*/ 29 h 41"/>
                <a:gd name="T46" fmla="*/ 29 w 41"/>
                <a:gd name="T47" fmla="*/ 32 h 41"/>
                <a:gd name="T48" fmla="*/ 27 w 41"/>
                <a:gd name="T49" fmla="*/ 17 h 41"/>
                <a:gd name="T50" fmla="*/ 24 w 41"/>
                <a:gd name="T51" fmla="*/ 14 h 41"/>
                <a:gd name="T52" fmla="*/ 27 w 41"/>
                <a:gd name="T53" fmla="*/ 10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2" y="41"/>
                    <a:pt x="20" y="41"/>
                  </a:cubicBezTo>
                  <a:close/>
                  <a:moveTo>
                    <a:pt x="20" y="3"/>
                  </a:moveTo>
                  <a:cubicBezTo>
                    <a:pt x="11" y="3"/>
                    <a:pt x="3" y="11"/>
                    <a:pt x="3" y="20"/>
                  </a:cubicBezTo>
                  <a:cubicBezTo>
                    <a:pt x="3" y="30"/>
                    <a:pt x="11" y="38"/>
                    <a:pt x="20" y="38"/>
                  </a:cubicBezTo>
                  <a:cubicBezTo>
                    <a:pt x="30" y="38"/>
                    <a:pt x="37" y="30"/>
                    <a:pt x="37" y="20"/>
                  </a:cubicBezTo>
                  <a:cubicBezTo>
                    <a:pt x="37" y="11"/>
                    <a:pt x="30" y="3"/>
                    <a:pt x="20" y="3"/>
                  </a:cubicBezTo>
                  <a:close/>
                  <a:moveTo>
                    <a:pt x="13" y="17"/>
                  </a:moveTo>
                  <a:cubicBezTo>
                    <a:pt x="12" y="17"/>
                    <a:pt x="10" y="15"/>
                    <a:pt x="10" y="14"/>
                  </a:cubicBezTo>
                  <a:cubicBezTo>
                    <a:pt x="10" y="12"/>
                    <a:pt x="12" y="10"/>
                    <a:pt x="13" y="10"/>
                  </a:cubicBezTo>
                  <a:cubicBezTo>
                    <a:pt x="15" y="10"/>
                    <a:pt x="17" y="12"/>
                    <a:pt x="17" y="14"/>
                  </a:cubicBezTo>
                  <a:cubicBezTo>
                    <a:pt x="17" y="15"/>
                    <a:pt x="15" y="17"/>
                    <a:pt x="13" y="17"/>
                  </a:cubicBezTo>
                  <a:close/>
                  <a:moveTo>
                    <a:pt x="29" y="32"/>
                  </a:moveTo>
                  <a:cubicBezTo>
                    <a:pt x="28" y="32"/>
                    <a:pt x="27" y="31"/>
                    <a:pt x="27" y="30"/>
                  </a:cubicBezTo>
                  <a:cubicBezTo>
                    <a:pt x="26" y="28"/>
                    <a:pt x="23" y="26"/>
                    <a:pt x="20" y="26"/>
                  </a:cubicBezTo>
                  <a:cubicBezTo>
                    <a:pt x="17" y="26"/>
                    <a:pt x="15" y="28"/>
                    <a:pt x="14" y="30"/>
                  </a:cubicBezTo>
                  <a:cubicBezTo>
                    <a:pt x="13" y="31"/>
                    <a:pt x="12" y="32"/>
                    <a:pt x="12" y="32"/>
                  </a:cubicBezTo>
                  <a:cubicBezTo>
                    <a:pt x="11" y="31"/>
                    <a:pt x="10" y="30"/>
                    <a:pt x="10" y="29"/>
                  </a:cubicBezTo>
                  <a:cubicBezTo>
                    <a:pt x="12" y="25"/>
                    <a:pt x="16" y="22"/>
                    <a:pt x="20" y="22"/>
                  </a:cubicBezTo>
                  <a:cubicBezTo>
                    <a:pt x="25" y="22"/>
                    <a:pt x="29" y="25"/>
                    <a:pt x="30" y="29"/>
                  </a:cubicBezTo>
                  <a:cubicBezTo>
                    <a:pt x="30" y="30"/>
                    <a:pt x="30" y="31"/>
                    <a:pt x="29" y="32"/>
                  </a:cubicBezTo>
                  <a:close/>
                  <a:moveTo>
                    <a:pt x="27" y="17"/>
                  </a:moveTo>
                  <a:cubicBezTo>
                    <a:pt x="25" y="17"/>
                    <a:pt x="24" y="15"/>
                    <a:pt x="24" y="14"/>
                  </a:cubicBezTo>
                  <a:cubicBezTo>
                    <a:pt x="24" y="12"/>
                    <a:pt x="25" y="10"/>
                    <a:pt x="27" y="10"/>
                  </a:cubicBezTo>
                  <a:cubicBezTo>
                    <a:pt x="29" y="10"/>
                    <a:pt x="31" y="12"/>
                    <a:pt x="31" y="14"/>
                  </a:cubicBezTo>
                  <a:cubicBezTo>
                    <a:pt x="31" y="15"/>
                    <a:pt x="29" y="17"/>
                    <a:pt x="27" y="17"/>
                  </a:cubicBezTo>
                  <a:close/>
                </a:path>
              </a:pathLst>
            </a:cu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Title 13"/>
            <p:cNvSpPr txBox="1">
              <a:spLocks/>
            </p:cNvSpPr>
            <p:nvPr/>
          </p:nvSpPr>
          <p:spPr>
            <a:xfrm>
              <a:off x="6531092" y="4042106"/>
              <a:ext cx="1573414"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dirty="0" smtClean="0">
                  <a:solidFill>
                    <a:schemeClr val="bg1"/>
                  </a:solidFill>
                  <a:latin typeface="+mn-lt"/>
                  <a:ea typeface="+mn-ea"/>
                  <a:cs typeface="+mn-ea"/>
                  <a:sym typeface="+mn-lt"/>
                </a:rPr>
                <a:t>1%</a:t>
              </a:r>
              <a:endParaRPr lang="en-US" sz="4400" dirty="0">
                <a:solidFill>
                  <a:schemeClr val="bg1"/>
                </a:solidFill>
                <a:latin typeface="+mn-lt"/>
                <a:ea typeface="+mn-ea"/>
                <a:cs typeface="+mn-ea"/>
                <a:sym typeface="+mn-lt"/>
              </a:endParaRPr>
            </a:p>
          </p:txBody>
        </p:sp>
      </p:grpSp>
      <p:grpSp>
        <p:nvGrpSpPr>
          <p:cNvPr id="10" name="组合 9"/>
          <p:cNvGrpSpPr/>
          <p:nvPr/>
        </p:nvGrpSpPr>
        <p:grpSpPr>
          <a:xfrm>
            <a:off x="3927016" y="4030876"/>
            <a:ext cx="1829809" cy="650459"/>
            <a:chOff x="3947004" y="4030876"/>
            <a:chExt cx="1829809" cy="650459"/>
          </a:xfrm>
        </p:grpSpPr>
        <p:sp>
          <p:nvSpPr>
            <p:cNvPr id="28" name="Freeform 291"/>
            <p:cNvSpPr>
              <a:spLocks noEditPoints="1"/>
            </p:cNvSpPr>
            <p:nvPr/>
          </p:nvSpPr>
          <p:spPr bwMode="auto">
            <a:xfrm>
              <a:off x="3947004" y="4030876"/>
              <a:ext cx="544762" cy="555993"/>
            </a:xfrm>
            <a:custGeom>
              <a:avLst/>
              <a:gdLst>
                <a:gd name="T0" fmla="*/ 21 w 41"/>
                <a:gd name="T1" fmla="*/ 42 h 42"/>
                <a:gd name="T2" fmla="*/ 0 w 41"/>
                <a:gd name="T3" fmla="*/ 21 h 42"/>
                <a:gd name="T4" fmla="*/ 21 w 41"/>
                <a:gd name="T5" fmla="*/ 0 h 42"/>
                <a:gd name="T6" fmla="*/ 41 w 41"/>
                <a:gd name="T7" fmla="*/ 21 h 42"/>
                <a:gd name="T8" fmla="*/ 21 w 41"/>
                <a:gd name="T9" fmla="*/ 42 h 42"/>
                <a:gd name="T10" fmla="*/ 21 w 41"/>
                <a:gd name="T11" fmla="*/ 4 h 42"/>
                <a:gd name="T12" fmla="*/ 3 w 41"/>
                <a:gd name="T13" fmla="*/ 21 h 42"/>
                <a:gd name="T14" fmla="*/ 21 w 41"/>
                <a:gd name="T15" fmla="*/ 38 h 42"/>
                <a:gd name="T16" fmla="*/ 38 w 41"/>
                <a:gd name="T17" fmla="*/ 21 h 42"/>
                <a:gd name="T18" fmla="*/ 21 w 41"/>
                <a:gd name="T19" fmla="*/ 4 h 42"/>
                <a:gd name="T20" fmla="*/ 14 w 41"/>
                <a:gd name="T21" fmla="*/ 18 h 42"/>
                <a:gd name="T22" fmla="*/ 10 w 41"/>
                <a:gd name="T23" fmla="*/ 14 h 42"/>
                <a:gd name="T24" fmla="*/ 14 w 41"/>
                <a:gd name="T25" fmla="*/ 11 h 42"/>
                <a:gd name="T26" fmla="*/ 17 w 41"/>
                <a:gd name="T27" fmla="*/ 14 h 42"/>
                <a:gd name="T28" fmla="*/ 14 w 41"/>
                <a:gd name="T29" fmla="*/ 18 h 42"/>
                <a:gd name="T30" fmla="*/ 29 w 41"/>
                <a:gd name="T31" fmla="*/ 28 h 42"/>
                <a:gd name="T32" fmla="*/ 12 w 41"/>
                <a:gd name="T33" fmla="*/ 28 h 42"/>
                <a:gd name="T34" fmla="*/ 10 w 41"/>
                <a:gd name="T35" fmla="*/ 26 h 42"/>
                <a:gd name="T36" fmla="*/ 12 w 41"/>
                <a:gd name="T37" fmla="*/ 24 h 42"/>
                <a:gd name="T38" fmla="*/ 29 w 41"/>
                <a:gd name="T39" fmla="*/ 24 h 42"/>
                <a:gd name="T40" fmla="*/ 31 w 41"/>
                <a:gd name="T41" fmla="*/ 26 h 42"/>
                <a:gd name="T42" fmla="*/ 29 w 41"/>
                <a:gd name="T43" fmla="*/ 28 h 42"/>
                <a:gd name="T44" fmla="*/ 27 w 41"/>
                <a:gd name="T45" fmla="*/ 18 h 42"/>
                <a:gd name="T46" fmla="*/ 24 w 41"/>
                <a:gd name="T47" fmla="*/ 14 h 42"/>
                <a:gd name="T48" fmla="*/ 27 w 41"/>
                <a:gd name="T49" fmla="*/ 11 h 42"/>
                <a:gd name="T50" fmla="*/ 31 w 41"/>
                <a:gd name="T51" fmla="*/ 14 h 42"/>
                <a:gd name="T52" fmla="*/ 27 w 41"/>
                <a:gd name="T5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42">
                  <a:moveTo>
                    <a:pt x="21" y="42"/>
                  </a:moveTo>
                  <a:cubicBezTo>
                    <a:pt x="9" y="42"/>
                    <a:pt x="0" y="32"/>
                    <a:pt x="0" y="21"/>
                  </a:cubicBezTo>
                  <a:cubicBezTo>
                    <a:pt x="0" y="10"/>
                    <a:pt x="9" y="0"/>
                    <a:pt x="21" y="0"/>
                  </a:cubicBezTo>
                  <a:cubicBezTo>
                    <a:pt x="32" y="0"/>
                    <a:pt x="41" y="10"/>
                    <a:pt x="41" y="21"/>
                  </a:cubicBezTo>
                  <a:cubicBezTo>
                    <a:pt x="41" y="32"/>
                    <a:pt x="32" y="42"/>
                    <a:pt x="21" y="42"/>
                  </a:cubicBezTo>
                  <a:close/>
                  <a:moveTo>
                    <a:pt x="21" y="4"/>
                  </a:moveTo>
                  <a:cubicBezTo>
                    <a:pt x="11" y="4"/>
                    <a:pt x="3" y="12"/>
                    <a:pt x="3" y="21"/>
                  </a:cubicBezTo>
                  <a:cubicBezTo>
                    <a:pt x="3" y="31"/>
                    <a:pt x="11" y="38"/>
                    <a:pt x="21" y="38"/>
                  </a:cubicBezTo>
                  <a:cubicBezTo>
                    <a:pt x="30" y="38"/>
                    <a:pt x="38" y="31"/>
                    <a:pt x="38" y="21"/>
                  </a:cubicBezTo>
                  <a:cubicBezTo>
                    <a:pt x="38" y="12"/>
                    <a:pt x="30" y="4"/>
                    <a:pt x="21" y="4"/>
                  </a:cubicBezTo>
                  <a:close/>
                  <a:moveTo>
                    <a:pt x="14" y="18"/>
                  </a:moveTo>
                  <a:cubicBezTo>
                    <a:pt x="12" y="18"/>
                    <a:pt x="10" y="16"/>
                    <a:pt x="10" y="14"/>
                  </a:cubicBezTo>
                  <a:cubicBezTo>
                    <a:pt x="10" y="12"/>
                    <a:pt x="12" y="11"/>
                    <a:pt x="14" y="11"/>
                  </a:cubicBezTo>
                  <a:cubicBezTo>
                    <a:pt x="16" y="11"/>
                    <a:pt x="17" y="12"/>
                    <a:pt x="17" y="14"/>
                  </a:cubicBezTo>
                  <a:cubicBezTo>
                    <a:pt x="17" y="16"/>
                    <a:pt x="16" y="18"/>
                    <a:pt x="14" y="18"/>
                  </a:cubicBezTo>
                  <a:close/>
                  <a:moveTo>
                    <a:pt x="29" y="28"/>
                  </a:moveTo>
                  <a:cubicBezTo>
                    <a:pt x="12" y="28"/>
                    <a:pt x="12" y="28"/>
                    <a:pt x="12" y="28"/>
                  </a:cubicBezTo>
                  <a:cubicBezTo>
                    <a:pt x="11" y="28"/>
                    <a:pt x="10" y="27"/>
                    <a:pt x="10" y="26"/>
                  </a:cubicBezTo>
                  <a:cubicBezTo>
                    <a:pt x="10" y="25"/>
                    <a:pt x="11" y="24"/>
                    <a:pt x="12" y="24"/>
                  </a:cubicBezTo>
                  <a:cubicBezTo>
                    <a:pt x="29" y="24"/>
                    <a:pt x="29" y="24"/>
                    <a:pt x="29" y="24"/>
                  </a:cubicBezTo>
                  <a:cubicBezTo>
                    <a:pt x="30" y="24"/>
                    <a:pt x="31" y="25"/>
                    <a:pt x="31" y="26"/>
                  </a:cubicBezTo>
                  <a:cubicBezTo>
                    <a:pt x="31" y="27"/>
                    <a:pt x="30" y="28"/>
                    <a:pt x="29" y="28"/>
                  </a:cubicBezTo>
                  <a:close/>
                  <a:moveTo>
                    <a:pt x="27" y="18"/>
                  </a:moveTo>
                  <a:cubicBezTo>
                    <a:pt x="25" y="18"/>
                    <a:pt x="24" y="16"/>
                    <a:pt x="24" y="14"/>
                  </a:cubicBezTo>
                  <a:cubicBezTo>
                    <a:pt x="24" y="12"/>
                    <a:pt x="25" y="11"/>
                    <a:pt x="27" y="11"/>
                  </a:cubicBezTo>
                  <a:cubicBezTo>
                    <a:pt x="29" y="11"/>
                    <a:pt x="31" y="12"/>
                    <a:pt x="31" y="14"/>
                  </a:cubicBezTo>
                  <a:cubicBezTo>
                    <a:pt x="31" y="16"/>
                    <a:pt x="29" y="18"/>
                    <a:pt x="27" y="18"/>
                  </a:cubicBezTo>
                  <a:close/>
                </a:path>
              </a:pathLst>
            </a:cu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Title 13"/>
            <p:cNvSpPr txBox="1">
              <a:spLocks/>
            </p:cNvSpPr>
            <p:nvPr/>
          </p:nvSpPr>
          <p:spPr>
            <a:xfrm>
              <a:off x="4203399" y="4042106"/>
              <a:ext cx="1573414" cy="6392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dirty="0" smtClean="0">
                  <a:solidFill>
                    <a:schemeClr val="bg1"/>
                  </a:solidFill>
                  <a:latin typeface="+mn-lt"/>
                  <a:ea typeface="+mn-ea"/>
                  <a:cs typeface="+mn-ea"/>
                  <a:sym typeface="+mn-lt"/>
                </a:rPr>
                <a:t>3%</a:t>
              </a:r>
              <a:endParaRPr lang="en-US" sz="4400" dirty="0">
                <a:solidFill>
                  <a:schemeClr val="bg1"/>
                </a:solidFill>
                <a:latin typeface="+mn-lt"/>
                <a:ea typeface="+mn-ea"/>
                <a:cs typeface="+mn-ea"/>
                <a:sym typeface="+mn-lt"/>
              </a:endParaRPr>
            </a:p>
          </p:txBody>
        </p:sp>
      </p:grpSp>
    </p:spTree>
    <p:extLst>
      <p:ext uri="{BB962C8B-B14F-4D97-AF65-F5344CB8AC3E}">
        <p14:creationId xmlns:p14="http://schemas.microsoft.com/office/powerpoint/2010/main" val="2615527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lgGrid">
          <a:fgClr>
            <a:schemeClr val="bg2">
              <a:lumMod val="90000"/>
            </a:schemeClr>
          </a:fgClr>
          <a:bgClr>
            <a:schemeClr val="bg2"/>
          </a:bgClr>
        </a:pattFill>
        <a:effectLst/>
      </p:bgPr>
    </p:bg>
    <p:spTree>
      <p:nvGrpSpPr>
        <p:cNvPr id="1" name=""/>
        <p:cNvGrpSpPr/>
        <p:nvPr/>
      </p:nvGrpSpPr>
      <p:grpSpPr>
        <a:xfrm>
          <a:off x="0" y="0"/>
          <a:ext cx="0" cy="0"/>
          <a:chOff x="0" y="0"/>
          <a:chExt cx="0" cy="0"/>
        </a:xfrm>
      </p:grpSpPr>
      <p:grpSp>
        <p:nvGrpSpPr>
          <p:cNvPr id="6" name="组合 5"/>
          <p:cNvGrpSpPr/>
          <p:nvPr/>
        </p:nvGrpSpPr>
        <p:grpSpPr>
          <a:xfrm>
            <a:off x="4837600" y="1995686"/>
            <a:ext cx="1285735" cy="682363"/>
            <a:chOff x="4443086" y="1927671"/>
            <a:chExt cx="1285735" cy="682363"/>
          </a:xfrm>
        </p:grpSpPr>
        <p:sp>
          <p:nvSpPr>
            <p:cNvPr id="80" name="Content Placeholder 2"/>
            <p:cNvSpPr txBox="1">
              <a:spLocks/>
            </p:cNvSpPr>
            <p:nvPr/>
          </p:nvSpPr>
          <p:spPr>
            <a:xfrm>
              <a:off x="4443086" y="2339945"/>
              <a:ext cx="1285735" cy="2700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sz="1200" b="1" dirty="0" smtClean="0">
                <a:solidFill>
                  <a:schemeClr val="tx1"/>
                </a:solidFill>
                <a:cs typeface="+mn-ea"/>
                <a:sym typeface="+mn-lt"/>
              </a:endParaRPr>
            </a:p>
          </p:txBody>
        </p:sp>
        <p:sp>
          <p:nvSpPr>
            <p:cNvPr id="36" name="Freeform 429"/>
            <p:cNvSpPr>
              <a:spLocks noEditPoints="1"/>
            </p:cNvSpPr>
            <p:nvPr/>
          </p:nvSpPr>
          <p:spPr bwMode="auto">
            <a:xfrm>
              <a:off x="5006695" y="1927671"/>
              <a:ext cx="208019" cy="312029"/>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 name="组合 6"/>
          <p:cNvGrpSpPr/>
          <p:nvPr/>
        </p:nvGrpSpPr>
        <p:grpSpPr>
          <a:xfrm>
            <a:off x="6156176" y="2983343"/>
            <a:ext cx="1285735" cy="701388"/>
            <a:chOff x="5839668" y="1908646"/>
            <a:chExt cx="1285735" cy="701388"/>
          </a:xfrm>
        </p:grpSpPr>
        <p:sp>
          <p:nvSpPr>
            <p:cNvPr id="69" name="Content Placeholder 2"/>
            <p:cNvSpPr txBox="1">
              <a:spLocks/>
            </p:cNvSpPr>
            <p:nvPr/>
          </p:nvSpPr>
          <p:spPr>
            <a:xfrm>
              <a:off x="5839668" y="2322002"/>
              <a:ext cx="1285735" cy="2880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sz="1200" b="1" dirty="0" smtClean="0">
                <a:solidFill>
                  <a:schemeClr val="tx1"/>
                </a:solidFill>
                <a:cs typeface="+mn-ea"/>
                <a:sym typeface="+mn-lt"/>
              </a:endParaRPr>
            </a:p>
          </p:txBody>
        </p:sp>
        <p:sp>
          <p:nvSpPr>
            <p:cNvPr id="38" name="Freeform 459"/>
            <p:cNvSpPr>
              <a:spLocks noEditPoints="1"/>
            </p:cNvSpPr>
            <p:nvPr/>
          </p:nvSpPr>
          <p:spPr bwMode="auto">
            <a:xfrm>
              <a:off x="6339100" y="1908646"/>
              <a:ext cx="309294" cy="254551"/>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 name="组合 2"/>
          <p:cNvGrpSpPr/>
          <p:nvPr/>
        </p:nvGrpSpPr>
        <p:grpSpPr>
          <a:xfrm>
            <a:off x="1763688" y="2993540"/>
            <a:ext cx="1285735" cy="699047"/>
            <a:chOff x="367756" y="1914881"/>
            <a:chExt cx="1285735" cy="699047"/>
          </a:xfrm>
        </p:grpSpPr>
        <p:sp>
          <p:nvSpPr>
            <p:cNvPr id="33" name="Freeform 460"/>
            <p:cNvSpPr>
              <a:spLocks noEditPoints="1"/>
            </p:cNvSpPr>
            <p:nvPr/>
          </p:nvSpPr>
          <p:spPr bwMode="auto">
            <a:xfrm>
              <a:off x="865140" y="1914881"/>
              <a:ext cx="300168" cy="244751"/>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Content Placeholder 2"/>
            <p:cNvSpPr txBox="1">
              <a:spLocks/>
            </p:cNvSpPr>
            <p:nvPr/>
          </p:nvSpPr>
          <p:spPr>
            <a:xfrm>
              <a:off x="367756" y="2307744"/>
              <a:ext cx="1285735" cy="306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TEXT HERE</a:t>
              </a:r>
            </a:p>
          </p:txBody>
        </p:sp>
      </p:grpSp>
      <p:sp>
        <p:nvSpPr>
          <p:cNvPr id="28" name="矩形 27"/>
          <p:cNvSpPr/>
          <p:nvPr/>
        </p:nvSpPr>
        <p:spPr>
          <a:xfrm>
            <a:off x="0" y="0"/>
            <a:ext cx="9143980" cy="1536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51"/>
          <p:cNvSpPr>
            <a:spLocks noEditPoints="1"/>
          </p:cNvSpPr>
          <p:nvPr/>
        </p:nvSpPr>
        <p:spPr bwMode="auto">
          <a:xfrm>
            <a:off x="4251625" y="3029336"/>
            <a:ext cx="666105" cy="738507"/>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4" name="组合 3"/>
          <p:cNvGrpSpPr/>
          <p:nvPr/>
        </p:nvGrpSpPr>
        <p:grpSpPr>
          <a:xfrm>
            <a:off x="2919084" y="1995686"/>
            <a:ext cx="1285735" cy="721246"/>
            <a:chOff x="1758971" y="1892682"/>
            <a:chExt cx="1285735" cy="721246"/>
          </a:xfrm>
        </p:grpSpPr>
        <p:sp>
          <p:nvSpPr>
            <p:cNvPr id="81" name="Content Placeholder 2"/>
            <p:cNvSpPr txBox="1">
              <a:spLocks/>
            </p:cNvSpPr>
            <p:nvPr/>
          </p:nvSpPr>
          <p:spPr>
            <a:xfrm>
              <a:off x="1758971" y="2307743"/>
              <a:ext cx="1285735" cy="3061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p>
          </p:txBody>
        </p:sp>
        <p:sp>
          <p:nvSpPr>
            <p:cNvPr id="41" name="Freeform 356"/>
            <p:cNvSpPr>
              <a:spLocks noEditPoints="1"/>
            </p:cNvSpPr>
            <p:nvPr/>
          </p:nvSpPr>
          <p:spPr bwMode="auto">
            <a:xfrm>
              <a:off x="2249422" y="1892682"/>
              <a:ext cx="304831" cy="299339"/>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6" name="矩形 25"/>
          <p:cNvSpPr/>
          <p:nvPr/>
        </p:nvSpPr>
        <p:spPr>
          <a:xfrm>
            <a:off x="1801661" y="450864"/>
            <a:ext cx="5540678" cy="797654"/>
          </a:xfrm>
          <a:prstGeom prst="rect">
            <a:avLst/>
          </a:prstGeom>
        </p:spPr>
        <p:txBody>
          <a:bodyPr wrap="square">
            <a:spAutoFit/>
          </a:bodyPr>
          <a:lstStyle/>
          <a:p>
            <a:pPr algn="ctr">
              <a:lnSpc>
                <a:spcPts val="3280"/>
              </a:lnSpc>
            </a:pPr>
            <a:r>
              <a:rPr lang="en-US" altLang="zh-CN" sz="4000" b="1" dirty="0" smtClean="0">
                <a:solidFill>
                  <a:schemeClr val="bg2"/>
                </a:solidFill>
                <a:latin typeface="Franklin Gothic Demi" panose="020B0703020102020204" pitchFamily="34" charset="0"/>
              </a:rPr>
              <a:t>Our Client</a:t>
            </a:r>
          </a:p>
          <a:p>
            <a:pPr algn="ctr">
              <a:lnSpc>
                <a:spcPts val="2200"/>
              </a:lnSpc>
            </a:pPr>
            <a:r>
              <a:rPr lang="en-US" altLang="zh-CN" sz="1600" dirty="0" err="1" smtClean="0">
                <a:solidFill>
                  <a:schemeClr val="bg2"/>
                </a:solidFill>
                <a:latin typeface="Dotum" panose="020B0600000101010101" pitchFamily="34" charset="-127"/>
                <a:ea typeface="Dotum" panose="020B0600000101010101" pitchFamily="34" charset="-127"/>
                <a:sym typeface="+mn-lt"/>
              </a:rPr>
              <a:t>Lorem</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ipsum</a:t>
            </a:r>
            <a:r>
              <a:rPr lang="en-US" altLang="zh-CN" sz="1600" dirty="0" smtClean="0">
                <a:solidFill>
                  <a:schemeClr val="bg2"/>
                </a:solidFill>
                <a:latin typeface="Dotum" panose="020B0600000101010101" pitchFamily="34" charset="-127"/>
                <a:ea typeface="Dotum" panose="020B0600000101010101" pitchFamily="34" charset="-127"/>
                <a:sym typeface="+mn-lt"/>
              </a:rPr>
              <a:t> dolor sit </a:t>
            </a:r>
            <a:r>
              <a:rPr lang="en-US" altLang="zh-CN" sz="1600" dirty="0" err="1" smtClean="0">
                <a:solidFill>
                  <a:schemeClr val="bg2"/>
                </a:solidFill>
                <a:latin typeface="Dotum" panose="020B0600000101010101" pitchFamily="34" charset="-127"/>
                <a:ea typeface="Dotum" panose="020B0600000101010101" pitchFamily="34" charset="-127"/>
                <a:sym typeface="+mn-lt"/>
              </a:rPr>
              <a:t>amet</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consectetur</a:t>
            </a:r>
            <a:r>
              <a:rPr lang="en-US" altLang="zh-CN" sz="1600" dirty="0" smtClean="0">
                <a:solidFill>
                  <a:schemeClr val="bg2"/>
                </a:solidFill>
                <a:latin typeface="Dotum" panose="020B0600000101010101" pitchFamily="34" charset="-127"/>
                <a:ea typeface="Dotum" panose="020B0600000101010101" pitchFamily="34" charset="-127"/>
                <a:sym typeface="+mn-lt"/>
              </a:rPr>
              <a:t> </a:t>
            </a:r>
            <a:r>
              <a:rPr lang="en-US" altLang="zh-CN" sz="1600" dirty="0" err="1" smtClean="0">
                <a:solidFill>
                  <a:schemeClr val="bg2"/>
                </a:solidFill>
                <a:latin typeface="Dotum" panose="020B0600000101010101" pitchFamily="34" charset="-127"/>
                <a:ea typeface="Dotum" panose="020B0600000101010101" pitchFamily="34" charset="-127"/>
                <a:sym typeface="+mn-lt"/>
              </a:rPr>
              <a:t>elit</a:t>
            </a:r>
            <a:r>
              <a:rPr lang="en-US" altLang="zh-CN" sz="1600" dirty="0" smtClean="0">
                <a:solidFill>
                  <a:schemeClr val="bg2"/>
                </a:solidFill>
                <a:latin typeface="Dotum" panose="020B0600000101010101" pitchFamily="34" charset="-127"/>
                <a:ea typeface="Dotum" panose="020B0600000101010101" pitchFamily="34" charset="-127"/>
                <a:sym typeface="+mn-lt"/>
              </a:rPr>
              <a:t>. </a:t>
            </a:r>
            <a:endParaRPr lang="en-US" altLang="zh-CN" sz="1600" dirty="0">
              <a:solidFill>
                <a:schemeClr val="bg2"/>
              </a:solidFill>
              <a:latin typeface="Dotum" panose="020B0600000101010101" pitchFamily="34" charset="-127"/>
              <a:ea typeface="Dotum" panose="020B0600000101010101" pitchFamily="34" charset="-127"/>
            </a:endParaRPr>
          </a:p>
        </p:txBody>
      </p:sp>
      <p:grpSp>
        <p:nvGrpSpPr>
          <p:cNvPr id="29" name="组合 28"/>
          <p:cNvGrpSpPr/>
          <p:nvPr/>
        </p:nvGrpSpPr>
        <p:grpSpPr>
          <a:xfrm>
            <a:off x="4988623" y="4046678"/>
            <a:ext cx="1285735" cy="675538"/>
            <a:chOff x="4465686" y="3064815"/>
            <a:chExt cx="1285735" cy="675538"/>
          </a:xfrm>
        </p:grpSpPr>
        <p:sp>
          <p:nvSpPr>
            <p:cNvPr id="32" name="Freeform 313"/>
            <p:cNvSpPr>
              <a:spLocks noChangeAspect="1" noEditPoints="1"/>
            </p:cNvSpPr>
            <p:nvPr/>
          </p:nvSpPr>
          <p:spPr bwMode="auto">
            <a:xfrm>
              <a:off x="4957531" y="3064815"/>
              <a:ext cx="277980" cy="252000"/>
            </a:xfrm>
            <a:custGeom>
              <a:avLst/>
              <a:gdLst>
                <a:gd name="T0" fmla="*/ 8 w 45"/>
                <a:gd name="T1" fmla="*/ 27 h 41"/>
                <a:gd name="T2" fmla="*/ 0 w 45"/>
                <a:gd name="T3" fmla="*/ 18 h 41"/>
                <a:gd name="T4" fmla="*/ 5 w 45"/>
                <a:gd name="T5" fmla="*/ 13 h 41"/>
                <a:gd name="T6" fmla="*/ 12 w 45"/>
                <a:gd name="T7" fmla="*/ 22 h 41"/>
                <a:gd name="T8" fmla="*/ 8 w 45"/>
                <a:gd name="T9" fmla="*/ 27 h 41"/>
                <a:gd name="T10" fmla="*/ 38 w 45"/>
                <a:gd name="T11" fmla="*/ 37 h 41"/>
                <a:gd name="T12" fmla="*/ 33 w 45"/>
                <a:gd name="T13" fmla="*/ 41 h 41"/>
                <a:gd name="T14" fmla="*/ 23 w 45"/>
                <a:gd name="T15" fmla="*/ 39 h 41"/>
                <a:gd name="T16" fmla="*/ 12 w 45"/>
                <a:gd name="T17" fmla="*/ 41 h 41"/>
                <a:gd name="T18" fmla="*/ 7 w 45"/>
                <a:gd name="T19" fmla="*/ 37 h 41"/>
                <a:gd name="T20" fmla="*/ 23 w 45"/>
                <a:gd name="T21" fmla="*/ 21 h 41"/>
                <a:gd name="T22" fmla="*/ 38 w 45"/>
                <a:gd name="T23" fmla="*/ 37 h 41"/>
                <a:gd name="T24" fmla="*/ 16 w 45"/>
                <a:gd name="T25" fmla="*/ 16 h 41"/>
                <a:gd name="T26" fmla="*/ 9 w 45"/>
                <a:gd name="T27" fmla="*/ 6 h 41"/>
                <a:gd name="T28" fmla="*/ 14 w 45"/>
                <a:gd name="T29" fmla="*/ 0 h 41"/>
                <a:gd name="T30" fmla="*/ 21 w 45"/>
                <a:gd name="T31" fmla="*/ 9 h 41"/>
                <a:gd name="T32" fmla="*/ 16 w 45"/>
                <a:gd name="T33" fmla="*/ 16 h 41"/>
                <a:gd name="T34" fmla="*/ 24 w 45"/>
                <a:gd name="T35" fmla="*/ 9 h 41"/>
                <a:gd name="T36" fmla="*/ 31 w 45"/>
                <a:gd name="T37" fmla="*/ 0 h 41"/>
                <a:gd name="T38" fmla="*/ 36 w 45"/>
                <a:gd name="T39" fmla="*/ 6 h 41"/>
                <a:gd name="T40" fmla="*/ 29 w 45"/>
                <a:gd name="T41" fmla="*/ 16 h 41"/>
                <a:gd name="T42" fmla="*/ 24 w 45"/>
                <a:gd name="T43" fmla="*/ 9 h 41"/>
                <a:gd name="T44" fmla="*/ 45 w 45"/>
                <a:gd name="T45" fmla="*/ 18 h 41"/>
                <a:gd name="T46" fmla="*/ 37 w 45"/>
                <a:gd name="T47" fmla="*/ 27 h 41"/>
                <a:gd name="T48" fmla="*/ 33 w 45"/>
                <a:gd name="T49" fmla="*/ 22 h 41"/>
                <a:gd name="T50" fmla="*/ 41 w 45"/>
                <a:gd name="T51" fmla="*/ 13 h 41"/>
                <a:gd name="T52" fmla="*/ 45 w 45"/>
                <a:gd name="T5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1">
                  <a:moveTo>
                    <a:pt x="8" y="27"/>
                  </a:moveTo>
                  <a:cubicBezTo>
                    <a:pt x="3" y="27"/>
                    <a:pt x="0" y="22"/>
                    <a:pt x="0" y="18"/>
                  </a:cubicBezTo>
                  <a:cubicBezTo>
                    <a:pt x="0" y="16"/>
                    <a:pt x="2" y="13"/>
                    <a:pt x="5" y="13"/>
                  </a:cubicBezTo>
                  <a:cubicBezTo>
                    <a:pt x="9" y="13"/>
                    <a:pt x="12" y="18"/>
                    <a:pt x="12" y="22"/>
                  </a:cubicBezTo>
                  <a:cubicBezTo>
                    <a:pt x="12" y="25"/>
                    <a:pt x="11" y="27"/>
                    <a:pt x="8" y="27"/>
                  </a:cubicBezTo>
                  <a:close/>
                  <a:moveTo>
                    <a:pt x="38" y="37"/>
                  </a:moveTo>
                  <a:cubicBezTo>
                    <a:pt x="38" y="40"/>
                    <a:pt x="35" y="41"/>
                    <a:pt x="33" y="41"/>
                  </a:cubicBezTo>
                  <a:cubicBezTo>
                    <a:pt x="29" y="41"/>
                    <a:pt x="26" y="39"/>
                    <a:pt x="23" y="39"/>
                  </a:cubicBezTo>
                  <a:cubicBezTo>
                    <a:pt x="19" y="39"/>
                    <a:pt x="16" y="41"/>
                    <a:pt x="12" y="41"/>
                  </a:cubicBezTo>
                  <a:cubicBezTo>
                    <a:pt x="9" y="41"/>
                    <a:pt x="7" y="40"/>
                    <a:pt x="7" y="37"/>
                  </a:cubicBezTo>
                  <a:cubicBezTo>
                    <a:pt x="7" y="31"/>
                    <a:pt x="16" y="21"/>
                    <a:pt x="23" y="21"/>
                  </a:cubicBezTo>
                  <a:cubicBezTo>
                    <a:pt x="29" y="21"/>
                    <a:pt x="38" y="31"/>
                    <a:pt x="38" y="37"/>
                  </a:cubicBezTo>
                  <a:close/>
                  <a:moveTo>
                    <a:pt x="16" y="16"/>
                  </a:moveTo>
                  <a:cubicBezTo>
                    <a:pt x="12" y="16"/>
                    <a:pt x="9" y="10"/>
                    <a:pt x="9" y="6"/>
                  </a:cubicBezTo>
                  <a:cubicBezTo>
                    <a:pt x="9" y="3"/>
                    <a:pt x="11" y="0"/>
                    <a:pt x="14" y="0"/>
                  </a:cubicBezTo>
                  <a:cubicBezTo>
                    <a:pt x="19" y="0"/>
                    <a:pt x="21" y="5"/>
                    <a:pt x="21" y="9"/>
                  </a:cubicBezTo>
                  <a:cubicBezTo>
                    <a:pt x="21" y="12"/>
                    <a:pt x="20" y="16"/>
                    <a:pt x="16" y="16"/>
                  </a:cubicBezTo>
                  <a:close/>
                  <a:moveTo>
                    <a:pt x="24" y="9"/>
                  </a:moveTo>
                  <a:cubicBezTo>
                    <a:pt x="24" y="5"/>
                    <a:pt x="27" y="0"/>
                    <a:pt x="31" y="0"/>
                  </a:cubicBezTo>
                  <a:cubicBezTo>
                    <a:pt x="34" y="0"/>
                    <a:pt x="36" y="3"/>
                    <a:pt x="36" y="6"/>
                  </a:cubicBezTo>
                  <a:cubicBezTo>
                    <a:pt x="36" y="10"/>
                    <a:pt x="33" y="16"/>
                    <a:pt x="29" y="16"/>
                  </a:cubicBezTo>
                  <a:cubicBezTo>
                    <a:pt x="26" y="16"/>
                    <a:pt x="24" y="12"/>
                    <a:pt x="24" y="9"/>
                  </a:cubicBezTo>
                  <a:close/>
                  <a:moveTo>
                    <a:pt x="45" y="18"/>
                  </a:moveTo>
                  <a:cubicBezTo>
                    <a:pt x="45" y="22"/>
                    <a:pt x="42" y="27"/>
                    <a:pt x="37" y="27"/>
                  </a:cubicBezTo>
                  <a:cubicBezTo>
                    <a:pt x="35" y="27"/>
                    <a:pt x="33" y="25"/>
                    <a:pt x="33" y="22"/>
                  </a:cubicBezTo>
                  <a:cubicBezTo>
                    <a:pt x="33" y="18"/>
                    <a:pt x="36" y="13"/>
                    <a:pt x="41" y="13"/>
                  </a:cubicBezTo>
                  <a:cubicBezTo>
                    <a:pt x="44" y="13"/>
                    <a:pt x="45" y="16"/>
                    <a:pt x="45" y="18"/>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Content Placeholder 2"/>
            <p:cNvSpPr txBox="1">
              <a:spLocks/>
            </p:cNvSpPr>
            <p:nvPr/>
          </p:nvSpPr>
          <p:spPr>
            <a:xfrm>
              <a:off x="4465686" y="3470264"/>
              <a:ext cx="1285735" cy="2700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sz="1200" b="1" dirty="0" smtClean="0">
                <a:solidFill>
                  <a:schemeClr val="tx1"/>
                </a:solidFill>
                <a:cs typeface="+mn-ea"/>
                <a:sym typeface="+mn-lt"/>
              </a:endParaRPr>
            </a:p>
          </p:txBody>
        </p:sp>
      </p:grpSp>
      <p:grpSp>
        <p:nvGrpSpPr>
          <p:cNvPr id="35" name="组合 34"/>
          <p:cNvGrpSpPr/>
          <p:nvPr/>
        </p:nvGrpSpPr>
        <p:grpSpPr>
          <a:xfrm>
            <a:off x="3028656" y="4046678"/>
            <a:ext cx="1285735" cy="718240"/>
            <a:chOff x="3083759" y="3127912"/>
            <a:chExt cx="1285735" cy="718240"/>
          </a:xfrm>
        </p:grpSpPr>
        <p:sp>
          <p:nvSpPr>
            <p:cNvPr id="37" name="Freeform 145"/>
            <p:cNvSpPr>
              <a:spLocks noChangeAspect="1"/>
            </p:cNvSpPr>
            <p:nvPr/>
          </p:nvSpPr>
          <p:spPr bwMode="auto">
            <a:xfrm>
              <a:off x="3647703" y="3127912"/>
              <a:ext cx="157848" cy="288000"/>
            </a:xfrm>
            <a:custGeom>
              <a:avLst/>
              <a:gdLst>
                <a:gd name="T0" fmla="*/ 24 w 24"/>
                <a:gd name="T1" fmla="*/ 7 h 44"/>
                <a:gd name="T2" fmla="*/ 19 w 24"/>
                <a:gd name="T3" fmla="*/ 7 h 44"/>
                <a:gd name="T4" fmla="*/ 15 w 24"/>
                <a:gd name="T5" fmla="*/ 11 h 44"/>
                <a:gd name="T6" fmla="*/ 15 w 24"/>
                <a:gd name="T7" fmla="*/ 16 h 44"/>
                <a:gd name="T8" fmla="*/ 23 w 24"/>
                <a:gd name="T9" fmla="*/ 16 h 44"/>
                <a:gd name="T10" fmla="*/ 22 w 24"/>
                <a:gd name="T11" fmla="*/ 24 h 44"/>
                <a:gd name="T12" fmla="*/ 15 w 24"/>
                <a:gd name="T13" fmla="*/ 24 h 44"/>
                <a:gd name="T14" fmla="*/ 15 w 24"/>
                <a:gd name="T15" fmla="*/ 44 h 44"/>
                <a:gd name="T16" fmla="*/ 7 w 24"/>
                <a:gd name="T17" fmla="*/ 44 h 44"/>
                <a:gd name="T18" fmla="*/ 7 w 24"/>
                <a:gd name="T19" fmla="*/ 24 h 44"/>
                <a:gd name="T20" fmla="*/ 0 w 24"/>
                <a:gd name="T21" fmla="*/ 24 h 44"/>
                <a:gd name="T22" fmla="*/ 0 w 24"/>
                <a:gd name="T23" fmla="*/ 16 h 44"/>
                <a:gd name="T24" fmla="*/ 7 w 24"/>
                <a:gd name="T25" fmla="*/ 16 h 44"/>
                <a:gd name="T26" fmla="*/ 7 w 24"/>
                <a:gd name="T27" fmla="*/ 10 h 44"/>
                <a:gd name="T28" fmla="*/ 17 w 24"/>
                <a:gd name="T29" fmla="*/ 0 h 44"/>
                <a:gd name="T30" fmla="*/ 24 w 24"/>
                <a:gd name="T31" fmla="*/ 0 h 44"/>
                <a:gd name="T32" fmla="*/ 24 w 24"/>
                <a:gd name="T33"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4">
                  <a:moveTo>
                    <a:pt x="24" y="7"/>
                  </a:moveTo>
                  <a:cubicBezTo>
                    <a:pt x="19" y="7"/>
                    <a:pt x="19" y="7"/>
                    <a:pt x="19" y="7"/>
                  </a:cubicBezTo>
                  <a:cubicBezTo>
                    <a:pt x="16" y="7"/>
                    <a:pt x="15" y="9"/>
                    <a:pt x="15" y="11"/>
                  </a:cubicBezTo>
                  <a:cubicBezTo>
                    <a:pt x="15" y="16"/>
                    <a:pt x="15" y="16"/>
                    <a:pt x="15" y="16"/>
                  </a:cubicBezTo>
                  <a:cubicBezTo>
                    <a:pt x="23" y="16"/>
                    <a:pt x="23" y="16"/>
                    <a:pt x="23" y="16"/>
                  </a:cubicBezTo>
                  <a:cubicBezTo>
                    <a:pt x="22" y="24"/>
                    <a:pt x="22" y="24"/>
                    <a:pt x="22" y="24"/>
                  </a:cubicBezTo>
                  <a:cubicBezTo>
                    <a:pt x="15" y="24"/>
                    <a:pt x="15" y="24"/>
                    <a:pt x="15" y="24"/>
                  </a:cubicBezTo>
                  <a:cubicBezTo>
                    <a:pt x="15" y="44"/>
                    <a:pt x="15" y="44"/>
                    <a:pt x="15" y="44"/>
                  </a:cubicBezTo>
                  <a:cubicBezTo>
                    <a:pt x="7" y="44"/>
                    <a:pt x="7" y="44"/>
                    <a:pt x="7" y="44"/>
                  </a:cubicBezTo>
                  <a:cubicBezTo>
                    <a:pt x="7" y="24"/>
                    <a:pt x="7" y="24"/>
                    <a:pt x="7" y="24"/>
                  </a:cubicBezTo>
                  <a:cubicBezTo>
                    <a:pt x="0" y="24"/>
                    <a:pt x="0" y="24"/>
                    <a:pt x="0" y="24"/>
                  </a:cubicBezTo>
                  <a:cubicBezTo>
                    <a:pt x="0" y="16"/>
                    <a:pt x="0" y="16"/>
                    <a:pt x="0" y="16"/>
                  </a:cubicBezTo>
                  <a:cubicBezTo>
                    <a:pt x="7" y="16"/>
                    <a:pt x="7" y="16"/>
                    <a:pt x="7" y="16"/>
                  </a:cubicBezTo>
                  <a:cubicBezTo>
                    <a:pt x="7" y="10"/>
                    <a:pt x="7" y="10"/>
                    <a:pt x="7" y="10"/>
                  </a:cubicBezTo>
                  <a:cubicBezTo>
                    <a:pt x="7" y="4"/>
                    <a:pt x="11" y="0"/>
                    <a:pt x="17" y="0"/>
                  </a:cubicBezTo>
                  <a:cubicBezTo>
                    <a:pt x="20" y="0"/>
                    <a:pt x="23" y="0"/>
                    <a:pt x="24" y="0"/>
                  </a:cubicBezTo>
                  <a:lnTo>
                    <a:pt x="24" y="7"/>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Content Placeholder 2"/>
            <p:cNvSpPr txBox="1">
              <a:spLocks/>
            </p:cNvSpPr>
            <p:nvPr/>
          </p:nvSpPr>
          <p:spPr>
            <a:xfrm>
              <a:off x="3083759" y="3576063"/>
              <a:ext cx="1285735" cy="2700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200" b="1" dirty="0">
                  <a:solidFill>
                    <a:schemeClr val="tx1"/>
                  </a:solidFill>
                  <a:cs typeface="+mn-ea"/>
                  <a:sym typeface="+mn-lt"/>
                </a:rPr>
                <a:t>TEXT </a:t>
              </a:r>
              <a:r>
                <a:rPr lang="en-US" altLang="zh-CN" sz="1200" b="1" dirty="0" smtClean="0">
                  <a:solidFill>
                    <a:schemeClr val="tx1"/>
                  </a:solidFill>
                  <a:cs typeface="+mn-ea"/>
                  <a:sym typeface="+mn-lt"/>
                </a:rPr>
                <a:t>HERE</a:t>
              </a:r>
              <a:endParaRPr lang="en-US" sz="1200" b="1" dirty="0" smtClean="0">
                <a:solidFill>
                  <a:schemeClr val="tx1"/>
                </a:solidFill>
                <a:cs typeface="+mn-ea"/>
                <a:sym typeface="+mn-lt"/>
              </a:endParaRPr>
            </a:p>
          </p:txBody>
        </p:sp>
      </p:grpSp>
      <p:sp>
        <p:nvSpPr>
          <p:cNvPr id="67" name="Freeform 105"/>
          <p:cNvSpPr>
            <a:spLocks noEditPoints="1"/>
          </p:cNvSpPr>
          <p:nvPr/>
        </p:nvSpPr>
        <p:spPr bwMode="auto">
          <a:xfrm>
            <a:off x="3890653" y="2687723"/>
            <a:ext cx="1374051" cy="1374051"/>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3 w 41"/>
              <a:gd name="T11" fmla="*/ 21 h 41"/>
              <a:gd name="T12" fmla="*/ 20 w 41"/>
              <a:gd name="T13" fmla="*/ 38 h 41"/>
              <a:gd name="T14" fmla="*/ 38 w 41"/>
              <a:gd name="T15" fmla="*/ 21 h 41"/>
              <a:gd name="T16" fmla="*/ 20 w 41"/>
              <a:gd name="T17" fmla="*/ 4 h 41"/>
              <a:gd name="T18" fmla="*/ 3 w 41"/>
              <a:gd name="T1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3" y="21"/>
                </a:moveTo>
                <a:cubicBezTo>
                  <a:pt x="3" y="30"/>
                  <a:pt x="11" y="38"/>
                  <a:pt x="20" y="38"/>
                </a:cubicBezTo>
                <a:cubicBezTo>
                  <a:pt x="30" y="38"/>
                  <a:pt x="38" y="30"/>
                  <a:pt x="38" y="21"/>
                </a:cubicBezTo>
                <a:cubicBezTo>
                  <a:pt x="38" y="11"/>
                  <a:pt x="30" y="4"/>
                  <a:pt x="20" y="4"/>
                </a:cubicBezTo>
                <a:cubicBezTo>
                  <a:pt x="11" y="4"/>
                  <a:pt x="3" y="11"/>
                  <a:pt x="3" y="21"/>
                </a:cubicBezTo>
                <a:close/>
              </a:path>
            </a:pathLst>
          </a:custGeom>
          <a:blipFill>
            <a:blip r:embed="rId3"/>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2905179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通用04_c5">
      <a:dk1>
        <a:srgbClr val="636B66"/>
      </a:dk1>
      <a:lt1>
        <a:srgbClr val="636B66"/>
      </a:lt1>
      <a:dk2>
        <a:srgbClr val="919693"/>
      </a:dk2>
      <a:lt2>
        <a:srgbClr val="F9F9F9"/>
      </a:lt2>
      <a:accent1>
        <a:srgbClr val="565C52"/>
      </a:accent1>
      <a:accent2>
        <a:srgbClr val="404F59"/>
      </a:accent2>
      <a:accent3>
        <a:srgbClr val="636B66"/>
      </a:accent3>
      <a:accent4>
        <a:srgbClr val="919693"/>
      </a:accent4>
      <a:accent5>
        <a:srgbClr val="B2B5B3"/>
      </a:accent5>
      <a:accent6>
        <a:srgbClr val="DEE0DF"/>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1359</Words>
  <Application>Microsoft Office PowerPoint</Application>
  <PresentationFormat>全屏显示(16:9)</PresentationFormat>
  <Paragraphs>223</Paragraphs>
  <Slides>28</Slides>
  <Notes>9</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28</vt:i4>
      </vt:variant>
    </vt:vector>
  </HeadingPairs>
  <TitlesOfParts>
    <vt:vector size="36" baseType="lpstr">
      <vt:lpstr>Dotum</vt:lpstr>
      <vt:lpstr>Franklin Gothic Demi</vt:lpstr>
      <vt:lpstr>Source Sans Pro Light</vt:lpstr>
      <vt:lpstr>宋体</vt: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www.51pptmoban.com</cp:keywords>
  <dc:description/>
  <cp:lastModifiedBy/>
  <cp:revision>1</cp:revision>
  <dcterms:created xsi:type="dcterms:W3CDTF">2015-10-08T06:58:35Z</dcterms:created>
  <dcterms:modified xsi:type="dcterms:W3CDTF">2018-09-27T13:08:45Z</dcterms:modified>
  <cp:category/>
</cp:coreProperties>
</file>