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2"/>
  </p:sldMasterIdLst>
  <p:notesMasterIdLst>
    <p:notesMasterId r:id="rId17"/>
  </p:notesMasterIdLst>
  <p:sldIdLst>
    <p:sldId id="256" r:id="rId3"/>
    <p:sldId id="259" r:id="rId4"/>
    <p:sldId id="260" r:id="rId5"/>
    <p:sldId id="266" r:id="rId6"/>
    <p:sldId id="269" r:id="rId7"/>
    <p:sldId id="278" r:id="rId8"/>
    <p:sldId id="279" r:id="rId9"/>
    <p:sldId id="280" r:id="rId10"/>
    <p:sldId id="281" r:id="rId11"/>
    <p:sldId id="283" r:id="rId12"/>
    <p:sldId id="284" r:id="rId13"/>
    <p:sldId id="288" r:id="rId14"/>
    <p:sldId id="289" r:id="rId15"/>
    <p:sldId id="290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517E"/>
    <a:srgbClr val="DA888A"/>
    <a:srgbClr val="FE83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063" autoAdjust="0"/>
    <p:restoredTop sz="94660"/>
  </p:normalViewPr>
  <p:slideViewPr>
    <p:cSldViewPr snapToGrid="0">
      <p:cViewPr varScale="1">
        <p:scale>
          <a:sx n="89" d="100"/>
          <a:sy n="89" d="100"/>
        </p:scale>
        <p:origin x="706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2" d="100"/>
        <a:sy n="6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609A94-CB93-45AA-B113-D66CF30C9288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0E7FF5-E3AD-4E27-9E74-3D0B2CB28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3797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</p:spTree>
    <p:extLst>
      <p:ext uri="{BB962C8B-B14F-4D97-AF65-F5344CB8AC3E}">
        <p14:creationId xmlns:p14="http://schemas.microsoft.com/office/powerpoint/2010/main" val="20095704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</p:spTree>
    <p:extLst>
      <p:ext uri="{BB962C8B-B14F-4D97-AF65-F5344CB8AC3E}">
        <p14:creationId xmlns:p14="http://schemas.microsoft.com/office/powerpoint/2010/main" val="19769979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EB20A-403F-44E9-9F40-29DD8395CE0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82017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EB20A-403F-44E9-9F40-29DD8395CE0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3860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7CBE41-6C63-4A16-873F-5A51AEDA08C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0241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7CBE41-6C63-4A16-873F-5A51AEDA08C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8687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7CBE41-6C63-4A16-873F-5A51AEDA08C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7088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7CBE41-6C63-4A16-873F-5A51AEDA08C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5437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7CBE41-6C63-4A16-873F-5A51AEDA08C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296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7CBE41-6C63-4A16-873F-5A51AEDA08C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8286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rgbClr val="002A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-1" y="247362"/>
            <a:ext cx="3352801" cy="83098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lvl="0"/>
            <a:endParaRPr lang="en-US" altLang="zh-CN" noProof="0" dirty="0"/>
          </a:p>
          <a:p>
            <a:pPr lvl="0"/>
            <a:endParaRPr lang="en-US" altLang="zh-CN" noProof="0" dirty="0"/>
          </a:p>
        </p:txBody>
      </p:sp>
      <p:sp>
        <p:nvSpPr>
          <p:cNvPr id="3" name="矩形 2"/>
          <p:cNvSpPr/>
          <p:nvPr userDrawn="1"/>
        </p:nvSpPr>
        <p:spPr>
          <a:xfrm>
            <a:off x="3528921" y="247362"/>
            <a:ext cx="331184" cy="83098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4036226" y="247362"/>
            <a:ext cx="195172" cy="83098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-12274" y="258199"/>
            <a:ext cx="3365074" cy="40313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2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ADD YOUR TLTLE HERE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72167"/>
            <a:ext cx="2972692" cy="406176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</a:p>
        </p:txBody>
      </p:sp>
      <p:grpSp>
        <p:nvGrpSpPr>
          <p:cNvPr id="7" name="组合 9"/>
          <p:cNvGrpSpPr/>
          <p:nvPr userDrawn="1"/>
        </p:nvGrpSpPr>
        <p:grpSpPr>
          <a:xfrm flipH="1" flipV="1">
            <a:off x="7718344" y="-4526"/>
            <a:ext cx="4473655" cy="1082869"/>
            <a:chOff x="2" y="4661198"/>
            <a:chExt cx="9075645" cy="2196802"/>
          </a:xfrm>
        </p:grpSpPr>
        <p:sp>
          <p:nvSpPr>
            <p:cNvPr id="9" name="矩形 8"/>
            <p:cNvSpPr/>
            <p:nvPr/>
          </p:nvSpPr>
          <p:spPr>
            <a:xfrm>
              <a:off x="5729" y="4661198"/>
              <a:ext cx="9069918" cy="2191862"/>
            </a:xfrm>
            <a:custGeom>
              <a:avLst/>
              <a:gdLst/>
              <a:ahLst/>
              <a:cxnLst/>
              <a:rect l="l" t="t" r="r" b="b"/>
              <a:pathLst>
                <a:path w="3758087" h="896558">
                  <a:moveTo>
                    <a:pt x="680678" y="472"/>
                  </a:moveTo>
                  <a:cubicBezTo>
                    <a:pt x="785010" y="4055"/>
                    <a:pt x="890363" y="28152"/>
                    <a:pt x="991013" y="74859"/>
                  </a:cubicBezTo>
                  <a:cubicBezTo>
                    <a:pt x="1141990" y="144920"/>
                    <a:pt x="1260948" y="255903"/>
                    <a:pt x="1340819" y="388495"/>
                  </a:cubicBezTo>
                  <a:lnTo>
                    <a:pt x="1340897" y="388658"/>
                  </a:lnTo>
                  <a:lnTo>
                    <a:pt x="1361522" y="373333"/>
                  </a:lnTo>
                  <a:cubicBezTo>
                    <a:pt x="1497483" y="291433"/>
                    <a:pt x="1670374" y="276335"/>
                    <a:pt x="1825187" y="348176"/>
                  </a:cubicBezTo>
                  <a:lnTo>
                    <a:pt x="1884436" y="383286"/>
                  </a:lnTo>
                  <a:lnTo>
                    <a:pt x="1941443" y="320279"/>
                  </a:lnTo>
                  <a:cubicBezTo>
                    <a:pt x="2084229" y="190902"/>
                    <a:pt x="2296038" y="151918"/>
                    <a:pt x="2481813" y="238128"/>
                  </a:cubicBezTo>
                  <a:cubicBezTo>
                    <a:pt x="2667588" y="324337"/>
                    <a:pt x="2774567" y="511253"/>
                    <a:pt x="2767953" y="703823"/>
                  </a:cubicBezTo>
                  <a:lnTo>
                    <a:pt x="2764077" y="732687"/>
                  </a:lnTo>
                  <a:lnTo>
                    <a:pt x="2788901" y="726206"/>
                  </a:lnTo>
                  <a:cubicBezTo>
                    <a:pt x="2882924" y="711064"/>
                    <a:pt x="2982319" y="722871"/>
                    <a:pt x="3075207" y="765975"/>
                  </a:cubicBezTo>
                  <a:lnTo>
                    <a:pt x="3122055" y="793736"/>
                  </a:lnTo>
                  <a:lnTo>
                    <a:pt x="3125558" y="791133"/>
                  </a:lnTo>
                  <a:cubicBezTo>
                    <a:pt x="3261518" y="709234"/>
                    <a:pt x="3434409" y="694136"/>
                    <a:pt x="3589222" y="765976"/>
                  </a:cubicBezTo>
                  <a:cubicBezTo>
                    <a:pt x="3651147" y="794712"/>
                    <a:pt x="3704317" y="834639"/>
                    <a:pt x="3747443" y="882234"/>
                  </a:cubicBezTo>
                  <a:lnTo>
                    <a:pt x="3758087" y="896558"/>
                  </a:lnTo>
                  <a:lnTo>
                    <a:pt x="0" y="896558"/>
                  </a:lnTo>
                  <a:lnTo>
                    <a:pt x="0" y="107791"/>
                  </a:lnTo>
                  <a:lnTo>
                    <a:pt x="11496" y="109335"/>
                  </a:lnTo>
                  <a:cubicBezTo>
                    <a:pt x="25965" y="112763"/>
                    <a:pt x="40305" y="117692"/>
                    <a:pt x="54318" y="124194"/>
                  </a:cubicBezTo>
                  <a:cubicBezTo>
                    <a:pt x="82343" y="137200"/>
                    <a:pt x="106407" y="155269"/>
                    <a:pt x="125925" y="176810"/>
                  </a:cubicBezTo>
                  <a:lnTo>
                    <a:pt x="136342" y="190830"/>
                  </a:lnTo>
                  <a:lnTo>
                    <a:pt x="237386" y="115750"/>
                  </a:lnTo>
                  <a:cubicBezTo>
                    <a:pt x="369979" y="35879"/>
                    <a:pt x="524179" y="-4904"/>
                    <a:pt x="680678" y="472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" name="矩形 8"/>
            <p:cNvSpPr/>
            <p:nvPr/>
          </p:nvSpPr>
          <p:spPr>
            <a:xfrm>
              <a:off x="2" y="5436894"/>
              <a:ext cx="5880530" cy="1421106"/>
            </a:xfrm>
            <a:custGeom>
              <a:avLst/>
              <a:gdLst/>
              <a:ahLst/>
              <a:cxnLst/>
              <a:rect l="l" t="t" r="r" b="b"/>
              <a:pathLst>
                <a:path w="3758087" h="896558">
                  <a:moveTo>
                    <a:pt x="680678" y="472"/>
                  </a:moveTo>
                  <a:cubicBezTo>
                    <a:pt x="785010" y="4055"/>
                    <a:pt x="890363" y="28152"/>
                    <a:pt x="991013" y="74859"/>
                  </a:cubicBezTo>
                  <a:cubicBezTo>
                    <a:pt x="1141990" y="144920"/>
                    <a:pt x="1260948" y="255903"/>
                    <a:pt x="1340819" y="388495"/>
                  </a:cubicBezTo>
                  <a:lnTo>
                    <a:pt x="1340897" y="388658"/>
                  </a:lnTo>
                  <a:lnTo>
                    <a:pt x="1361522" y="373333"/>
                  </a:lnTo>
                  <a:cubicBezTo>
                    <a:pt x="1497483" y="291433"/>
                    <a:pt x="1670374" y="276335"/>
                    <a:pt x="1825187" y="348176"/>
                  </a:cubicBezTo>
                  <a:lnTo>
                    <a:pt x="1884436" y="383286"/>
                  </a:lnTo>
                  <a:lnTo>
                    <a:pt x="1941443" y="320279"/>
                  </a:lnTo>
                  <a:cubicBezTo>
                    <a:pt x="2084229" y="190902"/>
                    <a:pt x="2296038" y="151918"/>
                    <a:pt x="2481813" y="238128"/>
                  </a:cubicBezTo>
                  <a:cubicBezTo>
                    <a:pt x="2667588" y="324337"/>
                    <a:pt x="2774567" y="511253"/>
                    <a:pt x="2767953" y="703823"/>
                  </a:cubicBezTo>
                  <a:lnTo>
                    <a:pt x="2764077" y="732687"/>
                  </a:lnTo>
                  <a:lnTo>
                    <a:pt x="2788901" y="726206"/>
                  </a:lnTo>
                  <a:cubicBezTo>
                    <a:pt x="2882924" y="711064"/>
                    <a:pt x="2982319" y="722871"/>
                    <a:pt x="3075207" y="765975"/>
                  </a:cubicBezTo>
                  <a:lnTo>
                    <a:pt x="3122055" y="793736"/>
                  </a:lnTo>
                  <a:lnTo>
                    <a:pt x="3125558" y="791133"/>
                  </a:lnTo>
                  <a:cubicBezTo>
                    <a:pt x="3261518" y="709234"/>
                    <a:pt x="3434409" y="694136"/>
                    <a:pt x="3589222" y="765976"/>
                  </a:cubicBezTo>
                  <a:cubicBezTo>
                    <a:pt x="3651147" y="794712"/>
                    <a:pt x="3704317" y="834639"/>
                    <a:pt x="3747443" y="882234"/>
                  </a:cubicBezTo>
                  <a:lnTo>
                    <a:pt x="3758087" y="896558"/>
                  </a:lnTo>
                  <a:lnTo>
                    <a:pt x="0" y="896558"/>
                  </a:lnTo>
                  <a:lnTo>
                    <a:pt x="0" y="107791"/>
                  </a:lnTo>
                  <a:lnTo>
                    <a:pt x="11496" y="109335"/>
                  </a:lnTo>
                  <a:cubicBezTo>
                    <a:pt x="25965" y="112763"/>
                    <a:pt x="40305" y="117692"/>
                    <a:pt x="54318" y="124194"/>
                  </a:cubicBezTo>
                  <a:cubicBezTo>
                    <a:pt x="82343" y="137200"/>
                    <a:pt x="106407" y="155269"/>
                    <a:pt x="125925" y="176810"/>
                  </a:cubicBezTo>
                  <a:lnTo>
                    <a:pt x="136342" y="190830"/>
                  </a:lnTo>
                  <a:lnTo>
                    <a:pt x="237386" y="115750"/>
                  </a:lnTo>
                  <a:cubicBezTo>
                    <a:pt x="369979" y="35879"/>
                    <a:pt x="524179" y="-4904"/>
                    <a:pt x="680678" y="472"/>
                  </a:cubicBezTo>
                  <a:close/>
                </a:path>
              </a:pathLst>
            </a:custGeom>
            <a:solidFill>
              <a:schemeClr val="bg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>
          <a:xfrm>
            <a:off x="4022725" y="5272088"/>
            <a:ext cx="41148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8153400" y="51752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18AE19DD-7B5E-4167-B388-F6C20B657B53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5748338" y="6461125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3E868A17-A989-4012-A0F6-3BBF9D1393F1}" type="datetime1">
              <a:rPr lang="zh-CN" altLang="en-US"/>
              <a:t>2018/9/28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内容">
    <p:bg>
      <p:bgPr>
        <a:solidFill>
          <a:srgbClr val="002A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1" y="247362"/>
            <a:ext cx="3352801" cy="83098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lvl="0"/>
            <a:endParaRPr lang="en-US" altLang="zh-CN" noProof="0" dirty="0"/>
          </a:p>
          <a:p>
            <a:pPr lvl="0"/>
            <a:endParaRPr lang="en-US" altLang="zh-CN" noProof="0" dirty="0"/>
          </a:p>
        </p:txBody>
      </p:sp>
      <p:sp>
        <p:nvSpPr>
          <p:cNvPr id="3" name="矩形 2"/>
          <p:cNvSpPr/>
          <p:nvPr/>
        </p:nvSpPr>
        <p:spPr>
          <a:xfrm>
            <a:off x="3528921" y="247362"/>
            <a:ext cx="331184" cy="83098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36226" y="247362"/>
            <a:ext cx="195172" cy="83098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-12274" y="258199"/>
            <a:ext cx="3365074" cy="40313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2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ADD YOUR TLTLE HERE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72167"/>
            <a:ext cx="2972692" cy="406176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</a:p>
        </p:txBody>
      </p:sp>
      <p:grpSp>
        <p:nvGrpSpPr>
          <p:cNvPr id="7" name="组合 9"/>
          <p:cNvGrpSpPr/>
          <p:nvPr/>
        </p:nvGrpSpPr>
        <p:grpSpPr>
          <a:xfrm flipH="1" flipV="1">
            <a:off x="7718344" y="-4526"/>
            <a:ext cx="4473655" cy="1082869"/>
            <a:chOff x="2" y="4661198"/>
            <a:chExt cx="9075645" cy="2196802"/>
          </a:xfrm>
        </p:grpSpPr>
        <p:sp>
          <p:nvSpPr>
            <p:cNvPr id="9" name="矩形 8"/>
            <p:cNvSpPr/>
            <p:nvPr/>
          </p:nvSpPr>
          <p:spPr>
            <a:xfrm>
              <a:off x="5729" y="4661198"/>
              <a:ext cx="9069918" cy="2191862"/>
            </a:xfrm>
            <a:custGeom>
              <a:avLst/>
              <a:gdLst/>
              <a:ahLst/>
              <a:cxnLst/>
              <a:rect l="l" t="t" r="r" b="b"/>
              <a:pathLst>
                <a:path w="3758087" h="896558">
                  <a:moveTo>
                    <a:pt x="680678" y="472"/>
                  </a:moveTo>
                  <a:cubicBezTo>
                    <a:pt x="785010" y="4055"/>
                    <a:pt x="890363" y="28152"/>
                    <a:pt x="991013" y="74859"/>
                  </a:cubicBezTo>
                  <a:cubicBezTo>
                    <a:pt x="1141990" y="144920"/>
                    <a:pt x="1260948" y="255903"/>
                    <a:pt x="1340819" y="388495"/>
                  </a:cubicBezTo>
                  <a:lnTo>
                    <a:pt x="1340897" y="388658"/>
                  </a:lnTo>
                  <a:lnTo>
                    <a:pt x="1361522" y="373333"/>
                  </a:lnTo>
                  <a:cubicBezTo>
                    <a:pt x="1497483" y="291433"/>
                    <a:pt x="1670374" y="276335"/>
                    <a:pt x="1825187" y="348176"/>
                  </a:cubicBezTo>
                  <a:lnTo>
                    <a:pt x="1884436" y="383286"/>
                  </a:lnTo>
                  <a:lnTo>
                    <a:pt x="1941443" y="320279"/>
                  </a:lnTo>
                  <a:cubicBezTo>
                    <a:pt x="2084229" y="190902"/>
                    <a:pt x="2296038" y="151918"/>
                    <a:pt x="2481813" y="238128"/>
                  </a:cubicBezTo>
                  <a:cubicBezTo>
                    <a:pt x="2667588" y="324337"/>
                    <a:pt x="2774567" y="511253"/>
                    <a:pt x="2767953" y="703823"/>
                  </a:cubicBezTo>
                  <a:lnTo>
                    <a:pt x="2764077" y="732687"/>
                  </a:lnTo>
                  <a:lnTo>
                    <a:pt x="2788901" y="726206"/>
                  </a:lnTo>
                  <a:cubicBezTo>
                    <a:pt x="2882924" y="711064"/>
                    <a:pt x="2982319" y="722871"/>
                    <a:pt x="3075207" y="765975"/>
                  </a:cubicBezTo>
                  <a:lnTo>
                    <a:pt x="3122055" y="793736"/>
                  </a:lnTo>
                  <a:lnTo>
                    <a:pt x="3125558" y="791133"/>
                  </a:lnTo>
                  <a:cubicBezTo>
                    <a:pt x="3261518" y="709234"/>
                    <a:pt x="3434409" y="694136"/>
                    <a:pt x="3589222" y="765976"/>
                  </a:cubicBezTo>
                  <a:cubicBezTo>
                    <a:pt x="3651147" y="794712"/>
                    <a:pt x="3704317" y="834639"/>
                    <a:pt x="3747443" y="882234"/>
                  </a:cubicBezTo>
                  <a:lnTo>
                    <a:pt x="3758087" y="896558"/>
                  </a:lnTo>
                  <a:lnTo>
                    <a:pt x="0" y="896558"/>
                  </a:lnTo>
                  <a:lnTo>
                    <a:pt x="0" y="107791"/>
                  </a:lnTo>
                  <a:lnTo>
                    <a:pt x="11496" y="109335"/>
                  </a:lnTo>
                  <a:cubicBezTo>
                    <a:pt x="25965" y="112763"/>
                    <a:pt x="40305" y="117692"/>
                    <a:pt x="54318" y="124194"/>
                  </a:cubicBezTo>
                  <a:cubicBezTo>
                    <a:pt x="82343" y="137200"/>
                    <a:pt x="106407" y="155269"/>
                    <a:pt x="125925" y="176810"/>
                  </a:cubicBezTo>
                  <a:lnTo>
                    <a:pt x="136342" y="190830"/>
                  </a:lnTo>
                  <a:lnTo>
                    <a:pt x="237386" y="115750"/>
                  </a:lnTo>
                  <a:cubicBezTo>
                    <a:pt x="369979" y="35879"/>
                    <a:pt x="524179" y="-4904"/>
                    <a:pt x="680678" y="472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" name="矩形 8"/>
            <p:cNvSpPr/>
            <p:nvPr/>
          </p:nvSpPr>
          <p:spPr>
            <a:xfrm>
              <a:off x="2" y="5436894"/>
              <a:ext cx="5880530" cy="1421106"/>
            </a:xfrm>
            <a:custGeom>
              <a:avLst/>
              <a:gdLst/>
              <a:ahLst/>
              <a:cxnLst/>
              <a:rect l="l" t="t" r="r" b="b"/>
              <a:pathLst>
                <a:path w="3758087" h="896558">
                  <a:moveTo>
                    <a:pt x="680678" y="472"/>
                  </a:moveTo>
                  <a:cubicBezTo>
                    <a:pt x="785010" y="4055"/>
                    <a:pt x="890363" y="28152"/>
                    <a:pt x="991013" y="74859"/>
                  </a:cubicBezTo>
                  <a:cubicBezTo>
                    <a:pt x="1141990" y="144920"/>
                    <a:pt x="1260948" y="255903"/>
                    <a:pt x="1340819" y="388495"/>
                  </a:cubicBezTo>
                  <a:lnTo>
                    <a:pt x="1340897" y="388658"/>
                  </a:lnTo>
                  <a:lnTo>
                    <a:pt x="1361522" y="373333"/>
                  </a:lnTo>
                  <a:cubicBezTo>
                    <a:pt x="1497483" y="291433"/>
                    <a:pt x="1670374" y="276335"/>
                    <a:pt x="1825187" y="348176"/>
                  </a:cubicBezTo>
                  <a:lnTo>
                    <a:pt x="1884436" y="383286"/>
                  </a:lnTo>
                  <a:lnTo>
                    <a:pt x="1941443" y="320279"/>
                  </a:lnTo>
                  <a:cubicBezTo>
                    <a:pt x="2084229" y="190902"/>
                    <a:pt x="2296038" y="151918"/>
                    <a:pt x="2481813" y="238128"/>
                  </a:cubicBezTo>
                  <a:cubicBezTo>
                    <a:pt x="2667588" y="324337"/>
                    <a:pt x="2774567" y="511253"/>
                    <a:pt x="2767953" y="703823"/>
                  </a:cubicBezTo>
                  <a:lnTo>
                    <a:pt x="2764077" y="732687"/>
                  </a:lnTo>
                  <a:lnTo>
                    <a:pt x="2788901" y="726206"/>
                  </a:lnTo>
                  <a:cubicBezTo>
                    <a:pt x="2882924" y="711064"/>
                    <a:pt x="2982319" y="722871"/>
                    <a:pt x="3075207" y="765975"/>
                  </a:cubicBezTo>
                  <a:lnTo>
                    <a:pt x="3122055" y="793736"/>
                  </a:lnTo>
                  <a:lnTo>
                    <a:pt x="3125558" y="791133"/>
                  </a:lnTo>
                  <a:cubicBezTo>
                    <a:pt x="3261518" y="709234"/>
                    <a:pt x="3434409" y="694136"/>
                    <a:pt x="3589222" y="765976"/>
                  </a:cubicBezTo>
                  <a:cubicBezTo>
                    <a:pt x="3651147" y="794712"/>
                    <a:pt x="3704317" y="834639"/>
                    <a:pt x="3747443" y="882234"/>
                  </a:cubicBezTo>
                  <a:lnTo>
                    <a:pt x="3758087" y="896558"/>
                  </a:lnTo>
                  <a:lnTo>
                    <a:pt x="0" y="896558"/>
                  </a:lnTo>
                  <a:lnTo>
                    <a:pt x="0" y="107791"/>
                  </a:lnTo>
                  <a:lnTo>
                    <a:pt x="11496" y="109335"/>
                  </a:lnTo>
                  <a:cubicBezTo>
                    <a:pt x="25965" y="112763"/>
                    <a:pt x="40305" y="117692"/>
                    <a:pt x="54318" y="124194"/>
                  </a:cubicBezTo>
                  <a:cubicBezTo>
                    <a:pt x="82343" y="137200"/>
                    <a:pt x="106407" y="155269"/>
                    <a:pt x="125925" y="176810"/>
                  </a:cubicBezTo>
                  <a:lnTo>
                    <a:pt x="136342" y="190830"/>
                  </a:lnTo>
                  <a:lnTo>
                    <a:pt x="237386" y="115750"/>
                  </a:lnTo>
                  <a:cubicBezTo>
                    <a:pt x="369979" y="35879"/>
                    <a:pt x="524179" y="-4904"/>
                    <a:pt x="680678" y="472"/>
                  </a:cubicBezTo>
                  <a:close/>
                </a:path>
              </a:pathLst>
            </a:custGeom>
            <a:solidFill>
              <a:schemeClr val="bg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2520" y="250825"/>
            <a:ext cx="10515600" cy="572135"/>
          </a:xfrm>
        </p:spPr>
        <p:txBody>
          <a:bodyPr>
            <a:normAutofit/>
          </a:bodyPr>
          <a:lstStyle>
            <a:lvl1pPr>
              <a:defRPr sz="3200" b="1">
                <a:gradFill flip="none" rotWithShape="1">
                  <a:gsLst>
                    <a:gs pos="0">
                      <a:srgbClr val="CC517E">
                        <a:shade val="30000"/>
                        <a:satMod val="115000"/>
                      </a:srgbClr>
                    </a:gs>
                    <a:gs pos="50000">
                      <a:srgbClr val="CC517E">
                        <a:shade val="67500"/>
                        <a:satMod val="115000"/>
                      </a:srgbClr>
                    </a:gs>
                    <a:gs pos="100000">
                      <a:srgbClr val="CC517E">
                        <a:shade val="100000"/>
                        <a:satMod val="115000"/>
                      </a:srgbClr>
                    </a:gs>
                  </a:gsLst>
                  <a:lin ang="0" scaled="1"/>
                  <a:tileRect/>
                </a:gra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audio" Target="../media/media1.mp3"/><Relationship Id="rId5" Type="http://schemas.microsoft.com/office/2007/relationships/media" Target="../media/media1.mp3"/><Relationship Id="rId4" Type="http://schemas.openxmlformats.org/officeDocument/2006/relationships/tags" Target="../tags/tag4.xml"/><Relationship Id="rId9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3" Type="http://schemas.openxmlformats.org/officeDocument/2006/relationships/tags" Target="../tags/tag33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audio" Target="../media/media1.mp3"/><Relationship Id="rId5" Type="http://schemas.microsoft.com/office/2007/relationships/media" Target="../media/media1.mp3"/><Relationship Id="rId4" Type="http://schemas.openxmlformats.org/officeDocument/2006/relationships/tags" Target="../tags/tag34.xml"/><Relationship Id="rId9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tags" Target="../tags/tag17.xml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12" Type="http://schemas.openxmlformats.org/officeDocument/2006/relationships/tags" Target="../tags/tag16.xml"/><Relationship Id="rId17" Type="http://schemas.openxmlformats.org/officeDocument/2006/relationships/image" Target="../media/image4.png"/><Relationship Id="rId2" Type="http://schemas.openxmlformats.org/officeDocument/2006/relationships/tags" Target="../tags/tag6.xml"/><Relationship Id="rId16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tags" Target="../tags/tag15.xml"/><Relationship Id="rId5" Type="http://schemas.openxmlformats.org/officeDocument/2006/relationships/tags" Target="../tags/tag9.xml"/><Relationship Id="rId15" Type="http://schemas.openxmlformats.org/officeDocument/2006/relationships/tags" Target="../tags/tag19.xml"/><Relationship Id="rId10" Type="http://schemas.openxmlformats.org/officeDocument/2006/relationships/tags" Target="../tags/tag14.xml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tags" Target="../tags/tag1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13" Type="http://schemas.openxmlformats.org/officeDocument/2006/relationships/image" Target="../media/image5.png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11" Type="http://schemas.openxmlformats.org/officeDocument/2006/relationships/tags" Target="../tags/tag30.xml"/><Relationship Id="rId5" Type="http://schemas.openxmlformats.org/officeDocument/2006/relationships/tags" Target="../tags/tag24.xml"/><Relationship Id="rId10" Type="http://schemas.openxmlformats.org/officeDocument/2006/relationships/tags" Target="../tags/tag29.xml"/><Relationship Id="rId4" Type="http://schemas.openxmlformats.org/officeDocument/2006/relationships/tags" Target="../tags/tag23.xml"/><Relationship Id="rId9" Type="http://schemas.openxmlformats.org/officeDocument/2006/relationships/tags" Target="../tags/tag2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107156" y="1652755"/>
            <a:ext cx="620606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4000">
                <a:solidFill>
                  <a:srgbClr val="DA888A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清新唯美文艺</a:t>
            </a:r>
            <a:r>
              <a:rPr lang="zh-CN" altLang="en-US" sz="4000" dirty="0">
                <a:solidFill>
                  <a:srgbClr val="DA888A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风</a:t>
            </a:r>
          </a:p>
        </p:txBody>
      </p:sp>
      <p:sp>
        <p:nvSpPr>
          <p:cNvPr id="3" name="PA_文本框 2"/>
          <p:cNvSpPr txBox="1"/>
          <p:nvPr>
            <p:custDataLst>
              <p:tags r:id="rId2"/>
            </p:custDataLst>
          </p:nvPr>
        </p:nvSpPr>
        <p:spPr>
          <a:xfrm>
            <a:off x="3105038" y="2360641"/>
            <a:ext cx="6208184" cy="994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5865" b="1">
                <a:solidFill>
                  <a:srgbClr val="CC517E"/>
                </a:solidFill>
                <a:latin typeface="+mn-ea"/>
              </a:rPr>
              <a:t>工作汇报</a:t>
            </a:r>
            <a:r>
              <a:rPr lang="en-US" altLang="zh-CN" sz="5865" b="1">
                <a:solidFill>
                  <a:srgbClr val="CC517E"/>
                </a:solidFill>
                <a:latin typeface="+mn-ea"/>
              </a:rPr>
              <a:t>PPT</a:t>
            </a:r>
            <a:r>
              <a:rPr lang="zh-CN" altLang="en-US" sz="5865" b="1" dirty="0">
                <a:solidFill>
                  <a:srgbClr val="CC517E"/>
                </a:solidFill>
                <a:latin typeface="+mn-ea"/>
              </a:rPr>
              <a:t>模板</a:t>
            </a:r>
          </a:p>
        </p:txBody>
      </p:sp>
      <p:sp>
        <p:nvSpPr>
          <p:cNvPr id="5" name="PA_文本框 4"/>
          <p:cNvSpPr txBox="1"/>
          <p:nvPr>
            <p:custDataLst>
              <p:tags r:id="rId3"/>
            </p:custDataLst>
          </p:nvPr>
        </p:nvSpPr>
        <p:spPr>
          <a:xfrm>
            <a:off x="4275556" y="3721141"/>
            <a:ext cx="3869267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>
                <a:solidFill>
                  <a:srgbClr val="DA888A"/>
                </a:solidFill>
              </a:rPr>
              <a:t>汇报人：小白</a:t>
            </a:r>
            <a:endParaRPr lang="zh-CN" altLang="en-US" dirty="0">
              <a:solidFill>
                <a:srgbClr val="DA888A"/>
              </a:solidFill>
            </a:endParaRPr>
          </a:p>
        </p:txBody>
      </p:sp>
      <p:cxnSp>
        <p:nvCxnSpPr>
          <p:cNvPr id="6" name="PA_直接连接符 5"/>
          <p:cNvCxnSpPr/>
          <p:nvPr>
            <p:custDataLst>
              <p:tags r:id="rId4"/>
            </p:custDataLst>
          </p:nvPr>
        </p:nvCxnSpPr>
        <p:spPr>
          <a:xfrm>
            <a:off x="2463689" y="3493058"/>
            <a:ext cx="7490883" cy="0"/>
          </a:xfrm>
          <a:prstGeom prst="line">
            <a:avLst/>
          </a:prstGeom>
          <a:ln>
            <a:solidFill>
              <a:srgbClr val="DA88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Little West - Beautiful Sky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840022" y="-191396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2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3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4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5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40"/>
                            </p:stCondLst>
                            <p:childTnLst>
                              <p:par>
                                <p:cTn id="1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decel="666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3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  <p:bldP spid="2" grpId="1"/>
      <p:bldP spid="3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67"/>
          <p:cNvSpPr>
            <a:spLocks noChangeArrowheads="1"/>
          </p:cNvSpPr>
          <p:nvPr/>
        </p:nvSpPr>
        <p:spPr bwMode="auto">
          <a:xfrm>
            <a:off x="1116505" y="4073599"/>
            <a:ext cx="2109552" cy="1198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>
                <a:solidFill>
                  <a:srgbClr val="FFFFFF">
                    <a:lumMod val="65000"/>
                  </a:srgbClr>
                </a:solidFill>
              </a:rPr>
              <a:t>小白，一个资深</a:t>
            </a:r>
            <a:r>
              <a:rPr lang="en-US" altLang="zh-CN" sz="1200">
                <a:solidFill>
                  <a:srgbClr val="FFFFFF">
                    <a:lumMod val="65000"/>
                  </a:srgbClr>
                </a:solidFill>
              </a:rPr>
              <a:t>PPT</a:t>
            </a:r>
            <a:r>
              <a:rPr lang="zh-CN" altLang="en-US" sz="1200">
                <a:solidFill>
                  <a:srgbClr val="FFFFFF">
                    <a:lumMod val="65000"/>
                  </a:srgbClr>
                </a:solidFill>
              </a:rPr>
              <a:t>设计师，专注研究</a:t>
            </a:r>
            <a:r>
              <a:rPr lang="en-US" altLang="zh-CN" sz="1200">
                <a:solidFill>
                  <a:srgbClr val="FFFFFF">
                    <a:lumMod val="65000"/>
                  </a:srgbClr>
                </a:solidFill>
              </a:rPr>
              <a:t>PPT</a:t>
            </a:r>
            <a:r>
              <a:rPr lang="zh-CN" altLang="en-US" sz="1200">
                <a:solidFill>
                  <a:srgbClr val="FFFFFF">
                    <a:lumMod val="65000"/>
                  </a:srgbClr>
                </a:solidFill>
              </a:rPr>
              <a:t>多年，帮你解决</a:t>
            </a:r>
            <a:r>
              <a:rPr lang="en-US" altLang="zh-CN" sz="1200">
                <a:solidFill>
                  <a:srgbClr val="FFFFFF">
                    <a:lumMod val="65000"/>
                  </a:srgbClr>
                </a:solidFill>
              </a:rPr>
              <a:t>PPT</a:t>
            </a:r>
            <a:r>
              <a:rPr lang="zh-CN" altLang="en-US" sz="1200">
                <a:solidFill>
                  <a:srgbClr val="FFFFFF">
                    <a:lumMod val="65000"/>
                  </a:srgbClr>
                </a:solidFill>
              </a:rPr>
              <a:t>烦恼，喜欢大家多多支持，谢谢！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422761" y="1564330"/>
            <a:ext cx="1701381" cy="2313635"/>
            <a:chOff x="1419399" y="1213071"/>
            <a:chExt cx="1385887" cy="1884363"/>
          </a:xfrm>
        </p:grpSpPr>
        <p:sp>
          <p:nvSpPr>
            <p:cNvPr id="5" name="任意多边形 29"/>
            <p:cNvSpPr/>
            <p:nvPr/>
          </p:nvSpPr>
          <p:spPr bwMode="auto">
            <a:xfrm rot="20832717" flipH="1">
              <a:off x="2009949" y="1213071"/>
              <a:ext cx="161925" cy="695325"/>
            </a:xfrm>
            <a:custGeom>
              <a:avLst/>
              <a:gdLst>
                <a:gd name="T0" fmla="*/ 8589 w 151176"/>
                <a:gd name="T1" fmla="*/ 0 h 643551"/>
                <a:gd name="T2" fmla="*/ 75351 w 151176"/>
                <a:gd name="T3" fmla="*/ 355512 h 643551"/>
                <a:gd name="T4" fmla="*/ 151176 w 151176"/>
                <a:gd name="T5" fmla="*/ 643551 h 643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176" h="643551">
                  <a:moveTo>
                    <a:pt x="8589" y="0"/>
                  </a:moveTo>
                  <a:cubicBezTo>
                    <a:pt x="-25570" y="125248"/>
                    <a:pt x="51587" y="248254"/>
                    <a:pt x="75351" y="355512"/>
                  </a:cubicBezTo>
                  <a:cubicBezTo>
                    <a:pt x="99115" y="462770"/>
                    <a:pt x="106507" y="555089"/>
                    <a:pt x="151176" y="643551"/>
                  </a:cubicBezTo>
                </a:path>
              </a:pathLst>
            </a:custGeom>
            <a:noFill/>
            <a:ln w="19050" cap="flat" cmpd="sng">
              <a:solidFill>
                <a:srgbClr val="BFBFB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" name="椭圆 51"/>
            <p:cNvSpPr>
              <a:spLocks noChangeArrowheads="1"/>
            </p:cNvSpPr>
            <p:nvPr/>
          </p:nvSpPr>
          <p:spPr bwMode="auto">
            <a:xfrm>
              <a:off x="1419399" y="1711546"/>
              <a:ext cx="1385887" cy="138588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椭圆 12"/>
            <p:cNvSpPr>
              <a:spLocks noChangeArrowheads="1"/>
            </p:cNvSpPr>
            <p:nvPr/>
          </p:nvSpPr>
          <p:spPr bwMode="auto">
            <a:xfrm>
              <a:off x="1487661" y="1779809"/>
              <a:ext cx="1249363" cy="1249362"/>
            </a:xfrm>
            <a:prstGeom prst="ellipse">
              <a:avLst/>
            </a:prstGeom>
            <a:solidFill>
              <a:schemeClr val="accent2"/>
            </a:solidFill>
            <a:ln w="3175" cmpd="sng">
              <a:solidFill>
                <a:schemeClr val="bg1"/>
              </a:solidFill>
              <a:round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 sz="19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请关注  公众号</a:t>
              </a:r>
            </a:p>
          </p:txBody>
        </p:sp>
        <p:grpSp>
          <p:nvGrpSpPr>
            <p:cNvPr id="8" name="椭圆 16"/>
            <p:cNvGrpSpPr/>
            <p:nvPr/>
          </p:nvGrpSpPr>
          <p:grpSpPr bwMode="auto">
            <a:xfrm>
              <a:off x="2048049" y="1906809"/>
              <a:ext cx="128587" cy="127000"/>
              <a:chOff x="0" y="0"/>
              <a:chExt cx="81" cy="80"/>
            </a:xfrm>
          </p:grpSpPr>
          <p:pic>
            <p:nvPicPr>
              <p:cNvPr id="10" name="椭圆 16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1" cy="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" name="Text Box 8"/>
              <p:cNvSpPr txBox="1">
                <a:spLocks noChangeArrowheads="1"/>
              </p:cNvSpPr>
              <p:nvPr/>
            </p:nvSpPr>
            <p:spPr bwMode="auto">
              <a:xfrm>
                <a:off x="11" y="12"/>
                <a:ext cx="58" cy="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任意多边形 5"/>
            <p:cNvSpPr/>
            <p:nvPr/>
          </p:nvSpPr>
          <p:spPr bwMode="auto">
            <a:xfrm>
              <a:off x="1978199" y="1232121"/>
              <a:ext cx="133350" cy="738188"/>
            </a:xfrm>
            <a:custGeom>
              <a:avLst/>
              <a:gdLst>
                <a:gd name="T0" fmla="*/ 74340 w 122824"/>
                <a:gd name="T1" fmla="*/ 0 h 682499"/>
                <a:gd name="T2" fmla="*/ 522 w 122824"/>
                <a:gd name="T3" fmla="*/ 342900 h 682499"/>
                <a:gd name="T4" fmla="*/ 107678 w 122824"/>
                <a:gd name="T5" fmla="*/ 657225 h 682499"/>
                <a:gd name="T6" fmla="*/ 119584 w 122824"/>
                <a:gd name="T7" fmla="*/ 640556 h 682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824" h="682499">
                  <a:moveTo>
                    <a:pt x="74340" y="0"/>
                  </a:moveTo>
                  <a:cubicBezTo>
                    <a:pt x="34653" y="116681"/>
                    <a:pt x="-5034" y="233363"/>
                    <a:pt x="522" y="342900"/>
                  </a:cubicBezTo>
                  <a:cubicBezTo>
                    <a:pt x="6078" y="452437"/>
                    <a:pt x="87834" y="607616"/>
                    <a:pt x="107678" y="657225"/>
                  </a:cubicBezTo>
                  <a:cubicBezTo>
                    <a:pt x="127522" y="706834"/>
                    <a:pt x="123553" y="673695"/>
                    <a:pt x="119584" y="640556"/>
                  </a:cubicBezTo>
                </a:path>
              </a:pathLst>
            </a:custGeom>
            <a:noFill/>
            <a:ln w="19050" cap="flat" cmpd="sng">
              <a:solidFill>
                <a:srgbClr val="BFBFB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940489" y="1564330"/>
            <a:ext cx="1701381" cy="2313635"/>
            <a:chOff x="3816524" y="1213071"/>
            <a:chExt cx="1385887" cy="1884363"/>
          </a:xfrm>
        </p:grpSpPr>
        <p:sp>
          <p:nvSpPr>
            <p:cNvPr id="13" name="任意多边形 43"/>
            <p:cNvSpPr/>
            <p:nvPr/>
          </p:nvSpPr>
          <p:spPr bwMode="auto">
            <a:xfrm rot="20832717" flipH="1">
              <a:off x="4407074" y="1213071"/>
              <a:ext cx="163512" cy="695325"/>
            </a:xfrm>
            <a:custGeom>
              <a:avLst/>
              <a:gdLst>
                <a:gd name="T0" fmla="*/ 8589 w 151176"/>
                <a:gd name="T1" fmla="*/ 0 h 643551"/>
                <a:gd name="T2" fmla="*/ 75351 w 151176"/>
                <a:gd name="T3" fmla="*/ 355512 h 643551"/>
                <a:gd name="T4" fmla="*/ 151176 w 151176"/>
                <a:gd name="T5" fmla="*/ 643551 h 643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176" h="643551">
                  <a:moveTo>
                    <a:pt x="8589" y="0"/>
                  </a:moveTo>
                  <a:cubicBezTo>
                    <a:pt x="-25570" y="125248"/>
                    <a:pt x="51587" y="248254"/>
                    <a:pt x="75351" y="355512"/>
                  </a:cubicBezTo>
                  <a:cubicBezTo>
                    <a:pt x="99115" y="462770"/>
                    <a:pt x="106507" y="555089"/>
                    <a:pt x="151176" y="643551"/>
                  </a:cubicBezTo>
                </a:path>
              </a:pathLst>
            </a:custGeom>
            <a:noFill/>
            <a:ln w="19050" cap="flat" cmpd="sng">
              <a:solidFill>
                <a:srgbClr val="BFBFB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1900"/>
            </a:p>
          </p:txBody>
        </p:sp>
        <p:sp>
          <p:nvSpPr>
            <p:cNvPr id="14" name="椭圆 44"/>
            <p:cNvSpPr>
              <a:spLocks noChangeArrowheads="1"/>
            </p:cNvSpPr>
            <p:nvPr/>
          </p:nvSpPr>
          <p:spPr bwMode="auto">
            <a:xfrm>
              <a:off x="3816524" y="1711546"/>
              <a:ext cx="1385887" cy="138588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 eaLnBrk="1" hangingPunct="1"/>
              <a:endParaRPr lang="zh-CN" altLang="en-US" sz="19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椭圆 45"/>
            <p:cNvSpPr>
              <a:spLocks noChangeArrowheads="1"/>
            </p:cNvSpPr>
            <p:nvPr/>
          </p:nvSpPr>
          <p:spPr bwMode="auto">
            <a:xfrm>
              <a:off x="3884786" y="1779809"/>
              <a:ext cx="1249363" cy="1249362"/>
            </a:xfrm>
            <a:prstGeom prst="ellipse">
              <a:avLst/>
            </a:prstGeom>
            <a:solidFill>
              <a:schemeClr val="accent1"/>
            </a:solidFill>
            <a:ln w="3175" cmpd="sng">
              <a:solidFill>
                <a:schemeClr val="bg1"/>
              </a:solidFill>
              <a:round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 sz="19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请关注  公众号</a:t>
              </a:r>
            </a:p>
          </p:txBody>
        </p:sp>
        <p:grpSp>
          <p:nvGrpSpPr>
            <p:cNvPr id="16" name="椭圆 46"/>
            <p:cNvGrpSpPr/>
            <p:nvPr/>
          </p:nvGrpSpPr>
          <p:grpSpPr bwMode="auto">
            <a:xfrm>
              <a:off x="4443586" y="1906809"/>
              <a:ext cx="128588" cy="127000"/>
              <a:chOff x="0" y="0"/>
              <a:chExt cx="81" cy="80"/>
            </a:xfrm>
          </p:grpSpPr>
          <p:pic>
            <p:nvPicPr>
              <p:cNvPr id="18" name="椭圆 46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1" cy="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" name="Text Box 15"/>
              <p:cNvSpPr txBox="1">
                <a:spLocks noChangeArrowheads="1"/>
              </p:cNvSpPr>
              <p:nvPr/>
            </p:nvSpPr>
            <p:spPr bwMode="auto">
              <a:xfrm>
                <a:off x="13" y="12"/>
                <a:ext cx="57" cy="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sz="19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7" name="任意多边形 47"/>
            <p:cNvSpPr/>
            <p:nvPr/>
          </p:nvSpPr>
          <p:spPr bwMode="auto">
            <a:xfrm>
              <a:off x="4376911" y="1232121"/>
              <a:ext cx="131763" cy="738188"/>
            </a:xfrm>
            <a:custGeom>
              <a:avLst/>
              <a:gdLst>
                <a:gd name="T0" fmla="*/ 74340 w 122824"/>
                <a:gd name="T1" fmla="*/ 0 h 682499"/>
                <a:gd name="T2" fmla="*/ 522 w 122824"/>
                <a:gd name="T3" fmla="*/ 342900 h 682499"/>
                <a:gd name="T4" fmla="*/ 107678 w 122824"/>
                <a:gd name="T5" fmla="*/ 657225 h 682499"/>
                <a:gd name="T6" fmla="*/ 119584 w 122824"/>
                <a:gd name="T7" fmla="*/ 640556 h 682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824" h="682499">
                  <a:moveTo>
                    <a:pt x="74340" y="0"/>
                  </a:moveTo>
                  <a:cubicBezTo>
                    <a:pt x="34653" y="116681"/>
                    <a:pt x="-5034" y="233363"/>
                    <a:pt x="522" y="342900"/>
                  </a:cubicBezTo>
                  <a:cubicBezTo>
                    <a:pt x="6078" y="452437"/>
                    <a:pt x="87834" y="607616"/>
                    <a:pt x="107678" y="657225"/>
                  </a:cubicBezTo>
                  <a:cubicBezTo>
                    <a:pt x="127522" y="706834"/>
                    <a:pt x="123553" y="673695"/>
                    <a:pt x="119584" y="640556"/>
                  </a:cubicBezTo>
                </a:path>
              </a:pathLst>
            </a:custGeom>
            <a:noFill/>
            <a:ln w="19050" cap="flat" cmpd="sng">
              <a:solidFill>
                <a:srgbClr val="BFBFB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190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458217" y="1564330"/>
            <a:ext cx="1701381" cy="2313635"/>
            <a:chOff x="6213649" y="1213071"/>
            <a:chExt cx="1385887" cy="1884363"/>
          </a:xfrm>
        </p:grpSpPr>
        <p:sp>
          <p:nvSpPr>
            <p:cNvPr id="21" name="任意多边形 48"/>
            <p:cNvSpPr/>
            <p:nvPr/>
          </p:nvSpPr>
          <p:spPr bwMode="auto">
            <a:xfrm rot="20832717" flipH="1">
              <a:off x="6804199" y="1213071"/>
              <a:ext cx="163512" cy="695325"/>
            </a:xfrm>
            <a:custGeom>
              <a:avLst/>
              <a:gdLst>
                <a:gd name="T0" fmla="*/ 8589 w 151176"/>
                <a:gd name="T1" fmla="*/ 0 h 643551"/>
                <a:gd name="T2" fmla="*/ 75351 w 151176"/>
                <a:gd name="T3" fmla="*/ 355512 h 643551"/>
                <a:gd name="T4" fmla="*/ 151176 w 151176"/>
                <a:gd name="T5" fmla="*/ 643551 h 643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176" h="643551">
                  <a:moveTo>
                    <a:pt x="8589" y="0"/>
                  </a:moveTo>
                  <a:cubicBezTo>
                    <a:pt x="-25570" y="125248"/>
                    <a:pt x="51587" y="248254"/>
                    <a:pt x="75351" y="355512"/>
                  </a:cubicBezTo>
                  <a:cubicBezTo>
                    <a:pt x="99115" y="462770"/>
                    <a:pt x="106507" y="555089"/>
                    <a:pt x="151176" y="643551"/>
                  </a:cubicBezTo>
                </a:path>
              </a:pathLst>
            </a:custGeom>
            <a:noFill/>
            <a:ln w="19050" cap="flat" cmpd="sng">
              <a:solidFill>
                <a:srgbClr val="BFBFB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1900"/>
            </a:p>
          </p:txBody>
        </p:sp>
        <p:sp>
          <p:nvSpPr>
            <p:cNvPr id="22" name="椭圆 49"/>
            <p:cNvSpPr>
              <a:spLocks noChangeArrowheads="1"/>
            </p:cNvSpPr>
            <p:nvPr/>
          </p:nvSpPr>
          <p:spPr bwMode="auto">
            <a:xfrm>
              <a:off x="6213649" y="1711546"/>
              <a:ext cx="1385887" cy="138588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 eaLnBrk="1" hangingPunct="1"/>
              <a:endParaRPr lang="zh-CN" altLang="en-US" sz="19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椭圆 50"/>
            <p:cNvSpPr>
              <a:spLocks noChangeArrowheads="1"/>
            </p:cNvSpPr>
            <p:nvPr/>
          </p:nvSpPr>
          <p:spPr bwMode="auto">
            <a:xfrm>
              <a:off x="6281911" y="1779809"/>
              <a:ext cx="1249363" cy="1249362"/>
            </a:xfrm>
            <a:prstGeom prst="ellipse">
              <a:avLst/>
            </a:prstGeom>
            <a:solidFill>
              <a:schemeClr val="accent3"/>
            </a:solidFill>
            <a:ln w="3175" cmpd="sng">
              <a:solidFill>
                <a:schemeClr val="bg1"/>
              </a:solidFill>
              <a:round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 sz="19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请关注  公众号</a:t>
              </a:r>
            </a:p>
          </p:txBody>
        </p:sp>
        <p:grpSp>
          <p:nvGrpSpPr>
            <p:cNvPr id="24" name="椭圆 71"/>
            <p:cNvGrpSpPr/>
            <p:nvPr/>
          </p:nvGrpSpPr>
          <p:grpSpPr bwMode="auto">
            <a:xfrm>
              <a:off x="6840711" y="1906809"/>
              <a:ext cx="133350" cy="127000"/>
              <a:chOff x="0" y="0"/>
              <a:chExt cx="84" cy="80"/>
            </a:xfrm>
          </p:grpSpPr>
          <p:pic>
            <p:nvPicPr>
              <p:cNvPr id="26" name="椭圆 71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4" cy="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7" name="Text Box 22"/>
              <p:cNvSpPr txBox="1">
                <a:spLocks noChangeArrowheads="1"/>
              </p:cNvSpPr>
              <p:nvPr/>
            </p:nvSpPr>
            <p:spPr bwMode="auto">
              <a:xfrm>
                <a:off x="13" y="12"/>
                <a:ext cx="58" cy="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sz="19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5" name="任意多边形 72"/>
            <p:cNvSpPr/>
            <p:nvPr/>
          </p:nvSpPr>
          <p:spPr bwMode="auto">
            <a:xfrm>
              <a:off x="6774036" y="1232121"/>
              <a:ext cx="131763" cy="738188"/>
            </a:xfrm>
            <a:custGeom>
              <a:avLst/>
              <a:gdLst>
                <a:gd name="T0" fmla="*/ 74340 w 122824"/>
                <a:gd name="T1" fmla="*/ 0 h 682499"/>
                <a:gd name="T2" fmla="*/ 522 w 122824"/>
                <a:gd name="T3" fmla="*/ 342900 h 682499"/>
                <a:gd name="T4" fmla="*/ 107678 w 122824"/>
                <a:gd name="T5" fmla="*/ 657225 h 682499"/>
                <a:gd name="T6" fmla="*/ 119584 w 122824"/>
                <a:gd name="T7" fmla="*/ 640556 h 682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824" h="682499">
                  <a:moveTo>
                    <a:pt x="74340" y="0"/>
                  </a:moveTo>
                  <a:cubicBezTo>
                    <a:pt x="34653" y="116681"/>
                    <a:pt x="-5034" y="233363"/>
                    <a:pt x="522" y="342900"/>
                  </a:cubicBezTo>
                  <a:cubicBezTo>
                    <a:pt x="6078" y="452437"/>
                    <a:pt x="87834" y="607616"/>
                    <a:pt x="107678" y="657225"/>
                  </a:cubicBezTo>
                  <a:cubicBezTo>
                    <a:pt x="127522" y="706834"/>
                    <a:pt x="123553" y="673695"/>
                    <a:pt x="119584" y="640556"/>
                  </a:cubicBezTo>
                </a:path>
              </a:pathLst>
            </a:custGeom>
            <a:noFill/>
            <a:ln w="19050" cap="flat" cmpd="sng">
              <a:solidFill>
                <a:srgbClr val="BFBFB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1900"/>
            </a:p>
          </p:txBody>
        </p:sp>
      </p:grpSp>
      <p:sp>
        <p:nvSpPr>
          <p:cNvPr id="28" name="矩形 73"/>
          <p:cNvSpPr>
            <a:spLocks noChangeArrowheads="1"/>
          </p:cNvSpPr>
          <p:nvPr/>
        </p:nvSpPr>
        <p:spPr bwMode="auto">
          <a:xfrm>
            <a:off x="3659022" y="4060609"/>
            <a:ext cx="2148984" cy="1198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>
                <a:solidFill>
                  <a:srgbClr val="FFFFFF">
                    <a:lumMod val="65000"/>
                  </a:srgbClr>
                </a:solidFill>
              </a:rPr>
              <a:t>小白，一个资深</a:t>
            </a:r>
            <a:r>
              <a:rPr lang="en-US" altLang="zh-CN" sz="1200">
                <a:solidFill>
                  <a:srgbClr val="FFFFFF">
                    <a:lumMod val="65000"/>
                  </a:srgbClr>
                </a:solidFill>
              </a:rPr>
              <a:t>PPT</a:t>
            </a:r>
            <a:r>
              <a:rPr lang="zh-CN" altLang="en-US" sz="1200">
                <a:solidFill>
                  <a:srgbClr val="FFFFFF">
                    <a:lumMod val="65000"/>
                  </a:srgbClr>
                </a:solidFill>
              </a:rPr>
              <a:t>设计师，专注研究</a:t>
            </a:r>
            <a:r>
              <a:rPr lang="en-US" altLang="zh-CN" sz="1200">
                <a:solidFill>
                  <a:srgbClr val="FFFFFF">
                    <a:lumMod val="65000"/>
                  </a:srgbClr>
                </a:solidFill>
              </a:rPr>
              <a:t>PPT</a:t>
            </a:r>
            <a:r>
              <a:rPr lang="zh-CN" altLang="en-US" sz="1200">
                <a:solidFill>
                  <a:srgbClr val="FFFFFF">
                    <a:lumMod val="65000"/>
                  </a:srgbClr>
                </a:solidFill>
              </a:rPr>
              <a:t>多年，帮你解决</a:t>
            </a:r>
            <a:r>
              <a:rPr lang="en-US" altLang="zh-CN" sz="1200">
                <a:solidFill>
                  <a:srgbClr val="FFFFFF">
                    <a:lumMod val="65000"/>
                  </a:srgbClr>
                </a:solidFill>
              </a:rPr>
              <a:t>PPT</a:t>
            </a:r>
            <a:r>
              <a:rPr lang="zh-CN" altLang="en-US" sz="1200">
                <a:solidFill>
                  <a:srgbClr val="FFFFFF">
                    <a:lumMod val="65000"/>
                  </a:srgbClr>
                </a:solidFill>
              </a:rPr>
              <a:t>烦恼，喜欢大家多多支持，谢谢！</a:t>
            </a:r>
          </a:p>
        </p:txBody>
      </p:sp>
      <p:sp>
        <p:nvSpPr>
          <p:cNvPr id="29" name="矩形 74"/>
          <p:cNvSpPr>
            <a:spLocks noChangeArrowheads="1"/>
          </p:cNvSpPr>
          <p:nvPr/>
        </p:nvSpPr>
        <p:spPr bwMode="auto">
          <a:xfrm>
            <a:off x="6243088" y="4075623"/>
            <a:ext cx="2150752" cy="1198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>
                <a:solidFill>
                  <a:srgbClr val="FFFFFF">
                    <a:lumMod val="65000"/>
                  </a:srgbClr>
                </a:solidFill>
              </a:rPr>
              <a:t>小白，一个资深</a:t>
            </a:r>
            <a:r>
              <a:rPr lang="en-US" altLang="zh-CN" sz="1200">
                <a:solidFill>
                  <a:srgbClr val="FFFFFF">
                    <a:lumMod val="65000"/>
                  </a:srgbClr>
                </a:solidFill>
              </a:rPr>
              <a:t>PPT</a:t>
            </a:r>
            <a:r>
              <a:rPr lang="zh-CN" altLang="en-US" sz="1200">
                <a:solidFill>
                  <a:srgbClr val="FFFFFF">
                    <a:lumMod val="65000"/>
                  </a:srgbClr>
                </a:solidFill>
              </a:rPr>
              <a:t>设计师，专注研究</a:t>
            </a:r>
            <a:r>
              <a:rPr lang="en-US" altLang="zh-CN" sz="1200">
                <a:solidFill>
                  <a:srgbClr val="FFFFFF">
                    <a:lumMod val="65000"/>
                  </a:srgbClr>
                </a:solidFill>
              </a:rPr>
              <a:t>PPT</a:t>
            </a:r>
            <a:r>
              <a:rPr lang="zh-CN" altLang="en-US" sz="1200">
                <a:solidFill>
                  <a:srgbClr val="FFFFFF">
                    <a:lumMod val="65000"/>
                  </a:srgbClr>
                </a:solidFill>
              </a:rPr>
              <a:t>多年，帮你解决</a:t>
            </a:r>
            <a:r>
              <a:rPr lang="en-US" altLang="zh-CN" sz="1200">
                <a:solidFill>
                  <a:srgbClr val="FFFFFF">
                    <a:lumMod val="65000"/>
                  </a:srgbClr>
                </a:solidFill>
              </a:rPr>
              <a:t>PPT</a:t>
            </a:r>
            <a:r>
              <a:rPr lang="zh-CN" altLang="en-US" sz="1200">
                <a:solidFill>
                  <a:srgbClr val="FFFFFF">
                    <a:lumMod val="65000"/>
                  </a:srgbClr>
                </a:solidFill>
              </a:rPr>
              <a:t>烦恼，喜欢大家多多支持，谢谢！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8975947" y="1564330"/>
            <a:ext cx="1701381" cy="2313635"/>
            <a:chOff x="6213649" y="1213071"/>
            <a:chExt cx="1385887" cy="1884363"/>
          </a:xfrm>
        </p:grpSpPr>
        <p:sp>
          <p:nvSpPr>
            <p:cNvPr id="31" name="任意多边形 48"/>
            <p:cNvSpPr/>
            <p:nvPr/>
          </p:nvSpPr>
          <p:spPr bwMode="auto">
            <a:xfrm rot="20832717" flipH="1">
              <a:off x="6804199" y="1213071"/>
              <a:ext cx="163512" cy="695325"/>
            </a:xfrm>
            <a:custGeom>
              <a:avLst/>
              <a:gdLst>
                <a:gd name="T0" fmla="*/ 8589 w 151176"/>
                <a:gd name="T1" fmla="*/ 0 h 643551"/>
                <a:gd name="T2" fmla="*/ 75351 w 151176"/>
                <a:gd name="T3" fmla="*/ 355512 h 643551"/>
                <a:gd name="T4" fmla="*/ 151176 w 151176"/>
                <a:gd name="T5" fmla="*/ 643551 h 643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176" h="643551">
                  <a:moveTo>
                    <a:pt x="8589" y="0"/>
                  </a:moveTo>
                  <a:cubicBezTo>
                    <a:pt x="-25570" y="125248"/>
                    <a:pt x="51587" y="248254"/>
                    <a:pt x="75351" y="355512"/>
                  </a:cubicBezTo>
                  <a:cubicBezTo>
                    <a:pt x="99115" y="462770"/>
                    <a:pt x="106507" y="555089"/>
                    <a:pt x="151176" y="643551"/>
                  </a:cubicBezTo>
                </a:path>
              </a:pathLst>
            </a:custGeom>
            <a:noFill/>
            <a:ln w="19050" cap="flat" cmpd="sng">
              <a:solidFill>
                <a:srgbClr val="BFBFB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1900"/>
            </a:p>
          </p:txBody>
        </p:sp>
        <p:sp>
          <p:nvSpPr>
            <p:cNvPr id="32" name="椭圆 49"/>
            <p:cNvSpPr>
              <a:spLocks noChangeArrowheads="1"/>
            </p:cNvSpPr>
            <p:nvPr/>
          </p:nvSpPr>
          <p:spPr bwMode="auto">
            <a:xfrm>
              <a:off x="6213649" y="1711546"/>
              <a:ext cx="1385887" cy="138588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 eaLnBrk="1" hangingPunct="1"/>
              <a:endParaRPr lang="zh-CN" altLang="en-US" sz="19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椭圆 50"/>
            <p:cNvSpPr>
              <a:spLocks noChangeArrowheads="1"/>
            </p:cNvSpPr>
            <p:nvPr/>
          </p:nvSpPr>
          <p:spPr bwMode="auto">
            <a:xfrm>
              <a:off x="6281911" y="1779809"/>
              <a:ext cx="1249363" cy="1249362"/>
            </a:xfrm>
            <a:prstGeom prst="ellipse">
              <a:avLst/>
            </a:prstGeom>
            <a:solidFill>
              <a:schemeClr val="accent4"/>
            </a:solidFill>
            <a:ln w="3175" cmpd="sng">
              <a:solidFill>
                <a:schemeClr val="bg1"/>
              </a:solidFill>
              <a:round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 sz="19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请关注  公众号</a:t>
              </a:r>
            </a:p>
          </p:txBody>
        </p:sp>
        <p:grpSp>
          <p:nvGrpSpPr>
            <p:cNvPr id="34" name="椭圆 71"/>
            <p:cNvGrpSpPr/>
            <p:nvPr/>
          </p:nvGrpSpPr>
          <p:grpSpPr bwMode="auto">
            <a:xfrm>
              <a:off x="6840711" y="1906809"/>
              <a:ext cx="133350" cy="127000"/>
              <a:chOff x="0" y="0"/>
              <a:chExt cx="84" cy="80"/>
            </a:xfrm>
          </p:grpSpPr>
          <p:pic>
            <p:nvPicPr>
              <p:cNvPr id="36" name="椭圆 71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4" cy="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7" name="Text Box 22"/>
              <p:cNvSpPr txBox="1">
                <a:spLocks noChangeArrowheads="1"/>
              </p:cNvSpPr>
              <p:nvPr/>
            </p:nvSpPr>
            <p:spPr bwMode="auto">
              <a:xfrm>
                <a:off x="13" y="12"/>
                <a:ext cx="58" cy="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sz="19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5" name="任意多边形 72"/>
            <p:cNvSpPr/>
            <p:nvPr/>
          </p:nvSpPr>
          <p:spPr bwMode="auto">
            <a:xfrm>
              <a:off x="6774036" y="1232121"/>
              <a:ext cx="131763" cy="738188"/>
            </a:xfrm>
            <a:custGeom>
              <a:avLst/>
              <a:gdLst>
                <a:gd name="T0" fmla="*/ 74340 w 122824"/>
                <a:gd name="T1" fmla="*/ 0 h 682499"/>
                <a:gd name="T2" fmla="*/ 522 w 122824"/>
                <a:gd name="T3" fmla="*/ 342900 h 682499"/>
                <a:gd name="T4" fmla="*/ 107678 w 122824"/>
                <a:gd name="T5" fmla="*/ 657225 h 682499"/>
                <a:gd name="T6" fmla="*/ 119584 w 122824"/>
                <a:gd name="T7" fmla="*/ 640556 h 682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824" h="682499">
                  <a:moveTo>
                    <a:pt x="74340" y="0"/>
                  </a:moveTo>
                  <a:cubicBezTo>
                    <a:pt x="34653" y="116681"/>
                    <a:pt x="-5034" y="233363"/>
                    <a:pt x="522" y="342900"/>
                  </a:cubicBezTo>
                  <a:cubicBezTo>
                    <a:pt x="6078" y="452437"/>
                    <a:pt x="87834" y="607616"/>
                    <a:pt x="107678" y="657225"/>
                  </a:cubicBezTo>
                  <a:cubicBezTo>
                    <a:pt x="127522" y="706834"/>
                    <a:pt x="123553" y="673695"/>
                    <a:pt x="119584" y="640556"/>
                  </a:cubicBezTo>
                </a:path>
              </a:pathLst>
            </a:custGeom>
            <a:noFill/>
            <a:ln w="19050" cap="flat" cmpd="sng">
              <a:solidFill>
                <a:srgbClr val="BFBFB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1900"/>
            </a:p>
          </p:txBody>
        </p:sp>
      </p:grpSp>
      <p:sp>
        <p:nvSpPr>
          <p:cNvPr id="38" name="矩形 74"/>
          <p:cNvSpPr>
            <a:spLocks noChangeArrowheads="1"/>
          </p:cNvSpPr>
          <p:nvPr/>
        </p:nvSpPr>
        <p:spPr bwMode="auto">
          <a:xfrm>
            <a:off x="8829011" y="4060609"/>
            <a:ext cx="2150752" cy="1198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>
                <a:solidFill>
                  <a:srgbClr val="FFFFFF">
                    <a:lumMod val="65000"/>
                  </a:srgbClr>
                </a:solidFill>
              </a:rPr>
              <a:t>小白，一个资深</a:t>
            </a:r>
            <a:r>
              <a:rPr lang="en-US" altLang="zh-CN" sz="1200">
                <a:solidFill>
                  <a:srgbClr val="FFFFFF">
                    <a:lumMod val="65000"/>
                  </a:srgbClr>
                </a:solidFill>
              </a:rPr>
              <a:t>PPT</a:t>
            </a:r>
            <a:r>
              <a:rPr lang="zh-CN" altLang="en-US" sz="1200">
                <a:solidFill>
                  <a:srgbClr val="FFFFFF">
                    <a:lumMod val="65000"/>
                  </a:srgbClr>
                </a:solidFill>
              </a:rPr>
              <a:t>设计师，专注研究</a:t>
            </a:r>
            <a:r>
              <a:rPr lang="en-US" altLang="zh-CN" sz="1200">
                <a:solidFill>
                  <a:srgbClr val="FFFFFF">
                    <a:lumMod val="65000"/>
                  </a:srgbClr>
                </a:solidFill>
              </a:rPr>
              <a:t>PPT</a:t>
            </a:r>
            <a:r>
              <a:rPr lang="zh-CN" altLang="en-US" sz="1200">
                <a:solidFill>
                  <a:srgbClr val="FFFFFF">
                    <a:lumMod val="65000"/>
                  </a:srgbClr>
                </a:solidFill>
              </a:rPr>
              <a:t>多年，帮你解决</a:t>
            </a:r>
            <a:r>
              <a:rPr lang="en-US" altLang="zh-CN" sz="1200">
                <a:solidFill>
                  <a:srgbClr val="FFFFFF">
                    <a:lumMod val="65000"/>
                  </a:srgbClr>
                </a:solidFill>
              </a:rPr>
              <a:t>PPT</a:t>
            </a:r>
            <a:r>
              <a:rPr lang="zh-CN" altLang="en-US" sz="1200">
                <a:solidFill>
                  <a:srgbClr val="FFFFFF">
                    <a:lumMod val="65000"/>
                  </a:srgbClr>
                </a:solidFill>
              </a:rPr>
              <a:t>烦恼，喜欢大家多多支持，谢谢！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请关注公众号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" fill="hold" nodeType="withEffect" p14:presetBounceEnd="5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 p14:presetBounceEnd="54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nodeType="withEffect" p14:presetBounceEnd="54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1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28" grpId="0"/>
          <p:bldP spid="29" grpId="0"/>
          <p:bldP spid="3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1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28" grpId="0"/>
          <p:bldP spid="29" grpId="0"/>
          <p:bldP spid="38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242194" y="3873053"/>
            <a:ext cx="2068760" cy="1880396"/>
            <a:chOff x="1030439" y="3618023"/>
            <a:chExt cx="1551772" cy="1410297"/>
          </a:xfrm>
        </p:grpSpPr>
        <p:sp>
          <p:nvSpPr>
            <p:cNvPr id="4" name="椭圆 1"/>
            <p:cNvSpPr/>
            <p:nvPr/>
          </p:nvSpPr>
          <p:spPr>
            <a:xfrm>
              <a:off x="1030439" y="4252434"/>
              <a:ext cx="1551772" cy="775886"/>
            </a:xfrm>
            <a:custGeom>
              <a:avLst/>
              <a:gdLst/>
              <a:ahLst/>
              <a:cxnLst/>
              <a:rect l="l" t="t" r="r" b="b"/>
              <a:pathLst>
                <a:path w="3240360" h="1620180">
                  <a:moveTo>
                    <a:pt x="0" y="0"/>
                  </a:moveTo>
                  <a:lnTo>
                    <a:pt x="671900" y="0"/>
                  </a:lnTo>
                  <a:cubicBezTo>
                    <a:pt x="671900" y="523721"/>
                    <a:pt x="1096459" y="948280"/>
                    <a:pt x="1620180" y="948280"/>
                  </a:cubicBezTo>
                  <a:cubicBezTo>
                    <a:pt x="2143901" y="948280"/>
                    <a:pt x="2568460" y="523721"/>
                    <a:pt x="2568460" y="0"/>
                  </a:cubicBezTo>
                  <a:lnTo>
                    <a:pt x="3240360" y="0"/>
                  </a:lnTo>
                  <a:cubicBezTo>
                    <a:pt x="3240360" y="894801"/>
                    <a:pt x="2514981" y="1620180"/>
                    <a:pt x="1620180" y="1620180"/>
                  </a:cubicBezTo>
                  <a:cubicBezTo>
                    <a:pt x="725379" y="1620180"/>
                    <a:pt x="0" y="894801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139650" y="3618023"/>
              <a:ext cx="1365121" cy="947175"/>
              <a:chOff x="1139650" y="3618023"/>
              <a:chExt cx="1365121" cy="947175"/>
            </a:xfrm>
          </p:grpSpPr>
          <p:sp>
            <p:nvSpPr>
              <p:cNvPr id="6" name="椭圆 5"/>
              <p:cNvSpPr/>
              <p:nvPr/>
            </p:nvSpPr>
            <p:spPr bwMode="auto">
              <a:xfrm rot="1267204">
                <a:off x="1402404" y="3739108"/>
                <a:ext cx="826088" cy="82609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7" name="直接连接符 6"/>
              <p:cNvCxnSpPr/>
              <p:nvPr/>
            </p:nvCxnSpPr>
            <p:spPr>
              <a:xfrm>
                <a:off x="1139650" y="3618023"/>
                <a:ext cx="1365121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1806325" y="3618024"/>
                <a:ext cx="0" cy="114855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TextBox 8"/>
              <p:cNvSpPr txBox="1"/>
              <p:nvPr/>
            </p:nvSpPr>
            <p:spPr>
              <a:xfrm>
                <a:off x="1422777" y="3933056"/>
                <a:ext cx="754151" cy="4385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>
                    <a:solidFill>
                      <a:schemeClr val="bg1"/>
                    </a:solidFill>
                  </a:rPr>
                  <a:t>部分问题</a:t>
                </a:r>
                <a:endParaRPr lang="en-US" altLang="zh-CN" sz="1600">
                  <a:solidFill>
                    <a:schemeClr val="bg1"/>
                  </a:solidFill>
                </a:endParaRPr>
              </a:p>
              <a:p>
                <a:r>
                  <a:rPr lang="zh-CN" altLang="en-US" sz="1600">
                    <a:solidFill>
                      <a:schemeClr val="bg1"/>
                    </a:solidFill>
                  </a:rPr>
                  <a:t>认识不足</a:t>
                </a: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738467" y="2034369"/>
            <a:ext cx="2068760" cy="2153833"/>
            <a:chOff x="2902888" y="2239009"/>
            <a:chExt cx="1551772" cy="1615375"/>
          </a:xfrm>
        </p:grpSpPr>
        <p:sp>
          <p:nvSpPr>
            <p:cNvPr id="11" name="椭圆 1"/>
            <p:cNvSpPr/>
            <p:nvPr/>
          </p:nvSpPr>
          <p:spPr>
            <a:xfrm>
              <a:off x="2902888" y="2700792"/>
              <a:ext cx="1551772" cy="775886"/>
            </a:xfrm>
            <a:custGeom>
              <a:avLst/>
              <a:gdLst/>
              <a:ahLst/>
              <a:cxnLst/>
              <a:rect l="l" t="t" r="r" b="b"/>
              <a:pathLst>
                <a:path w="3240360" h="1620180">
                  <a:moveTo>
                    <a:pt x="0" y="0"/>
                  </a:moveTo>
                  <a:lnTo>
                    <a:pt x="671900" y="0"/>
                  </a:lnTo>
                  <a:cubicBezTo>
                    <a:pt x="671900" y="523721"/>
                    <a:pt x="1096459" y="948280"/>
                    <a:pt x="1620180" y="948280"/>
                  </a:cubicBezTo>
                  <a:cubicBezTo>
                    <a:pt x="2143901" y="948280"/>
                    <a:pt x="2568460" y="523721"/>
                    <a:pt x="2568460" y="0"/>
                  </a:cubicBezTo>
                  <a:lnTo>
                    <a:pt x="3240360" y="0"/>
                  </a:lnTo>
                  <a:cubicBezTo>
                    <a:pt x="3240360" y="894801"/>
                    <a:pt x="2514981" y="1620180"/>
                    <a:pt x="1620180" y="1620180"/>
                  </a:cubicBezTo>
                  <a:cubicBezTo>
                    <a:pt x="725379" y="1620180"/>
                    <a:pt x="0" y="894801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 bwMode="auto">
            <a:xfrm rot="1267204">
              <a:off x="3283185" y="2239009"/>
              <a:ext cx="802497" cy="8024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2996214" y="3854372"/>
              <a:ext cx="1365121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3682187" y="3503169"/>
              <a:ext cx="420" cy="351215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3294985" y="2395058"/>
              <a:ext cx="754150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</a:rPr>
                <a:t>行动迟缓</a:t>
              </a:r>
              <a:endParaRPr lang="en-US" altLang="zh-CN" sz="1600" dirty="0">
                <a:solidFill>
                  <a:schemeClr val="bg1"/>
                </a:solidFill>
              </a:endParaRPr>
            </a:p>
            <a:p>
              <a:r>
                <a:rPr lang="zh-CN" altLang="en-US" sz="1600" dirty="0">
                  <a:solidFill>
                    <a:schemeClr val="bg1"/>
                  </a:solidFill>
                </a:rPr>
                <a:t>错过时机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234741" y="3849699"/>
            <a:ext cx="2068760" cy="1888329"/>
            <a:chOff x="4775337" y="3600507"/>
            <a:chExt cx="1551772" cy="1416247"/>
          </a:xfrm>
        </p:grpSpPr>
        <p:sp>
          <p:nvSpPr>
            <p:cNvPr id="17" name="椭圆 16"/>
            <p:cNvSpPr/>
            <p:nvPr/>
          </p:nvSpPr>
          <p:spPr bwMode="auto">
            <a:xfrm rot="1267204">
              <a:off x="5132056" y="3731833"/>
              <a:ext cx="843072" cy="8430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椭圆 1"/>
            <p:cNvSpPr/>
            <p:nvPr/>
          </p:nvSpPr>
          <p:spPr>
            <a:xfrm>
              <a:off x="4775337" y="4240868"/>
              <a:ext cx="1551772" cy="775886"/>
            </a:xfrm>
            <a:custGeom>
              <a:avLst/>
              <a:gdLst/>
              <a:ahLst/>
              <a:cxnLst/>
              <a:rect l="l" t="t" r="r" b="b"/>
              <a:pathLst>
                <a:path w="3240360" h="1620180">
                  <a:moveTo>
                    <a:pt x="0" y="0"/>
                  </a:moveTo>
                  <a:lnTo>
                    <a:pt x="671900" y="0"/>
                  </a:lnTo>
                  <a:cubicBezTo>
                    <a:pt x="671900" y="523721"/>
                    <a:pt x="1096459" y="948280"/>
                    <a:pt x="1620180" y="948280"/>
                  </a:cubicBezTo>
                  <a:cubicBezTo>
                    <a:pt x="2143901" y="948280"/>
                    <a:pt x="2568460" y="523721"/>
                    <a:pt x="2568460" y="0"/>
                  </a:cubicBezTo>
                  <a:lnTo>
                    <a:pt x="3240360" y="0"/>
                  </a:lnTo>
                  <a:cubicBezTo>
                    <a:pt x="3240360" y="894801"/>
                    <a:pt x="2514981" y="1620180"/>
                    <a:pt x="1620180" y="1620180"/>
                  </a:cubicBezTo>
                  <a:cubicBezTo>
                    <a:pt x="725379" y="1620180"/>
                    <a:pt x="0" y="894801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4868663" y="3600507"/>
              <a:ext cx="1365121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5551222" y="3600508"/>
              <a:ext cx="0" cy="114855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5190227" y="3933056"/>
              <a:ext cx="754150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恶意竞争</a:t>
              </a:r>
              <a:endParaRPr lang="en-US" altLang="zh-CN" sz="1600" dirty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被动应对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975488" y="1953657"/>
            <a:ext cx="2068760" cy="2153833"/>
            <a:chOff x="6831165" y="2178475"/>
            <a:chExt cx="1551772" cy="1615375"/>
          </a:xfrm>
        </p:grpSpPr>
        <p:sp>
          <p:nvSpPr>
            <p:cNvPr id="23" name="椭圆 1"/>
            <p:cNvSpPr/>
            <p:nvPr/>
          </p:nvSpPr>
          <p:spPr>
            <a:xfrm>
              <a:off x="6831165" y="2640258"/>
              <a:ext cx="1551772" cy="775886"/>
            </a:xfrm>
            <a:custGeom>
              <a:avLst/>
              <a:gdLst/>
              <a:ahLst/>
              <a:cxnLst/>
              <a:rect l="l" t="t" r="r" b="b"/>
              <a:pathLst>
                <a:path w="3240360" h="1620180">
                  <a:moveTo>
                    <a:pt x="0" y="0"/>
                  </a:moveTo>
                  <a:lnTo>
                    <a:pt x="671900" y="0"/>
                  </a:lnTo>
                  <a:cubicBezTo>
                    <a:pt x="671900" y="523721"/>
                    <a:pt x="1096459" y="948280"/>
                    <a:pt x="1620180" y="948280"/>
                  </a:cubicBezTo>
                  <a:cubicBezTo>
                    <a:pt x="2143901" y="948280"/>
                    <a:pt x="2568460" y="523721"/>
                    <a:pt x="2568460" y="0"/>
                  </a:cubicBezTo>
                  <a:lnTo>
                    <a:pt x="3240360" y="0"/>
                  </a:lnTo>
                  <a:cubicBezTo>
                    <a:pt x="3240360" y="894801"/>
                    <a:pt x="2514981" y="1620180"/>
                    <a:pt x="1620180" y="1620180"/>
                  </a:cubicBezTo>
                  <a:cubicBezTo>
                    <a:pt x="725379" y="1620180"/>
                    <a:pt x="0" y="894801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 bwMode="auto">
            <a:xfrm rot="1267204">
              <a:off x="7211462" y="2178475"/>
              <a:ext cx="802497" cy="80249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6924491" y="3793838"/>
              <a:ext cx="1365121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7610464" y="3442635"/>
              <a:ext cx="420" cy="351215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7255425" y="2348880"/>
              <a:ext cx="754150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</a:rPr>
                <a:t>认识不清</a:t>
              </a:r>
              <a:endParaRPr lang="en-US" altLang="zh-CN" sz="1600" dirty="0">
                <a:solidFill>
                  <a:schemeClr val="bg1"/>
                </a:solidFill>
              </a:endParaRPr>
            </a:p>
            <a:p>
              <a:r>
                <a:rPr lang="zh-CN" altLang="en-US" sz="1600" dirty="0">
                  <a:solidFill>
                    <a:schemeClr val="bg1"/>
                  </a:solidFill>
                </a:rPr>
                <a:t>把握不准</a:t>
              </a:r>
              <a:endParaRPr lang="en-US" altLang="zh-CN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1104097" y="2150120"/>
            <a:ext cx="2452297" cy="1175053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en-US" sz="1200">
                <a:solidFill>
                  <a:srgbClr val="FFFFFF">
                    <a:lumMod val="65000"/>
                  </a:srgbClr>
                </a:solidFill>
              </a:rPr>
              <a:t>小白，一个资深</a:t>
            </a:r>
            <a:r>
              <a:rPr lang="en-US" altLang="zh-CN" sz="1200">
                <a:solidFill>
                  <a:srgbClr val="FFFFFF">
                    <a:lumMod val="65000"/>
                  </a:srgbClr>
                </a:solidFill>
              </a:rPr>
              <a:t>PPT</a:t>
            </a:r>
            <a:r>
              <a:rPr lang="zh-CN" altLang="en-US" sz="1200">
                <a:solidFill>
                  <a:srgbClr val="FFFFFF">
                    <a:lumMod val="65000"/>
                  </a:srgbClr>
                </a:solidFill>
              </a:rPr>
              <a:t>设计师，专注研究</a:t>
            </a:r>
            <a:r>
              <a:rPr lang="en-US" altLang="zh-CN" sz="1200">
                <a:solidFill>
                  <a:srgbClr val="FFFFFF">
                    <a:lumMod val="65000"/>
                  </a:srgbClr>
                </a:solidFill>
              </a:rPr>
              <a:t>PPT</a:t>
            </a:r>
            <a:r>
              <a:rPr lang="zh-CN" altLang="en-US" sz="1200">
                <a:solidFill>
                  <a:srgbClr val="FFFFFF">
                    <a:lumMod val="65000"/>
                  </a:srgbClr>
                </a:solidFill>
              </a:rPr>
              <a:t>多年，帮你解决</a:t>
            </a:r>
            <a:r>
              <a:rPr lang="en-US" altLang="zh-CN" sz="1200">
                <a:solidFill>
                  <a:srgbClr val="FFFFFF">
                    <a:lumMod val="65000"/>
                  </a:srgbClr>
                </a:solidFill>
              </a:rPr>
              <a:t>PPT</a:t>
            </a:r>
            <a:r>
              <a:rPr lang="zh-CN" altLang="en-US" sz="1200">
                <a:solidFill>
                  <a:srgbClr val="FFFFFF">
                    <a:lumMod val="65000"/>
                  </a:srgbClr>
                </a:solidFill>
              </a:rPr>
              <a:t>烦恼，喜欢大家多多支持，谢谢！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583454" y="4567952"/>
            <a:ext cx="2452297" cy="1175053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en-US" sz="1200">
                <a:solidFill>
                  <a:srgbClr val="FFFFFF">
                    <a:lumMod val="65000"/>
                  </a:srgbClr>
                </a:solidFill>
              </a:rPr>
              <a:t>小白，一个资深</a:t>
            </a:r>
            <a:r>
              <a:rPr lang="en-US" altLang="zh-CN" sz="1200">
                <a:solidFill>
                  <a:srgbClr val="FFFFFF">
                    <a:lumMod val="65000"/>
                  </a:srgbClr>
                </a:solidFill>
              </a:rPr>
              <a:t>PPT</a:t>
            </a:r>
            <a:r>
              <a:rPr lang="zh-CN" altLang="en-US" sz="1200">
                <a:solidFill>
                  <a:srgbClr val="FFFFFF">
                    <a:lumMod val="65000"/>
                  </a:srgbClr>
                </a:solidFill>
              </a:rPr>
              <a:t>设计师，专注研究</a:t>
            </a:r>
            <a:r>
              <a:rPr lang="en-US" altLang="zh-CN" sz="1200">
                <a:solidFill>
                  <a:srgbClr val="FFFFFF">
                    <a:lumMod val="65000"/>
                  </a:srgbClr>
                </a:solidFill>
              </a:rPr>
              <a:t>PPT</a:t>
            </a:r>
            <a:r>
              <a:rPr lang="zh-CN" altLang="en-US" sz="1200">
                <a:solidFill>
                  <a:srgbClr val="FFFFFF">
                    <a:lumMod val="65000"/>
                  </a:srgbClr>
                </a:solidFill>
              </a:rPr>
              <a:t>多年，帮你解决</a:t>
            </a:r>
            <a:r>
              <a:rPr lang="en-US" altLang="zh-CN" sz="1200">
                <a:solidFill>
                  <a:srgbClr val="FFFFFF">
                    <a:lumMod val="65000"/>
                  </a:srgbClr>
                </a:solidFill>
              </a:rPr>
              <a:t>PPT</a:t>
            </a:r>
            <a:r>
              <a:rPr lang="zh-CN" altLang="en-US" sz="1200">
                <a:solidFill>
                  <a:srgbClr val="FFFFFF">
                    <a:lumMod val="65000"/>
                  </a:srgbClr>
                </a:solidFill>
              </a:rPr>
              <a:t>烦恼，喜欢大家多多支持，谢谢！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234742" y="2113466"/>
            <a:ext cx="2452297" cy="1175053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en-US" sz="1200">
                <a:solidFill>
                  <a:srgbClr val="FFFFFF">
                    <a:lumMod val="65000"/>
                  </a:srgbClr>
                </a:solidFill>
              </a:rPr>
              <a:t>小白，一个资深</a:t>
            </a:r>
            <a:r>
              <a:rPr lang="en-US" altLang="zh-CN" sz="1200">
                <a:solidFill>
                  <a:srgbClr val="FFFFFF">
                    <a:lumMod val="65000"/>
                  </a:srgbClr>
                </a:solidFill>
              </a:rPr>
              <a:t>PPT</a:t>
            </a:r>
            <a:r>
              <a:rPr lang="zh-CN" altLang="en-US" sz="1200">
                <a:solidFill>
                  <a:srgbClr val="FFFFFF">
                    <a:lumMod val="65000"/>
                  </a:srgbClr>
                </a:solidFill>
              </a:rPr>
              <a:t>设计师，专注研究</a:t>
            </a:r>
            <a:r>
              <a:rPr lang="en-US" altLang="zh-CN" sz="1200">
                <a:solidFill>
                  <a:srgbClr val="FFFFFF">
                    <a:lumMod val="65000"/>
                  </a:srgbClr>
                </a:solidFill>
              </a:rPr>
              <a:t>PPT</a:t>
            </a:r>
            <a:r>
              <a:rPr lang="zh-CN" altLang="en-US" sz="1200">
                <a:solidFill>
                  <a:srgbClr val="FFFFFF">
                    <a:lumMod val="65000"/>
                  </a:srgbClr>
                </a:solidFill>
              </a:rPr>
              <a:t>多年，帮你解决</a:t>
            </a:r>
            <a:r>
              <a:rPr lang="en-US" altLang="zh-CN" sz="1200">
                <a:solidFill>
                  <a:srgbClr val="FFFFFF">
                    <a:lumMod val="65000"/>
                  </a:srgbClr>
                </a:solidFill>
              </a:rPr>
              <a:t>PPT</a:t>
            </a:r>
            <a:r>
              <a:rPr lang="zh-CN" altLang="en-US" sz="1200">
                <a:solidFill>
                  <a:srgbClr val="FFFFFF">
                    <a:lumMod val="65000"/>
                  </a:srgbClr>
                </a:solidFill>
              </a:rPr>
              <a:t>烦恼，喜欢大家多多支持，谢谢！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791264" y="4504846"/>
            <a:ext cx="2452297" cy="1175053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en-US" sz="1200">
                <a:solidFill>
                  <a:srgbClr val="FFFFFF">
                    <a:lumMod val="65000"/>
                  </a:srgbClr>
                </a:solidFill>
              </a:rPr>
              <a:t>小白，一个资深</a:t>
            </a:r>
            <a:r>
              <a:rPr lang="en-US" altLang="zh-CN" sz="1200">
                <a:solidFill>
                  <a:srgbClr val="FFFFFF">
                    <a:lumMod val="65000"/>
                  </a:srgbClr>
                </a:solidFill>
              </a:rPr>
              <a:t>PPT</a:t>
            </a:r>
            <a:r>
              <a:rPr lang="zh-CN" altLang="en-US" sz="1200">
                <a:solidFill>
                  <a:srgbClr val="FFFFFF">
                    <a:lumMod val="65000"/>
                  </a:srgbClr>
                </a:solidFill>
              </a:rPr>
              <a:t>设计师，专注研究</a:t>
            </a:r>
            <a:r>
              <a:rPr lang="en-US" altLang="zh-CN" sz="1200">
                <a:solidFill>
                  <a:srgbClr val="FFFFFF">
                    <a:lumMod val="65000"/>
                  </a:srgbClr>
                </a:solidFill>
              </a:rPr>
              <a:t>PPT</a:t>
            </a:r>
            <a:r>
              <a:rPr lang="zh-CN" altLang="en-US" sz="1200">
                <a:solidFill>
                  <a:srgbClr val="FFFFFF">
                    <a:lumMod val="65000"/>
                  </a:srgbClr>
                </a:solidFill>
              </a:rPr>
              <a:t>多年，帮你解决</a:t>
            </a:r>
            <a:r>
              <a:rPr lang="en-US" altLang="zh-CN" sz="1200">
                <a:solidFill>
                  <a:srgbClr val="FFFFFF">
                    <a:lumMod val="65000"/>
                  </a:srgbClr>
                </a:solidFill>
              </a:rPr>
              <a:t>PPT</a:t>
            </a:r>
            <a:r>
              <a:rPr lang="zh-CN" altLang="en-US" sz="1200">
                <a:solidFill>
                  <a:srgbClr val="FFFFFF">
                    <a:lumMod val="65000"/>
                  </a:srgbClr>
                </a:solidFill>
              </a:rPr>
              <a:t>烦恼，喜欢大家多多支持，谢谢！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请关注公众号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107156" y="1652755"/>
            <a:ext cx="620606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4000">
                <a:solidFill>
                  <a:srgbClr val="DA888A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清新唯美文艺</a:t>
            </a:r>
            <a:r>
              <a:rPr lang="zh-CN" altLang="en-US" sz="4000" dirty="0">
                <a:solidFill>
                  <a:srgbClr val="DA888A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风</a:t>
            </a:r>
          </a:p>
        </p:txBody>
      </p:sp>
      <p:sp>
        <p:nvSpPr>
          <p:cNvPr id="3" name="PA_文本框 2"/>
          <p:cNvSpPr txBox="1"/>
          <p:nvPr>
            <p:custDataLst>
              <p:tags r:id="rId2"/>
            </p:custDataLst>
          </p:nvPr>
        </p:nvSpPr>
        <p:spPr>
          <a:xfrm>
            <a:off x="3107156" y="2495535"/>
            <a:ext cx="6208184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4400" b="1" spc="600">
                <a:solidFill>
                  <a:srgbClr val="CC517E"/>
                </a:solidFill>
                <a:latin typeface="+mn-ea"/>
              </a:rPr>
              <a:t>感谢大家的关注</a:t>
            </a:r>
            <a:endParaRPr lang="zh-CN" altLang="en-US" sz="4400" b="1" spc="600" dirty="0">
              <a:solidFill>
                <a:srgbClr val="CC517E"/>
              </a:solidFill>
              <a:latin typeface="+mn-ea"/>
            </a:endParaRPr>
          </a:p>
        </p:txBody>
      </p:sp>
      <p:sp>
        <p:nvSpPr>
          <p:cNvPr id="5" name="PA_文本框 4"/>
          <p:cNvSpPr txBox="1"/>
          <p:nvPr>
            <p:custDataLst>
              <p:tags r:id="rId3"/>
            </p:custDataLst>
          </p:nvPr>
        </p:nvSpPr>
        <p:spPr>
          <a:xfrm>
            <a:off x="4275556" y="3721141"/>
            <a:ext cx="3869267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>
                <a:solidFill>
                  <a:srgbClr val="DA888A"/>
                </a:solidFill>
              </a:rPr>
              <a:t>汇报人：小白</a:t>
            </a:r>
            <a:endParaRPr lang="zh-CN" altLang="en-US" dirty="0">
              <a:solidFill>
                <a:srgbClr val="DA888A"/>
              </a:solidFill>
            </a:endParaRPr>
          </a:p>
        </p:txBody>
      </p:sp>
      <p:cxnSp>
        <p:nvCxnSpPr>
          <p:cNvPr id="6" name="PA_直接连接符 5"/>
          <p:cNvCxnSpPr/>
          <p:nvPr>
            <p:custDataLst>
              <p:tags r:id="rId4"/>
            </p:custDataLst>
          </p:nvPr>
        </p:nvCxnSpPr>
        <p:spPr>
          <a:xfrm>
            <a:off x="2463689" y="3493058"/>
            <a:ext cx="7490883" cy="0"/>
          </a:xfrm>
          <a:prstGeom prst="line">
            <a:avLst/>
          </a:prstGeom>
          <a:ln>
            <a:solidFill>
              <a:srgbClr val="DA88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Little West - Beautiful Sky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840022" y="-191396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381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2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3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4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5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40"/>
                            </p:stCondLst>
                            <p:childTnLst>
                              <p:par>
                                <p:cTn id="1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decel="666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3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  <p:bldP spid="2" grpId="1"/>
      <p:bldP spid="3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2D9757F2-2558-46C8-A22A-457420FBD5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537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20254" y="4372457"/>
            <a:ext cx="63238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小白  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6456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/>
          <p:nvPr/>
        </p:nvSpPr>
        <p:spPr>
          <a:xfrm>
            <a:off x="1173125" y="268942"/>
            <a:ext cx="4259485" cy="4914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4400" dirty="0">
                <a:solidFill>
                  <a:srgbClr val="CC517E"/>
                </a:solidFill>
              </a:rPr>
              <a:t>CONTENTS</a:t>
            </a:r>
            <a:endParaRPr kumimoji="1" lang="zh-CN" altLang="en-US" sz="4400" dirty="0">
              <a:solidFill>
                <a:srgbClr val="CC517E"/>
              </a:solidFill>
            </a:endParaRPr>
          </a:p>
        </p:txBody>
      </p:sp>
      <p:sp>
        <p:nvSpPr>
          <p:cNvPr id="3" name="PA_矩形 21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008742" y="1949287"/>
            <a:ext cx="1808506" cy="400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9" tIns="45719" rIns="91439" bIns="45719">
            <a:spAutoFit/>
          </a:bodyPr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CC517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CHAPTER</a:t>
            </a:r>
            <a:r>
              <a:rPr lang="zh-CN" altLang="en-US" sz="2000" b="1" dirty="0">
                <a:solidFill>
                  <a:srgbClr val="CC517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 b="1" dirty="0">
                <a:solidFill>
                  <a:srgbClr val="CC517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01</a:t>
            </a:r>
            <a:endParaRPr lang="zh-CN" altLang="en-US" sz="2000" b="1" dirty="0">
              <a:solidFill>
                <a:srgbClr val="CC517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PA_矩形 34"/>
          <p:cNvSpPr/>
          <p:nvPr>
            <p:custDataLst>
              <p:tags r:id="rId2"/>
            </p:custDataLst>
          </p:nvPr>
        </p:nvSpPr>
        <p:spPr bwMode="auto">
          <a:xfrm>
            <a:off x="8363547" y="1904338"/>
            <a:ext cx="25361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spc="600">
                <a:solidFill>
                  <a:srgbClr val="CC517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请关注公众号</a:t>
            </a:r>
            <a:endParaRPr lang="zh-CN" altLang="en-US" sz="2400" spc="600" dirty="0">
              <a:solidFill>
                <a:srgbClr val="CC517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5" name="PA_组合 220"/>
          <p:cNvGrpSpPr/>
          <p:nvPr>
            <p:custDataLst>
              <p:tags r:id="rId3"/>
            </p:custDataLst>
          </p:nvPr>
        </p:nvGrpSpPr>
        <p:grpSpPr>
          <a:xfrm>
            <a:off x="7961433" y="2020377"/>
            <a:ext cx="257928" cy="257928"/>
            <a:chOff x="5461936" y="1216183"/>
            <a:chExt cx="1255427" cy="1255427"/>
          </a:xfrm>
          <a:solidFill>
            <a:schemeClr val="accent4"/>
          </a:solidFill>
        </p:grpSpPr>
        <p:sp>
          <p:nvSpPr>
            <p:cNvPr id="6" name="任意多边形 221"/>
            <p:cNvSpPr/>
            <p:nvPr/>
          </p:nvSpPr>
          <p:spPr>
            <a:xfrm rot="2700000">
              <a:off x="5685716" y="1500309"/>
              <a:ext cx="687172" cy="687172"/>
            </a:xfrm>
            <a:custGeom>
              <a:avLst/>
              <a:gdLst>
                <a:gd name="connsiteX0" fmla="*/ 0 w 687172"/>
                <a:gd name="connsiteY0" fmla="*/ 1 h 687172"/>
                <a:gd name="connsiteX1" fmla="*/ 477930 w 687172"/>
                <a:gd name="connsiteY1" fmla="*/ 0 h 687172"/>
                <a:gd name="connsiteX2" fmla="*/ 687172 w 687172"/>
                <a:gd name="connsiteY2" fmla="*/ 209242 h 687172"/>
                <a:gd name="connsiteX3" fmla="*/ 687172 w 687172"/>
                <a:gd name="connsiteY3" fmla="*/ 687172 h 687172"/>
                <a:gd name="connsiteX4" fmla="*/ 574946 w 687172"/>
                <a:gd name="connsiteY4" fmla="*/ 687172 h 687172"/>
                <a:gd name="connsiteX5" fmla="*/ 574945 w 687172"/>
                <a:gd name="connsiteY5" fmla="*/ 238336 h 687172"/>
                <a:gd name="connsiteX6" fmla="*/ 448836 w 687172"/>
                <a:gd name="connsiteY6" fmla="*/ 112227 h 687172"/>
                <a:gd name="connsiteX7" fmla="*/ 0 w 687172"/>
                <a:gd name="connsiteY7" fmla="*/ 112227 h 68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7172" h="687172">
                  <a:moveTo>
                    <a:pt x="0" y="1"/>
                  </a:moveTo>
                  <a:lnTo>
                    <a:pt x="477930" y="0"/>
                  </a:lnTo>
                  <a:cubicBezTo>
                    <a:pt x="593491" y="0"/>
                    <a:pt x="687172" y="93681"/>
                    <a:pt x="687172" y="209242"/>
                  </a:cubicBezTo>
                  <a:lnTo>
                    <a:pt x="687172" y="687172"/>
                  </a:lnTo>
                  <a:lnTo>
                    <a:pt x="574946" y="687172"/>
                  </a:lnTo>
                  <a:lnTo>
                    <a:pt x="574945" y="238336"/>
                  </a:lnTo>
                  <a:cubicBezTo>
                    <a:pt x="574946" y="168688"/>
                    <a:pt x="518485" y="112227"/>
                    <a:pt x="448836" y="112227"/>
                  </a:cubicBezTo>
                  <a:lnTo>
                    <a:pt x="0" y="112227"/>
                  </a:lnTo>
                  <a:close/>
                </a:path>
              </a:pathLst>
            </a:custGeom>
            <a:grpFill/>
            <a:ln>
              <a:solidFill>
                <a:srgbClr val="CC51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zh-CN" altLang="en-US" sz="2000">
                <a:solidFill>
                  <a:srgbClr val="CC517E"/>
                </a:solidFill>
                <a:latin typeface="微软雅黑 Light"/>
                <a:ea typeface="微软雅黑 Light"/>
              </a:endParaRPr>
            </a:p>
          </p:txBody>
        </p:sp>
        <p:sp>
          <p:nvSpPr>
            <p:cNvPr id="7" name="任意多边形 222"/>
            <p:cNvSpPr/>
            <p:nvPr/>
          </p:nvSpPr>
          <p:spPr>
            <a:xfrm rot="2700000">
              <a:off x="5461936" y="1216183"/>
              <a:ext cx="1255427" cy="1255427"/>
            </a:xfrm>
            <a:custGeom>
              <a:avLst/>
              <a:gdLst>
                <a:gd name="connsiteX0" fmla="*/ 238336 w 1255427"/>
                <a:gd name="connsiteY0" fmla="*/ 112227 h 1255427"/>
                <a:gd name="connsiteX1" fmla="*/ 112227 w 1255427"/>
                <a:gd name="connsiteY1" fmla="*/ 238336 h 1255427"/>
                <a:gd name="connsiteX2" fmla="*/ 112227 w 1255427"/>
                <a:gd name="connsiteY2" fmla="*/ 1017091 h 1255427"/>
                <a:gd name="connsiteX3" fmla="*/ 238336 w 1255427"/>
                <a:gd name="connsiteY3" fmla="*/ 1143200 h 1255427"/>
                <a:gd name="connsiteX4" fmla="*/ 1017091 w 1255427"/>
                <a:gd name="connsiteY4" fmla="*/ 1143200 h 1255427"/>
                <a:gd name="connsiteX5" fmla="*/ 1143200 w 1255427"/>
                <a:gd name="connsiteY5" fmla="*/ 1017091 h 1255427"/>
                <a:gd name="connsiteX6" fmla="*/ 1143200 w 1255427"/>
                <a:gd name="connsiteY6" fmla="*/ 238336 h 1255427"/>
                <a:gd name="connsiteX7" fmla="*/ 1017091 w 1255427"/>
                <a:gd name="connsiteY7" fmla="*/ 112227 h 1255427"/>
                <a:gd name="connsiteX8" fmla="*/ 209242 w 1255427"/>
                <a:gd name="connsiteY8" fmla="*/ 0 h 1255427"/>
                <a:gd name="connsiteX9" fmla="*/ 1046185 w 1255427"/>
                <a:gd name="connsiteY9" fmla="*/ 0 h 1255427"/>
                <a:gd name="connsiteX10" fmla="*/ 1255427 w 1255427"/>
                <a:gd name="connsiteY10" fmla="*/ 209242 h 1255427"/>
                <a:gd name="connsiteX11" fmla="*/ 1255427 w 1255427"/>
                <a:gd name="connsiteY11" fmla="*/ 1046185 h 1255427"/>
                <a:gd name="connsiteX12" fmla="*/ 1046185 w 1255427"/>
                <a:gd name="connsiteY12" fmla="*/ 1255427 h 1255427"/>
                <a:gd name="connsiteX13" fmla="*/ 209242 w 1255427"/>
                <a:gd name="connsiteY13" fmla="*/ 1255427 h 1255427"/>
                <a:gd name="connsiteX14" fmla="*/ 0 w 1255427"/>
                <a:gd name="connsiteY14" fmla="*/ 1046185 h 1255427"/>
                <a:gd name="connsiteX15" fmla="*/ 0 w 1255427"/>
                <a:gd name="connsiteY15" fmla="*/ 209242 h 1255427"/>
                <a:gd name="connsiteX16" fmla="*/ 209242 w 1255427"/>
                <a:gd name="connsiteY16" fmla="*/ 0 h 125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55427" h="1255427">
                  <a:moveTo>
                    <a:pt x="238336" y="112227"/>
                  </a:moveTo>
                  <a:cubicBezTo>
                    <a:pt x="168688" y="112227"/>
                    <a:pt x="112227" y="168688"/>
                    <a:pt x="112227" y="238336"/>
                  </a:cubicBezTo>
                  <a:lnTo>
                    <a:pt x="112227" y="1017091"/>
                  </a:lnTo>
                  <a:cubicBezTo>
                    <a:pt x="112227" y="1086739"/>
                    <a:pt x="168688" y="1143200"/>
                    <a:pt x="238336" y="1143200"/>
                  </a:cubicBezTo>
                  <a:lnTo>
                    <a:pt x="1017091" y="1143200"/>
                  </a:lnTo>
                  <a:cubicBezTo>
                    <a:pt x="1086739" y="1143200"/>
                    <a:pt x="1143200" y="1086739"/>
                    <a:pt x="1143200" y="1017091"/>
                  </a:cubicBezTo>
                  <a:lnTo>
                    <a:pt x="1143200" y="238336"/>
                  </a:lnTo>
                  <a:cubicBezTo>
                    <a:pt x="1143200" y="168688"/>
                    <a:pt x="1086739" y="112227"/>
                    <a:pt x="1017091" y="112227"/>
                  </a:cubicBezTo>
                  <a:close/>
                  <a:moveTo>
                    <a:pt x="209242" y="0"/>
                  </a:moveTo>
                  <a:lnTo>
                    <a:pt x="1046185" y="0"/>
                  </a:lnTo>
                  <a:cubicBezTo>
                    <a:pt x="1161746" y="0"/>
                    <a:pt x="1255427" y="93681"/>
                    <a:pt x="1255427" y="209242"/>
                  </a:cubicBezTo>
                  <a:lnTo>
                    <a:pt x="1255427" y="1046185"/>
                  </a:lnTo>
                  <a:cubicBezTo>
                    <a:pt x="1255427" y="1161746"/>
                    <a:pt x="1161746" y="1255427"/>
                    <a:pt x="1046185" y="1255427"/>
                  </a:cubicBezTo>
                  <a:lnTo>
                    <a:pt x="209242" y="1255427"/>
                  </a:lnTo>
                  <a:cubicBezTo>
                    <a:pt x="93681" y="1255427"/>
                    <a:pt x="0" y="1161746"/>
                    <a:pt x="0" y="1046185"/>
                  </a:cubicBezTo>
                  <a:lnTo>
                    <a:pt x="0" y="209242"/>
                  </a:lnTo>
                  <a:cubicBezTo>
                    <a:pt x="0" y="93681"/>
                    <a:pt x="93681" y="0"/>
                    <a:pt x="209242" y="0"/>
                  </a:cubicBezTo>
                  <a:close/>
                </a:path>
              </a:pathLst>
            </a:custGeom>
            <a:grpFill/>
            <a:ln>
              <a:solidFill>
                <a:srgbClr val="CC517E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zh-CN" altLang="en-US" sz="2000">
                <a:solidFill>
                  <a:srgbClr val="CC517E"/>
                </a:solidFill>
                <a:latin typeface="微软雅黑 Light"/>
                <a:ea typeface="微软雅黑 Light"/>
              </a:endParaRPr>
            </a:p>
          </p:txBody>
        </p:sp>
      </p:grpSp>
      <p:sp>
        <p:nvSpPr>
          <p:cNvPr id="8" name="PA_矩形 217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008742" y="2699807"/>
            <a:ext cx="1808506" cy="400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9" tIns="45719" rIns="91439" bIns="45719">
            <a:spAutoFit/>
          </a:bodyPr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CC517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CHAPTER</a:t>
            </a:r>
            <a:r>
              <a:rPr lang="zh-CN" altLang="en-US" sz="2000" b="1" dirty="0">
                <a:solidFill>
                  <a:srgbClr val="CC517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 b="1" dirty="0">
                <a:solidFill>
                  <a:srgbClr val="CC517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02</a:t>
            </a:r>
            <a:endParaRPr lang="zh-CN" altLang="en-US" sz="2000" b="1" dirty="0">
              <a:solidFill>
                <a:srgbClr val="CC517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0" name="PA_组合 220"/>
          <p:cNvGrpSpPr/>
          <p:nvPr>
            <p:custDataLst>
              <p:tags r:id="rId5"/>
            </p:custDataLst>
          </p:nvPr>
        </p:nvGrpSpPr>
        <p:grpSpPr>
          <a:xfrm>
            <a:off x="7961433" y="2770897"/>
            <a:ext cx="257928" cy="257928"/>
            <a:chOff x="5461936" y="1216183"/>
            <a:chExt cx="1255427" cy="1255427"/>
          </a:xfrm>
          <a:solidFill>
            <a:schemeClr val="accent4"/>
          </a:solidFill>
        </p:grpSpPr>
        <p:sp>
          <p:nvSpPr>
            <p:cNvPr id="11" name="任意多边形 221"/>
            <p:cNvSpPr/>
            <p:nvPr/>
          </p:nvSpPr>
          <p:spPr>
            <a:xfrm rot="2700000">
              <a:off x="5685716" y="1500309"/>
              <a:ext cx="687172" cy="687172"/>
            </a:xfrm>
            <a:custGeom>
              <a:avLst/>
              <a:gdLst>
                <a:gd name="connsiteX0" fmla="*/ 0 w 687172"/>
                <a:gd name="connsiteY0" fmla="*/ 1 h 687172"/>
                <a:gd name="connsiteX1" fmla="*/ 477930 w 687172"/>
                <a:gd name="connsiteY1" fmla="*/ 0 h 687172"/>
                <a:gd name="connsiteX2" fmla="*/ 687172 w 687172"/>
                <a:gd name="connsiteY2" fmla="*/ 209242 h 687172"/>
                <a:gd name="connsiteX3" fmla="*/ 687172 w 687172"/>
                <a:gd name="connsiteY3" fmla="*/ 687172 h 687172"/>
                <a:gd name="connsiteX4" fmla="*/ 574946 w 687172"/>
                <a:gd name="connsiteY4" fmla="*/ 687172 h 687172"/>
                <a:gd name="connsiteX5" fmla="*/ 574945 w 687172"/>
                <a:gd name="connsiteY5" fmla="*/ 238336 h 687172"/>
                <a:gd name="connsiteX6" fmla="*/ 448836 w 687172"/>
                <a:gd name="connsiteY6" fmla="*/ 112227 h 687172"/>
                <a:gd name="connsiteX7" fmla="*/ 0 w 687172"/>
                <a:gd name="connsiteY7" fmla="*/ 112227 h 68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7172" h="687172">
                  <a:moveTo>
                    <a:pt x="0" y="1"/>
                  </a:moveTo>
                  <a:lnTo>
                    <a:pt x="477930" y="0"/>
                  </a:lnTo>
                  <a:cubicBezTo>
                    <a:pt x="593491" y="0"/>
                    <a:pt x="687172" y="93681"/>
                    <a:pt x="687172" y="209242"/>
                  </a:cubicBezTo>
                  <a:lnTo>
                    <a:pt x="687172" y="687172"/>
                  </a:lnTo>
                  <a:lnTo>
                    <a:pt x="574946" y="687172"/>
                  </a:lnTo>
                  <a:lnTo>
                    <a:pt x="574945" y="238336"/>
                  </a:lnTo>
                  <a:cubicBezTo>
                    <a:pt x="574946" y="168688"/>
                    <a:pt x="518485" y="112227"/>
                    <a:pt x="448836" y="112227"/>
                  </a:cubicBezTo>
                  <a:lnTo>
                    <a:pt x="0" y="112227"/>
                  </a:lnTo>
                  <a:close/>
                </a:path>
              </a:pathLst>
            </a:custGeom>
            <a:grpFill/>
            <a:ln>
              <a:solidFill>
                <a:srgbClr val="CC51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zh-CN" altLang="en-US" sz="2000">
                <a:solidFill>
                  <a:srgbClr val="CC517E"/>
                </a:solidFill>
                <a:latin typeface="微软雅黑 Light"/>
                <a:ea typeface="微软雅黑 Light"/>
              </a:endParaRPr>
            </a:p>
          </p:txBody>
        </p:sp>
        <p:sp>
          <p:nvSpPr>
            <p:cNvPr id="12" name="任意多边形 222"/>
            <p:cNvSpPr/>
            <p:nvPr/>
          </p:nvSpPr>
          <p:spPr>
            <a:xfrm rot="2700000">
              <a:off x="5461936" y="1216183"/>
              <a:ext cx="1255427" cy="1255427"/>
            </a:xfrm>
            <a:custGeom>
              <a:avLst/>
              <a:gdLst>
                <a:gd name="connsiteX0" fmla="*/ 238336 w 1255427"/>
                <a:gd name="connsiteY0" fmla="*/ 112227 h 1255427"/>
                <a:gd name="connsiteX1" fmla="*/ 112227 w 1255427"/>
                <a:gd name="connsiteY1" fmla="*/ 238336 h 1255427"/>
                <a:gd name="connsiteX2" fmla="*/ 112227 w 1255427"/>
                <a:gd name="connsiteY2" fmla="*/ 1017091 h 1255427"/>
                <a:gd name="connsiteX3" fmla="*/ 238336 w 1255427"/>
                <a:gd name="connsiteY3" fmla="*/ 1143200 h 1255427"/>
                <a:gd name="connsiteX4" fmla="*/ 1017091 w 1255427"/>
                <a:gd name="connsiteY4" fmla="*/ 1143200 h 1255427"/>
                <a:gd name="connsiteX5" fmla="*/ 1143200 w 1255427"/>
                <a:gd name="connsiteY5" fmla="*/ 1017091 h 1255427"/>
                <a:gd name="connsiteX6" fmla="*/ 1143200 w 1255427"/>
                <a:gd name="connsiteY6" fmla="*/ 238336 h 1255427"/>
                <a:gd name="connsiteX7" fmla="*/ 1017091 w 1255427"/>
                <a:gd name="connsiteY7" fmla="*/ 112227 h 1255427"/>
                <a:gd name="connsiteX8" fmla="*/ 209242 w 1255427"/>
                <a:gd name="connsiteY8" fmla="*/ 0 h 1255427"/>
                <a:gd name="connsiteX9" fmla="*/ 1046185 w 1255427"/>
                <a:gd name="connsiteY9" fmla="*/ 0 h 1255427"/>
                <a:gd name="connsiteX10" fmla="*/ 1255427 w 1255427"/>
                <a:gd name="connsiteY10" fmla="*/ 209242 h 1255427"/>
                <a:gd name="connsiteX11" fmla="*/ 1255427 w 1255427"/>
                <a:gd name="connsiteY11" fmla="*/ 1046185 h 1255427"/>
                <a:gd name="connsiteX12" fmla="*/ 1046185 w 1255427"/>
                <a:gd name="connsiteY12" fmla="*/ 1255427 h 1255427"/>
                <a:gd name="connsiteX13" fmla="*/ 209242 w 1255427"/>
                <a:gd name="connsiteY13" fmla="*/ 1255427 h 1255427"/>
                <a:gd name="connsiteX14" fmla="*/ 0 w 1255427"/>
                <a:gd name="connsiteY14" fmla="*/ 1046185 h 1255427"/>
                <a:gd name="connsiteX15" fmla="*/ 0 w 1255427"/>
                <a:gd name="connsiteY15" fmla="*/ 209242 h 1255427"/>
                <a:gd name="connsiteX16" fmla="*/ 209242 w 1255427"/>
                <a:gd name="connsiteY16" fmla="*/ 0 h 125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55427" h="1255427">
                  <a:moveTo>
                    <a:pt x="238336" y="112227"/>
                  </a:moveTo>
                  <a:cubicBezTo>
                    <a:pt x="168688" y="112227"/>
                    <a:pt x="112227" y="168688"/>
                    <a:pt x="112227" y="238336"/>
                  </a:cubicBezTo>
                  <a:lnTo>
                    <a:pt x="112227" y="1017091"/>
                  </a:lnTo>
                  <a:cubicBezTo>
                    <a:pt x="112227" y="1086739"/>
                    <a:pt x="168688" y="1143200"/>
                    <a:pt x="238336" y="1143200"/>
                  </a:cubicBezTo>
                  <a:lnTo>
                    <a:pt x="1017091" y="1143200"/>
                  </a:lnTo>
                  <a:cubicBezTo>
                    <a:pt x="1086739" y="1143200"/>
                    <a:pt x="1143200" y="1086739"/>
                    <a:pt x="1143200" y="1017091"/>
                  </a:cubicBezTo>
                  <a:lnTo>
                    <a:pt x="1143200" y="238336"/>
                  </a:lnTo>
                  <a:cubicBezTo>
                    <a:pt x="1143200" y="168688"/>
                    <a:pt x="1086739" y="112227"/>
                    <a:pt x="1017091" y="112227"/>
                  </a:cubicBezTo>
                  <a:close/>
                  <a:moveTo>
                    <a:pt x="209242" y="0"/>
                  </a:moveTo>
                  <a:lnTo>
                    <a:pt x="1046185" y="0"/>
                  </a:lnTo>
                  <a:cubicBezTo>
                    <a:pt x="1161746" y="0"/>
                    <a:pt x="1255427" y="93681"/>
                    <a:pt x="1255427" y="209242"/>
                  </a:cubicBezTo>
                  <a:lnTo>
                    <a:pt x="1255427" y="1046185"/>
                  </a:lnTo>
                  <a:cubicBezTo>
                    <a:pt x="1255427" y="1161746"/>
                    <a:pt x="1161746" y="1255427"/>
                    <a:pt x="1046185" y="1255427"/>
                  </a:cubicBezTo>
                  <a:lnTo>
                    <a:pt x="209242" y="1255427"/>
                  </a:lnTo>
                  <a:cubicBezTo>
                    <a:pt x="93681" y="1255427"/>
                    <a:pt x="0" y="1161746"/>
                    <a:pt x="0" y="1046185"/>
                  </a:cubicBezTo>
                  <a:lnTo>
                    <a:pt x="0" y="209242"/>
                  </a:lnTo>
                  <a:cubicBezTo>
                    <a:pt x="0" y="93681"/>
                    <a:pt x="93681" y="0"/>
                    <a:pt x="209242" y="0"/>
                  </a:cubicBezTo>
                  <a:close/>
                </a:path>
              </a:pathLst>
            </a:custGeom>
            <a:grpFill/>
            <a:ln>
              <a:solidFill>
                <a:srgbClr val="CC517E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zh-CN" altLang="en-US" sz="2000">
                <a:solidFill>
                  <a:srgbClr val="CC517E"/>
                </a:solidFill>
                <a:latin typeface="微软雅黑 Light"/>
                <a:ea typeface="微软雅黑 Light"/>
              </a:endParaRPr>
            </a:p>
          </p:txBody>
        </p:sp>
      </p:grpSp>
      <p:sp>
        <p:nvSpPr>
          <p:cNvPr id="13" name="PA_矩形 21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008742" y="3450327"/>
            <a:ext cx="1808506" cy="400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9" tIns="45719" rIns="91439" bIns="45719">
            <a:spAutoFit/>
          </a:bodyPr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CC517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CHAPTER</a:t>
            </a:r>
            <a:r>
              <a:rPr lang="zh-CN" altLang="en-US" sz="2000" b="1" dirty="0">
                <a:solidFill>
                  <a:srgbClr val="CC517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 b="1" dirty="0">
                <a:solidFill>
                  <a:srgbClr val="CC517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03</a:t>
            </a:r>
            <a:endParaRPr lang="zh-CN" altLang="en-US" sz="2000" b="1" dirty="0">
              <a:solidFill>
                <a:srgbClr val="CC517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5" name="PA_组合 220"/>
          <p:cNvGrpSpPr/>
          <p:nvPr>
            <p:custDataLst>
              <p:tags r:id="rId7"/>
            </p:custDataLst>
          </p:nvPr>
        </p:nvGrpSpPr>
        <p:grpSpPr>
          <a:xfrm>
            <a:off x="7961433" y="3521417"/>
            <a:ext cx="257928" cy="257928"/>
            <a:chOff x="5461936" y="1216183"/>
            <a:chExt cx="1255427" cy="1255427"/>
          </a:xfrm>
          <a:solidFill>
            <a:schemeClr val="accent4"/>
          </a:solidFill>
        </p:grpSpPr>
        <p:sp>
          <p:nvSpPr>
            <p:cNvPr id="16" name="任意多边形 221"/>
            <p:cNvSpPr/>
            <p:nvPr/>
          </p:nvSpPr>
          <p:spPr>
            <a:xfrm rot="2700000">
              <a:off x="5685716" y="1500309"/>
              <a:ext cx="687172" cy="687172"/>
            </a:xfrm>
            <a:custGeom>
              <a:avLst/>
              <a:gdLst>
                <a:gd name="connsiteX0" fmla="*/ 0 w 687172"/>
                <a:gd name="connsiteY0" fmla="*/ 1 h 687172"/>
                <a:gd name="connsiteX1" fmla="*/ 477930 w 687172"/>
                <a:gd name="connsiteY1" fmla="*/ 0 h 687172"/>
                <a:gd name="connsiteX2" fmla="*/ 687172 w 687172"/>
                <a:gd name="connsiteY2" fmla="*/ 209242 h 687172"/>
                <a:gd name="connsiteX3" fmla="*/ 687172 w 687172"/>
                <a:gd name="connsiteY3" fmla="*/ 687172 h 687172"/>
                <a:gd name="connsiteX4" fmla="*/ 574946 w 687172"/>
                <a:gd name="connsiteY4" fmla="*/ 687172 h 687172"/>
                <a:gd name="connsiteX5" fmla="*/ 574945 w 687172"/>
                <a:gd name="connsiteY5" fmla="*/ 238336 h 687172"/>
                <a:gd name="connsiteX6" fmla="*/ 448836 w 687172"/>
                <a:gd name="connsiteY6" fmla="*/ 112227 h 687172"/>
                <a:gd name="connsiteX7" fmla="*/ 0 w 687172"/>
                <a:gd name="connsiteY7" fmla="*/ 112227 h 68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7172" h="687172">
                  <a:moveTo>
                    <a:pt x="0" y="1"/>
                  </a:moveTo>
                  <a:lnTo>
                    <a:pt x="477930" y="0"/>
                  </a:lnTo>
                  <a:cubicBezTo>
                    <a:pt x="593491" y="0"/>
                    <a:pt x="687172" y="93681"/>
                    <a:pt x="687172" y="209242"/>
                  </a:cubicBezTo>
                  <a:lnTo>
                    <a:pt x="687172" y="687172"/>
                  </a:lnTo>
                  <a:lnTo>
                    <a:pt x="574946" y="687172"/>
                  </a:lnTo>
                  <a:lnTo>
                    <a:pt x="574945" y="238336"/>
                  </a:lnTo>
                  <a:cubicBezTo>
                    <a:pt x="574946" y="168688"/>
                    <a:pt x="518485" y="112227"/>
                    <a:pt x="448836" y="112227"/>
                  </a:cubicBezTo>
                  <a:lnTo>
                    <a:pt x="0" y="112227"/>
                  </a:lnTo>
                  <a:close/>
                </a:path>
              </a:pathLst>
            </a:custGeom>
            <a:grpFill/>
            <a:ln>
              <a:solidFill>
                <a:srgbClr val="CC51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zh-CN" altLang="en-US" sz="2000">
                <a:solidFill>
                  <a:srgbClr val="CC517E"/>
                </a:solidFill>
                <a:latin typeface="微软雅黑 Light"/>
                <a:ea typeface="微软雅黑 Light"/>
              </a:endParaRPr>
            </a:p>
          </p:txBody>
        </p:sp>
        <p:sp>
          <p:nvSpPr>
            <p:cNvPr id="17" name="任意多边形 222"/>
            <p:cNvSpPr/>
            <p:nvPr/>
          </p:nvSpPr>
          <p:spPr>
            <a:xfrm rot="2700000">
              <a:off x="5461936" y="1216183"/>
              <a:ext cx="1255427" cy="1255427"/>
            </a:xfrm>
            <a:custGeom>
              <a:avLst/>
              <a:gdLst>
                <a:gd name="connsiteX0" fmla="*/ 238336 w 1255427"/>
                <a:gd name="connsiteY0" fmla="*/ 112227 h 1255427"/>
                <a:gd name="connsiteX1" fmla="*/ 112227 w 1255427"/>
                <a:gd name="connsiteY1" fmla="*/ 238336 h 1255427"/>
                <a:gd name="connsiteX2" fmla="*/ 112227 w 1255427"/>
                <a:gd name="connsiteY2" fmla="*/ 1017091 h 1255427"/>
                <a:gd name="connsiteX3" fmla="*/ 238336 w 1255427"/>
                <a:gd name="connsiteY3" fmla="*/ 1143200 h 1255427"/>
                <a:gd name="connsiteX4" fmla="*/ 1017091 w 1255427"/>
                <a:gd name="connsiteY4" fmla="*/ 1143200 h 1255427"/>
                <a:gd name="connsiteX5" fmla="*/ 1143200 w 1255427"/>
                <a:gd name="connsiteY5" fmla="*/ 1017091 h 1255427"/>
                <a:gd name="connsiteX6" fmla="*/ 1143200 w 1255427"/>
                <a:gd name="connsiteY6" fmla="*/ 238336 h 1255427"/>
                <a:gd name="connsiteX7" fmla="*/ 1017091 w 1255427"/>
                <a:gd name="connsiteY7" fmla="*/ 112227 h 1255427"/>
                <a:gd name="connsiteX8" fmla="*/ 209242 w 1255427"/>
                <a:gd name="connsiteY8" fmla="*/ 0 h 1255427"/>
                <a:gd name="connsiteX9" fmla="*/ 1046185 w 1255427"/>
                <a:gd name="connsiteY9" fmla="*/ 0 h 1255427"/>
                <a:gd name="connsiteX10" fmla="*/ 1255427 w 1255427"/>
                <a:gd name="connsiteY10" fmla="*/ 209242 h 1255427"/>
                <a:gd name="connsiteX11" fmla="*/ 1255427 w 1255427"/>
                <a:gd name="connsiteY11" fmla="*/ 1046185 h 1255427"/>
                <a:gd name="connsiteX12" fmla="*/ 1046185 w 1255427"/>
                <a:gd name="connsiteY12" fmla="*/ 1255427 h 1255427"/>
                <a:gd name="connsiteX13" fmla="*/ 209242 w 1255427"/>
                <a:gd name="connsiteY13" fmla="*/ 1255427 h 1255427"/>
                <a:gd name="connsiteX14" fmla="*/ 0 w 1255427"/>
                <a:gd name="connsiteY14" fmla="*/ 1046185 h 1255427"/>
                <a:gd name="connsiteX15" fmla="*/ 0 w 1255427"/>
                <a:gd name="connsiteY15" fmla="*/ 209242 h 1255427"/>
                <a:gd name="connsiteX16" fmla="*/ 209242 w 1255427"/>
                <a:gd name="connsiteY16" fmla="*/ 0 h 125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55427" h="1255427">
                  <a:moveTo>
                    <a:pt x="238336" y="112227"/>
                  </a:moveTo>
                  <a:cubicBezTo>
                    <a:pt x="168688" y="112227"/>
                    <a:pt x="112227" y="168688"/>
                    <a:pt x="112227" y="238336"/>
                  </a:cubicBezTo>
                  <a:lnTo>
                    <a:pt x="112227" y="1017091"/>
                  </a:lnTo>
                  <a:cubicBezTo>
                    <a:pt x="112227" y="1086739"/>
                    <a:pt x="168688" y="1143200"/>
                    <a:pt x="238336" y="1143200"/>
                  </a:cubicBezTo>
                  <a:lnTo>
                    <a:pt x="1017091" y="1143200"/>
                  </a:lnTo>
                  <a:cubicBezTo>
                    <a:pt x="1086739" y="1143200"/>
                    <a:pt x="1143200" y="1086739"/>
                    <a:pt x="1143200" y="1017091"/>
                  </a:cubicBezTo>
                  <a:lnTo>
                    <a:pt x="1143200" y="238336"/>
                  </a:lnTo>
                  <a:cubicBezTo>
                    <a:pt x="1143200" y="168688"/>
                    <a:pt x="1086739" y="112227"/>
                    <a:pt x="1017091" y="112227"/>
                  </a:cubicBezTo>
                  <a:close/>
                  <a:moveTo>
                    <a:pt x="209242" y="0"/>
                  </a:moveTo>
                  <a:lnTo>
                    <a:pt x="1046185" y="0"/>
                  </a:lnTo>
                  <a:cubicBezTo>
                    <a:pt x="1161746" y="0"/>
                    <a:pt x="1255427" y="93681"/>
                    <a:pt x="1255427" y="209242"/>
                  </a:cubicBezTo>
                  <a:lnTo>
                    <a:pt x="1255427" y="1046185"/>
                  </a:lnTo>
                  <a:cubicBezTo>
                    <a:pt x="1255427" y="1161746"/>
                    <a:pt x="1161746" y="1255427"/>
                    <a:pt x="1046185" y="1255427"/>
                  </a:cubicBezTo>
                  <a:lnTo>
                    <a:pt x="209242" y="1255427"/>
                  </a:lnTo>
                  <a:cubicBezTo>
                    <a:pt x="93681" y="1255427"/>
                    <a:pt x="0" y="1161746"/>
                    <a:pt x="0" y="1046185"/>
                  </a:cubicBezTo>
                  <a:lnTo>
                    <a:pt x="0" y="209242"/>
                  </a:lnTo>
                  <a:cubicBezTo>
                    <a:pt x="0" y="93681"/>
                    <a:pt x="93681" y="0"/>
                    <a:pt x="209242" y="0"/>
                  </a:cubicBezTo>
                  <a:close/>
                </a:path>
              </a:pathLst>
            </a:custGeom>
            <a:grpFill/>
            <a:ln>
              <a:solidFill>
                <a:srgbClr val="CC517E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zh-CN" altLang="en-US" sz="2000">
                <a:solidFill>
                  <a:srgbClr val="CC517E"/>
                </a:solidFill>
                <a:latin typeface="微软雅黑 Light"/>
                <a:ea typeface="微软雅黑 Light"/>
              </a:endParaRPr>
            </a:p>
          </p:txBody>
        </p:sp>
      </p:grpSp>
      <p:sp>
        <p:nvSpPr>
          <p:cNvPr id="18" name="PA_矩形 217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008742" y="4200847"/>
            <a:ext cx="1808506" cy="400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9" tIns="45719" rIns="91439" bIns="45719">
            <a:spAutoFit/>
          </a:bodyPr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CC517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CHAPTER</a:t>
            </a:r>
            <a:r>
              <a:rPr lang="zh-CN" altLang="en-US" sz="2000" b="1" dirty="0">
                <a:solidFill>
                  <a:srgbClr val="CC517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 b="1" dirty="0">
                <a:solidFill>
                  <a:srgbClr val="CC517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04</a:t>
            </a:r>
            <a:endParaRPr lang="zh-CN" altLang="en-US" sz="2000" b="1" dirty="0">
              <a:solidFill>
                <a:srgbClr val="CC517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0" name="PA_组合 220"/>
          <p:cNvGrpSpPr/>
          <p:nvPr>
            <p:custDataLst>
              <p:tags r:id="rId9"/>
            </p:custDataLst>
          </p:nvPr>
        </p:nvGrpSpPr>
        <p:grpSpPr>
          <a:xfrm>
            <a:off x="7961433" y="4271937"/>
            <a:ext cx="257928" cy="257928"/>
            <a:chOff x="5461936" y="1216183"/>
            <a:chExt cx="1255427" cy="1255427"/>
          </a:xfrm>
          <a:solidFill>
            <a:schemeClr val="accent4"/>
          </a:solidFill>
        </p:grpSpPr>
        <p:sp>
          <p:nvSpPr>
            <p:cNvPr id="21" name="任意多边形 221"/>
            <p:cNvSpPr/>
            <p:nvPr/>
          </p:nvSpPr>
          <p:spPr>
            <a:xfrm rot="2700000">
              <a:off x="5685716" y="1500309"/>
              <a:ext cx="687172" cy="687172"/>
            </a:xfrm>
            <a:custGeom>
              <a:avLst/>
              <a:gdLst>
                <a:gd name="connsiteX0" fmla="*/ 0 w 687172"/>
                <a:gd name="connsiteY0" fmla="*/ 1 h 687172"/>
                <a:gd name="connsiteX1" fmla="*/ 477930 w 687172"/>
                <a:gd name="connsiteY1" fmla="*/ 0 h 687172"/>
                <a:gd name="connsiteX2" fmla="*/ 687172 w 687172"/>
                <a:gd name="connsiteY2" fmla="*/ 209242 h 687172"/>
                <a:gd name="connsiteX3" fmla="*/ 687172 w 687172"/>
                <a:gd name="connsiteY3" fmla="*/ 687172 h 687172"/>
                <a:gd name="connsiteX4" fmla="*/ 574946 w 687172"/>
                <a:gd name="connsiteY4" fmla="*/ 687172 h 687172"/>
                <a:gd name="connsiteX5" fmla="*/ 574945 w 687172"/>
                <a:gd name="connsiteY5" fmla="*/ 238336 h 687172"/>
                <a:gd name="connsiteX6" fmla="*/ 448836 w 687172"/>
                <a:gd name="connsiteY6" fmla="*/ 112227 h 687172"/>
                <a:gd name="connsiteX7" fmla="*/ 0 w 687172"/>
                <a:gd name="connsiteY7" fmla="*/ 112227 h 68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7172" h="687172">
                  <a:moveTo>
                    <a:pt x="0" y="1"/>
                  </a:moveTo>
                  <a:lnTo>
                    <a:pt x="477930" y="0"/>
                  </a:lnTo>
                  <a:cubicBezTo>
                    <a:pt x="593491" y="0"/>
                    <a:pt x="687172" y="93681"/>
                    <a:pt x="687172" y="209242"/>
                  </a:cubicBezTo>
                  <a:lnTo>
                    <a:pt x="687172" y="687172"/>
                  </a:lnTo>
                  <a:lnTo>
                    <a:pt x="574946" y="687172"/>
                  </a:lnTo>
                  <a:lnTo>
                    <a:pt x="574945" y="238336"/>
                  </a:lnTo>
                  <a:cubicBezTo>
                    <a:pt x="574946" y="168688"/>
                    <a:pt x="518485" y="112227"/>
                    <a:pt x="448836" y="112227"/>
                  </a:cubicBezTo>
                  <a:lnTo>
                    <a:pt x="0" y="112227"/>
                  </a:lnTo>
                  <a:close/>
                </a:path>
              </a:pathLst>
            </a:custGeom>
            <a:grpFill/>
            <a:ln>
              <a:solidFill>
                <a:srgbClr val="CC51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zh-CN" altLang="en-US" sz="2000">
                <a:solidFill>
                  <a:srgbClr val="CC517E"/>
                </a:solidFill>
                <a:latin typeface="微软雅黑 Light"/>
                <a:ea typeface="微软雅黑 Light"/>
              </a:endParaRPr>
            </a:p>
          </p:txBody>
        </p:sp>
        <p:sp>
          <p:nvSpPr>
            <p:cNvPr id="22" name="任意多边形 222"/>
            <p:cNvSpPr/>
            <p:nvPr/>
          </p:nvSpPr>
          <p:spPr>
            <a:xfrm rot="2700000">
              <a:off x="5461936" y="1216183"/>
              <a:ext cx="1255427" cy="1255427"/>
            </a:xfrm>
            <a:custGeom>
              <a:avLst/>
              <a:gdLst>
                <a:gd name="connsiteX0" fmla="*/ 238336 w 1255427"/>
                <a:gd name="connsiteY0" fmla="*/ 112227 h 1255427"/>
                <a:gd name="connsiteX1" fmla="*/ 112227 w 1255427"/>
                <a:gd name="connsiteY1" fmla="*/ 238336 h 1255427"/>
                <a:gd name="connsiteX2" fmla="*/ 112227 w 1255427"/>
                <a:gd name="connsiteY2" fmla="*/ 1017091 h 1255427"/>
                <a:gd name="connsiteX3" fmla="*/ 238336 w 1255427"/>
                <a:gd name="connsiteY3" fmla="*/ 1143200 h 1255427"/>
                <a:gd name="connsiteX4" fmla="*/ 1017091 w 1255427"/>
                <a:gd name="connsiteY4" fmla="*/ 1143200 h 1255427"/>
                <a:gd name="connsiteX5" fmla="*/ 1143200 w 1255427"/>
                <a:gd name="connsiteY5" fmla="*/ 1017091 h 1255427"/>
                <a:gd name="connsiteX6" fmla="*/ 1143200 w 1255427"/>
                <a:gd name="connsiteY6" fmla="*/ 238336 h 1255427"/>
                <a:gd name="connsiteX7" fmla="*/ 1017091 w 1255427"/>
                <a:gd name="connsiteY7" fmla="*/ 112227 h 1255427"/>
                <a:gd name="connsiteX8" fmla="*/ 209242 w 1255427"/>
                <a:gd name="connsiteY8" fmla="*/ 0 h 1255427"/>
                <a:gd name="connsiteX9" fmla="*/ 1046185 w 1255427"/>
                <a:gd name="connsiteY9" fmla="*/ 0 h 1255427"/>
                <a:gd name="connsiteX10" fmla="*/ 1255427 w 1255427"/>
                <a:gd name="connsiteY10" fmla="*/ 209242 h 1255427"/>
                <a:gd name="connsiteX11" fmla="*/ 1255427 w 1255427"/>
                <a:gd name="connsiteY11" fmla="*/ 1046185 h 1255427"/>
                <a:gd name="connsiteX12" fmla="*/ 1046185 w 1255427"/>
                <a:gd name="connsiteY12" fmla="*/ 1255427 h 1255427"/>
                <a:gd name="connsiteX13" fmla="*/ 209242 w 1255427"/>
                <a:gd name="connsiteY13" fmla="*/ 1255427 h 1255427"/>
                <a:gd name="connsiteX14" fmla="*/ 0 w 1255427"/>
                <a:gd name="connsiteY14" fmla="*/ 1046185 h 1255427"/>
                <a:gd name="connsiteX15" fmla="*/ 0 w 1255427"/>
                <a:gd name="connsiteY15" fmla="*/ 209242 h 1255427"/>
                <a:gd name="connsiteX16" fmla="*/ 209242 w 1255427"/>
                <a:gd name="connsiteY16" fmla="*/ 0 h 125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55427" h="1255427">
                  <a:moveTo>
                    <a:pt x="238336" y="112227"/>
                  </a:moveTo>
                  <a:cubicBezTo>
                    <a:pt x="168688" y="112227"/>
                    <a:pt x="112227" y="168688"/>
                    <a:pt x="112227" y="238336"/>
                  </a:cubicBezTo>
                  <a:lnTo>
                    <a:pt x="112227" y="1017091"/>
                  </a:lnTo>
                  <a:cubicBezTo>
                    <a:pt x="112227" y="1086739"/>
                    <a:pt x="168688" y="1143200"/>
                    <a:pt x="238336" y="1143200"/>
                  </a:cubicBezTo>
                  <a:lnTo>
                    <a:pt x="1017091" y="1143200"/>
                  </a:lnTo>
                  <a:cubicBezTo>
                    <a:pt x="1086739" y="1143200"/>
                    <a:pt x="1143200" y="1086739"/>
                    <a:pt x="1143200" y="1017091"/>
                  </a:cubicBezTo>
                  <a:lnTo>
                    <a:pt x="1143200" y="238336"/>
                  </a:lnTo>
                  <a:cubicBezTo>
                    <a:pt x="1143200" y="168688"/>
                    <a:pt x="1086739" y="112227"/>
                    <a:pt x="1017091" y="112227"/>
                  </a:cubicBezTo>
                  <a:close/>
                  <a:moveTo>
                    <a:pt x="209242" y="0"/>
                  </a:moveTo>
                  <a:lnTo>
                    <a:pt x="1046185" y="0"/>
                  </a:lnTo>
                  <a:cubicBezTo>
                    <a:pt x="1161746" y="0"/>
                    <a:pt x="1255427" y="93681"/>
                    <a:pt x="1255427" y="209242"/>
                  </a:cubicBezTo>
                  <a:lnTo>
                    <a:pt x="1255427" y="1046185"/>
                  </a:lnTo>
                  <a:cubicBezTo>
                    <a:pt x="1255427" y="1161746"/>
                    <a:pt x="1161746" y="1255427"/>
                    <a:pt x="1046185" y="1255427"/>
                  </a:cubicBezTo>
                  <a:lnTo>
                    <a:pt x="209242" y="1255427"/>
                  </a:lnTo>
                  <a:cubicBezTo>
                    <a:pt x="93681" y="1255427"/>
                    <a:pt x="0" y="1161746"/>
                    <a:pt x="0" y="1046185"/>
                  </a:cubicBezTo>
                  <a:lnTo>
                    <a:pt x="0" y="209242"/>
                  </a:lnTo>
                  <a:cubicBezTo>
                    <a:pt x="0" y="93681"/>
                    <a:pt x="93681" y="0"/>
                    <a:pt x="209242" y="0"/>
                  </a:cubicBezTo>
                  <a:close/>
                </a:path>
              </a:pathLst>
            </a:custGeom>
            <a:grpFill/>
            <a:ln>
              <a:solidFill>
                <a:srgbClr val="CC517E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zh-CN" altLang="en-US" sz="2000">
                <a:solidFill>
                  <a:srgbClr val="CC517E"/>
                </a:solidFill>
                <a:latin typeface="微软雅黑 Light"/>
                <a:ea typeface="微软雅黑 Light"/>
              </a:endParaRPr>
            </a:p>
          </p:txBody>
        </p:sp>
      </p:grpSp>
      <p:sp>
        <p:nvSpPr>
          <p:cNvPr id="23" name="PA_矩形 217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008742" y="4951367"/>
            <a:ext cx="1808506" cy="400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9" tIns="45719" rIns="91439" bIns="45719">
            <a:spAutoFit/>
          </a:bodyPr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CC517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CHAPTER</a:t>
            </a:r>
            <a:r>
              <a:rPr lang="zh-CN" altLang="en-US" sz="2000" b="1" dirty="0">
                <a:solidFill>
                  <a:srgbClr val="CC517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 b="1" dirty="0">
                <a:solidFill>
                  <a:srgbClr val="CC517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05</a:t>
            </a:r>
            <a:endParaRPr lang="zh-CN" altLang="en-US" sz="2000" b="1" dirty="0">
              <a:solidFill>
                <a:srgbClr val="CC517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5" name="PA_组合 220"/>
          <p:cNvGrpSpPr/>
          <p:nvPr>
            <p:custDataLst>
              <p:tags r:id="rId11"/>
            </p:custDataLst>
          </p:nvPr>
        </p:nvGrpSpPr>
        <p:grpSpPr>
          <a:xfrm>
            <a:off x="7961433" y="5022457"/>
            <a:ext cx="257928" cy="257928"/>
            <a:chOff x="5461936" y="1216183"/>
            <a:chExt cx="1255427" cy="1255427"/>
          </a:xfrm>
          <a:solidFill>
            <a:schemeClr val="accent4"/>
          </a:solidFill>
        </p:grpSpPr>
        <p:sp>
          <p:nvSpPr>
            <p:cNvPr id="26" name="任意多边形 221"/>
            <p:cNvSpPr/>
            <p:nvPr/>
          </p:nvSpPr>
          <p:spPr>
            <a:xfrm rot="2700000">
              <a:off x="5685716" y="1500309"/>
              <a:ext cx="687172" cy="687172"/>
            </a:xfrm>
            <a:custGeom>
              <a:avLst/>
              <a:gdLst>
                <a:gd name="connsiteX0" fmla="*/ 0 w 687172"/>
                <a:gd name="connsiteY0" fmla="*/ 1 h 687172"/>
                <a:gd name="connsiteX1" fmla="*/ 477930 w 687172"/>
                <a:gd name="connsiteY1" fmla="*/ 0 h 687172"/>
                <a:gd name="connsiteX2" fmla="*/ 687172 w 687172"/>
                <a:gd name="connsiteY2" fmla="*/ 209242 h 687172"/>
                <a:gd name="connsiteX3" fmla="*/ 687172 w 687172"/>
                <a:gd name="connsiteY3" fmla="*/ 687172 h 687172"/>
                <a:gd name="connsiteX4" fmla="*/ 574946 w 687172"/>
                <a:gd name="connsiteY4" fmla="*/ 687172 h 687172"/>
                <a:gd name="connsiteX5" fmla="*/ 574945 w 687172"/>
                <a:gd name="connsiteY5" fmla="*/ 238336 h 687172"/>
                <a:gd name="connsiteX6" fmla="*/ 448836 w 687172"/>
                <a:gd name="connsiteY6" fmla="*/ 112227 h 687172"/>
                <a:gd name="connsiteX7" fmla="*/ 0 w 687172"/>
                <a:gd name="connsiteY7" fmla="*/ 112227 h 68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7172" h="687172">
                  <a:moveTo>
                    <a:pt x="0" y="1"/>
                  </a:moveTo>
                  <a:lnTo>
                    <a:pt x="477930" y="0"/>
                  </a:lnTo>
                  <a:cubicBezTo>
                    <a:pt x="593491" y="0"/>
                    <a:pt x="687172" y="93681"/>
                    <a:pt x="687172" y="209242"/>
                  </a:cubicBezTo>
                  <a:lnTo>
                    <a:pt x="687172" y="687172"/>
                  </a:lnTo>
                  <a:lnTo>
                    <a:pt x="574946" y="687172"/>
                  </a:lnTo>
                  <a:lnTo>
                    <a:pt x="574945" y="238336"/>
                  </a:lnTo>
                  <a:cubicBezTo>
                    <a:pt x="574946" y="168688"/>
                    <a:pt x="518485" y="112227"/>
                    <a:pt x="448836" y="112227"/>
                  </a:cubicBezTo>
                  <a:lnTo>
                    <a:pt x="0" y="112227"/>
                  </a:lnTo>
                  <a:close/>
                </a:path>
              </a:pathLst>
            </a:custGeom>
            <a:grpFill/>
            <a:ln>
              <a:solidFill>
                <a:srgbClr val="CC51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zh-CN" altLang="en-US" sz="2000">
                <a:solidFill>
                  <a:srgbClr val="CC517E"/>
                </a:solidFill>
                <a:latin typeface="微软雅黑 Light"/>
                <a:ea typeface="微软雅黑 Light"/>
              </a:endParaRPr>
            </a:p>
          </p:txBody>
        </p:sp>
        <p:sp>
          <p:nvSpPr>
            <p:cNvPr id="27" name="任意多边形 222"/>
            <p:cNvSpPr/>
            <p:nvPr/>
          </p:nvSpPr>
          <p:spPr>
            <a:xfrm rot="2700000">
              <a:off x="5461936" y="1216183"/>
              <a:ext cx="1255427" cy="1255427"/>
            </a:xfrm>
            <a:custGeom>
              <a:avLst/>
              <a:gdLst>
                <a:gd name="connsiteX0" fmla="*/ 238336 w 1255427"/>
                <a:gd name="connsiteY0" fmla="*/ 112227 h 1255427"/>
                <a:gd name="connsiteX1" fmla="*/ 112227 w 1255427"/>
                <a:gd name="connsiteY1" fmla="*/ 238336 h 1255427"/>
                <a:gd name="connsiteX2" fmla="*/ 112227 w 1255427"/>
                <a:gd name="connsiteY2" fmla="*/ 1017091 h 1255427"/>
                <a:gd name="connsiteX3" fmla="*/ 238336 w 1255427"/>
                <a:gd name="connsiteY3" fmla="*/ 1143200 h 1255427"/>
                <a:gd name="connsiteX4" fmla="*/ 1017091 w 1255427"/>
                <a:gd name="connsiteY4" fmla="*/ 1143200 h 1255427"/>
                <a:gd name="connsiteX5" fmla="*/ 1143200 w 1255427"/>
                <a:gd name="connsiteY5" fmla="*/ 1017091 h 1255427"/>
                <a:gd name="connsiteX6" fmla="*/ 1143200 w 1255427"/>
                <a:gd name="connsiteY6" fmla="*/ 238336 h 1255427"/>
                <a:gd name="connsiteX7" fmla="*/ 1017091 w 1255427"/>
                <a:gd name="connsiteY7" fmla="*/ 112227 h 1255427"/>
                <a:gd name="connsiteX8" fmla="*/ 209242 w 1255427"/>
                <a:gd name="connsiteY8" fmla="*/ 0 h 1255427"/>
                <a:gd name="connsiteX9" fmla="*/ 1046185 w 1255427"/>
                <a:gd name="connsiteY9" fmla="*/ 0 h 1255427"/>
                <a:gd name="connsiteX10" fmla="*/ 1255427 w 1255427"/>
                <a:gd name="connsiteY10" fmla="*/ 209242 h 1255427"/>
                <a:gd name="connsiteX11" fmla="*/ 1255427 w 1255427"/>
                <a:gd name="connsiteY11" fmla="*/ 1046185 h 1255427"/>
                <a:gd name="connsiteX12" fmla="*/ 1046185 w 1255427"/>
                <a:gd name="connsiteY12" fmla="*/ 1255427 h 1255427"/>
                <a:gd name="connsiteX13" fmla="*/ 209242 w 1255427"/>
                <a:gd name="connsiteY13" fmla="*/ 1255427 h 1255427"/>
                <a:gd name="connsiteX14" fmla="*/ 0 w 1255427"/>
                <a:gd name="connsiteY14" fmla="*/ 1046185 h 1255427"/>
                <a:gd name="connsiteX15" fmla="*/ 0 w 1255427"/>
                <a:gd name="connsiteY15" fmla="*/ 209242 h 1255427"/>
                <a:gd name="connsiteX16" fmla="*/ 209242 w 1255427"/>
                <a:gd name="connsiteY16" fmla="*/ 0 h 125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55427" h="1255427">
                  <a:moveTo>
                    <a:pt x="238336" y="112227"/>
                  </a:moveTo>
                  <a:cubicBezTo>
                    <a:pt x="168688" y="112227"/>
                    <a:pt x="112227" y="168688"/>
                    <a:pt x="112227" y="238336"/>
                  </a:cubicBezTo>
                  <a:lnTo>
                    <a:pt x="112227" y="1017091"/>
                  </a:lnTo>
                  <a:cubicBezTo>
                    <a:pt x="112227" y="1086739"/>
                    <a:pt x="168688" y="1143200"/>
                    <a:pt x="238336" y="1143200"/>
                  </a:cubicBezTo>
                  <a:lnTo>
                    <a:pt x="1017091" y="1143200"/>
                  </a:lnTo>
                  <a:cubicBezTo>
                    <a:pt x="1086739" y="1143200"/>
                    <a:pt x="1143200" y="1086739"/>
                    <a:pt x="1143200" y="1017091"/>
                  </a:cubicBezTo>
                  <a:lnTo>
                    <a:pt x="1143200" y="238336"/>
                  </a:lnTo>
                  <a:cubicBezTo>
                    <a:pt x="1143200" y="168688"/>
                    <a:pt x="1086739" y="112227"/>
                    <a:pt x="1017091" y="112227"/>
                  </a:cubicBezTo>
                  <a:close/>
                  <a:moveTo>
                    <a:pt x="209242" y="0"/>
                  </a:moveTo>
                  <a:lnTo>
                    <a:pt x="1046185" y="0"/>
                  </a:lnTo>
                  <a:cubicBezTo>
                    <a:pt x="1161746" y="0"/>
                    <a:pt x="1255427" y="93681"/>
                    <a:pt x="1255427" y="209242"/>
                  </a:cubicBezTo>
                  <a:lnTo>
                    <a:pt x="1255427" y="1046185"/>
                  </a:lnTo>
                  <a:cubicBezTo>
                    <a:pt x="1255427" y="1161746"/>
                    <a:pt x="1161746" y="1255427"/>
                    <a:pt x="1046185" y="1255427"/>
                  </a:cubicBezTo>
                  <a:lnTo>
                    <a:pt x="209242" y="1255427"/>
                  </a:lnTo>
                  <a:cubicBezTo>
                    <a:pt x="93681" y="1255427"/>
                    <a:pt x="0" y="1161746"/>
                    <a:pt x="0" y="1046185"/>
                  </a:cubicBezTo>
                  <a:lnTo>
                    <a:pt x="0" y="209242"/>
                  </a:lnTo>
                  <a:cubicBezTo>
                    <a:pt x="0" y="93681"/>
                    <a:pt x="93681" y="0"/>
                    <a:pt x="209242" y="0"/>
                  </a:cubicBezTo>
                  <a:close/>
                </a:path>
              </a:pathLst>
            </a:custGeom>
            <a:grpFill/>
            <a:ln>
              <a:solidFill>
                <a:srgbClr val="CC517E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zh-CN" altLang="en-US" sz="2000">
                <a:solidFill>
                  <a:srgbClr val="CC517E"/>
                </a:solidFill>
                <a:latin typeface="微软雅黑 Light"/>
                <a:ea typeface="微软雅黑 Light"/>
              </a:endParaRPr>
            </a:p>
          </p:txBody>
        </p:sp>
      </p:grpSp>
      <p:pic>
        <p:nvPicPr>
          <p:cNvPr id="54" name="图片 53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931" y="1829571"/>
            <a:ext cx="5952688" cy="5082216"/>
          </a:xfrm>
          <a:prstGeom prst="rect">
            <a:avLst/>
          </a:prstGeom>
        </p:spPr>
      </p:pic>
      <p:sp>
        <p:nvSpPr>
          <p:cNvPr id="29" name="PA_矩形 34">
            <a:extLst>
              <a:ext uri="{FF2B5EF4-FFF2-40B4-BE49-F238E27FC236}">
                <a16:creationId xmlns:a16="http://schemas.microsoft.com/office/drawing/2014/main" xmlns="" id="{9C85CDE0-B459-4A14-B34F-BBFC47BD1123}"/>
              </a:ext>
            </a:extLst>
          </p:cNvPr>
          <p:cNvSpPr/>
          <p:nvPr>
            <p:custDataLst>
              <p:tags r:id="rId12"/>
            </p:custDataLst>
          </p:nvPr>
        </p:nvSpPr>
        <p:spPr bwMode="auto">
          <a:xfrm>
            <a:off x="8363547" y="2658770"/>
            <a:ext cx="25361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spc="600">
                <a:solidFill>
                  <a:srgbClr val="CC517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请关注公众号</a:t>
            </a:r>
            <a:endParaRPr lang="zh-CN" altLang="en-US" sz="2400" spc="600" dirty="0">
              <a:solidFill>
                <a:srgbClr val="CC517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0" name="PA_矩形 34">
            <a:extLst>
              <a:ext uri="{FF2B5EF4-FFF2-40B4-BE49-F238E27FC236}">
                <a16:creationId xmlns:a16="http://schemas.microsoft.com/office/drawing/2014/main" xmlns="" id="{8DC7AA18-A8AD-44C2-8937-7B8F8F04E316}"/>
              </a:ext>
            </a:extLst>
          </p:cNvPr>
          <p:cNvSpPr/>
          <p:nvPr>
            <p:custDataLst>
              <p:tags r:id="rId13"/>
            </p:custDataLst>
          </p:nvPr>
        </p:nvSpPr>
        <p:spPr bwMode="auto">
          <a:xfrm>
            <a:off x="8363547" y="3413202"/>
            <a:ext cx="25361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spc="600">
                <a:solidFill>
                  <a:srgbClr val="CC517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请关注公众号</a:t>
            </a:r>
            <a:endParaRPr lang="zh-CN" altLang="en-US" sz="2400" spc="600" dirty="0">
              <a:solidFill>
                <a:srgbClr val="CC517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1" name="PA_矩形 34">
            <a:extLst>
              <a:ext uri="{FF2B5EF4-FFF2-40B4-BE49-F238E27FC236}">
                <a16:creationId xmlns:a16="http://schemas.microsoft.com/office/drawing/2014/main" xmlns="" id="{9245D597-77C4-4839-97BC-D6975E1981C9}"/>
              </a:ext>
            </a:extLst>
          </p:cNvPr>
          <p:cNvSpPr/>
          <p:nvPr>
            <p:custDataLst>
              <p:tags r:id="rId14"/>
            </p:custDataLst>
          </p:nvPr>
        </p:nvSpPr>
        <p:spPr bwMode="auto">
          <a:xfrm>
            <a:off x="8363547" y="4167634"/>
            <a:ext cx="25361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spc="600">
                <a:solidFill>
                  <a:srgbClr val="CC517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请关注公众号</a:t>
            </a:r>
            <a:endParaRPr lang="zh-CN" altLang="en-US" sz="2400" spc="600" dirty="0">
              <a:solidFill>
                <a:srgbClr val="CC517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2" name="PA_矩形 34">
            <a:extLst>
              <a:ext uri="{FF2B5EF4-FFF2-40B4-BE49-F238E27FC236}">
                <a16:creationId xmlns:a16="http://schemas.microsoft.com/office/drawing/2014/main" xmlns="" id="{067E28AC-8B0B-4F43-81EB-0335D4EF1247}"/>
              </a:ext>
            </a:extLst>
          </p:cNvPr>
          <p:cNvSpPr/>
          <p:nvPr>
            <p:custDataLst>
              <p:tags r:id="rId15"/>
            </p:custDataLst>
          </p:nvPr>
        </p:nvSpPr>
        <p:spPr bwMode="auto">
          <a:xfrm>
            <a:off x="8363547" y="4922066"/>
            <a:ext cx="25361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spc="600">
                <a:solidFill>
                  <a:srgbClr val="CC517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请关注公众号</a:t>
            </a:r>
            <a:endParaRPr lang="zh-CN" altLang="en-US" sz="2400" spc="600" dirty="0">
              <a:solidFill>
                <a:srgbClr val="CC517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  <p:bldP spid="4" grpId="0"/>
      <p:bldP spid="8" grpId="0"/>
      <p:bldP spid="13" grpId="0"/>
      <p:bldP spid="18" grpId="0"/>
      <p:bldP spid="23" grpId="0"/>
      <p:bldP spid="29" grpId="0"/>
      <p:bldP spid="30" grpId="0"/>
      <p:bldP spid="31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椭圆 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51350" y="1020950"/>
            <a:ext cx="3416300" cy="3414712"/>
          </a:xfrm>
          <a:prstGeom prst="ellipse">
            <a:avLst/>
          </a:prstGeom>
          <a:solidFill>
            <a:srgbClr val="CC517E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PA_文本框 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467225" y="2571937"/>
            <a:ext cx="33559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 b="1" spc="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请关注公众号</a:t>
            </a:r>
            <a:endParaRPr lang="zh-CN" altLang="en-US" sz="3200" b="1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PA_同心圆 8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543425" y="1120962"/>
            <a:ext cx="3214688" cy="3214688"/>
          </a:xfrm>
          <a:custGeom>
            <a:avLst/>
            <a:gdLst>
              <a:gd name="G0" fmla="+- 156 0 0"/>
              <a:gd name="G1" fmla="+- 21600 0 156"/>
              <a:gd name="G2" fmla="+- 21600 0 156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56" y="10800"/>
                </a:moveTo>
                <a:cubicBezTo>
                  <a:pt x="156" y="16679"/>
                  <a:pt x="4921" y="21444"/>
                  <a:pt x="10800" y="21444"/>
                </a:cubicBezTo>
                <a:cubicBezTo>
                  <a:pt x="16679" y="21444"/>
                  <a:pt x="21444" y="16679"/>
                  <a:pt x="21444" y="10800"/>
                </a:cubicBezTo>
                <a:cubicBezTo>
                  <a:pt x="21444" y="4921"/>
                  <a:pt x="16679" y="156"/>
                  <a:pt x="10800" y="156"/>
                </a:cubicBezTo>
                <a:cubicBezTo>
                  <a:pt x="4921" y="156"/>
                  <a:pt x="156" y="4921"/>
                  <a:pt x="156" y="10800"/>
                </a:cubicBezTo>
                <a:close/>
              </a:path>
            </a:pathLst>
          </a:custGeom>
          <a:solidFill>
            <a:srgbClr val="FFFFFF">
              <a:alpha val="64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PA_直接连接符 11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3990975" y="1211450"/>
            <a:ext cx="785813" cy="569912"/>
          </a:xfrm>
          <a:prstGeom prst="line">
            <a:avLst/>
          </a:prstGeom>
          <a:noFill/>
          <a:ln w="12700" cap="flat" cmpd="sng">
            <a:solidFill>
              <a:srgbClr val="CC517E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PA_直接连接符 12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7589838" y="3662550"/>
            <a:ext cx="739775" cy="534987"/>
          </a:xfrm>
          <a:prstGeom prst="line">
            <a:avLst/>
          </a:prstGeom>
          <a:noFill/>
          <a:ln w="12700" cap="flat" cmpd="sng">
            <a:solidFill>
              <a:srgbClr val="CC517E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空心弧 15"/>
          <p:cNvSpPr>
            <a:spLocks noChangeArrowheads="1"/>
          </p:cNvSpPr>
          <p:nvPr/>
        </p:nvSpPr>
        <p:spPr bwMode="auto">
          <a:xfrm rot="12768983">
            <a:off x="4324350" y="951100"/>
            <a:ext cx="3622675" cy="3622675"/>
          </a:xfrm>
          <a:custGeom>
            <a:avLst/>
            <a:gdLst>
              <a:gd name="G0" fmla="+- 10711 0 0"/>
              <a:gd name="G1" fmla="+- 11829149 0 0"/>
              <a:gd name="G2" fmla="+- 0 0 11829149"/>
              <a:gd name="T0" fmla="*/ 0 256 1"/>
              <a:gd name="T1" fmla="*/ 180 256 1"/>
              <a:gd name="G3" fmla="+- 11829149 T0 T1"/>
              <a:gd name="T2" fmla="*/ 0 256 1"/>
              <a:gd name="T3" fmla="*/ 90 256 1"/>
              <a:gd name="G4" fmla="+- 11829149 T2 T3"/>
              <a:gd name="G5" fmla="*/ G4 2 1"/>
              <a:gd name="T4" fmla="*/ 90 256 1"/>
              <a:gd name="T5" fmla="*/ 0 256 1"/>
              <a:gd name="G6" fmla="+- 11829149 T4 T5"/>
              <a:gd name="G7" fmla="*/ G6 2 1"/>
              <a:gd name="G8" fmla="abs 1182914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711"/>
              <a:gd name="G18" fmla="*/ 10711 1 2"/>
              <a:gd name="G19" fmla="+- G18 5400 0"/>
              <a:gd name="G20" fmla="cos G19 11829149"/>
              <a:gd name="G21" fmla="sin G19 11829149"/>
              <a:gd name="G22" fmla="+- G20 10800 0"/>
              <a:gd name="G23" fmla="+- G21 10800 0"/>
              <a:gd name="G24" fmla="+- 10800 0 G20"/>
              <a:gd name="G25" fmla="+- 10711 10800 0"/>
              <a:gd name="G26" fmla="?: G9 G17 G25"/>
              <a:gd name="G27" fmla="?: G9 0 21600"/>
              <a:gd name="G28" fmla="cos 10800 11829149"/>
              <a:gd name="G29" fmla="sin 10800 11829149"/>
              <a:gd name="G30" fmla="sin 10711 11829149"/>
              <a:gd name="G31" fmla="+- G28 10800 0"/>
              <a:gd name="G32" fmla="+- G29 10800 0"/>
              <a:gd name="G33" fmla="+- G30 10800 0"/>
              <a:gd name="G34" fmla="?: G4 0 G31"/>
              <a:gd name="G35" fmla="?: 11829149 G34 0"/>
              <a:gd name="G36" fmla="?: G6 G35 G31"/>
              <a:gd name="G37" fmla="+- 21600 0 G36"/>
              <a:gd name="G38" fmla="?: G4 0 G33"/>
              <a:gd name="G39" fmla="?: 1182914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4 w 21600"/>
              <a:gd name="T15" fmla="*/ 10706 h 21600"/>
              <a:gd name="T16" fmla="*/ 10800 w 21600"/>
              <a:gd name="T17" fmla="*/ 89 h 21600"/>
              <a:gd name="T18" fmla="*/ 21556 w 21600"/>
              <a:gd name="T19" fmla="*/ 10706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89" y="10706"/>
                </a:moveTo>
                <a:cubicBezTo>
                  <a:pt x="140" y="4827"/>
                  <a:pt x="4920" y="89"/>
                  <a:pt x="10799" y="89"/>
                </a:cubicBezTo>
                <a:cubicBezTo>
                  <a:pt x="16679" y="88"/>
                  <a:pt x="21459" y="4827"/>
                  <a:pt x="21510" y="10706"/>
                </a:cubicBezTo>
                <a:lnTo>
                  <a:pt x="21599" y="10706"/>
                </a:lnTo>
                <a:cubicBezTo>
                  <a:pt x="21548" y="4778"/>
                  <a:pt x="16728" y="0"/>
                  <a:pt x="10800" y="0"/>
                </a:cubicBezTo>
                <a:cubicBezTo>
                  <a:pt x="4871" y="-1"/>
                  <a:pt x="51" y="4778"/>
                  <a:pt x="0" y="10706"/>
                </a:cubicBezTo>
                <a:close/>
              </a:path>
            </a:pathLst>
          </a:custGeom>
          <a:solidFill>
            <a:srgbClr val="CC517E"/>
          </a:solidFill>
          <a:ln w="12700" cap="flat" cmpd="sng">
            <a:solidFill>
              <a:srgbClr val="CC517E"/>
            </a:solidFill>
            <a:bevel/>
          </a:ln>
        </p:spPr>
        <p:txBody>
          <a:bodyPr anchor="ctr"/>
          <a:lstStyle/>
          <a:p>
            <a:pPr algn="ctr"/>
            <a:endParaRPr lang="zh-CN" altLang="zh-CN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PA_椭圆 1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614709" y="5275731"/>
            <a:ext cx="182563" cy="182563"/>
          </a:xfrm>
          <a:prstGeom prst="ellipse">
            <a:avLst/>
          </a:prstGeom>
          <a:solidFill>
            <a:srgbClr val="CC517E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PA_椭圆 17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827434" y="5275731"/>
            <a:ext cx="182563" cy="182563"/>
          </a:xfrm>
          <a:prstGeom prst="ellipse">
            <a:avLst/>
          </a:prstGeom>
          <a:solidFill>
            <a:srgbClr val="CC517E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PA_椭圆 18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040159" y="5275731"/>
            <a:ext cx="182563" cy="182563"/>
          </a:xfrm>
          <a:prstGeom prst="ellipse">
            <a:avLst/>
          </a:prstGeom>
          <a:solidFill>
            <a:srgbClr val="CC517E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" name="PA_椭圆 19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252884" y="5275731"/>
            <a:ext cx="182563" cy="182563"/>
          </a:xfrm>
          <a:prstGeom prst="ellipse">
            <a:avLst/>
          </a:prstGeom>
          <a:solidFill>
            <a:srgbClr val="CC517E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" name="PA_椭圆 20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465609" y="5275731"/>
            <a:ext cx="182563" cy="182563"/>
          </a:xfrm>
          <a:prstGeom prst="ellipse">
            <a:avLst/>
          </a:prstGeom>
          <a:solidFill>
            <a:srgbClr val="CC517E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4" name="PA_图片 22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1675" y="1814700"/>
            <a:ext cx="781050" cy="78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decel="10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061076" y="2312300"/>
            <a:ext cx="1663440" cy="1664796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16" tIns="51458" rIns="102916" bIns="51458"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625018" y="3657454"/>
            <a:ext cx="1663440" cy="1664796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517592" y="2132856"/>
            <a:ext cx="1663440" cy="1664796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16" tIns="51458" rIns="102916" bIns="51458" rtlCol="0" anchor="ctr"/>
          <a:lstStyle/>
          <a:p>
            <a:pPr algn="ctr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9503305" y="2648768"/>
            <a:ext cx="1663440" cy="1664796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>
            <a:stCxn id="2" idx="6"/>
            <a:endCxn id="3" idx="2"/>
          </p:cNvCxnSpPr>
          <p:nvPr/>
        </p:nvCxnSpPr>
        <p:spPr>
          <a:xfrm>
            <a:off x="2724517" y="3144700"/>
            <a:ext cx="900502" cy="134515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stCxn id="3" idx="6"/>
            <a:endCxn id="4" idx="2"/>
          </p:cNvCxnSpPr>
          <p:nvPr/>
        </p:nvCxnSpPr>
        <p:spPr>
          <a:xfrm flipV="1">
            <a:off x="5288460" y="2965254"/>
            <a:ext cx="1229133" cy="152459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stCxn id="4" idx="6"/>
            <a:endCxn id="5" idx="2"/>
          </p:cNvCxnSpPr>
          <p:nvPr/>
        </p:nvCxnSpPr>
        <p:spPr>
          <a:xfrm>
            <a:off x="8181034" y="2965254"/>
            <a:ext cx="1322273" cy="51591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071118" y="4126409"/>
            <a:ext cx="1643359" cy="415902"/>
          </a:xfrm>
          <a:prstGeom prst="rect">
            <a:avLst/>
          </a:prstGeom>
        </p:spPr>
        <p:txBody>
          <a:bodyPr wrap="square" lIns="91840" tIns="45920" rIns="91840" bIns="45920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9600" y="4476944"/>
            <a:ext cx="2126394" cy="785234"/>
          </a:xfrm>
          <a:prstGeom prst="rect">
            <a:avLst/>
          </a:prstGeom>
        </p:spPr>
        <p:txBody>
          <a:bodyPr wrap="square" lIns="91840" tIns="45920" rIns="91840" bIns="459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小白，一个资深</a:t>
            </a:r>
            <a:r>
              <a:rPr lang="en-US" altLang="zh-CN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PPT</a:t>
            </a: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设计师，专注研究</a:t>
            </a:r>
            <a:r>
              <a:rPr lang="en-US" altLang="zh-CN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PPT</a:t>
            </a: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多年，帮你解决</a:t>
            </a:r>
            <a:r>
              <a:rPr lang="en-US" altLang="zh-CN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PPT</a:t>
            </a: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烦恼，喜欢大家多多支持，谢谢！</a:t>
            </a:r>
          </a:p>
        </p:txBody>
      </p:sp>
      <p:sp>
        <p:nvSpPr>
          <p:cNvPr id="11" name="矩形 10"/>
          <p:cNvSpPr/>
          <p:nvPr/>
        </p:nvSpPr>
        <p:spPr>
          <a:xfrm>
            <a:off x="3635060" y="2440819"/>
            <a:ext cx="1643359" cy="415902"/>
          </a:xfrm>
          <a:prstGeom prst="rect">
            <a:avLst/>
          </a:prstGeom>
        </p:spPr>
        <p:txBody>
          <a:bodyPr wrap="square" lIns="91840" tIns="45920" rIns="91840" bIns="45920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93543" y="2791354"/>
            <a:ext cx="2126394" cy="785234"/>
          </a:xfrm>
          <a:prstGeom prst="rect">
            <a:avLst/>
          </a:prstGeom>
        </p:spPr>
        <p:txBody>
          <a:bodyPr wrap="square" lIns="91840" tIns="45920" rIns="91840" bIns="459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小白，一个资深</a:t>
            </a:r>
            <a:r>
              <a:rPr lang="en-US" altLang="zh-CN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PPT</a:t>
            </a: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设计师，专注研究</a:t>
            </a:r>
            <a:r>
              <a:rPr lang="en-US" altLang="zh-CN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PPT</a:t>
            </a: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多年，帮你解决</a:t>
            </a:r>
            <a:r>
              <a:rPr lang="en-US" altLang="zh-CN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PPT</a:t>
            </a: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烦恼，喜欢大家多多支持，谢谢！</a:t>
            </a:r>
          </a:p>
        </p:txBody>
      </p:sp>
      <p:sp>
        <p:nvSpPr>
          <p:cNvPr id="13" name="矩形 12"/>
          <p:cNvSpPr/>
          <p:nvPr/>
        </p:nvSpPr>
        <p:spPr>
          <a:xfrm>
            <a:off x="6527633" y="3957055"/>
            <a:ext cx="1643359" cy="415902"/>
          </a:xfrm>
          <a:prstGeom prst="rect">
            <a:avLst/>
          </a:prstGeom>
        </p:spPr>
        <p:txBody>
          <a:bodyPr wrap="square" lIns="91840" tIns="45920" rIns="91840" bIns="45920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86116" y="4307591"/>
            <a:ext cx="2126394" cy="785234"/>
          </a:xfrm>
          <a:prstGeom prst="rect">
            <a:avLst/>
          </a:prstGeom>
        </p:spPr>
        <p:txBody>
          <a:bodyPr wrap="square" lIns="91840" tIns="45920" rIns="91840" bIns="459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小白，一个资深</a:t>
            </a:r>
            <a:r>
              <a:rPr lang="en-US" altLang="zh-CN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PPT</a:t>
            </a: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设计师，专注研究</a:t>
            </a:r>
            <a:r>
              <a:rPr lang="en-US" altLang="zh-CN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PPT</a:t>
            </a: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多年，帮你解决</a:t>
            </a:r>
            <a:r>
              <a:rPr lang="en-US" altLang="zh-CN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PPT</a:t>
            </a: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烦恼，喜欢大家多多支持，谢谢！</a:t>
            </a:r>
          </a:p>
        </p:txBody>
      </p:sp>
      <p:sp>
        <p:nvSpPr>
          <p:cNvPr id="15" name="矩形 14"/>
          <p:cNvSpPr/>
          <p:nvPr/>
        </p:nvSpPr>
        <p:spPr>
          <a:xfrm>
            <a:off x="9513347" y="4386089"/>
            <a:ext cx="1643359" cy="415902"/>
          </a:xfrm>
          <a:prstGeom prst="rect">
            <a:avLst/>
          </a:prstGeom>
        </p:spPr>
        <p:txBody>
          <a:bodyPr wrap="square" lIns="91840" tIns="45920" rIns="91840" bIns="45920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271830" y="4736625"/>
            <a:ext cx="2126394" cy="785234"/>
          </a:xfrm>
          <a:prstGeom prst="rect">
            <a:avLst/>
          </a:prstGeom>
        </p:spPr>
        <p:txBody>
          <a:bodyPr wrap="square" lIns="91840" tIns="45920" rIns="91840" bIns="459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小白，一个资深</a:t>
            </a:r>
            <a:r>
              <a:rPr lang="en-US" altLang="zh-CN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PPT</a:t>
            </a: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设计师，专注研究</a:t>
            </a:r>
            <a:r>
              <a:rPr lang="en-US" altLang="zh-CN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PPT</a:t>
            </a: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多年，帮你解决</a:t>
            </a:r>
            <a:r>
              <a:rPr lang="en-US" altLang="zh-CN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PPT</a:t>
            </a: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烦恼，喜欢大家多多支持，谢谢！</a:t>
            </a:r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请关注公众号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3" name="组合 1032"/>
          <p:cNvGrpSpPr/>
          <p:nvPr/>
        </p:nvGrpSpPr>
        <p:grpSpPr>
          <a:xfrm>
            <a:off x="6127030" y="5609292"/>
            <a:ext cx="213870" cy="281659"/>
            <a:chOff x="6126236" y="5605239"/>
            <a:chExt cx="213870" cy="281659"/>
          </a:xfrm>
          <a:solidFill>
            <a:schemeClr val="accent3"/>
          </a:solidFill>
        </p:grpSpPr>
        <p:sp>
          <p:nvSpPr>
            <p:cNvPr id="14" name="Freeform 16"/>
            <p:cNvSpPr/>
            <p:nvPr/>
          </p:nvSpPr>
          <p:spPr bwMode="auto">
            <a:xfrm>
              <a:off x="6292367" y="5855390"/>
              <a:ext cx="41056" cy="31507"/>
            </a:xfrm>
            <a:custGeom>
              <a:avLst/>
              <a:gdLst>
                <a:gd name="T0" fmla="*/ 7 w 18"/>
                <a:gd name="T1" fmla="*/ 0 h 14"/>
                <a:gd name="T2" fmla="*/ 10 w 18"/>
                <a:gd name="T3" fmla="*/ 0 h 14"/>
                <a:gd name="T4" fmla="*/ 18 w 18"/>
                <a:gd name="T5" fmla="*/ 5 h 14"/>
                <a:gd name="T6" fmla="*/ 18 w 18"/>
                <a:gd name="T7" fmla="*/ 7 h 14"/>
                <a:gd name="T8" fmla="*/ 10 w 18"/>
                <a:gd name="T9" fmla="*/ 14 h 14"/>
                <a:gd name="T10" fmla="*/ 7 w 18"/>
                <a:gd name="T11" fmla="*/ 14 h 14"/>
                <a:gd name="T12" fmla="*/ 0 w 18"/>
                <a:gd name="T13" fmla="*/ 7 h 14"/>
                <a:gd name="T14" fmla="*/ 0 w 18"/>
                <a:gd name="T15" fmla="*/ 5 h 14"/>
                <a:gd name="T16" fmla="*/ 7 w 18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4">
                  <a:moveTo>
                    <a:pt x="7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4" y="0"/>
                    <a:pt x="18" y="1"/>
                    <a:pt x="18" y="5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11"/>
                    <a:pt x="14" y="14"/>
                    <a:pt x="10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4" y="14"/>
                    <a:pt x="0" y="11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1"/>
                    <a:pt x="4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5" name="Freeform 17"/>
            <p:cNvSpPr/>
            <p:nvPr/>
          </p:nvSpPr>
          <p:spPr bwMode="auto">
            <a:xfrm>
              <a:off x="6252267" y="5817199"/>
              <a:ext cx="36281" cy="69698"/>
            </a:xfrm>
            <a:custGeom>
              <a:avLst/>
              <a:gdLst>
                <a:gd name="T0" fmla="*/ 8 w 16"/>
                <a:gd name="T1" fmla="*/ 0 h 31"/>
                <a:gd name="T2" fmla="*/ 10 w 16"/>
                <a:gd name="T3" fmla="*/ 0 h 31"/>
                <a:gd name="T4" fmla="*/ 16 w 16"/>
                <a:gd name="T5" fmla="*/ 5 h 31"/>
                <a:gd name="T6" fmla="*/ 16 w 16"/>
                <a:gd name="T7" fmla="*/ 24 h 31"/>
                <a:gd name="T8" fmla="*/ 10 w 16"/>
                <a:gd name="T9" fmla="*/ 31 h 31"/>
                <a:gd name="T10" fmla="*/ 8 w 16"/>
                <a:gd name="T11" fmla="*/ 31 h 31"/>
                <a:gd name="T12" fmla="*/ 0 w 16"/>
                <a:gd name="T13" fmla="*/ 24 h 31"/>
                <a:gd name="T14" fmla="*/ 0 w 16"/>
                <a:gd name="T15" fmla="*/ 5 h 31"/>
                <a:gd name="T16" fmla="*/ 8 w 16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1">
                  <a:moveTo>
                    <a:pt x="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4" y="0"/>
                    <a:pt x="16" y="2"/>
                    <a:pt x="16" y="5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8"/>
                    <a:pt x="14" y="31"/>
                    <a:pt x="10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4" y="31"/>
                    <a:pt x="0" y="28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4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6" name="Freeform 18"/>
            <p:cNvSpPr/>
            <p:nvPr/>
          </p:nvSpPr>
          <p:spPr bwMode="auto">
            <a:xfrm>
              <a:off x="6211211" y="5783782"/>
              <a:ext cx="34372" cy="103116"/>
            </a:xfrm>
            <a:custGeom>
              <a:avLst/>
              <a:gdLst>
                <a:gd name="T0" fmla="*/ 6 w 15"/>
                <a:gd name="T1" fmla="*/ 0 h 46"/>
                <a:gd name="T2" fmla="*/ 8 w 15"/>
                <a:gd name="T3" fmla="*/ 0 h 46"/>
                <a:gd name="T4" fmla="*/ 15 w 15"/>
                <a:gd name="T5" fmla="*/ 8 h 46"/>
                <a:gd name="T6" fmla="*/ 15 w 15"/>
                <a:gd name="T7" fmla="*/ 39 h 46"/>
                <a:gd name="T8" fmla="*/ 8 w 15"/>
                <a:gd name="T9" fmla="*/ 46 h 46"/>
                <a:gd name="T10" fmla="*/ 6 w 15"/>
                <a:gd name="T11" fmla="*/ 46 h 46"/>
                <a:gd name="T12" fmla="*/ 0 w 15"/>
                <a:gd name="T13" fmla="*/ 39 h 46"/>
                <a:gd name="T14" fmla="*/ 0 w 15"/>
                <a:gd name="T15" fmla="*/ 8 h 46"/>
                <a:gd name="T16" fmla="*/ 6 w 15"/>
                <a:gd name="T1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46">
                  <a:moveTo>
                    <a:pt x="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3"/>
                    <a:pt x="12" y="46"/>
                    <a:pt x="8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2" y="46"/>
                    <a:pt x="0" y="43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2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7" name="Freeform 19"/>
            <p:cNvSpPr/>
            <p:nvPr/>
          </p:nvSpPr>
          <p:spPr bwMode="auto">
            <a:xfrm>
              <a:off x="6169201" y="5749410"/>
              <a:ext cx="35327" cy="137488"/>
            </a:xfrm>
            <a:custGeom>
              <a:avLst/>
              <a:gdLst>
                <a:gd name="T0" fmla="*/ 0 w 16"/>
                <a:gd name="T1" fmla="*/ 7 h 61"/>
                <a:gd name="T2" fmla="*/ 7 w 16"/>
                <a:gd name="T3" fmla="*/ 0 h 61"/>
                <a:gd name="T4" fmla="*/ 9 w 16"/>
                <a:gd name="T5" fmla="*/ 0 h 61"/>
                <a:gd name="T6" fmla="*/ 16 w 16"/>
                <a:gd name="T7" fmla="*/ 7 h 61"/>
                <a:gd name="T8" fmla="*/ 16 w 16"/>
                <a:gd name="T9" fmla="*/ 54 h 61"/>
                <a:gd name="T10" fmla="*/ 9 w 16"/>
                <a:gd name="T11" fmla="*/ 61 h 61"/>
                <a:gd name="T12" fmla="*/ 7 w 16"/>
                <a:gd name="T13" fmla="*/ 61 h 61"/>
                <a:gd name="T14" fmla="*/ 0 w 16"/>
                <a:gd name="T15" fmla="*/ 54 h 61"/>
                <a:gd name="T16" fmla="*/ 0 w 16"/>
                <a:gd name="T17" fmla="*/ 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61">
                  <a:moveTo>
                    <a:pt x="0" y="7"/>
                  </a:moveTo>
                  <a:cubicBezTo>
                    <a:pt x="0" y="3"/>
                    <a:pt x="4" y="0"/>
                    <a:pt x="7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6" y="3"/>
                    <a:pt x="16" y="7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6" y="58"/>
                    <a:pt x="13" y="61"/>
                    <a:pt x="9" y="61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4" y="61"/>
                    <a:pt x="0" y="58"/>
                    <a:pt x="0" y="54"/>
                  </a:cubicBez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8" name="Freeform 20"/>
            <p:cNvSpPr/>
            <p:nvPr/>
          </p:nvSpPr>
          <p:spPr bwMode="auto">
            <a:xfrm>
              <a:off x="6126236" y="5711219"/>
              <a:ext cx="33417" cy="175679"/>
            </a:xfrm>
            <a:custGeom>
              <a:avLst/>
              <a:gdLst>
                <a:gd name="T0" fmla="*/ 7 w 15"/>
                <a:gd name="T1" fmla="*/ 0 h 78"/>
                <a:gd name="T2" fmla="*/ 9 w 15"/>
                <a:gd name="T3" fmla="*/ 0 h 78"/>
                <a:gd name="T4" fmla="*/ 15 w 15"/>
                <a:gd name="T5" fmla="*/ 7 h 78"/>
                <a:gd name="T6" fmla="*/ 15 w 15"/>
                <a:gd name="T7" fmla="*/ 71 h 78"/>
                <a:gd name="T8" fmla="*/ 9 w 15"/>
                <a:gd name="T9" fmla="*/ 78 h 78"/>
                <a:gd name="T10" fmla="*/ 7 w 15"/>
                <a:gd name="T11" fmla="*/ 78 h 78"/>
                <a:gd name="T12" fmla="*/ 0 w 15"/>
                <a:gd name="T13" fmla="*/ 71 h 78"/>
                <a:gd name="T14" fmla="*/ 0 w 15"/>
                <a:gd name="T15" fmla="*/ 7 h 78"/>
                <a:gd name="T16" fmla="*/ 7 w 15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78">
                  <a:moveTo>
                    <a:pt x="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5" y="3"/>
                    <a:pt x="15" y="7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4"/>
                    <a:pt x="12" y="78"/>
                    <a:pt x="9" y="78"/>
                  </a:cubicBezTo>
                  <a:cubicBezTo>
                    <a:pt x="7" y="78"/>
                    <a:pt x="7" y="78"/>
                    <a:pt x="7" y="78"/>
                  </a:cubicBezTo>
                  <a:cubicBezTo>
                    <a:pt x="3" y="78"/>
                    <a:pt x="0" y="74"/>
                    <a:pt x="0" y="7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9" name="Freeform 21"/>
            <p:cNvSpPr/>
            <p:nvPr/>
          </p:nvSpPr>
          <p:spPr bwMode="auto">
            <a:xfrm>
              <a:off x="6126236" y="5605239"/>
              <a:ext cx="213870" cy="190000"/>
            </a:xfrm>
            <a:custGeom>
              <a:avLst/>
              <a:gdLst>
                <a:gd name="T0" fmla="*/ 1 w 95"/>
                <a:gd name="T1" fmla="*/ 4 h 84"/>
                <a:gd name="T2" fmla="*/ 8 w 95"/>
                <a:gd name="T3" fmla="*/ 1 h 84"/>
                <a:gd name="T4" fmla="*/ 32 w 95"/>
                <a:gd name="T5" fmla="*/ 11 h 84"/>
                <a:gd name="T6" fmla="*/ 35 w 95"/>
                <a:gd name="T7" fmla="*/ 18 h 84"/>
                <a:gd name="T8" fmla="*/ 30 w 95"/>
                <a:gd name="T9" fmla="*/ 22 h 84"/>
                <a:gd name="T10" fmla="*/ 28 w 95"/>
                <a:gd name="T11" fmla="*/ 21 h 84"/>
                <a:gd name="T12" fmla="*/ 19 w 95"/>
                <a:gd name="T13" fmla="*/ 18 h 84"/>
                <a:gd name="T14" fmla="*/ 90 w 95"/>
                <a:gd name="T15" fmla="*/ 74 h 84"/>
                <a:gd name="T16" fmla="*/ 93 w 95"/>
                <a:gd name="T17" fmla="*/ 81 h 84"/>
                <a:gd name="T18" fmla="*/ 88 w 95"/>
                <a:gd name="T19" fmla="*/ 84 h 84"/>
                <a:gd name="T20" fmla="*/ 86 w 95"/>
                <a:gd name="T21" fmla="*/ 84 h 84"/>
                <a:gd name="T22" fmla="*/ 13 w 95"/>
                <a:gd name="T23" fmla="*/ 28 h 84"/>
                <a:gd name="T24" fmla="*/ 13 w 95"/>
                <a:gd name="T25" fmla="*/ 34 h 84"/>
                <a:gd name="T26" fmla="*/ 6 w 95"/>
                <a:gd name="T27" fmla="*/ 39 h 84"/>
                <a:gd name="T28" fmla="*/ 0 w 95"/>
                <a:gd name="T29" fmla="*/ 34 h 84"/>
                <a:gd name="T30" fmla="*/ 0 w 95"/>
                <a:gd name="T31" fmla="*/ 8 h 84"/>
                <a:gd name="T32" fmla="*/ 0 w 95"/>
                <a:gd name="T33" fmla="*/ 8 h 84"/>
                <a:gd name="T34" fmla="*/ 1 w 95"/>
                <a:gd name="T35" fmla="*/ 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5" h="84">
                  <a:moveTo>
                    <a:pt x="1" y="4"/>
                  </a:moveTo>
                  <a:cubicBezTo>
                    <a:pt x="2" y="2"/>
                    <a:pt x="5" y="0"/>
                    <a:pt x="8" y="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4" y="12"/>
                    <a:pt x="36" y="15"/>
                    <a:pt x="35" y="18"/>
                  </a:cubicBezTo>
                  <a:cubicBezTo>
                    <a:pt x="34" y="20"/>
                    <a:pt x="32" y="22"/>
                    <a:pt x="30" y="22"/>
                  </a:cubicBezTo>
                  <a:cubicBezTo>
                    <a:pt x="29" y="22"/>
                    <a:pt x="28" y="21"/>
                    <a:pt x="28" y="21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47" y="57"/>
                    <a:pt x="90" y="73"/>
                    <a:pt x="90" y="74"/>
                  </a:cubicBezTo>
                  <a:cubicBezTo>
                    <a:pt x="93" y="75"/>
                    <a:pt x="95" y="78"/>
                    <a:pt x="93" y="81"/>
                  </a:cubicBezTo>
                  <a:cubicBezTo>
                    <a:pt x="93" y="83"/>
                    <a:pt x="91" y="84"/>
                    <a:pt x="88" y="84"/>
                  </a:cubicBezTo>
                  <a:cubicBezTo>
                    <a:pt x="88" y="84"/>
                    <a:pt x="87" y="84"/>
                    <a:pt x="86" y="84"/>
                  </a:cubicBezTo>
                  <a:cubicBezTo>
                    <a:pt x="84" y="83"/>
                    <a:pt x="43" y="67"/>
                    <a:pt x="13" y="28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7"/>
                    <a:pt x="9" y="39"/>
                    <a:pt x="6" y="39"/>
                  </a:cubicBezTo>
                  <a:cubicBezTo>
                    <a:pt x="3" y="39"/>
                    <a:pt x="0" y="37"/>
                    <a:pt x="0" y="3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6"/>
                    <a:pt x="0" y="5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032" name="组合 1031"/>
          <p:cNvGrpSpPr/>
          <p:nvPr/>
        </p:nvGrpSpPr>
        <p:grpSpPr>
          <a:xfrm>
            <a:off x="5506427" y="5597835"/>
            <a:ext cx="415327" cy="307437"/>
            <a:chOff x="5505632" y="5593782"/>
            <a:chExt cx="415327" cy="307437"/>
          </a:xfrm>
          <a:solidFill>
            <a:schemeClr val="accent3"/>
          </a:solidFill>
        </p:grpSpPr>
        <p:sp>
          <p:nvSpPr>
            <p:cNvPr id="20" name="Freeform 22"/>
            <p:cNvSpPr/>
            <p:nvPr/>
          </p:nvSpPr>
          <p:spPr bwMode="auto">
            <a:xfrm>
              <a:off x="5505632" y="5593782"/>
              <a:ext cx="261609" cy="264473"/>
            </a:xfrm>
            <a:custGeom>
              <a:avLst/>
              <a:gdLst>
                <a:gd name="T0" fmla="*/ 10 w 116"/>
                <a:gd name="T1" fmla="*/ 67 h 117"/>
                <a:gd name="T2" fmla="*/ 10 w 116"/>
                <a:gd name="T3" fmla="*/ 63 h 117"/>
                <a:gd name="T4" fmla="*/ 0 w 116"/>
                <a:gd name="T5" fmla="*/ 58 h 117"/>
                <a:gd name="T6" fmla="*/ 2 w 116"/>
                <a:gd name="T7" fmla="*/ 44 h 117"/>
                <a:gd name="T8" fmla="*/ 13 w 116"/>
                <a:gd name="T9" fmla="*/ 42 h 117"/>
                <a:gd name="T10" fmla="*/ 13 w 116"/>
                <a:gd name="T11" fmla="*/ 42 h 117"/>
                <a:gd name="T12" fmla="*/ 14 w 116"/>
                <a:gd name="T13" fmla="*/ 38 h 117"/>
                <a:gd name="T14" fmla="*/ 8 w 116"/>
                <a:gd name="T15" fmla="*/ 29 h 117"/>
                <a:gd name="T16" fmla="*/ 18 w 116"/>
                <a:gd name="T17" fmla="*/ 17 h 117"/>
                <a:gd name="T18" fmla="*/ 28 w 116"/>
                <a:gd name="T19" fmla="*/ 21 h 117"/>
                <a:gd name="T20" fmla="*/ 28 w 116"/>
                <a:gd name="T21" fmla="*/ 21 h 117"/>
                <a:gd name="T22" fmla="*/ 30 w 116"/>
                <a:gd name="T23" fmla="*/ 19 h 117"/>
                <a:gd name="T24" fmla="*/ 30 w 116"/>
                <a:gd name="T25" fmla="*/ 8 h 117"/>
                <a:gd name="T26" fmla="*/ 43 w 116"/>
                <a:gd name="T27" fmla="*/ 3 h 117"/>
                <a:gd name="T28" fmla="*/ 50 w 116"/>
                <a:gd name="T29" fmla="*/ 11 h 117"/>
                <a:gd name="T30" fmla="*/ 50 w 116"/>
                <a:gd name="T31" fmla="*/ 11 h 117"/>
                <a:gd name="T32" fmla="*/ 53 w 116"/>
                <a:gd name="T33" fmla="*/ 11 h 117"/>
                <a:gd name="T34" fmla="*/ 59 w 116"/>
                <a:gd name="T35" fmla="*/ 1 h 117"/>
                <a:gd name="T36" fmla="*/ 73 w 116"/>
                <a:gd name="T37" fmla="*/ 3 h 117"/>
                <a:gd name="T38" fmla="*/ 75 w 116"/>
                <a:gd name="T39" fmla="*/ 13 h 117"/>
                <a:gd name="T40" fmla="*/ 75 w 116"/>
                <a:gd name="T41" fmla="*/ 13 h 117"/>
                <a:gd name="T42" fmla="*/ 78 w 116"/>
                <a:gd name="T43" fmla="*/ 15 h 117"/>
                <a:gd name="T44" fmla="*/ 88 w 116"/>
                <a:gd name="T45" fmla="*/ 9 h 117"/>
                <a:gd name="T46" fmla="*/ 99 w 116"/>
                <a:gd name="T47" fmla="*/ 18 h 117"/>
                <a:gd name="T48" fmla="*/ 95 w 116"/>
                <a:gd name="T49" fmla="*/ 28 h 117"/>
                <a:gd name="T50" fmla="*/ 95 w 116"/>
                <a:gd name="T51" fmla="*/ 28 h 117"/>
                <a:gd name="T52" fmla="*/ 97 w 116"/>
                <a:gd name="T53" fmla="*/ 31 h 117"/>
                <a:gd name="T54" fmla="*/ 108 w 116"/>
                <a:gd name="T55" fmla="*/ 30 h 117"/>
                <a:gd name="T56" fmla="*/ 114 w 116"/>
                <a:gd name="T57" fmla="*/ 43 h 117"/>
                <a:gd name="T58" fmla="*/ 106 w 116"/>
                <a:gd name="T59" fmla="*/ 51 h 117"/>
                <a:gd name="T60" fmla="*/ 105 w 116"/>
                <a:gd name="T61" fmla="*/ 50 h 117"/>
                <a:gd name="T62" fmla="*/ 106 w 116"/>
                <a:gd name="T63" fmla="*/ 54 h 117"/>
                <a:gd name="T64" fmla="*/ 116 w 116"/>
                <a:gd name="T65" fmla="*/ 59 h 117"/>
                <a:gd name="T66" fmla="*/ 114 w 116"/>
                <a:gd name="T67" fmla="*/ 73 h 117"/>
                <a:gd name="T68" fmla="*/ 103 w 116"/>
                <a:gd name="T69" fmla="*/ 76 h 117"/>
                <a:gd name="T70" fmla="*/ 103 w 116"/>
                <a:gd name="T71" fmla="*/ 75 h 117"/>
                <a:gd name="T72" fmla="*/ 102 w 116"/>
                <a:gd name="T73" fmla="*/ 79 h 117"/>
                <a:gd name="T74" fmla="*/ 108 w 116"/>
                <a:gd name="T75" fmla="*/ 88 h 117"/>
                <a:gd name="T76" fmla="*/ 99 w 116"/>
                <a:gd name="T77" fmla="*/ 100 h 117"/>
                <a:gd name="T78" fmla="*/ 90 w 116"/>
                <a:gd name="T79" fmla="*/ 96 h 117"/>
                <a:gd name="T80" fmla="*/ 90 w 116"/>
                <a:gd name="T81" fmla="*/ 96 h 117"/>
                <a:gd name="T82" fmla="*/ 87 w 116"/>
                <a:gd name="T83" fmla="*/ 98 h 117"/>
                <a:gd name="T84" fmla="*/ 87 w 116"/>
                <a:gd name="T85" fmla="*/ 109 h 117"/>
                <a:gd name="T86" fmla="*/ 73 w 116"/>
                <a:gd name="T87" fmla="*/ 114 h 117"/>
                <a:gd name="T88" fmla="*/ 66 w 116"/>
                <a:gd name="T89" fmla="*/ 106 h 117"/>
                <a:gd name="T90" fmla="*/ 66 w 116"/>
                <a:gd name="T91" fmla="*/ 106 h 117"/>
                <a:gd name="T92" fmla="*/ 62 w 116"/>
                <a:gd name="T93" fmla="*/ 106 h 117"/>
                <a:gd name="T94" fmla="*/ 57 w 116"/>
                <a:gd name="T95" fmla="*/ 116 h 117"/>
                <a:gd name="T96" fmla="*/ 43 w 116"/>
                <a:gd name="T97" fmla="*/ 114 h 117"/>
                <a:gd name="T98" fmla="*/ 41 w 116"/>
                <a:gd name="T99" fmla="*/ 104 h 117"/>
                <a:gd name="T100" fmla="*/ 41 w 116"/>
                <a:gd name="T101" fmla="*/ 104 h 117"/>
                <a:gd name="T102" fmla="*/ 38 w 116"/>
                <a:gd name="T103" fmla="*/ 102 h 117"/>
                <a:gd name="T104" fmla="*/ 28 w 116"/>
                <a:gd name="T105" fmla="*/ 108 h 117"/>
                <a:gd name="T106" fmla="*/ 17 w 116"/>
                <a:gd name="T107" fmla="*/ 99 h 117"/>
                <a:gd name="T108" fmla="*/ 20 w 116"/>
                <a:gd name="T109" fmla="*/ 89 h 117"/>
                <a:gd name="T110" fmla="*/ 20 w 116"/>
                <a:gd name="T111" fmla="*/ 89 h 117"/>
                <a:gd name="T112" fmla="*/ 19 w 116"/>
                <a:gd name="T113" fmla="*/ 87 h 117"/>
                <a:gd name="T114" fmla="*/ 8 w 116"/>
                <a:gd name="T115" fmla="*/ 87 h 117"/>
                <a:gd name="T116" fmla="*/ 2 w 116"/>
                <a:gd name="T117" fmla="*/ 74 h 117"/>
                <a:gd name="T118" fmla="*/ 10 w 116"/>
                <a:gd name="T119" fmla="*/ 6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6" h="117">
                  <a:moveTo>
                    <a:pt x="10" y="67"/>
                  </a:moveTo>
                  <a:cubicBezTo>
                    <a:pt x="10" y="65"/>
                    <a:pt x="10" y="64"/>
                    <a:pt x="10" y="63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0"/>
                    <a:pt x="2" y="44"/>
                    <a:pt x="2" y="44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0"/>
                    <a:pt x="14" y="39"/>
                    <a:pt x="14" y="38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12" y="22"/>
                    <a:pt x="18" y="17"/>
                    <a:pt x="18" y="17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0"/>
                    <a:pt x="30" y="20"/>
                    <a:pt x="30" y="1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6" y="4"/>
                    <a:pt x="43" y="3"/>
                    <a:pt x="43" y="3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1" y="11"/>
                    <a:pt x="52" y="11"/>
                    <a:pt x="53" y="1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66" y="0"/>
                    <a:pt x="73" y="3"/>
                    <a:pt x="73" y="3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6" y="14"/>
                    <a:pt x="77" y="14"/>
                    <a:pt x="78" y="15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95" y="13"/>
                    <a:pt x="99" y="18"/>
                    <a:pt x="99" y="1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6" y="29"/>
                    <a:pt x="97" y="30"/>
                    <a:pt x="97" y="31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12" y="37"/>
                    <a:pt x="114" y="43"/>
                    <a:pt x="114" y="43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5" y="50"/>
                    <a:pt x="105" y="50"/>
                    <a:pt x="105" y="50"/>
                  </a:cubicBezTo>
                  <a:cubicBezTo>
                    <a:pt x="106" y="52"/>
                    <a:pt x="106" y="53"/>
                    <a:pt x="106" y="54"/>
                  </a:cubicBezTo>
                  <a:cubicBezTo>
                    <a:pt x="116" y="59"/>
                    <a:pt x="116" y="59"/>
                    <a:pt x="116" y="59"/>
                  </a:cubicBezTo>
                  <a:cubicBezTo>
                    <a:pt x="116" y="67"/>
                    <a:pt x="114" y="73"/>
                    <a:pt x="114" y="73"/>
                  </a:cubicBezTo>
                  <a:cubicBezTo>
                    <a:pt x="103" y="76"/>
                    <a:pt x="103" y="76"/>
                    <a:pt x="103" y="76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103" y="77"/>
                    <a:pt x="102" y="78"/>
                    <a:pt x="102" y="79"/>
                  </a:cubicBezTo>
                  <a:cubicBezTo>
                    <a:pt x="108" y="88"/>
                    <a:pt x="108" y="88"/>
                    <a:pt x="108" y="88"/>
                  </a:cubicBezTo>
                  <a:cubicBezTo>
                    <a:pt x="104" y="95"/>
                    <a:pt x="99" y="100"/>
                    <a:pt x="99" y="100"/>
                  </a:cubicBezTo>
                  <a:cubicBezTo>
                    <a:pt x="90" y="96"/>
                    <a:pt x="90" y="96"/>
                    <a:pt x="90" y="96"/>
                  </a:cubicBezTo>
                  <a:cubicBezTo>
                    <a:pt x="90" y="96"/>
                    <a:pt x="90" y="96"/>
                    <a:pt x="90" y="96"/>
                  </a:cubicBezTo>
                  <a:cubicBezTo>
                    <a:pt x="90" y="97"/>
                    <a:pt x="88" y="97"/>
                    <a:pt x="87" y="98"/>
                  </a:cubicBezTo>
                  <a:cubicBezTo>
                    <a:pt x="87" y="109"/>
                    <a:pt x="87" y="109"/>
                    <a:pt x="87" y="109"/>
                  </a:cubicBezTo>
                  <a:cubicBezTo>
                    <a:pt x="80" y="113"/>
                    <a:pt x="73" y="114"/>
                    <a:pt x="73" y="114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5" y="106"/>
                    <a:pt x="64" y="106"/>
                    <a:pt x="62" y="106"/>
                  </a:cubicBezTo>
                  <a:cubicBezTo>
                    <a:pt x="57" y="116"/>
                    <a:pt x="57" y="116"/>
                    <a:pt x="57" y="116"/>
                  </a:cubicBezTo>
                  <a:cubicBezTo>
                    <a:pt x="49" y="117"/>
                    <a:pt x="43" y="114"/>
                    <a:pt x="43" y="114"/>
                  </a:cubicBezTo>
                  <a:cubicBezTo>
                    <a:pt x="41" y="104"/>
                    <a:pt x="41" y="104"/>
                    <a:pt x="41" y="104"/>
                  </a:cubicBezTo>
                  <a:cubicBezTo>
                    <a:pt x="41" y="104"/>
                    <a:pt x="41" y="104"/>
                    <a:pt x="41" y="104"/>
                  </a:cubicBezTo>
                  <a:cubicBezTo>
                    <a:pt x="40" y="103"/>
                    <a:pt x="39" y="103"/>
                    <a:pt x="38" y="102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21" y="104"/>
                    <a:pt x="17" y="99"/>
                    <a:pt x="17" y="99"/>
                  </a:cubicBezTo>
                  <a:cubicBezTo>
                    <a:pt x="20" y="89"/>
                    <a:pt x="20" y="89"/>
                    <a:pt x="20" y="89"/>
                  </a:cubicBezTo>
                  <a:cubicBezTo>
                    <a:pt x="20" y="89"/>
                    <a:pt x="20" y="89"/>
                    <a:pt x="20" y="89"/>
                  </a:cubicBezTo>
                  <a:cubicBezTo>
                    <a:pt x="20" y="89"/>
                    <a:pt x="19" y="88"/>
                    <a:pt x="19" y="87"/>
                  </a:cubicBezTo>
                  <a:cubicBezTo>
                    <a:pt x="8" y="87"/>
                    <a:pt x="8" y="87"/>
                    <a:pt x="8" y="87"/>
                  </a:cubicBezTo>
                  <a:cubicBezTo>
                    <a:pt x="3" y="81"/>
                    <a:pt x="2" y="74"/>
                    <a:pt x="2" y="74"/>
                  </a:cubicBezTo>
                  <a:cubicBezTo>
                    <a:pt x="10" y="67"/>
                    <a:pt x="10" y="67"/>
                    <a:pt x="10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1" name="Freeform 23"/>
            <p:cNvSpPr/>
            <p:nvPr/>
          </p:nvSpPr>
          <p:spPr bwMode="auto">
            <a:xfrm>
              <a:off x="5740507" y="5724586"/>
              <a:ext cx="175679" cy="176633"/>
            </a:xfrm>
            <a:custGeom>
              <a:avLst/>
              <a:gdLst>
                <a:gd name="T0" fmla="*/ 1 w 78"/>
                <a:gd name="T1" fmla="*/ 47 h 78"/>
                <a:gd name="T2" fmla="*/ 0 w 78"/>
                <a:gd name="T3" fmla="*/ 37 h 78"/>
                <a:gd name="T4" fmla="*/ 7 w 78"/>
                <a:gd name="T5" fmla="*/ 34 h 78"/>
                <a:gd name="T6" fmla="*/ 7 w 78"/>
                <a:gd name="T7" fmla="*/ 34 h 78"/>
                <a:gd name="T8" fmla="*/ 7 w 78"/>
                <a:gd name="T9" fmla="*/ 32 h 78"/>
                <a:gd name="T10" fmla="*/ 2 w 78"/>
                <a:gd name="T11" fmla="*/ 27 h 78"/>
                <a:gd name="T12" fmla="*/ 7 w 78"/>
                <a:gd name="T13" fmla="*/ 18 h 78"/>
                <a:gd name="T14" fmla="*/ 15 w 78"/>
                <a:gd name="T15" fmla="*/ 19 h 78"/>
                <a:gd name="T16" fmla="*/ 15 w 78"/>
                <a:gd name="T17" fmla="*/ 19 h 78"/>
                <a:gd name="T18" fmla="*/ 16 w 78"/>
                <a:gd name="T19" fmla="*/ 17 h 78"/>
                <a:gd name="T20" fmla="*/ 14 w 78"/>
                <a:gd name="T21" fmla="*/ 10 h 78"/>
                <a:gd name="T22" fmla="*/ 21 w 78"/>
                <a:gd name="T23" fmla="*/ 4 h 78"/>
                <a:gd name="T24" fmla="*/ 27 w 78"/>
                <a:gd name="T25" fmla="*/ 9 h 78"/>
                <a:gd name="T26" fmla="*/ 27 w 78"/>
                <a:gd name="T27" fmla="*/ 9 h 78"/>
                <a:gd name="T28" fmla="*/ 29 w 78"/>
                <a:gd name="T29" fmla="*/ 8 h 78"/>
                <a:gd name="T30" fmla="*/ 31 w 78"/>
                <a:gd name="T31" fmla="*/ 1 h 78"/>
                <a:gd name="T32" fmla="*/ 40 w 78"/>
                <a:gd name="T33" fmla="*/ 0 h 78"/>
                <a:gd name="T34" fmla="*/ 43 w 78"/>
                <a:gd name="T35" fmla="*/ 7 h 78"/>
                <a:gd name="T36" fmla="*/ 43 w 78"/>
                <a:gd name="T37" fmla="*/ 7 h 78"/>
                <a:gd name="T38" fmla="*/ 45 w 78"/>
                <a:gd name="T39" fmla="*/ 7 h 78"/>
                <a:gd name="T40" fmla="*/ 51 w 78"/>
                <a:gd name="T41" fmla="*/ 2 h 78"/>
                <a:gd name="T42" fmla="*/ 59 w 78"/>
                <a:gd name="T43" fmla="*/ 8 h 78"/>
                <a:gd name="T44" fmla="*/ 59 w 78"/>
                <a:gd name="T45" fmla="*/ 17 h 78"/>
                <a:gd name="T46" fmla="*/ 58 w 78"/>
                <a:gd name="T47" fmla="*/ 17 h 78"/>
                <a:gd name="T48" fmla="*/ 60 w 78"/>
                <a:gd name="T49" fmla="*/ 17 h 78"/>
                <a:gd name="T50" fmla="*/ 68 w 78"/>
                <a:gd name="T51" fmla="*/ 14 h 78"/>
                <a:gd name="T52" fmla="*/ 73 w 78"/>
                <a:gd name="T53" fmla="*/ 24 h 78"/>
                <a:gd name="T54" fmla="*/ 69 w 78"/>
                <a:gd name="T55" fmla="*/ 31 h 78"/>
                <a:gd name="T56" fmla="*/ 68 w 78"/>
                <a:gd name="T57" fmla="*/ 31 h 78"/>
                <a:gd name="T58" fmla="*/ 69 w 78"/>
                <a:gd name="T59" fmla="*/ 31 h 78"/>
                <a:gd name="T60" fmla="*/ 76 w 78"/>
                <a:gd name="T61" fmla="*/ 32 h 78"/>
                <a:gd name="T62" fmla="*/ 77 w 78"/>
                <a:gd name="T63" fmla="*/ 41 h 78"/>
                <a:gd name="T64" fmla="*/ 70 w 78"/>
                <a:gd name="T65" fmla="*/ 44 h 78"/>
                <a:gd name="T66" fmla="*/ 70 w 78"/>
                <a:gd name="T67" fmla="*/ 43 h 78"/>
                <a:gd name="T68" fmla="*/ 70 w 78"/>
                <a:gd name="T69" fmla="*/ 46 h 78"/>
                <a:gd name="T70" fmla="*/ 75 w 78"/>
                <a:gd name="T71" fmla="*/ 51 h 78"/>
                <a:gd name="T72" fmla="*/ 71 w 78"/>
                <a:gd name="T73" fmla="*/ 60 h 78"/>
                <a:gd name="T74" fmla="*/ 64 w 78"/>
                <a:gd name="T75" fmla="*/ 59 h 78"/>
                <a:gd name="T76" fmla="*/ 64 w 78"/>
                <a:gd name="T77" fmla="*/ 59 h 78"/>
                <a:gd name="T78" fmla="*/ 62 w 78"/>
                <a:gd name="T79" fmla="*/ 61 h 78"/>
                <a:gd name="T80" fmla="*/ 64 w 78"/>
                <a:gd name="T81" fmla="*/ 68 h 78"/>
                <a:gd name="T82" fmla="*/ 56 w 78"/>
                <a:gd name="T83" fmla="*/ 73 h 78"/>
                <a:gd name="T84" fmla="*/ 50 w 78"/>
                <a:gd name="T85" fmla="*/ 69 h 78"/>
                <a:gd name="T86" fmla="*/ 50 w 78"/>
                <a:gd name="T87" fmla="*/ 69 h 78"/>
                <a:gd name="T88" fmla="*/ 48 w 78"/>
                <a:gd name="T89" fmla="*/ 69 h 78"/>
                <a:gd name="T90" fmla="*/ 46 w 78"/>
                <a:gd name="T91" fmla="*/ 76 h 78"/>
                <a:gd name="T92" fmla="*/ 37 w 78"/>
                <a:gd name="T93" fmla="*/ 77 h 78"/>
                <a:gd name="T94" fmla="*/ 34 w 78"/>
                <a:gd name="T95" fmla="*/ 70 h 78"/>
                <a:gd name="T96" fmla="*/ 34 w 78"/>
                <a:gd name="T97" fmla="*/ 70 h 78"/>
                <a:gd name="T98" fmla="*/ 32 w 78"/>
                <a:gd name="T99" fmla="*/ 70 h 78"/>
                <a:gd name="T100" fmla="*/ 26 w 78"/>
                <a:gd name="T101" fmla="*/ 75 h 78"/>
                <a:gd name="T102" fmla="*/ 18 w 78"/>
                <a:gd name="T103" fmla="*/ 69 h 78"/>
                <a:gd name="T104" fmla="*/ 19 w 78"/>
                <a:gd name="T105" fmla="*/ 60 h 78"/>
                <a:gd name="T106" fmla="*/ 19 w 78"/>
                <a:gd name="T107" fmla="*/ 60 h 78"/>
                <a:gd name="T108" fmla="*/ 17 w 78"/>
                <a:gd name="T109" fmla="*/ 60 h 78"/>
                <a:gd name="T110" fmla="*/ 10 w 78"/>
                <a:gd name="T111" fmla="*/ 63 h 78"/>
                <a:gd name="T112" fmla="*/ 4 w 78"/>
                <a:gd name="T113" fmla="*/ 56 h 78"/>
                <a:gd name="T114" fmla="*/ 9 w 78"/>
                <a:gd name="T115" fmla="*/ 50 h 78"/>
                <a:gd name="T116" fmla="*/ 9 w 78"/>
                <a:gd name="T117" fmla="*/ 50 h 78"/>
                <a:gd name="T118" fmla="*/ 8 w 78"/>
                <a:gd name="T119" fmla="*/ 48 h 78"/>
                <a:gd name="T120" fmla="*/ 1 w 78"/>
                <a:gd name="T121" fmla="*/ 4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8" h="78">
                  <a:moveTo>
                    <a:pt x="1" y="47"/>
                  </a:moveTo>
                  <a:cubicBezTo>
                    <a:pt x="0" y="41"/>
                    <a:pt x="0" y="37"/>
                    <a:pt x="0" y="3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3"/>
                    <a:pt x="7" y="33"/>
                    <a:pt x="7" y="32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3" y="21"/>
                    <a:pt x="7" y="18"/>
                    <a:pt x="7" y="18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8"/>
                    <a:pt x="15" y="17"/>
                    <a:pt x="16" y="17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7" y="6"/>
                    <a:pt x="21" y="4"/>
                    <a:pt x="21" y="4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8" y="9"/>
                    <a:pt x="28" y="8"/>
                    <a:pt x="29" y="8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6" y="0"/>
                    <a:pt x="40" y="0"/>
                    <a:pt x="40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4" y="7"/>
                    <a:pt x="45" y="7"/>
                    <a:pt x="45" y="7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6" y="4"/>
                    <a:pt x="59" y="8"/>
                    <a:pt x="59" y="8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9" y="17"/>
                    <a:pt x="60" y="16"/>
                    <a:pt x="60" y="17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71" y="18"/>
                    <a:pt x="73" y="24"/>
                    <a:pt x="73" y="24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69" y="31"/>
                    <a:pt x="69" y="30"/>
                    <a:pt x="69" y="31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8" y="37"/>
                    <a:pt x="77" y="41"/>
                    <a:pt x="77" y="41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70" y="44"/>
                    <a:pt x="70" y="45"/>
                    <a:pt x="70" y="46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4" y="56"/>
                    <a:pt x="71" y="60"/>
                    <a:pt x="71" y="60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63" y="59"/>
                    <a:pt x="63" y="60"/>
                    <a:pt x="62" y="61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60" y="71"/>
                    <a:pt x="56" y="73"/>
                    <a:pt x="56" y="73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50" y="69"/>
                    <a:pt x="49" y="69"/>
                    <a:pt x="48" y="69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1" y="78"/>
                    <a:pt x="37" y="77"/>
                    <a:pt x="37" y="77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33" y="70"/>
                    <a:pt x="32" y="70"/>
                    <a:pt x="32" y="70"/>
                  </a:cubicBezTo>
                  <a:cubicBezTo>
                    <a:pt x="26" y="75"/>
                    <a:pt x="26" y="75"/>
                    <a:pt x="26" y="75"/>
                  </a:cubicBezTo>
                  <a:cubicBezTo>
                    <a:pt x="21" y="74"/>
                    <a:pt x="18" y="69"/>
                    <a:pt x="18" y="69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8" y="60"/>
                    <a:pt x="17" y="61"/>
                    <a:pt x="17" y="60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6" y="59"/>
                    <a:pt x="4" y="56"/>
                    <a:pt x="4" y="56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8" y="50"/>
                    <a:pt x="8" y="49"/>
                    <a:pt x="8" y="48"/>
                  </a:cubicBezTo>
                  <a:lnTo>
                    <a:pt x="1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2" name="Freeform 24"/>
            <p:cNvSpPr/>
            <p:nvPr/>
          </p:nvSpPr>
          <p:spPr bwMode="auto">
            <a:xfrm>
              <a:off x="5801612" y="5614787"/>
              <a:ext cx="119347" cy="119347"/>
            </a:xfrm>
            <a:custGeom>
              <a:avLst/>
              <a:gdLst>
                <a:gd name="T0" fmla="*/ 1 w 53"/>
                <a:gd name="T1" fmla="*/ 34 h 53"/>
                <a:gd name="T2" fmla="*/ 0 w 53"/>
                <a:gd name="T3" fmla="*/ 28 h 53"/>
                <a:gd name="T4" fmla="*/ 4 w 53"/>
                <a:gd name="T5" fmla="*/ 25 h 53"/>
                <a:gd name="T6" fmla="*/ 4 w 53"/>
                <a:gd name="T7" fmla="*/ 25 h 53"/>
                <a:gd name="T8" fmla="*/ 5 w 53"/>
                <a:gd name="T9" fmla="*/ 24 h 53"/>
                <a:gd name="T10" fmla="*/ 1 w 53"/>
                <a:gd name="T11" fmla="*/ 21 h 53"/>
                <a:gd name="T12" fmla="*/ 4 w 53"/>
                <a:gd name="T13" fmla="*/ 14 h 53"/>
                <a:gd name="T14" fmla="*/ 10 w 53"/>
                <a:gd name="T15" fmla="*/ 14 h 53"/>
                <a:gd name="T16" fmla="*/ 10 w 53"/>
                <a:gd name="T17" fmla="*/ 14 h 53"/>
                <a:gd name="T18" fmla="*/ 10 w 53"/>
                <a:gd name="T19" fmla="*/ 13 h 53"/>
                <a:gd name="T20" fmla="*/ 8 w 53"/>
                <a:gd name="T21" fmla="*/ 8 h 53"/>
                <a:gd name="T22" fmla="*/ 13 w 53"/>
                <a:gd name="T23" fmla="*/ 4 h 53"/>
                <a:gd name="T24" fmla="*/ 17 w 53"/>
                <a:gd name="T25" fmla="*/ 7 h 53"/>
                <a:gd name="T26" fmla="*/ 17 w 53"/>
                <a:gd name="T27" fmla="*/ 7 h 53"/>
                <a:gd name="T28" fmla="*/ 18 w 53"/>
                <a:gd name="T29" fmla="*/ 6 h 53"/>
                <a:gd name="T30" fmla="*/ 19 w 53"/>
                <a:gd name="T31" fmla="*/ 1 h 53"/>
                <a:gd name="T32" fmla="*/ 25 w 53"/>
                <a:gd name="T33" fmla="*/ 0 h 53"/>
                <a:gd name="T34" fmla="*/ 28 w 53"/>
                <a:gd name="T35" fmla="*/ 4 h 53"/>
                <a:gd name="T36" fmla="*/ 28 w 53"/>
                <a:gd name="T37" fmla="*/ 4 h 53"/>
                <a:gd name="T38" fmla="*/ 29 w 53"/>
                <a:gd name="T39" fmla="*/ 4 h 53"/>
                <a:gd name="T40" fmla="*/ 33 w 53"/>
                <a:gd name="T41" fmla="*/ 0 h 53"/>
                <a:gd name="T42" fmla="*/ 39 w 53"/>
                <a:gd name="T43" fmla="*/ 4 h 53"/>
                <a:gd name="T44" fmla="*/ 39 w 53"/>
                <a:gd name="T45" fmla="*/ 11 h 53"/>
                <a:gd name="T46" fmla="*/ 39 w 53"/>
                <a:gd name="T47" fmla="*/ 11 h 53"/>
                <a:gd name="T48" fmla="*/ 40 w 53"/>
                <a:gd name="T49" fmla="*/ 11 h 53"/>
                <a:gd name="T50" fmla="*/ 45 w 53"/>
                <a:gd name="T51" fmla="*/ 8 h 53"/>
                <a:gd name="T52" fmla="*/ 49 w 53"/>
                <a:gd name="T53" fmla="*/ 13 h 53"/>
                <a:gd name="T54" fmla="*/ 46 w 53"/>
                <a:gd name="T55" fmla="*/ 17 h 53"/>
                <a:gd name="T56" fmla="*/ 46 w 53"/>
                <a:gd name="T57" fmla="*/ 17 h 53"/>
                <a:gd name="T58" fmla="*/ 47 w 53"/>
                <a:gd name="T59" fmla="*/ 18 h 53"/>
                <a:gd name="T60" fmla="*/ 52 w 53"/>
                <a:gd name="T61" fmla="*/ 19 h 53"/>
                <a:gd name="T62" fmla="*/ 53 w 53"/>
                <a:gd name="T63" fmla="*/ 25 h 53"/>
                <a:gd name="T64" fmla="*/ 49 w 53"/>
                <a:gd name="T65" fmla="*/ 27 h 53"/>
                <a:gd name="T66" fmla="*/ 49 w 53"/>
                <a:gd name="T67" fmla="*/ 27 h 53"/>
                <a:gd name="T68" fmla="*/ 49 w 53"/>
                <a:gd name="T69" fmla="*/ 29 h 53"/>
                <a:gd name="T70" fmla="*/ 53 w 53"/>
                <a:gd name="T71" fmla="*/ 32 h 53"/>
                <a:gd name="T72" fmla="*/ 49 w 53"/>
                <a:gd name="T73" fmla="*/ 39 h 53"/>
                <a:gd name="T74" fmla="*/ 43 w 53"/>
                <a:gd name="T75" fmla="*/ 38 h 53"/>
                <a:gd name="T76" fmla="*/ 43 w 53"/>
                <a:gd name="T77" fmla="*/ 38 h 53"/>
                <a:gd name="T78" fmla="*/ 43 w 53"/>
                <a:gd name="T79" fmla="*/ 40 h 53"/>
                <a:gd name="T80" fmla="*/ 45 w 53"/>
                <a:gd name="T81" fmla="*/ 45 h 53"/>
                <a:gd name="T82" fmla="*/ 41 w 53"/>
                <a:gd name="T83" fmla="*/ 49 h 53"/>
                <a:gd name="T84" fmla="*/ 36 w 53"/>
                <a:gd name="T85" fmla="*/ 46 h 53"/>
                <a:gd name="T86" fmla="*/ 37 w 53"/>
                <a:gd name="T87" fmla="*/ 46 h 53"/>
                <a:gd name="T88" fmla="*/ 35 w 53"/>
                <a:gd name="T89" fmla="*/ 47 h 53"/>
                <a:gd name="T90" fmla="*/ 35 w 53"/>
                <a:gd name="T91" fmla="*/ 52 h 53"/>
                <a:gd name="T92" fmla="*/ 28 w 53"/>
                <a:gd name="T93" fmla="*/ 53 h 53"/>
                <a:gd name="T94" fmla="*/ 26 w 53"/>
                <a:gd name="T95" fmla="*/ 49 h 53"/>
                <a:gd name="T96" fmla="*/ 26 w 53"/>
                <a:gd name="T97" fmla="*/ 49 h 53"/>
                <a:gd name="T98" fmla="*/ 24 w 53"/>
                <a:gd name="T99" fmla="*/ 48 h 53"/>
                <a:gd name="T100" fmla="*/ 21 w 53"/>
                <a:gd name="T101" fmla="*/ 52 h 53"/>
                <a:gd name="T102" fmla="*/ 14 w 53"/>
                <a:gd name="T103" fmla="*/ 48 h 53"/>
                <a:gd name="T104" fmla="*/ 15 w 53"/>
                <a:gd name="T105" fmla="*/ 40 h 53"/>
                <a:gd name="T106" fmla="*/ 15 w 53"/>
                <a:gd name="T107" fmla="*/ 40 h 53"/>
                <a:gd name="T108" fmla="*/ 13 w 53"/>
                <a:gd name="T109" fmla="*/ 42 h 53"/>
                <a:gd name="T110" fmla="*/ 8 w 53"/>
                <a:gd name="T111" fmla="*/ 45 h 53"/>
                <a:gd name="T112" fmla="*/ 4 w 53"/>
                <a:gd name="T113" fmla="*/ 40 h 53"/>
                <a:gd name="T114" fmla="*/ 7 w 53"/>
                <a:gd name="T115" fmla="*/ 36 h 53"/>
                <a:gd name="T116" fmla="*/ 7 w 53"/>
                <a:gd name="T117" fmla="*/ 36 h 53"/>
                <a:gd name="T118" fmla="*/ 6 w 53"/>
                <a:gd name="T119" fmla="*/ 35 h 53"/>
                <a:gd name="T120" fmla="*/ 1 w 53"/>
                <a:gd name="T121" fmla="*/ 3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3" h="53">
                  <a:moveTo>
                    <a:pt x="1" y="34"/>
                  </a:moveTo>
                  <a:cubicBezTo>
                    <a:pt x="0" y="31"/>
                    <a:pt x="0" y="28"/>
                    <a:pt x="0" y="28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5" y="25"/>
                    <a:pt x="5" y="24"/>
                    <a:pt x="5" y="24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17"/>
                    <a:pt x="4" y="14"/>
                    <a:pt x="4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3"/>
                    <a:pt x="10" y="13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0" y="5"/>
                    <a:pt x="13" y="4"/>
                    <a:pt x="13" y="4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6"/>
                    <a:pt x="17" y="6"/>
                    <a:pt x="18" y="6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2" y="0"/>
                    <a:pt x="25" y="0"/>
                    <a:pt x="25" y="0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9" y="4"/>
                    <a:pt x="29" y="4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6" y="1"/>
                    <a:pt x="39" y="4"/>
                    <a:pt x="39" y="4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11"/>
                    <a:pt x="40" y="10"/>
                    <a:pt x="40" y="11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8" y="10"/>
                    <a:pt x="49" y="13"/>
                    <a:pt x="49" y="13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7" y="17"/>
                    <a:pt x="47" y="17"/>
                    <a:pt x="47" y="18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3" y="22"/>
                    <a:pt x="53" y="25"/>
                    <a:pt x="53" y="25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9" y="28"/>
                    <a:pt x="49" y="29"/>
                    <a:pt x="49" y="29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2" y="36"/>
                    <a:pt x="49" y="39"/>
                    <a:pt x="49" y="39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3" y="39"/>
                    <a:pt x="43" y="39"/>
                    <a:pt x="43" y="40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3" y="47"/>
                    <a:pt x="41" y="49"/>
                    <a:pt x="41" y="49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6" y="46"/>
                    <a:pt x="36" y="47"/>
                    <a:pt x="35" y="47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1" y="53"/>
                    <a:pt x="28" y="53"/>
                    <a:pt x="28" y="53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5" y="49"/>
                    <a:pt x="25" y="49"/>
                    <a:pt x="24" y="48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17" y="52"/>
                    <a:pt x="14" y="48"/>
                    <a:pt x="14" y="48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4" y="40"/>
                    <a:pt x="14" y="42"/>
                    <a:pt x="13" y="42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6" y="42"/>
                    <a:pt x="4" y="40"/>
                    <a:pt x="4" y="40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6"/>
                    <a:pt x="6" y="36"/>
                    <a:pt x="6" y="35"/>
                  </a:cubicBezTo>
                  <a:lnTo>
                    <a:pt x="1" y="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23" name="Freeform 25"/>
          <p:cNvSpPr>
            <a:spLocks noEditPoints="1"/>
          </p:cNvSpPr>
          <p:nvPr/>
        </p:nvSpPr>
        <p:spPr bwMode="auto">
          <a:xfrm>
            <a:off x="6512761" y="5589240"/>
            <a:ext cx="172815" cy="324624"/>
          </a:xfrm>
          <a:custGeom>
            <a:avLst/>
            <a:gdLst>
              <a:gd name="T0" fmla="*/ 77 w 77"/>
              <a:gd name="T1" fmla="*/ 96 h 144"/>
              <a:gd name="T2" fmla="*/ 75 w 77"/>
              <a:gd name="T3" fmla="*/ 107 h 144"/>
              <a:gd name="T4" fmla="*/ 69 w 77"/>
              <a:gd name="T5" fmla="*/ 117 h 144"/>
              <a:gd name="T6" fmla="*/ 59 w 77"/>
              <a:gd name="T7" fmla="*/ 125 h 144"/>
              <a:gd name="T8" fmla="*/ 45 w 77"/>
              <a:gd name="T9" fmla="*/ 130 h 144"/>
              <a:gd name="T10" fmla="*/ 45 w 77"/>
              <a:gd name="T11" fmla="*/ 144 h 144"/>
              <a:gd name="T12" fmla="*/ 35 w 77"/>
              <a:gd name="T13" fmla="*/ 144 h 144"/>
              <a:gd name="T14" fmla="*/ 35 w 77"/>
              <a:gd name="T15" fmla="*/ 131 h 144"/>
              <a:gd name="T16" fmla="*/ 34 w 77"/>
              <a:gd name="T17" fmla="*/ 131 h 144"/>
              <a:gd name="T18" fmla="*/ 34 w 77"/>
              <a:gd name="T19" fmla="*/ 132 h 144"/>
              <a:gd name="T20" fmla="*/ 24 w 77"/>
              <a:gd name="T21" fmla="*/ 131 h 144"/>
              <a:gd name="T22" fmla="*/ 15 w 77"/>
              <a:gd name="T23" fmla="*/ 129 h 144"/>
              <a:gd name="T24" fmla="*/ 7 w 77"/>
              <a:gd name="T25" fmla="*/ 127 h 144"/>
              <a:gd name="T26" fmla="*/ 0 w 77"/>
              <a:gd name="T27" fmla="*/ 123 h 144"/>
              <a:gd name="T28" fmla="*/ 6 w 77"/>
              <a:gd name="T29" fmla="*/ 106 h 144"/>
              <a:gd name="T30" fmla="*/ 11 w 77"/>
              <a:gd name="T31" fmla="*/ 109 h 144"/>
              <a:gd name="T32" fmla="*/ 19 w 77"/>
              <a:gd name="T33" fmla="*/ 113 h 144"/>
              <a:gd name="T34" fmla="*/ 27 w 77"/>
              <a:gd name="T35" fmla="*/ 115 h 144"/>
              <a:gd name="T36" fmla="*/ 35 w 77"/>
              <a:gd name="T37" fmla="*/ 117 h 144"/>
              <a:gd name="T38" fmla="*/ 35 w 77"/>
              <a:gd name="T39" fmla="*/ 80 h 144"/>
              <a:gd name="T40" fmla="*/ 24 w 77"/>
              <a:gd name="T41" fmla="*/ 76 h 144"/>
              <a:gd name="T42" fmla="*/ 14 w 77"/>
              <a:gd name="T43" fmla="*/ 69 h 144"/>
              <a:gd name="T44" fmla="*/ 7 w 77"/>
              <a:gd name="T45" fmla="*/ 59 h 144"/>
              <a:gd name="T46" fmla="*/ 4 w 77"/>
              <a:gd name="T47" fmla="*/ 44 h 144"/>
              <a:gd name="T48" fmla="*/ 6 w 77"/>
              <a:gd name="T49" fmla="*/ 35 h 144"/>
              <a:gd name="T50" fmla="*/ 12 w 77"/>
              <a:gd name="T51" fmla="*/ 25 h 144"/>
              <a:gd name="T52" fmla="*/ 22 w 77"/>
              <a:gd name="T53" fmla="*/ 18 h 144"/>
              <a:gd name="T54" fmla="*/ 35 w 77"/>
              <a:gd name="T55" fmla="*/ 13 h 144"/>
              <a:gd name="T56" fmla="*/ 35 w 77"/>
              <a:gd name="T57" fmla="*/ 0 h 144"/>
              <a:gd name="T58" fmla="*/ 45 w 77"/>
              <a:gd name="T59" fmla="*/ 0 h 144"/>
              <a:gd name="T60" fmla="*/ 45 w 77"/>
              <a:gd name="T61" fmla="*/ 12 h 144"/>
              <a:gd name="T62" fmla="*/ 45 w 77"/>
              <a:gd name="T63" fmla="*/ 12 h 144"/>
              <a:gd name="T64" fmla="*/ 59 w 77"/>
              <a:gd name="T65" fmla="*/ 13 h 144"/>
              <a:gd name="T66" fmla="*/ 72 w 77"/>
              <a:gd name="T67" fmla="*/ 15 h 144"/>
              <a:gd name="T68" fmla="*/ 69 w 77"/>
              <a:gd name="T69" fmla="*/ 32 h 144"/>
              <a:gd name="T70" fmla="*/ 57 w 77"/>
              <a:gd name="T71" fmla="*/ 28 h 144"/>
              <a:gd name="T72" fmla="*/ 45 w 77"/>
              <a:gd name="T73" fmla="*/ 27 h 144"/>
              <a:gd name="T74" fmla="*/ 45 w 77"/>
              <a:gd name="T75" fmla="*/ 59 h 144"/>
              <a:gd name="T76" fmla="*/ 56 w 77"/>
              <a:gd name="T77" fmla="*/ 63 h 144"/>
              <a:gd name="T78" fmla="*/ 67 w 77"/>
              <a:gd name="T79" fmla="*/ 70 h 144"/>
              <a:gd name="T80" fmla="*/ 74 w 77"/>
              <a:gd name="T81" fmla="*/ 80 h 144"/>
              <a:gd name="T82" fmla="*/ 77 w 77"/>
              <a:gd name="T83" fmla="*/ 96 h 144"/>
              <a:gd name="T84" fmla="*/ 24 w 77"/>
              <a:gd name="T85" fmla="*/ 40 h 144"/>
              <a:gd name="T86" fmla="*/ 27 w 77"/>
              <a:gd name="T87" fmla="*/ 49 h 144"/>
              <a:gd name="T88" fmla="*/ 35 w 77"/>
              <a:gd name="T89" fmla="*/ 54 h 144"/>
              <a:gd name="T90" fmla="*/ 35 w 77"/>
              <a:gd name="T91" fmla="*/ 27 h 144"/>
              <a:gd name="T92" fmla="*/ 28 w 77"/>
              <a:gd name="T93" fmla="*/ 29 h 144"/>
              <a:gd name="T94" fmla="*/ 25 w 77"/>
              <a:gd name="T95" fmla="*/ 33 h 144"/>
              <a:gd name="T96" fmla="*/ 24 w 77"/>
              <a:gd name="T97" fmla="*/ 40 h 144"/>
              <a:gd name="T98" fmla="*/ 57 w 77"/>
              <a:gd name="T99" fmla="*/ 99 h 144"/>
              <a:gd name="T100" fmla="*/ 54 w 77"/>
              <a:gd name="T101" fmla="*/ 90 h 144"/>
              <a:gd name="T102" fmla="*/ 45 w 77"/>
              <a:gd name="T103" fmla="*/ 84 h 144"/>
              <a:gd name="T104" fmla="*/ 45 w 77"/>
              <a:gd name="T105" fmla="*/ 116 h 144"/>
              <a:gd name="T106" fmla="*/ 48 w 77"/>
              <a:gd name="T107" fmla="*/ 115 h 144"/>
              <a:gd name="T108" fmla="*/ 51 w 77"/>
              <a:gd name="T109" fmla="*/ 114 h 144"/>
              <a:gd name="T110" fmla="*/ 55 w 77"/>
              <a:gd name="T111" fmla="*/ 109 h 144"/>
              <a:gd name="T112" fmla="*/ 57 w 77"/>
              <a:gd name="T113" fmla="*/ 99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7" h="144">
                <a:moveTo>
                  <a:pt x="77" y="96"/>
                </a:moveTo>
                <a:cubicBezTo>
                  <a:pt x="77" y="99"/>
                  <a:pt x="76" y="103"/>
                  <a:pt x="75" y="107"/>
                </a:cubicBezTo>
                <a:cubicBezTo>
                  <a:pt x="73" y="110"/>
                  <a:pt x="71" y="114"/>
                  <a:pt x="69" y="117"/>
                </a:cubicBezTo>
                <a:cubicBezTo>
                  <a:pt x="66" y="120"/>
                  <a:pt x="62" y="123"/>
                  <a:pt x="59" y="125"/>
                </a:cubicBezTo>
                <a:cubicBezTo>
                  <a:pt x="55" y="127"/>
                  <a:pt x="50" y="129"/>
                  <a:pt x="45" y="130"/>
                </a:cubicBezTo>
                <a:cubicBezTo>
                  <a:pt x="45" y="144"/>
                  <a:pt x="45" y="144"/>
                  <a:pt x="45" y="144"/>
                </a:cubicBezTo>
                <a:cubicBezTo>
                  <a:pt x="35" y="144"/>
                  <a:pt x="35" y="144"/>
                  <a:pt x="35" y="144"/>
                </a:cubicBezTo>
                <a:cubicBezTo>
                  <a:pt x="35" y="131"/>
                  <a:pt x="35" y="131"/>
                  <a:pt x="35" y="131"/>
                </a:cubicBezTo>
                <a:cubicBezTo>
                  <a:pt x="35" y="131"/>
                  <a:pt x="35" y="131"/>
                  <a:pt x="34" y="131"/>
                </a:cubicBezTo>
                <a:cubicBezTo>
                  <a:pt x="34" y="132"/>
                  <a:pt x="34" y="132"/>
                  <a:pt x="34" y="132"/>
                </a:cubicBezTo>
                <a:cubicBezTo>
                  <a:pt x="30" y="132"/>
                  <a:pt x="27" y="131"/>
                  <a:pt x="24" y="131"/>
                </a:cubicBezTo>
                <a:cubicBezTo>
                  <a:pt x="21" y="131"/>
                  <a:pt x="18" y="130"/>
                  <a:pt x="15" y="129"/>
                </a:cubicBezTo>
                <a:cubicBezTo>
                  <a:pt x="12" y="129"/>
                  <a:pt x="10" y="128"/>
                  <a:pt x="7" y="127"/>
                </a:cubicBezTo>
                <a:cubicBezTo>
                  <a:pt x="5" y="126"/>
                  <a:pt x="3" y="124"/>
                  <a:pt x="0" y="123"/>
                </a:cubicBezTo>
                <a:cubicBezTo>
                  <a:pt x="6" y="106"/>
                  <a:pt x="6" y="106"/>
                  <a:pt x="6" y="106"/>
                </a:cubicBezTo>
                <a:cubicBezTo>
                  <a:pt x="7" y="107"/>
                  <a:pt x="9" y="108"/>
                  <a:pt x="11" y="109"/>
                </a:cubicBezTo>
                <a:cubicBezTo>
                  <a:pt x="14" y="110"/>
                  <a:pt x="16" y="111"/>
                  <a:pt x="19" y="113"/>
                </a:cubicBezTo>
                <a:cubicBezTo>
                  <a:pt x="22" y="114"/>
                  <a:pt x="24" y="114"/>
                  <a:pt x="27" y="115"/>
                </a:cubicBezTo>
                <a:cubicBezTo>
                  <a:pt x="30" y="116"/>
                  <a:pt x="33" y="116"/>
                  <a:pt x="35" y="117"/>
                </a:cubicBezTo>
                <a:cubicBezTo>
                  <a:pt x="35" y="80"/>
                  <a:pt x="35" y="80"/>
                  <a:pt x="35" y="80"/>
                </a:cubicBezTo>
                <a:cubicBezTo>
                  <a:pt x="32" y="79"/>
                  <a:pt x="28" y="77"/>
                  <a:pt x="24" y="76"/>
                </a:cubicBezTo>
                <a:cubicBezTo>
                  <a:pt x="21" y="74"/>
                  <a:pt x="17" y="72"/>
                  <a:pt x="14" y="69"/>
                </a:cubicBezTo>
                <a:cubicBezTo>
                  <a:pt x="11" y="66"/>
                  <a:pt x="9" y="63"/>
                  <a:pt x="7" y="59"/>
                </a:cubicBezTo>
                <a:cubicBezTo>
                  <a:pt x="5" y="55"/>
                  <a:pt x="4" y="50"/>
                  <a:pt x="4" y="44"/>
                </a:cubicBezTo>
                <a:cubicBezTo>
                  <a:pt x="4" y="41"/>
                  <a:pt x="5" y="38"/>
                  <a:pt x="6" y="35"/>
                </a:cubicBezTo>
                <a:cubicBezTo>
                  <a:pt x="8" y="31"/>
                  <a:pt x="10" y="28"/>
                  <a:pt x="12" y="25"/>
                </a:cubicBezTo>
                <a:cubicBezTo>
                  <a:pt x="15" y="22"/>
                  <a:pt x="18" y="20"/>
                  <a:pt x="22" y="18"/>
                </a:cubicBezTo>
                <a:cubicBezTo>
                  <a:pt x="26" y="15"/>
                  <a:pt x="30" y="14"/>
                  <a:pt x="35" y="13"/>
                </a:cubicBezTo>
                <a:cubicBezTo>
                  <a:pt x="35" y="0"/>
                  <a:pt x="35" y="0"/>
                  <a:pt x="3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50" y="12"/>
                  <a:pt x="55" y="12"/>
                  <a:pt x="59" y="13"/>
                </a:cubicBezTo>
                <a:cubicBezTo>
                  <a:pt x="63" y="13"/>
                  <a:pt x="68" y="14"/>
                  <a:pt x="72" y="15"/>
                </a:cubicBezTo>
                <a:cubicBezTo>
                  <a:pt x="69" y="32"/>
                  <a:pt x="69" y="32"/>
                  <a:pt x="69" y="32"/>
                </a:cubicBezTo>
                <a:cubicBezTo>
                  <a:pt x="65" y="31"/>
                  <a:pt x="61" y="29"/>
                  <a:pt x="57" y="28"/>
                </a:cubicBezTo>
                <a:cubicBezTo>
                  <a:pt x="53" y="27"/>
                  <a:pt x="49" y="27"/>
                  <a:pt x="45" y="27"/>
                </a:cubicBezTo>
                <a:cubicBezTo>
                  <a:pt x="45" y="59"/>
                  <a:pt x="45" y="59"/>
                  <a:pt x="45" y="59"/>
                </a:cubicBezTo>
                <a:cubicBezTo>
                  <a:pt x="49" y="60"/>
                  <a:pt x="52" y="62"/>
                  <a:pt x="56" y="63"/>
                </a:cubicBezTo>
                <a:cubicBezTo>
                  <a:pt x="60" y="65"/>
                  <a:pt x="63" y="67"/>
                  <a:pt x="67" y="70"/>
                </a:cubicBezTo>
                <a:cubicBezTo>
                  <a:pt x="70" y="73"/>
                  <a:pt x="72" y="76"/>
                  <a:pt x="74" y="80"/>
                </a:cubicBezTo>
                <a:cubicBezTo>
                  <a:pt x="76" y="84"/>
                  <a:pt x="77" y="90"/>
                  <a:pt x="77" y="96"/>
                </a:cubicBezTo>
                <a:close/>
                <a:moveTo>
                  <a:pt x="24" y="40"/>
                </a:moveTo>
                <a:cubicBezTo>
                  <a:pt x="24" y="44"/>
                  <a:pt x="25" y="47"/>
                  <a:pt x="27" y="49"/>
                </a:cubicBezTo>
                <a:cubicBezTo>
                  <a:pt x="29" y="51"/>
                  <a:pt x="32" y="53"/>
                  <a:pt x="35" y="54"/>
                </a:cubicBezTo>
                <a:cubicBezTo>
                  <a:pt x="35" y="27"/>
                  <a:pt x="35" y="27"/>
                  <a:pt x="35" y="27"/>
                </a:cubicBezTo>
                <a:cubicBezTo>
                  <a:pt x="33" y="27"/>
                  <a:pt x="30" y="28"/>
                  <a:pt x="28" y="29"/>
                </a:cubicBezTo>
                <a:cubicBezTo>
                  <a:pt x="27" y="30"/>
                  <a:pt x="26" y="31"/>
                  <a:pt x="25" y="33"/>
                </a:cubicBezTo>
                <a:cubicBezTo>
                  <a:pt x="24" y="35"/>
                  <a:pt x="24" y="37"/>
                  <a:pt x="24" y="40"/>
                </a:cubicBezTo>
                <a:close/>
                <a:moveTo>
                  <a:pt x="57" y="99"/>
                </a:moveTo>
                <a:cubicBezTo>
                  <a:pt x="57" y="95"/>
                  <a:pt x="56" y="92"/>
                  <a:pt x="54" y="90"/>
                </a:cubicBezTo>
                <a:cubicBezTo>
                  <a:pt x="52" y="88"/>
                  <a:pt x="49" y="86"/>
                  <a:pt x="45" y="84"/>
                </a:cubicBezTo>
                <a:cubicBezTo>
                  <a:pt x="45" y="116"/>
                  <a:pt x="45" y="116"/>
                  <a:pt x="45" y="116"/>
                </a:cubicBezTo>
                <a:cubicBezTo>
                  <a:pt x="46" y="116"/>
                  <a:pt x="47" y="116"/>
                  <a:pt x="48" y="115"/>
                </a:cubicBezTo>
                <a:cubicBezTo>
                  <a:pt x="49" y="115"/>
                  <a:pt x="50" y="115"/>
                  <a:pt x="51" y="114"/>
                </a:cubicBezTo>
                <a:cubicBezTo>
                  <a:pt x="53" y="113"/>
                  <a:pt x="54" y="112"/>
                  <a:pt x="55" y="109"/>
                </a:cubicBezTo>
                <a:cubicBezTo>
                  <a:pt x="56" y="107"/>
                  <a:pt x="57" y="103"/>
                  <a:pt x="57" y="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029" name="组合 1028"/>
          <p:cNvGrpSpPr/>
          <p:nvPr/>
        </p:nvGrpSpPr>
        <p:grpSpPr>
          <a:xfrm>
            <a:off x="5188010" y="2485510"/>
            <a:ext cx="1815983" cy="2647592"/>
            <a:chOff x="5236392" y="2178236"/>
            <a:chExt cx="1815983" cy="2647592"/>
          </a:xfrm>
          <a:solidFill>
            <a:srgbClr val="F39712"/>
          </a:solidFill>
        </p:grpSpPr>
        <p:sp>
          <p:nvSpPr>
            <p:cNvPr id="24" name="Freeform 26"/>
            <p:cNvSpPr>
              <a:spLocks noEditPoints="1"/>
            </p:cNvSpPr>
            <p:nvPr/>
          </p:nvSpPr>
          <p:spPr bwMode="auto">
            <a:xfrm>
              <a:off x="5236392" y="2178236"/>
              <a:ext cx="1815983" cy="2185481"/>
            </a:xfrm>
            <a:custGeom>
              <a:avLst/>
              <a:gdLst>
                <a:gd name="T0" fmla="*/ 402 w 805"/>
                <a:gd name="T1" fmla="*/ 0 h 969"/>
                <a:gd name="T2" fmla="*/ 0 w 805"/>
                <a:gd name="T3" fmla="*/ 403 h 969"/>
                <a:gd name="T4" fmla="*/ 102 w 805"/>
                <a:gd name="T5" fmla="*/ 672 h 969"/>
                <a:gd name="T6" fmla="*/ 102 w 805"/>
                <a:gd name="T7" fmla="*/ 672 h 969"/>
                <a:gd name="T8" fmla="*/ 104 w 805"/>
                <a:gd name="T9" fmla="*/ 674 h 969"/>
                <a:gd name="T10" fmla="*/ 122 w 805"/>
                <a:gd name="T11" fmla="*/ 692 h 969"/>
                <a:gd name="T12" fmla="*/ 215 w 805"/>
                <a:gd name="T13" fmla="*/ 808 h 969"/>
                <a:gd name="T14" fmla="*/ 331 w 805"/>
                <a:gd name="T15" fmla="*/ 969 h 969"/>
                <a:gd name="T16" fmla="*/ 392 w 805"/>
                <a:gd name="T17" fmla="*/ 969 h 969"/>
                <a:gd name="T18" fmla="*/ 412 w 805"/>
                <a:gd name="T19" fmla="*/ 969 h 969"/>
                <a:gd name="T20" fmla="*/ 473 w 805"/>
                <a:gd name="T21" fmla="*/ 969 h 969"/>
                <a:gd name="T22" fmla="*/ 590 w 805"/>
                <a:gd name="T23" fmla="*/ 808 h 969"/>
                <a:gd name="T24" fmla="*/ 680 w 805"/>
                <a:gd name="T25" fmla="*/ 695 h 969"/>
                <a:gd name="T26" fmla="*/ 805 w 805"/>
                <a:gd name="T27" fmla="*/ 403 h 969"/>
                <a:gd name="T28" fmla="*/ 402 w 805"/>
                <a:gd name="T29" fmla="*/ 0 h 969"/>
                <a:gd name="T30" fmla="*/ 553 w 805"/>
                <a:gd name="T31" fmla="*/ 583 h 969"/>
                <a:gd name="T32" fmla="*/ 504 w 805"/>
                <a:gd name="T33" fmla="*/ 648 h 969"/>
                <a:gd name="T34" fmla="*/ 441 w 805"/>
                <a:gd name="T35" fmla="*/ 741 h 969"/>
                <a:gd name="T36" fmla="*/ 408 w 805"/>
                <a:gd name="T37" fmla="*/ 741 h 969"/>
                <a:gd name="T38" fmla="*/ 397 w 805"/>
                <a:gd name="T39" fmla="*/ 741 h 969"/>
                <a:gd name="T40" fmla="*/ 364 w 805"/>
                <a:gd name="T41" fmla="*/ 741 h 969"/>
                <a:gd name="T42" fmla="*/ 301 w 805"/>
                <a:gd name="T43" fmla="*/ 648 h 969"/>
                <a:gd name="T44" fmla="*/ 250 w 805"/>
                <a:gd name="T45" fmla="*/ 581 h 969"/>
                <a:gd name="T46" fmla="*/ 241 w 805"/>
                <a:gd name="T47" fmla="*/ 571 h 969"/>
                <a:gd name="T48" fmla="*/ 240 w 805"/>
                <a:gd name="T49" fmla="*/ 570 h 969"/>
                <a:gd name="T50" fmla="*/ 240 w 805"/>
                <a:gd name="T51" fmla="*/ 570 h 969"/>
                <a:gd name="T52" fmla="*/ 184 w 805"/>
                <a:gd name="T53" fmla="*/ 415 h 969"/>
                <a:gd name="T54" fmla="*/ 402 w 805"/>
                <a:gd name="T55" fmla="*/ 183 h 969"/>
                <a:gd name="T56" fmla="*/ 620 w 805"/>
                <a:gd name="T57" fmla="*/ 415 h 969"/>
                <a:gd name="T58" fmla="*/ 553 w 805"/>
                <a:gd name="T59" fmla="*/ 583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05" h="969">
                  <a:moveTo>
                    <a:pt x="402" y="0"/>
                  </a:moveTo>
                  <a:cubicBezTo>
                    <a:pt x="180" y="0"/>
                    <a:pt x="0" y="181"/>
                    <a:pt x="0" y="403"/>
                  </a:cubicBezTo>
                  <a:cubicBezTo>
                    <a:pt x="0" y="507"/>
                    <a:pt x="39" y="601"/>
                    <a:pt x="102" y="672"/>
                  </a:cubicBezTo>
                  <a:cubicBezTo>
                    <a:pt x="102" y="672"/>
                    <a:pt x="102" y="672"/>
                    <a:pt x="102" y="672"/>
                  </a:cubicBezTo>
                  <a:cubicBezTo>
                    <a:pt x="102" y="672"/>
                    <a:pt x="103" y="673"/>
                    <a:pt x="104" y="674"/>
                  </a:cubicBezTo>
                  <a:cubicBezTo>
                    <a:pt x="110" y="680"/>
                    <a:pt x="115" y="686"/>
                    <a:pt x="122" y="692"/>
                  </a:cubicBezTo>
                  <a:cubicBezTo>
                    <a:pt x="146" y="717"/>
                    <a:pt x="187" y="764"/>
                    <a:pt x="215" y="808"/>
                  </a:cubicBezTo>
                  <a:cubicBezTo>
                    <a:pt x="256" y="875"/>
                    <a:pt x="235" y="969"/>
                    <a:pt x="331" y="969"/>
                  </a:cubicBezTo>
                  <a:cubicBezTo>
                    <a:pt x="392" y="969"/>
                    <a:pt x="392" y="969"/>
                    <a:pt x="392" y="969"/>
                  </a:cubicBezTo>
                  <a:cubicBezTo>
                    <a:pt x="412" y="969"/>
                    <a:pt x="412" y="969"/>
                    <a:pt x="412" y="969"/>
                  </a:cubicBezTo>
                  <a:cubicBezTo>
                    <a:pt x="473" y="969"/>
                    <a:pt x="473" y="969"/>
                    <a:pt x="473" y="969"/>
                  </a:cubicBezTo>
                  <a:cubicBezTo>
                    <a:pt x="569" y="969"/>
                    <a:pt x="548" y="875"/>
                    <a:pt x="590" y="808"/>
                  </a:cubicBezTo>
                  <a:cubicBezTo>
                    <a:pt x="616" y="765"/>
                    <a:pt x="655" y="721"/>
                    <a:pt x="680" y="695"/>
                  </a:cubicBezTo>
                  <a:cubicBezTo>
                    <a:pt x="757" y="622"/>
                    <a:pt x="805" y="518"/>
                    <a:pt x="805" y="403"/>
                  </a:cubicBezTo>
                  <a:cubicBezTo>
                    <a:pt x="805" y="181"/>
                    <a:pt x="625" y="0"/>
                    <a:pt x="402" y="0"/>
                  </a:cubicBezTo>
                  <a:close/>
                  <a:moveTo>
                    <a:pt x="553" y="583"/>
                  </a:moveTo>
                  <a:cubicBezTo>
                    <a:pt x="539" y="598"/>
                    <a:pt x="518" y="623"/>
                    <a:pt x="504" y="648"/>
                  </a:cubicBezTo>
                  <a:cubicBezTo>
                    <a:pt x="481" y="687"/>
                    <a:pt x="493" y="741"/>
                    <a:pt x="441" y="741"/>
                  </a:cubicBezTo>
                  <a:cubicBezTo>
                    <a:pt x="408" y="741"/>
                    <a:pt x="408" y="741"/>
                    <a:pt x="408" y="741"/>
                  </a:cubicBezTo>
                  <a:cubicBezTo>
                    <a:pt x="397" y="741"/>
                    <a:pt x="397" y="741"/>
                    <a:pt x="397" y="741"/>
                  </a:cubicBezTo>
                  <a:cubicBezTo>
                    <a:pt x="364" y="741"/>
                    <a:pt x="364" y="741"/>
                    <a:pt x="364" y="741"/>
                  </a:cubicBezTo>
                  <a:cubicBezTo>
                    <a:pt x="312" y="741"/>
                    <a:pt x="323" y="687"/>
                    <a:pt x="301" y="648"/>
                  </a:cubicBezTo>
                  <a:cubicBezTo>
                    <a:pt x="286" y="622"/>
                    <a:pt x="264" y="596"/>
                    <a:pt x="250" y="581"/>
                  </a:cubicBezTo>
                  <a:cubicBezTo>
                    <a:pt x="247" y="578"/>
                    <a:pt x="244" y="574"/>
                    <a:pt x="241" y="571"/>
                  </a:cubicBezTo>
                  <a:cubicBezTo>
                    <a:pt x="240" y="570"/>
                    <a:pt x="240" y="570"/>
                    <a:pt x="240" y="570"/>
                  </a:cubicBezTo>
                  <a:cubicBezTo>
                    <a:pt x="240" y="570"/>
                    <a:pt x="240" y="570"/>
                    <a:pt x="240" y="570"/>
                  </a:cubicBezTo>
                  <a:cubicBezTo>
                    <a:pt x="205" y="529"/>
                    <a:pt x="184" y="474"/>
                    <a:pt x="184" y="415"/>
                  </a:cubicBezTo>
                  <a:cubicBezTo>
                    <a:pt x="184" y="287"/>
                    <a:pt x="282" y="183"/>
                    <a:pt x="402" y="183"/>
                  </a:cubicBezTo>
                  <a:cubicBezTo>
                    <a:pt x="523" y="183"/>
                    <a:pt x="620" y="287"/>
                    <a:pt x="620" y="415"/>
                  </a:cubicBezTo>
                  <a:cubicBezTo>
                    <a:pt x="620" y="481"/>
                    <a:pt x="594" y="541"/>
                    <a:pt x="553" y="58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7"/>
            <p:cNvSpPr/>
            <p:nvPr/>
          </p:nvSpPr>
          <p:spPr bwMode="auto">
            <a:xfrm>
              <a:off x="5838855" y="4381858"/>
              <a:ext cx="611056" cy="146080"/>
            </a:xfrm>
            <a:custGeom>
              <a:avLst/>
              <a:gdLst>
                <a:gd name="T0" fmla="*/ 271 w 271"/>
                <a:gd name="T1" fmla="*/ 33 h 65"/>
                <a:gd name="T2" fmla="*/ 239 w 271"/>
                <a:gd name="T3" fmla="*/ 65 h 65"/>
                <a:gd name="T4" fmla="*/ 28 w 271"/>
                <a:gd name="T5" fmla="*/ 65 h 65"/>
                <a:gd name="T6" fmla="*/ 0 w 271"/>
                <a:gd name="T7" fmla="*/ 33 h 65"/>
                <a:gd name="T8" fmla="*/ 0 w 271"/>
                <a:gd name="T9" fmla="*/ 32 h 65"/>
                <a:gd name="T10" fmla="*/ 28 w 271"/>
                <a:gd name="T11" fmla="*/ 0 h 65"/>
                <a:gd name="T12" fmla="*/ 239 w 271"/>
                <a:gd name="T13" fmla="*/ 0 h 65"/>
                <a:gd name="T14" fmla="*/ 271 w 271"/>
                <a:gd name="T15" fmla="*/ 32 h 65"/>
                <a:gd name="T16" fmla="*/ 271 w 271"/>
                <a:gd name="T17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1" h="65">
                  <a:moveTo>
                    <a:pt x="271" y="33"/>
                  </a:moveTo>
                  <a:cubicBezTo>
                    <a:pt x="271" y="49"/>
                    <a:pt x="256" y="65"/>
                    <a:pt x="239" y="65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49"/>
                    <a:pt x="0" y="3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6"/>
                    <a:pt x="12" y="0"/>
                    <a:pt x="28" y="0"/>
                  </a:cubicBezTo>
                  <a:cubicBezTo>
                    <a:pt x="239" y="0"/>
                    <a:pt x="239" y="0"/>
                    <a:pt x="239" y="0"/>
                  </a:cubicBezTo>
                  <a:cubicBezTo>
                    <a:pt x="256" y="0"/>
                    <a:pt x="271" y="16"/>
                    <a:pt x="271" y="32"/>
                  </a:cubicBezTo>
                  <a:lnTo>
                    <a:pt x="271" y="3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8"/>
            <p:cNvSpPr/>
            <p:nvPr/>
          </p:nvSpPr>
          <p:spPr bwMode="auto">
            <a:xfrm>
              <a:off x="5838855" y="4552762"/>
              <a:ext cx="611056" cy="133669"/>
            </a:xfrm>
            <a:custGeom>
              <a:avLst/>
              <a:gdLst>
                <a:gd name="T0" fmla="*/ 271 w 271"/>
                <a:gd name="T1" fmla="*/ 32 h 59"/>
                <a:gd name="T2" fmla="*/ 239 w 271"/>
                <a:gd name="T3" fmla="*/ 59 h 59"/>
                <a:gd name="T4" fmla="*/ 28 w 271"/>
                <a:gd name="T5" fmla="*/ 59 h 59"/>
                <a:gd name="T6" fmla="*/ 0 w 271"/>
                <a:gd name="T7" fmla="*/ 32 h 59"/>
                <a:gd name="T8" fmla="*/ 0 w 271"/>
                <a:gd name="T9" fmla="*/ 31 h 59"/>
                <a:gd name="T10" fmla="*/ 28 w 271"/>
                <a:gd name="T11" fmla="*/ 0 h 59"/>
                <a:gd name="T12" fmla="*/ 239 w 271"/>
                <a:gd name="T13" fmla="*/ 0 h 59"/>
                <a:gd name="T14" fmla="*/ 271 w 271"/>
                <a:gd name="T15" fmla="*/ 31 h 59"/>
                <a:gd name="T16" fmla="*/ 271 w 271"/>
                <a:gd name="T17" fmla="*/ 3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1" h="59">
                  <a:moveTo>
                    <a:pt x="271" y="32"/>
                  </a:moveTo>
                  <a:cubicBezTo>
                    <a:pt x="271" y="48"/>
                    <a:pt x="256" y="59"/>
                    <a:pt x="239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12" y="59"/>
                    <a:pt x="0" y="48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6"/>
                    <a:pt x="12" y="0"/>
                    <a:pt x="28" y="0"/>
                  </a:cubicBezTo>
                  <a:cubicBezTo>
                    <a:pt x="239" y="0"/>
                    <a:pt x="239" y="0"/>
                    <a:pt x="239" y="0"/>
                  </a:cubicBezTo>
                  <a:cubicBezTo>
                    <a:pt x="256" y="0"/>
                    <a:pt x="271" y="16"/>
                    <a:pt x="271" y="31"/>
                  </a:cubicBezTo>
                  <a:lnTo>
                    <a:pt x="271" y="3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Oval 29"/>
            <p:cNvSpPr>
              <a:spLocks noChangeArrowheads="1"/>
            </p:cNvSpPr>
            <p:nvPr/>
          </p:nvSpPr>
          <p:spPr bwMode="auto">
            <a:xfrm>
              <a:off x="5992574" y="4575677"/>
              <a:ext cx="297890" cy="25015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30" name="组合 1029"/>
          <p:cNvGrpSpPr/>
          <p:nvPr/>
        </p:nvGrpSpPr>
        <p:grpSpPr>
          <a:xfrm>
            <a:off x="4566928" y="1872544"/>
            <a:ext cx="3058147" cy="2660960"/>
            <a:chOff x="4646340" y="1565270"/>
            <a:chExt cx="3058147" cy="2660960"/>
          </a:xfrm>
          <a:solidFill>
            <a:schemeClr val="accent3"/>
          </a:solidFill>
        </p:grpSpPr>
        <p:sp>
          <p:nvSpPr>
            <p:cNvPr id="28" name="Freeform 30"/>
            <p:cNvSpPr/>
            <p:nvPr/>
          </p:nvSpPr>
          <p:spPr bwMode="auto">
            <a:xfrm>
              <a:off x="6044132" y="1565270"/>
              <a:ext cx="261609" cy="491709"/>
            </a:xfrm>
            <a:custGeom>
              <a:avLst/>
              <a:gdLst>
                <a:gd name="T0" fmla="*/ 116 w 116"/>
                <a:gd name="T1" fmla="*/ 162 h 218"/>
                <a:gd name="T2" fmla="*/ 60 w 116"/>
                <a:gd name="T3" fmla="*/ 218 h 218"/>
                <a:gd name="T4" fmla="*/ 57 w 116"/>
                <a:gd name="T5" fmla="*/ 218 h 218"/>
                <a:gd name="T6" fmla="*/ 0 w 116"/>
                <a:gd name="T7" fmla="*/ 162 h 218"/>
                <a:gd name="T8" fmla="*/ 0 w 116"/>
                <a:gd name="T9" fmla="*/ 56 h 218"/>
                <a:gd name="T10" fmla="*/ 57 w 116"/>
                <a:gd name="T11" fmla="*/ 0 h 218"/>
                <a:gd name="T12" fmla="*/ 60 w 116"/>
                <a:gd name="T13" fmla="*/ 0 h 218"/>
                <a:gd name="T14" fmla="*/ 116 w 116"/>
                <a:gd name="T15" fmla="*/ 56 h 218"/>
                <a:gd name="T16" fmla="*/ 116 w 116"/>
                <a:gd name="T17" fmla="*/ 162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218">
                  <a:moveTo>
                    <a:pt x="116" y="162"/>
                  </a:moveTo>
                  <a:cubicBezTo>
                    <a:pt x="116" y="193"/>
                    <a:pt x="91" y="218"/>
                    <a:pt x="60" y="218"/>
                  </a:cubicBezTo>
                  <a:cubicBezTo>
                    <a:pt x="57" y="218"/>
                    <a:pt x="57" y="218"/>
                    <a:pt x="57" y="218"/>
                  </a:cubicBezTo>
                  <a:cubicBezTo>
                    <a:pt x="26" y="218"/>
                    <a:pt x="0" y="193"/>
                    <a:pt x="0" y="16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25"/>
                    <a:pt x="26" y="0"/>
                    <a:pt x="57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91" y="0"/>
                    <a:pt x="116" y="25"/>
                    <a:pt x="116" y="56"/>
                  </a:cubicBezTo>
                  <a:lnTo>
                    <a:pt x="116" y="16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31"/>
            <p:cNvSpPr/>
            <p:nvPr/>
          </p:nvSpPr>
          <p:spPr bwMode="auto">
            <a:xfrm>
              <a:off x="7212777" y="2963061"/>
              <a:ext cx="491710" cy="261608"/>
            </a:xfrm>
            <a:custGeom>
              <a:avLst/>
              <a:gdLst>
                <a:gd name="T0" fmla="*/ 56 w 218"/>
                <a:gd name="T1" fmla="*/ 116 h 116"/>
                <a:gd name="T2" fmla="*/ 0 w 218"/>
                <a:gd name="T3" fmla="*/ 60 h 116"/>
                <a:gd name="T4" fmla="*/ 0 w 218"/>
                <a:gd name="T5" fmla="*/ 56 h 116"/>
                <a:gd name="T6" fmla="*/ 56 w 218"/>
                <a:gd name="T7" fmla="*/ 0 h 116"/>
                <a:gd name="T8" fmla="*/ 162 w 218"/>
                <a:gd name="T9" fmla="*/ 0 h 116"/>
                <a:gd name="T10" fmla="*/ 218 w 218"/>
                <a:gd name="T11" fmla="*/ 56 h 116"/>
                <a:gd name="T12" fmla="*/ 218 w 218"/>
                <a:gd name="T13" fmla="*/ 60 h 116"/>
                <a:gd name="T14" fmla="*/ 162 w 218"/>
                <a:gd name="T15" fmla="*/ 116 h 116"/>
                <a:gd name="T16" fmla="*/ 56 w 218"/>
                <a:gd name="T17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8" h="116">
                  <a:moveTo>
                    <a:pt x="56" y="116"/>
                  </a:moveTo>
                  <a:cubicBezTo>
                    <a:pt x="25" y="116"/>
                    <a:pt x="0" y="91"/>
                    <a:pt x="0" y="6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25"/>
                    <a:pt x="25" y="0"/>
                    <a:pt x="56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93" y="0"/>
                    <a:pt x="218" y="25"/>
                    <a:pt x="218" y="56"/>
                  </a:cubicBezTo>
                  <a:cubicBezTo>
                    <a:pt x="218" y="60"/>
                    <a:pt x="218" y="60"/>
                    <a:pt x="218" y="60"/>
                  </a:cubicBezTo>
                  <a:cubicBezTo>
                    <a:pt x="218" y="91"/>
                    <a:pt x="193" y="116"/>
                    <a:pt x="162" y="116"/>
                  </a:cubicBezTo>
                  <a:lnTo>
                    <a:pt x="56" y="1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2"/>
            <p:cNvSpPr/>
            <p:nvPr/>
          </p:nvSpPr>
          <p:spPr bwMode="auto">
            <a:xfrm>
              <a:off x="4646340" y="2963061"/>
              <a:ext cx="493619" cy="261608"/>
            </a:xfrm>
            <a:custGeom>
              <a:avLst/>
              <a:gdLst>
                <a:gd name="T0" fmla="*/ 56 w 219"/>
                <a:gd name="T1" fmla="*/ 116 h 116"/>
                <a:gd name="T2" fmla="*/ 0 w 219"/>
                <a:gd name="T3" fmla="*/ 60 h 116"/>
                <a:gd name="T4" fmla="*/ 0 w 219"/>
                <a:gd name="T5" fmla="*/ 56 h 116"/>
                <a:gd name="T6" fmla="*/ 56 w 219"/>
                <a:gd name="T7" fmla="*/ 0 h 116"/>
                <a:gd name="T8" fmla="*/ 162 w 219"/>
                <a:gd name="T9" fmla="*/ 0 h 116"/>
                <a:gd name="T10" fmla="*/ 219 w 219"/>
                <a:gd name="T11" fmla="*/ 56 h 116"/>
                <a:gd name="T12" fmla="*/ 219 w 219"/>
                <a:gd name="T13" fmla="*/ 60 h 116"/>
                <a:gd name="T14" fmla="*/ 162 w 219"/>
                <a:gd name="T15" fmla="*/ 116 h 116"/>
                <a:gd name="T16" fmla="*/ 56 w 219"/>
                <a:gd name="T17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116">
                  <a:moveTo>
                    <a:pt x="56" y="116"/>
                  </a:moveTo>
                  <a:cubicBezTo>
                    <a:pt x="25" y="116"/>
                    <a:pt x="0" y="91"/>
                    <a:pt x="0" y="6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25"/>
                    <a:pt x="25" y="0"/>
                    <a:pt x="56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93" y="0"/>
                    <a:pt x="219" y="25"/>
                    <a:pt x="219" y="56"/>
                  </a:cubicBezTo>
                  <a:cubicBezTo>
                    <a:pt x="219" y="60"/>
                    <a:pt x="219" y="60"/>
                    <a:pt x="219" y="60"/>
                  </a:cubicBezTo>
                  <a:cubicBezTo>
                    <a:pt x="219" y="91"/>
                    <a:pt x="193" y="116"/>
                    <a:pt x="162" y="116"/>
                  </a:cubicBezTo>
                  <a:lnTo>
                    <a:pt x="56" y="1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3"/>
            <p:cNvSpPr/>
            <p:nvPr/>
          </p:nvSpPr>
          <p:spPr bwMode="auto">
            <a:xfrm>
              <a:off x="6855691" y="1961502"/>
              <a:ext cx="453519" cy="451609"/>
            </a:xfrm>
            <a:custGeom>
              <a:avLst/>
              <a:gdLst>
                <a:gd name="T0" fmla="*/ 104 w 201"/>
                <a:gd name="T1" fmla="*/ 178 h 200"/>
                <a:gd name="T2" fmla="*/ 24 w 201"/>
                <a:gd name="T3" fmla="*/ 178 h 200"/>
                <a:gd name="T4" fmla="*/ 22 w 201"/>
                <a:gd name="T5" fmla="*/ 176 h 200"/>
                <a:gd name="T6" fmla="*/ 22 w 201"/>
                <a:gd name="T7" fmla="*/ 96 h 200"/>
                <a:gd name="T8" fmla="*/ 97 w 201"/>
                <a:gd name="T9" fmla="*/ 21 h 200"/>
                <a:gd name="T10" fmla="*/ 176 w 201"/>
                <a:gd name="T11" fmla="*/ 21 h 200"/>
                <a:gd name="T12" fmla="*/ 179 w 201"/>
                <a:gd name="T13" fmla="*/ 24 h 200"/>
                <a:gd name="T14" fmla="*/ 179 w 201"/>
                <a:gd name="T15" fmla="*/ 103 h 200"/>
                <a:gd name="T16" fmla="*/ 104 w 201"/>
                <a:gd name="T17" fmla="*/ 17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200">
                  <a:moveTo>
                    <a:pt x="104" y="178"/>
                  </a:moveTo>
                  <a:cubicBezTo>
                    <a:pt x="82" y="200"/>
                    <a:pt x="46" y="200"/>
                    <a:pt x="24" y="178"/>
                  </a:cubicBezTo>
                  <a:cubicBezTo>
                    <a:pt x="22" y="176"/>
                    <a:pt x="22" y="176"/>
                    <a:pt x="22" y="176"/>
                  </a:cubicBezTo>
                  <a:cubicBezTo>
                    <a:pt x="0" y="154"/>
                    <a:pt x="0" y="118"/>
                    <a:pt x="22" y="96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119" y="0"/>
                    <a:pt x="155" y="0"/>
                    <a:pt x="176" y="21"/>
                  </a:cubicBezTo>
                  <a:cubicBezTo>
                    <a:pt x="179" y="24"/>
                    <a:pt x="179" y="24"/>
                    <a:pt x="179" y="24"/>
                  </a:cubicBezTo>
                  <a:cubicBezTo>
                    <a:pt x="201" y="46"/>
                    <a:pt x="201" y="81"/>
                    <a:pt x="179" y="103"/>
                  </a:cubicBezTo>
                  <a:lnTo>
                    <a:pt x="104" y="1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4" name="Freeform 34"/>
            <p:cNvSpPr/>
            <p:nvPr/>
          </p:nvSpPr>
          <p:spPr bwMode="auto">
            <a:xfrm>
              <a:off x="5042572" y="3774621"/>
              <a:ext cx="451609" cy="451609"/>
            </a:xfrm>
            <a:custGeom>
              <a:avLst/>
              <a:gdLst>
                <a:gd name="T0" fmla="*/ 103 w 200"/>
                <a:gd name="T1" fmla="*/ 179 h 200"/>
                <a:gd name="T2" fmla="*/ 24 w 200"/>
                <a:gd name="T3" fmla="*/ 179 h 200"/>
                <a:gd name="T4" fmla="*/ 22 w 200"/>
                <a:gd name="T5" fmla="*/ 176 h 200"/>
                <a:gd name="T6" fmla="*/ 22 w 200"/>
                <a:gd name="T7" fmla="*/ 97 h 200"/>
                <a:gd name="T8" fmla="*/ 97 w 200"/>
                <a:gd name="T9" fmla="*/ 22 h 200"/>
                <a:gd name="T10" fmla="*/ 176 w 200"/>
                <a:gd name="T11" fmla="*/ 22 h 200"/>
                <a:gd name="T12" fmla="*/ 178 w 200"/>
                <a:gd name="T13" fmla="*/ 24 h 200"/>
                <a:gd name="T14" fmla="*/ 178 w 200"/>
                <a:gd name="T15" fmla="*/ 104 h 200"/>
                <a:gd name="T16" fmla="*/ 103 w 200"/>
                <a:gd name="T17" fmla="*/ 179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" h="200">
                  <a:moveTo>
                    <a:pt x="103" y="179"/>
                  </a:moveTo>
                  <a:cubicBezTo>
                    <a:pt x="81" y="200"/>
                    <a:pt x="46" y="200"/>
                    <a:pt x="24" y="179"/>
                  </a:cubicBezTo>
                  <a:cubicBezTo>
                    <a:pt x="22" y="176"/>
                    <a:pt x="22" y="176"/>
                    <a:pt x="22" y="176"/>
                  </a:cubicBezTo>
                  <a:cubicBezTo>
                    <a:pt x="0" y="154"/>
                    <a:pt x="0" y="119"/>
                    <a:pt x="22" y="97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119" y="0"/>
                    <a:pt x="154" y="0"/>
                    <a:pt x="176" y="22"/>
                  </a:cubicBezTo>
                  <a:cubicBezTo>
                    <a:pt x="178" y="24"/>
                    <a:pt x="178" y="24"/>
                    <a:pt x="178" y="24"/>
                  </a:cubicBezTo>
                  <a:cubicBezTo>
                    <a:pt x="200" y="46"/>
                    <a:pt x="200" y="82"/>
                    <a:pt x="178" y="104"/>
                  </a:cubicBezTo>
                  <a:lnTo>
                    <a:pt x="103" y="17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5" name="Freeform 35"/>
            <p:cNvSpPr/>
            <p:nvPr/>
          </p:nvSpPr>
          <p:spPr bwMode="auto">
            <a:xfrm>
              <a:off x="6855691" y="3774621"/>
              <a:ext cx="453519" cy="451609"/>
            </a:xfrm>
            <a:custGeom>
              <a:avLst/>
              <a:gdLst>
                <a:gd name="T0" fmla="*/ 22 w 201"/>
                <a:gd name="T1" fmla="*/ 104 h 200"/>
                <a:gd name="T2" fmla="*/ 22 w 201"/>
                <a:gd name="T3" fmla="*/ 24 h 200"/>
                <a:gd name="T4" fmla="*/ 24 w 201"/>
                <a:gd name="T5" fmla="*/ 22 h 200"/>
                <a:gd name="T6" fmla="*/ 104 w 201"/>
                <a:gd name="T7" fmla="*/ 22 h 200"/>
                <a:gd name="T8" fmla="*/ 179 w 201"/>
                <a:gd name="T9" fmla="*/ 97 h 200"/>
                <a:gd name="T10" fmla="*/ 179 w 201"/>
                <a:gd name="T11" fmla="*/ 176 h 200"/>
                <a:gd name="T12" fmla="*/ 176 w 201"/>
                <a:gd name="T13" fmla="*/ 179 h 200"/>
                <a:gd name="T14" fmla="*/ 97 w 201"/>
                <a:gd name="T15" fmla="*/ 179 h 200"/>
                <a:gd name="T16" fmla="*/ 22 w 201"/>
                <a:gd name="T17" fmla="*/ 10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200">
                  <a:moveTo>
                    <a:pt x="22" y="104"/>
                  </a:moveTo>
                  <a:cubicBezTo>
                    <a:pt x="0" y="82"/>
                    <a:pt x="0" y="46"/>
                    <a:pt x="22" y="24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46" y="0"/>
                    <a:pt x="82" y="0"/>
                    <a:pt x="104" y="22"/>
                  </a:cubicBezTo>
                  <a:cubicBezTo>
                    <a:pt x="179" y="97"/>
                    <a:pt x="179" y="97"/>
                    <a:pt x="179" y="97"/>
                  </a:cubicBezTo>
                  <a:cubicBezTo>
                    <a:pt x="201" y="119"/>
                    <a:pt x="201" y="154"/>
                    <a:pt x="179" y="176"/>
                  </a:cubicBezTo>
                  <a:cubicBezTo>
                    <a:pt x="176" y="179"/>
                    <a:pt x="176" y="179"/>
                    <a:pt x="176" y="179"/>
                  </a:cubicBezTo>
                  <a:cubicBezTo>
                    <a:pt x="155" y="200"/>
                    <a:pt x="119" y="200"/>
                    <a:pt x="97" y="179"/>
                  </a:cubicBezTo>
                  <a:lnTo>
                    <a:pt x="22" y="10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7" name="Freeform 36"/>
            <p:cNvSpPr/>
            <p:nvPr/>
          </p:nvSpPr>
          <p:spPr bwMode="auto">
            <a:xfrm>
              <a:off x="5042572" y="1961502"/>
              <a:ext cx="451609" cy="451609"/>
            </a:xfrm>
            <a:custGeom>
              <a:avLst/>
              <a:gdLst>
                <a:gd name="T0" fmla="*/ 22 w 200"/>
                <a:gd name="T1" fmla="*/ 103 h 200"/>
                <a:gd name="T2" fmla="*/ 22 w 200"/>
                <a:gd name="T3" fmla="*/ 24 h 200"/>
                <a:gd name="T4" fmla="*/ 24 w 200"/>
                <a:gd name="T5" fmla="*/ 21 h 200"/>
                <a:gd name="T6" fmla="*/ 103 w 200"/>
                <a:gd name="T7" fmla="*/ 21 h 200"/>
                <a:gd name="T8" fmla="*/ 178 w 200"/>
                <a:gd name="T9" fmla="*/ 96 h 200"/>
                <a:gd name="T10" fmla="*/ 178 w 200"/>
                <a:gd name="T11" fmla="*/ 176 h 200"/>
                <a:gd name="T12" fmla="*/ 176 w 200"/>
                <a:gd name="T13" fmla="*/ 178 h 200"/>
                <a:gd name="T14" fmla="*/ 97 w 200"/>
                <a:gd name="T15" fmla="*/ 178 h 200"/>
                <a:gd name="T16" fmla="*/ 22 w 200"/>
                <a:gd name="T17" fmla="*/ 10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" h="200">
                  <a:moveTo>
                    <a:pt x="22" y="103"/>
                  </a:moveTo>
                  <a:cubicBezTo>
                    <a:pt x="0" y="81"/>
                    <a:pt x="0" y="46"/>
                    <a:pt x="22" y="24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46" y="0"/>
                    <a:pt x="81" y="0"/>
                    <a:pt x="103" y="21"/>
                  </a:cubicBezTo>
                  <a:cubicBezTo>
                    <a:pt x="178" y="96"/>
                    <a:pt x="178" y="96"/>
                    <a:pt x="178" y="96"/>
                  </a:cubicBezTo>
                  <a:cubicBezTo>
                    <a:pt x="200" y="118"/>
                    <a:pt x="200" y="154"/>
                    <a:pt x="178" y="176"/>
                  </a:cubicBezTo>
                  <a:cubicBezTo>
                    <a:pt x="176" y="178"/>
                    <a:pt x="176" y="178"/>
                    <a:pt x="176" y="178"/>
                  </a:cubicBezTo>
                  <a:cubicBezTo>
                    <a:pt x="154" y="200"/>
                    <a:pt x="119" y="200"/>
                    <a:pt x="97" y="178"/>
                  </a:cubicBezTo>
                  <a:lnTo>
                    <a:pt x="22" y="10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983432" y="1886257"/>
            <a:ext cx="2961066" cy="32316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983433" y="2181688"/>
            <a:ext cx="3466229" cy="472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983432" y="3780459"/>
            <a:ext cx="2961066" cy="32316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983433" y="4075890"/>
            <a:ext cx="3466229" cy="472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7824192" y="1886257"/>
            <a:ext cx="2961066" cy="32316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824193" y="2181688"/>
            <a:ext cx="3466229" cy="472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824192" y="3780459"/>
            <a:ext cx="2961066" cy="32316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7824193" y="4075890"/>
            <a:ext cx="3466229" cy="472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请关注公众号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" tmFilter="0, 0; .2, .5; .8, .5; 1, 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00" autoRev="1" fill="hold"/>
                                        <p:tgtEl>
                                          <p:spTgt spid="10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72043" y="2806872"/>
            <a:ext cx="2344012" cy="2236968"/>
            <a:chOff x="570215" y="2889768"/>
            <a:chExt cx="1758238" cy="1677726"/>
          </a:xfrm>
        </p:grpSpPr>
        <p:grpSp>
          <p:nvGrpSpPr>
            <p:cNvPr id="25" name="组合 24"/>
            <p:cNvGrpSpPr/>
            <p:nvPr/>
          </p:nvGrpSpPr>
          <p:grpSpPr>
            <a:xfrm>
              <a:off x="871881" y="3110922"/>
              <a:ext cx="1456572" cy="1456572"/>
              <a:chOff x="1057242" y="2253672"/>
              <a:chExt cx="1456572" cy="1456572"/>
            </a:xfrm>
          </p:grpSpPr>
          <p:sp>
            <p:nvSpPr>
              <p:cNvPr id="27" name="泪滴形 2"/>
              <p:cNvSpPr/>
              <p:nvPr/>
            </p:nvSpPr>
            <p:spPr>
              <a:xfrm rot="8100000">
                <a:off x="1057242" y="2253672"/>
                <a:ext cx="1456572" cy="1456572"/>
              </a:xfrm>
              <a:custGeom>
                <a:avLst/>
                <a:gdLst/>
                <a:ahLst/>
                <a:cxnLst/>
                <a:rect l="l" t="t" r="r" b="b"/>
                <a:pathLst>
                  <a:path w="1456572" h="1456572">
                    <a:moveTo>
                      <a:pt x="356185" y="1100387"/>
                    </a:moveTo>
                    <a:cubicBezTo>
                      <a:pt x="561691" y="1305893"/>
                      <a:pt x="894881" y="1305893"/>
                      <a:pt x="1100387" y="1100387"/>
                    </a:cubicBezTo>
                    <a:cubicBezTo>
                      <a:pt x="1305893" y="894881"/>
                      <a:pt x="1305893" y="561691"/>
                      <a:pt x="1100387" y="356185"/>
                    </a:cubicBezTo>
                    <a:cubicBezTo>
                      <a:pt x="894881" y="150680"/>
                      <a:pt x="561691" y="150680"/>
                      <a:pt x="356185" y="356185"/>
                    </a:cubicBezTo>
                    <a:cubicBezTo>
                      <a:pt x="150679" y="561691"/>
                      <a:pt x="150679" y="894881"/>
                      <a:pt x="356185" y="1100387"/>
                    </a:cubicBezTo>
                    <a:close/>
                    <a:moveTo>
                      <a:pt x="213310" y="1243262"/>
                    </a:moveTo>
                    <a:cubicBezTo>
                      <a:pt x="81516" y="1111468"/>
                      <a:pt x="0" y="929396"/>
                      <a:pt x="0" y="728286"/>
                    </a:cubicBezTo>
                    <a:cubicBezTo>
                      <a:pt x="0" y="326065"/>
                      <a:pt x="326065" y="0"/>
                      <a:pt x="728286" y="0"/>
                    </a:cubicBezTo>
                    <a:lnTo>
                      <a:pt x="1456572" y="0"/>
                    </a:lnTo>
                    <a:lnTo>
                      <a:pt x="1456572" y="728286"/>
                    </a:lnTo>
                    <a:cubicBezTo>
                      <a:pt x="1456572" y="1130507"/>
                      <a:pt x="1130507" y="1456572"/>
                      <a:pt x="728286" y="1456572"/>
                    </a:cubicBezTo>
                    <a:cubicBezTo>
                      <a:pt x="527175" y="1456572"/>
                      <a:pt x="345104" y="1375056"/>
                      <a:pt x="213310" y="124326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1369976" y="2715138"/>
                <a:ext cx="831105" cy="4847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>
                        <a:lumMod val="65000"/>
                      </a:schemeClr>
                    </a:solidFill>
                  </a:rPr>
                  <a:t>宏观利好</a:t>
                </a:r>
                <a:endParaRPr lang="en-US" altLang="zh-CN" dirty="0">
                  <a:solidFill>
                    <a:schemeClr val="bg1">
                      <a:lumMod val="65000"/>
                    </a:schemeClr>
                  </a:solidFill>
                </a:endParaRPr>
              </a:p>
              <a:p>
                <a:pPr algn="ctr"/>
                <a:r>
                  <a:rPr lang="zh-CN" altLang="en-US" dirty="0">
                    <a:solidFill>
                      <a:schemeClr val="bg1">
                        <a:lumMod val="65000"/>
                      </a:schemeClr>
                    </a:solidFill>
                  </a:rPr>
                  <a:t>表现一</a:t>
                </a:r>
              </a:p>
            </p:txBody>
          </p:sp>
        </p:grpSp>
        <p:sp>
          <p:nvSpPr>
            <p:cNvPr id="26" name="椭圆 25"/>
            <p:cNvSpPr/>
            <p:nvPr/>
          </p:nvSpPr>
          <p:spPr>
            <a:xfrm>
              <a:off x="570215" y="2889768"/>
              <a:ext cx="648072" cy="64807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Impact" panose="020B0806030902050204" pitchFamily="34" charset="0"/>
                </a:rPr>
                <a:t>01</a:t>
              </a:r>
              <a:endParaRPr lang="zh-CN" altLang="en-US" dirty="0">
                <a:latin typeface="Impact" panose="020B0806030902050204" pitchFamily="34" charset="0"/>
              </a:endParaRPr>
            </a:p>
          </p:txBody>
        </p:sp>
      </p:grpSp>
      <p:sp>
        <p:nvSpPr>
          <p:cNvPr id="29" name="Rectangle 20"/>
          <p:cNvSpPr>
            <a:spLocks noChangeArrowheads="1"/>
          </p:cNvSpPr>
          <p:nvPr/>
        </p:nvSpPr>
        <p:spPr bwMode="auto">
          <a:xfrm>
            <a:off x="6953760" y="1777212"/>
            <a:ext cx="4478557" cy="1056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08" tIns="60954" rIns="121908" bIns="60954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1300" ker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300" ker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 ker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300" ker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 ker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300" ker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 ker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  <p:sp>
        <p:nvSpPr>
          <p:cNvPr id="30" name="Rectangle 20"/>
          <p:cNvSpPr>
            <a:spLocks noChangeArrowheads="1"/>
          </p:cNvSpPr>
          <p:nvPr/>
        </p:nvSpPr>
        <p:spPr bwMode="auto">
          <a:xfrm>
            <a:off x="6993343" y="3100923"/>
            <a:ext cx="4478557" cy="1056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08" tIns="60954" rIns="121908" bIns="60954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1300" ker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300" ker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 ker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300" ker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 ker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300" ker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 ker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  <p:sp>
        <p:nvSpPr>
          <p:cNvPr id="31" name="Rectangle 20"/>
          <p:cNvSpPr>
            <a:spLocks noChangeArrowheads="1"/>
          </p:cNvSpPr>
          <p:nvPr/>
        </p:nvSpPr>
        <p:spPr bwMode="auto">
          <a:xfrm>
            <a:off x="6993343" y="4363363"/>
            <a:ext cx="4478557" cy="1056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08" tIns="60954" rIns="121908" bIns="60954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1300" ker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300" ker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 ker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300" ker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 ker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300" ker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 ker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2776945" y="2090191"/>
            <a:ext cx="1311036" cy="1210692"/>
            <a:chOff x="2082384" y="2352257"/>
            <a:chExt cx="983405" cy="908019"/>
          </a:xfrm>
        </p:grpSpPr>
        <p:grpSp>
          <p:nvGrpSpPr>
            <p:cNvPr id="33" name="组合 32"/>
            <p:cNvGrpSpPr/>
            <p:nvPr/>
          </p:nvGrpSpPr>
          <p:grpSpPr>
            <a:xfrm>
              <a:off x="2251112" y="2445599"/>
              <a:ext cx="814677" cy="814677"/>
              <a:chOff x="2436472" y="1588348"/>
              <a:chExt cx="814677" cy="814677"/>
            </a:xfrm>
          </p:grpSpPr>
          <p:sp>
            <p:nvSpPr>
              <p:cNvPr id="36" name="泪滴形 2"/>
              <p:cNvSpPr/>
              <p:nvPr/>
            </p:nvSpPr>
            <p:spPr>
              <a:xfrm rot="8100000">
                <a:off x="2436472" y="1588348"/>
                <a:ext cx="814677" cy="814677"/>
              </a:xfrm>
              <a:custGeom>
                <a:avLst/>
                <a:gdLst/>
                <a:ahLst/>
                <a:cxnLst/>
                <a:rect l="l" t="t" r="r" b="b"/>
                <a:pathLst>
                  <a:path w="1456572" h="1456572">
                    <a:moveTo>
                      <a:pt x="356185" y="1100387"/>
                    </a:moveTo>
                    <a:cubicBezTo>
                      <a:pt x="561691" y="1305893"/>
                      <a:pt x="894881" y="1305893"/>
                      <a:pt x="1100387" y="1100387"/>
                    </a:cubicBezTo>
                    <a:cubicBezTo>
                      <a:pt x="1305893" y="894881"/>
                      <a:pt x="1305893" y="561691"/>
                      <a:pt x="1100387" y="356185"/>
                    </a:cubicBezTo>
                    <a:cubicBezTo>
                      <a:pt x="894881" y="150680"/>
                      <a:pt x="561691" y="150680"/>
                      <a:pt x="356185" y="356185"/>
                    </a:cubicBezTo>
                    <a:cubicBezTo>
                      <a:pt x="150679" y="561691"/>
                      <a:pt x="150679" y="894881"/>
                      <a:pt x="356185" y="1100387"/>
                    </a:cubicBezTo>
                    <a:close/>
                    <a:moveTo>
                      <a:pt x="213310" y="1243262"/>
                    </a:moveTo>
                    <a:cubicBezTo>
                      <a:pt x="81516" y="1111468"/>
                      <a:pt x="0" y="929396"/>
                      <a:pt x="0" y="728286"/>
                    </a:cubicBezTo>
                    <a:cubicBezTo>
                      <a:pt x="0" y="326065"/>
                      <a:pt x="326065" y="0"/>
                      <a:pt x="728286" y="0"/>
                    </a:cubicBezTo>
                    <a:lnTo>
                      <a:pt x="1456572" y="0"/>
                    </a:lnTo>
                    <a:lnTo>
                      <a:pt x="1456572" y="728286"/>
                    </a:lnTo>
                    <a:cubicBezTo>
                      <a:pt x="1456572" y="1130507"/>
                      <a:pt x="1130507" y="1456572"/>
                      <a:pt x="728286" y="1456572"/>
                    </a:cubicBezTo>
                    <a:cubicBezTo>
                      <a:pt x="527175" y="1456572"/>
                      <a:pt x="345104" y="1375056"/>
                      <a:pt x="213310" y="124326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2508921" y="1795583"/>
                <a:ext cx="677196" cy="39241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>
                        <a:lumMod val="65000"/>
                      </a:schemeClr>
                    </a:solidFill>
                  </a:rPr>
                  <a:t>宏观利好</a:t>
                </a:r>
              </a:p>
              <a:p>
                <a:pPr algn="ctr"/>
                <a:r>
                  <a:rPr lang="zh-CN" altLang="en-US" sz="1400" dirty="0">
                    <a:solidFill>
                      <a:schemeClr val="bg1">
                        <a:lumMod val="65000"/>
                      </a:schemeClr>
                    </a:solidFill>
                  </a:rPr>
                  <a:t>表现二</a:t>
                </a:r>
              </a:p>
            </p:txBody>
          </p:sp>
        </p:grpSp>
        <p:sp>
          <p:nvSpPr>
            <p:cNvPr id="34" name="椭圆 33"/>
            <p:cNvSpPr/>
            <p:nvPr/>
          </p:nvSpPr>
          <p:spPr>
            <a:xfrm>
              <a:off x="2082384" y="2352257"/>
              <a:ext cx="360041" cy="36004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0" dirty="0">
                <a:latin typeface="Impact" panose="020B0806030902050204" pitchFamily="34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2111164" y="2388489"/>
              <a:ext cx="298438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1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944233" y="3182685"/>
            <a:ext cx="1767777" cy="1659765"/>
            <a:chOff x="2957963" y="3171627"/>
            <a:chExt cx="1326005" cy="1244824"/>
          </a:xfrm>
        </p:grpSpPr>
        <p:grpSp>
          <p:nvGrpSpPr>
            <p:cNvPr id="39" name="组合 38"/>
            <p:cNvGrpSpPr/>
            <p:nvPr/>
          </p:nvGrpSpPr>
          <p:grpSpPr>
            <a:xfrm>
              <a:off x="2957963" y="3317952"/>
              <a:ext cx="1098499" cy="1098499"/>
              <a:chOff x="3143323" y="2460701"/>
              <a:chExt cx="1098499" cy="1098499"/>
            </a:xfrm>
          </p:grpSpPr>
          <p:sp>
            <p:nvSpPr>
              <p:cNvPr id="42" name="泪滴形 2"/>
              <p:cNvSpPr/>
              <p:nvPr/>
            </p:nvSpPr>
            <p:spPr>
              <a:xfrm rot="8100000">
                <a:off x="3143323" y="2460701"/>
                <a:ext cx="1098499" cy="1098499"/>
              </a:xfrm>
              <a:custGeom>
                <a:avLst/>
                <a:gdLst/>
                <a:ahLst/>
                <a:cxnLst/>
                <a:rect l="l" t="t" r="r" b="b"/>
                <a:pathLst>
                  <a:path w="1456572" h="1456572">
                    <a:moveTo>
                      <a:pt x="356185" y="1100387"/>
                    </a:moveTo>
                    <a:cubicBezTo>
                      <a:pt x="561691" y="1305893"/>
                      <a:pt x="894881" y="1305893"/>
                      <a:pt x="1100387" y="1100387"/>
                    </a:cubicBezTo>
                    <a:cubicBezTo>
                      <a:pt x="1305893" y="894881"/>
                      <a:pt x="1305893" y="561691"/>
                      <a:pt x="1100387" y="356185"/>
                    </a:cubicBezTo>
                    <a:cubicBezTo>
                      <a:pt x="894881" y="150680"/>
                      <a:pt x="561691" y="150680"/>
                      <a:pt x="356185" y="356185"/>
                    </a:cubicBezTo>
                    <a:cubicBezTo>
                      <a:pt x="150679" y="561691"/>
                      <a:pt x="150679" y="894881"/>
                      <a:pt x="356185" y="1100387"/>
                    </a:cubicBezTo>
                    <a:close/>
                    <a:moveTo>
                      <a:pt x="213310" y="1243262"/>
                    </a:moveTo>
                    <a:cubicBezTo>
                      <a:pt x="81516" y="1111468"/>
                      <a:pt x="0" y="929396"/>
                      <a:pt x="0" y="728286"/>
                    </a:cubicBezTo>
                    <a:cubicBezTo>
                      <a:pt x="0" y="326065"/>
                      <a:pt x="326065" y="0"/>
                      <a:pt x="728286" y="0"/>
                    </a:cubicBezTo>
                    <a:lnTo>
                      <a:pt x="1456572" y="0"/>
                    </a:lnTo>
                    <a:lnTo>
                      <a:pt x="1456572" y="728286"/>
                    </a:lnTo>
                    <a:cubicBezTo>
                      <a:pt x="1456572" y="1130507"/>
                      <a:pt x="1130507" y="1456572"/>
                      <a:pt x="728286" y="1456572"/>
                    </a:cubicBezTo>
                    <a:cubicBezTo>
                      <a:pt x="527175" y="1456572"/>
                      <a:pt x="345104" y="1375056"/>
                      <a:pt x="213310" y="124326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3278485" y="2767981"/>
                <a:ext cx="90281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900" dirty="0">
                    <a:solidFill>
                      <a:schemeClr val="bg1">
                        <a:lumMod val="65000"/>
                      </a:schemeClr>
                    </a:solidFill>
                  </a:rPr>
                  <a:t>宏观利好</a:t>
                </a:r>
              </a:p>
              <a:p>
                <a:pPr algn="ctr"/>
                <a:r>
                  <a:rPr lang="zh-CN" altLang="en-US" sz="1900" dirty="0">
                    <a:solidFill>
                      <a:schemeClr val="bg1">
                        <a:lumMod val="65000"/>
                      </a:schemeClr>
                    </a:solidFill>
                  </a:rPr>
                  <a:t>表现三</a:t>
                </a:r>
              </a:p>
            </p:txBody>
          </p:sp>
        </p:grpSp>
        <p:sp>
          <p:nvSpPr>
            <p:cNvPr id="40" name="椭圆 39"/>
            <p:cNvSpPr/>
            <p:nvPr/>
          </p:nvSpPr>
          <p:spPr>
            <a:xfrm>
              <a:off x="3779912" y="3171627"/>
              <a:ext cx="504056" cy="50405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3861521" y="3263037"/>
              <a:ext cx="353749" cy="3116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1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44" name="椭圆 43"/>
          <p:cNvSpPr/>
          <p:nvPr/>
        </p:nvSpPr>
        <p:spPr>
          <a:xfrm>
            <a:off x="6176807" y="2076723"/>
            <a:ext cx="689918" cy="69000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altLang="zh-CN" sz="1600" dirty="0">
                <a:latin typeface="Impact" panose="020B0806030902050204" pitchFamily="34" charset="0"/>
              </a:rPr>
              <a:t>01</a:t>
            </a:r>
            <a:endParaRPr lang="zh-CN" altLang="en-US" sz="1600" dirty="0">
              <a:latin typeface="Impact" panose="020B0806030902050204" pitchFamily="34" charset="0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6176807" y="3318352"/>
            <a:ext cx="689918" cy="69000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altLang="zh-CN" sz="1600" dirty="0">
                <a:latin typeface="Impact" panose="020B0806030902050204" pitchFamily="34" charset="0"/>
              </a:rPr>
              <a:t>02</a:t>
            </a:r>
            <a:endParaRPr lang="zh-CN" altLang="en-US" sz="1600" dirty="0">
              <a:latin typeface="Impact" panose="020B0806030902050204" pitchFamily="34" charset="0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6187429" y="4559983"/>
            <a:ext cx="689918" cy="69000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altLang="zh-CN" sz="1600" dirty="0">
                <a:latin typeface="Impact" panose="020B0806030902050204" pitchFamily="34" charset="0"/>
              </a:rPr>
              <a:t>03</a:t>
            </a:r>
            <a:endParaRPr lang="zh-CN" altLang="en-US" sz="1600" dirty="0">
              <a:latin typeface="Impact" panose="020B080603090205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请关注公众号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44" grpId="0" animBg="1"/>
      <p:bldP spid="45" grpId="0" animBg="1"/>
      <p:bldP spid="4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202420" y="1876586"/>
            <a:ext cx="2651100" cy="1437251"/>
          </a:xfrm>
          <a:prstGeom prst="rect">
            <a:avLst/>
          </a:prstGeom>
        </p:spPr>
        <p:txBody>
          <a:bodyPr lIns="62394" tIns="62394" rIns="62394" bIns="62394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1400" ker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400" ker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ker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400" ker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ker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400" ker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ker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  <p:sp>
        <p:nvSpPr>
          <p:cNvPr id="7" name="矩形 6"/>
          <p:cNvSpPr/>
          <p:nvPr/>
        </p:nvSpPr>
        <p:spPr>
          <a:xfrm>
            <a:off x="3218381" y="4564884"/>
            <a:ext cx="2651100" cy="1528412"/>
          </a:xfrm>
          <a:prstGeom prst="rect">
            <a:avLst/>
          </a:prstGeom>
        </p:spPr>
        <p:txBody>
          <a:bodyPr lIns="62394" tIns="62394" rIns="62394" bIns="62394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1400" ker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400" ker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ker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400" ker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ker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400" ker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ker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  <p:sp>
        <p:nvSpPr>
          <p:cNvPr id="8" name="矩形 7"/>
          <p:cNvSpPr/>
          <p:nvPr/>
        </p:nvSpPr>
        <p:spPr>
          <a:xfrm>
            <a:off x="5906330" y="1876586"/>
            <a:ext cx="2651100" cy="1437251"/>
          </a:xfrm>
          <a:prstGeom prst="rect">
            <a:avLst/>
          </a:prstGeom>
        </p:spPr>
        <p:txBody>
          <a:bodyPr lIns="62394" tIns="62394" rIns="62394" bIns="62394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1400" ker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400" ker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ker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400" ker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ker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400" ker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ker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  <p:sp>
        <p:nvSpPr>
          <p:cNvPr id="10" name="矩形 9"/>
          <p:cNvSpPr/>
          <p:nvPr/>
        </p:nvSpPr>
        <p:spPr>
          <a:xfrm>
            <a:off x="8269436" y="4564884"/>
            <a:ext cx="2651100" cy="1528412"/>
          </a:xfrm>
          <a:prstGeom prst="rect">
            <a:avLst/>
          </a:prstGeom>
        </p:spPr>
        <p:txBody>
          <a:bodyPr lIns="62394" tIns="62394" rIns="62394" bIns="62394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1400" ker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400" ker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ker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400" ker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ker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400" ker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ker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8653429" y="3643791"/>
            <a:ext cx="2148098" cy="550984"/>
            <a:chOff x="6351617" y="2567188"/>
            <a:chExt cx="1611283" cy="413238"/>
          </a:xfrm>
        </p:grpSpPr>
        <p:sp>
          <p:nvSpPr>
            <p:cNvPr id="9" name="圆角矩形标注 8"/>
            <p:cNvSpPr/>
            <p:nvPr/>
          </p:nvSpPr>
          <p:spPr>
            <a:xfrm>
              <a:off x="6351617" y="2567188"/>
              <a:ext cx="1611283" cy="413238"/>
            </a:xfrm>
            <a:prstGeom prst="wedgeRoundRectCallout">
              <a:avLst>
                <a:gd name="adj1" fmla="val -20833"/>
                <a:gd name="adj2" fmla="val 101383"/>
                <a:gd name="adj3" fmla="val 16667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>
                <a:defRPr/>
              </a:pPr>
              <a:r>
                <a:rPr lang="zh-CN" altLang="en-US" sz="1900">
                  <a:solidFill>
                    <a:srgbClr val="FFFFFF"/>
                  </a:solidFill>
                  <a:latin typeface="+mn-ea"/>
                </a:rPr>
                <a:t>请关注公众号</a:t>
              </a:r>
              <a:endParaRPr lang="zh-CN" altLang="en-US" sz="1900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6489204" y="2657502"/>
              <a:ext cx="225922" cy="232610"/>
            </a:xfrm>
            <a:custGeom>
              <a:avLst/>
              <a:gdLst>
                <a:gd name="T0" fmla="*/ 93 w 186"/>
                <a:gd name="T1" fmla="*/ 191 h 191"/>
                <a:gd name="T2" fmla="*/ 0 w 186"/>
                <a:gd name="T3" fmla="*/ 161 h 191"/>
                <a:gd name="T4" fmla="*/ 63 w 186"/>
                <a:gd name="T5" fmla="*/ 132 h 191"/>
                <a:gd name="T6" fmla="*/ 64 w 186"/>
                <a:gd name="T7" fmla="*/ 143 h 191"/>
                <a:gd name="T8" fmla="*/ 25 w 186"/>
                <a:gd name="T9" fmla="*/ 161 h 191"/>
                <a:gd name="T10" fmla="*/ 93 w 186"/>
                <a:gd name="T11" fmla="*/ 180 h 191"/>
                <a:gd name="T12" fmla="*/ 161 w 186"/>
                <a:gd name="T13" fmla="*/ 161 h 191"/>
                <a:gd name="T14" fmla="*/ 121 w 186"/>
                <a:gd name="T15" fmla="*/ 143 h 191"/>
                <a:gd name="T16" fmla="*/ 122 w 186"/>
                <a:gd name="T17" fmla="*/ 132 h 191"/>
                <a:gd name="T18" fmla="*/ 186 w 186"/>
                <a:gd name="T19" fmla="*/ 161 h 191"/>
                <a:gd name="T20" fmla="*/ 93 w 186"/>
                <a:gd name="T21" fmla="*/ 191 h 191"/>
                <a:gd name="T22" fmla="*/ 105 w 186"/>
                <a:gd name="T23" fmla="*/ 168 h 191"/>
                <a:gd name="T24" fmla="*/ 93 w 186"/>
                <a:gd name="T25" fmla="*/ 168 h 191"/>
                <a:gd name="T26" fmla="*/ 93 w 186"/>
                <a:gd name="T27" fmla="*/ 168 h 191"/>
                <a:gd name="T28" fmla="*/ 81 w 186"/>
                <a:gd name="T29" fmla="*/ 168 h 191"/>
                <a:gd name="T30" fmla="*/ 76 w 186"/>
                <a:gd name="T31" fmla="*/ 108 h 191"/>
                <a:gd name="T32" fmla="*/ 57 w 186"/>
                <a:gd name="T33" fmla="*/ 108 h 191"/>
                <a:gd name="T34" fmla="*/ 57 w 186"/>
                <a:gd name="T35" fmla="*/ 60 h 191"/>
                <a:gd name="T36" fmla="*/ 93 w 186"/>
                <a:gd name="T37" fmla="*/ 49 h 191"/>
                <a:gd name="T38" fmla="*/ 129 w 186"/>
                <a:gd name="T39" fmla="*/ 60 h 191"/>
                <a:gd name="T40" fmla="*/ 129 w 186"/>
                <a:gd name="T41" fmla="*/ 108 h 191"/>
                <a:gd name="T42" fmla="*/ 110 w 186"/>
                <a:gd name="T43" fmla="*/ 108 h 191"/>
                <a:gd name="T44" fmla="*/ 105 w 186"/>
                <a:gd name="T45" fmla="*/ 168 h 191"/>
                <a:gd name="T46" fmla="*/ 92 w 186"/>
                <a:gd name="T47" fmla="*/ 40 h 191"/>
                <a:gd name="T48" fmla="*/ 72 w 186"/>
                <a:gd name="T49" fmla="*/ 20 h 191"/>
                <a:gd name="T50" fmla="*/ 92 w 186"/>
                <a:gd name="T51" fmla="*/ 0 h 191"/>
                <a:gd name="T52" fmla="*/ 112 w 186"/>
                <a:gd name="T53" fmla="*/ 20 h 191"/>
                <a:gd name="T54" fmla="*/ 92 w 186"/>
                <a:gd name="T55" fmla="*/ 4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6" h="191">
                  <a:moveTo>
                    <a:pt x="93" y="191"/>
                  </a:moveTo>
                  <a:cubicBezTo>
                    <a:pt x="42" y="191"/>
                    <a:pt x="0" y="177"/>
                    <a:pt x="0" y="161"/>
                  </a:cubicBezTo>
                  <a:cubicBezTo>
                    <a:pt x="0" y="148"/>
                    <a:pt x="27" y="136"/>
                    <a:pt x="63" y="132"/>
                  </a:cubicBezTo>
                  <a:cubicBezTo>
                    <a:pt x="64" y="143"/>
                    <a:pt x="64" y="143"/>
                    <a:pt x="64" y="143"/>
                  </a:cubicBezTo>
                  <a:cubicBezTo>
                    <a:pt x="42" y="147"/>
                    <a:pt x="25" y="153"/>
                    <a:pt x="25" y="161"/>
                  </a:cubicBezTo>
                  <a:cubicBezTo>
                    <a:pt x="25" y="172"/>
                    <a:pt x="60" y="180"/>
                    <a:pt x="93" y="180"/>
                  </a:cubicBezTo>
                  <a:cubicBezTo>
                    <a:pt x="126" y="180"/>
                    <a:pt x="161" y="172"/>
                    <a:pt x="161" y="161"/>
                  </a:cubicBezTo>
                  <a:cubicBezTo>
                    <a:pt x="161" y="153"/>
                    <a:pt x="143" y="147"/>
                    <a:pt x="121" y="143"/>
                  </a:cubicBezTo>
                  <a:cubicBezTo>
                    <a:pt x="122" y="132"/>
                    <a:pt x="122" y="132"/>
                    <a:pt x="122" y="132"/>
                  </a:cubicBezTo>
                  <a:cubicBezTo>
                    <a:pt x="159" y="136"/>
                    <a:pt x="186" y="148"/>
                    <a:pt x="186" y="161"/>
                  </a:cubicBezTo>
                  <a:cubicBezTo>
                    <a:pt x="186" y="177"/>
                    <a:pt x="144" y="191"/>
                    <a:pt x="93" y="191"/>
                  </a:cubicBezTo>
                  <a:close/>
                  <a:moveTo>
                    <a:pt x="105" y="168"/>
                  </a:moveTo>
                  <a:cubicBezTo>
                    <a:pt x="93" y="168"/>
                    <a:pt x="93" y="168"/>
                    <a:pt x="93" y="168"/>
                  </a:cubicBezTo>
                  <a:cubicBezTo>
                    <a:pt x="93" y="168"/>
                    <a:pt x="93" y="168"/>
                    <a:pt x="93" y="168"/>
                  </a:cubicBezTo>
                  <a:cubicBezTo>
                    <a:pt x="81" y="168"/>
                    <a:pt x="81" y="168"/>
                    <a:pt x="81" y="168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57" y="108"/>
                    <a:pt x="57" y="74"/>
                    <a:pt x="57" y="60"/>
                  </a:cubicBezTo>
                  <a:cubicBezTo>
                    <a:pt x="57" y="47"/>
                    <a:pt x="90" y="49"/>
                    <a:pt x="93" y="49"/>
                  </a:cubicBezTo>
                  <a:cubicBezTo>
                    <a:pt x="96" y="49"/>
                    <a:pt x="129" y="47"/>
                    <a:pt x="129" y="60"/>
                  </a:cubicBezTo>
                  <a:cubicBezTo>
                    <a:pt x="129" y="74"/>
                    <a:pt x="129" y="108"/>
                    <a:pt x="129" y="108"/>
                  </a:cubicBezTo>
                  <a:cubicBezTo>
                    <a:pt x="110" y="108"/>
                    <a:pt x="110" y="108"/>
                    <a:pt x="110" y="108"/>
                  </a:cubicBezTo>
                  <a:lnTo>
                    <a:pt x="105" y="168"/>
                  </a:lnTo>
                  <a:close/>
                  <a:moveTo>
                    <a:pt x="92" y="40"/>
                  </a:moveTo>
                  <a:cubicBezTo>
                    <a:pt x="81" y="40"/>
                    <a:pt x="72" y="31"/>
                    <a:pt x="72" y="20"/>
                  </a:cubicBezTo>
                  <a:cubicBezTo>
                    <a:pt x="72" y="9"/>
                    <a:pt x="81" y="0"/>
                    <a:pt x="92" y="0"/>
                  </a:cubicBezTo>
                  <a:cubicBezTo>
                    <a:pt x="103" y="0"/>
                    <a:pt x="112" y="9"/>
                    <a:pt x="112" y="20"/>
                  </a:cubicBezTo>
                  <a:cubicBezTo>
                    <a:pt x="112" y="31"/>
                    <a:pt x="103" y="40"/>
                    <a:pt x="92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513426" y="3361003"/>
            <a:ext cx="2148098" cy="833773"/>
            <a:chOff x="1325116" y="2355096"/>
            <a:chExt cx="1611283" cy="625330"/>
          </a:xfrm>
        </p:grpSpPr>
        <p:sp>
          <p:nvSpPr>
            <p:cNvPr id="4" name="任意多边形 3"/>
            <p:cNvSpPr/>
            <p:nvPr/>
          </p:nvSpPr>
          <p:spPr>
            <a:xfrm>
              <a:off x="1325116" y="2355096"/>
              <a:ext cx="1611283" cy="625330"/>
            </a:xfrm>
            <a:custGeom>
              <a:avLst/>
              <a:gdLst>
                <a:gd name="connsiteX0" fmla="*/ 425985 w 1460502"/>
                <a:gd name="connsiteY0" fmla="*/ 0 h 725082"/>
                <a:gd name="connsiteX1" fmla="*/ 608543 w 1460502"/>
                <a:gd name="connsiteY1" fmla="*/ 246110 h 725082"/>
                <a:gd name="connsiteX2" fmla="*/ 1380672 w 1460502"/>
                <a:gd name="connsiteY2" fmla="*/ 246110 h 725082"/>
                <a:gd name="connsiteX3" fmla="*/ 1460502 w 1460502"/>
                <a:gd name="connsiteY3" fmla="*/ 325940 h 725082"/>
                <a:gd name="connsiteX4" fmla="*/ 1460502 w 1460502"/>
                <a:gd name="connsiteY4" fmla="*/ 445682 h 725082"/>
                <a:gd name="connsiteX5" fmla="*/ 1460502 w 1460502"/>
                <a:gd name="connsiteY5" fmla="*/ 645252 h 725082"/>
                <a:gd name="connsiteX6" fmla="*/ 1380672 w 1460502"/>
                <a:gd name="connsiteY6" fmla="*/ 725082 h 725082"/>
                <a:gd name="connsiteX7" fmla="*/ 608543 w 1460502"/>
                <a:gd name="connsiteY7" fmla="*/ 725082 h 725082"/>
                <a:gd name="connsiteX8" fmla="*/ 243417 w 1460502"/>
                <a:gd name="connsiteY8" fmla="*/ 725082 h 725082"/>
                <a:gd name="connsiteX9" fmla="*/ 79830 w 1460502"/>
                <a:gd name="connsiteY9" fmla="*/ 725082 h 725082"/>
                <a:gd name="connsiteX10" fmla="*/ 0 w 1460502"/>
                <a:gd name="connsiteY10" fmla="*/ 645252 h 725082"/>
                <a:gd name="connsiteX11" fmla="*/ 0 w 1460502"/>
                <a:gd name="connsiteY11" fmla="*/ 445682 h 725082"/>
                <a:gd name="connsiteX12" fmla="*/ 0 w 1460502"/>
                <a:gd name="connsiteY12" fmla="*/ 325940 h 725082"/>
                <a:gd name="connsiteX13" fmla="*/ 79830 w 1460502"/>
                <a:gd name="connsiteY13" fmla="*/ 246110 h 725082"/>
                <a:gd name="connsiteX14" fmla="*/ 243417 w 1460502"/>
                <a:gd name="connsiteY14" fmla="*/ 246110 h 725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60502" h="725082">
                  <a:moveTo>
                    <a:pt x="425985" y="0"/>
                  </a:moveTo>
                  <a:lnTo>
                    <a:pt x="608543" y="246110"/>
                  </a:lnTo>
                  <a:lnTo>
                    <a:pt x="1380672" y="246110"/>
                  </a:lnTo>
                  <a:cubicBezTo>
                    <a:pt x="1424761" y="246110"/>
                    <a:pt x="1460502" y="281851"/>
                    <a:pt x="1460502" y="325940"/>
                  </a:cubicBezTo>
                  <a:lnTo>
                    <a:pt x="1460502" y="445682"/>
                  </a:lnTo>
                  <a:lnTo>
                    <a:pt x="1460502" y="645252"/>
                  </a:lnTo>
                  <a:cubicBezTo>
                    <a:pt x="1460502" y="689341"/>
                    <a:pt x="1424761" y="725082"/>
                    <a:pt x="1380672" y="725082"/>
                  </a:cubicBezTo>
                  <a:lnTo>
                    <a:pt x="608543" y="725082"/>
                  </a:lnTo>
                  <a:lnTo>
                    <a:pt x="243417" y="725082"/>
                  </a:lnTo>
                  <a:lnTo>
                    <a:pt x="79830" y="725082"/>
                  </a:lnTo>
                  <a:cubicBezTo>
                    <a:pt x="35741" y="725082"/>
                    <a:pt x="0" y="689341"/>
                    <a:pt x="0" y="645252"/>
                  </a:cubicBezTo>
                  <a:lnTo>
                    <a:pt x="0" y="445682"/>
                  </a:lnTo>
                  <a:lnTo>
                    <a:pt x="0" y="325940"/>
                  </a:lnTo>
                  <a:cubicBezTo>
                    <a:pt x="0" y="281851"/>
                    <a:pt x="35741" y="246110"/>
                    <a:pt x="79830" y="246110"/>
                  </a:cubicBezTo>
                  <a:lnTo>
                    <a:pt x="243417" y="24611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88000" anchor="ctr"/>
            <a:lstStyle/>
            <a:p>
              <a:pPr algn="r">
                <a:defRPr/>
              </a:pPr>
              <a:r>
                <a:rPr lang="zh-CN" altLang="en-US" sz="1900">
                  <a:solidFill>
                    <a:srgbClr val="FFFFFF"/>
                  </a:solidFill>
                  <a:latin typeface="+mn-ea"/>
                </a:rPr>
                <a:t>请关注公众号</a:t>
              </a:r>
              <a:endParaRPr lang="zh-CN" altLang="en-US" sz="1900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17937" y="2657502"/>
              <a:ext cx="223318" cy="229976"/>
            </a:xfrm>
            <a:custGeom>
              <a:avLst/>
              <a:gdLst>
                <a:gd name="T0" fmla="*/ 93 w 185"/>
                <a:gd name="T1" fmla="*/ 190 h 190"/>
                <a:gd name="T2" fmla="*/ 0 w 185"/>
                <a:gd name="T3" fmla="*/ 160 h 190"/>
                <a:gd name="T4" fmla="*/ 63 w 185"/>
                <a:gd name="T5" fmla="*/ 132 h 190"/>
                <a:gd name="T6" fmla="*/ 64 w 185"/>
                <a:gd name="T7" fmla="*/ 143 h 190"/>
                <a:gd name="T8" fmla="*/ 25 w 185"/>
                <a:gd name="T9" fmla="*/ 160 h 190"/>
                <a:gd name="T10" fmla="*/ 93 w 185"/>
                <a:gd name="T11" fmla="*/ 180 h 190"/>
                <a:gd name="T12" fmla="*/ 160 w 185"/>
                <a:gd name="T13" fmla="*/ 160 h 190"/>
                <a:gd name="T14" fmla="*/ 121 w 185"/>
                <a:gd name="T15" fmla="*/ 143 h 190"/>
                <a:gd name="T16" fmla="*/ 122 w 185"/>
                <a:gd name="T17" fmla="*/ 132 h 190"/>
                <a:gd name="T18" fmla="*/ 185 w 185"/>
                <a:gd name="T19" fmla="*/ 160 h 190"/>
                <a:gd name="T20" fmla="*/ 93 w 185"/>
                <a:gd name="T21" fmla="*/ 190 h 190"/>
                <a:gd name="T22" fmla="*/ 88 w 185"/>
                <a:gd name="T23" fmla="*/ 168 h 190"/>
                <a:gd name="T24" fmla="*/ 88 w 185"/>
                <a:gd name="T25" fmla="*/ 116 h 190"/>
                <a:gd name="T26" fmla="*/ 100 w 185"/>
                <a:gd name="T27" fmla="*/ 116 h 190"/>
                <a:gd name="T28" fmla="*/ 100 w 185"/>
                <a:gd name="T29" fmla="*/ 168 h 190"/>
                <a:gd name="T30" fmla="*/ 88 w 185"/>
                <a:gd name="T31" fmla="*/ 168 h 190"/>
                <a:gd name="T32" fmla="*/ 48 w 185"/>
                <a:gd name="T33" fmla="*/ 72 h 190"/>
                <a:gd name="T34" fmla="*/ 129 w 185"/>
                <a:gd name="T35" fmla="*/ 72 h 190"/>
                <a:gd name="T36" fmla="*/ 160 w 185"/>
                <a:gd name="T37" fmla="*/ 92 h 190"/>
                <a:gd name="T38" fmla="*/ 128 w 185"/>
                <a:gd name="T39" fmla="*/ 112 h 190"/>
                <a:gd name="T40" fmla="*/ 48 w 185"/>
                <a:gd name="T41" fmla="*/ 112 h 190"/>
                <a:gd name="T42" fmla="*/ 48 w 185"/>
                <a:gd name="T43" fmla="*/ 72 h 190"/>
                <a:gd name="T44" fmla="*/ 7 w 185"/>
                <a:gd name="T45" fmla="*/ 44 h 190"/>
                <a:gd name="T46" fmla="*/ 39 w 185"/>
                <a:gd name="T47" fmla="*/ 24 h 190"/>
                <a:gd name="T48" fmla="*/ 160 w 185"/>
                <a:gd name="T49" fmla="*/ 24 h 190"/>
                <a:gd name="T50" fmla="*/ 160 w 185"/>
                <a:gd name="T51" fmla="*/ 64 h 190"/>
                <a:gd name="T52" fmla="*/ 39 w 185"/>
                <a:gd name="T53" fmla="*/ 64 h 190"/>
                <a:gd name="T54" fmla="*/ 7 w 185"/>
                <a:gd name="T55" fmla="*/ 44 h 190"/>
                <a:gd name="T56" fmla="*/ 88 w 185"/>
                <a:gd name="T57" fmla="*/ 0 h 190"/>
                <a:gd name="T58" fmla="*/ 100 w 185"/>
                <a:gd name="T59" fmla="*/ 0 h 190"/>
                <a:gd name="T60" fmla="*/ 100 w 185"/>
                <a:gd name="T61" fmla="*/ 19 h 190"/>
                <a:gd name="T62" fmla="*/ 88 w 185"/>
                <a:gd name="T63" fmla="*/ 19 h 190"/>
                <a:gd name="T64" fmla="*/ 88 w 185"/>
                <a:gd name="T65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5" h="190">
                  <a:moveTo>
                    <a:pt x="93" y="190"/>
                  </a:moveTo>
                  <a:cubicBezTo>
                    <a:pt x="41" y="190"/>
                    <a:pt x="0" y="177"/>
                    <a:pt x="0" y="160"/>
                  </a:cubicBezTo>
                  <a:cubicBezTo>
                    <a:pt x="0" y="147"/>
                    <a:pt x="26" y="136"/>
                    <a:pt x="63" y="132"/>
                  </a:cubicBezTo>
                  <a:cubicBezTo>
                    <a:pt x="64" y="143"/>
                    <a:pt x="64" y="143"/>
                    <a:pt x="64" y="143"/>
                  </a:cubicBezTo>
                  <a:cubicBezTo>
                    <a:pt x="42" y="146"/>
                    <a:pt x="25" y="153"/>
                    <a:pt x="25" y="160"/>
                  </a:cubicBezTo>
                  <a:cubicBezTo>
                    <a:pt x="25" y="171"/>
                    <a:pt x="59" y="180"/>
                    <a:pt x="93" y="180"/>
                  </a:cubicBezTo>
                  <a:cubicBezTo>
                    <a:pt x="126" y="180"/>
                    <a:pt x="160" y="171"/>
                    <a:pt x="160" y="160"/>
                  </a:cubicBezTo>
                  <a:cubicBezTo>
                    <a:pt x="160" y="153"/>
                    <a:pt x="143" y="146"/>
                    <a:pt x="121" y="143"/>
                  </a:cubicBezTo>
                  <a:cubicBezTo>
                    <a:pt x="122" y="132"/>
                    <a:pt x="122" y="132"/>
                    <a:pt x="122" y="132"/>
                  </a:cubicBezTo>
                  <a:cubicBezTo>
                    <a:pt x="159" y="136"/>
                    <a:pt x="185" y="147"/>
                    <a:pt x="185" y="160"/>
                  </a:cubicBezTo>
                  <a:cubicBezTo>
                    <a:pt x="185" y="177"/>
                    <a:pt x="144" y="190"/>
                    <a:pt x="93" y="190"/>
                  </a:cubicBezTo>
                  <a:close/>
                  <a:moveTo>
                    <a:pt x="88" y="168"/>
                  </a:moveTo>
                  <a:cubicBezTo>
                    <a:pt x="88" y="116"/>
                    <a:pt x="88" y="116"/>
                    <a:pt x="88" y="116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100" y="168"/>
                    <a:pt x="100" y="168"/>
                    <a:pt x="100" y="168"/>
                  </a:cubicBezTo>
                  <a:lnTo>
                    <a:pt x="88" y="168"/>
                  </a:lnTo>
                  <a:close/>
                  <a:moveTo>
                    <a:pt x="48" y="72"/>
                  </a:moveTo>
                  <a:cubicBezTo>
                    <a:pt x="129" y="72"/>
                    <a:pt x="129" y="72"/>
                    <a:pt x="129" y="72"/>
                  </a:cubicBezTo>
                  <a:cubicBezTo>
                    <a:pt x="160" y="92"/>
                    <a:pt x="160" y="92"/>
                    <a:pt x="160" y="92"/>
                  </a:cubicBezTo>
                  <a:cubicBezTo>
                    <a:pt x="128" y="112"/>
                    <a:pt x="128" y="112"/>
                    <a:pt x="128" y="112"/>
                  </a:cubicBezTo>
                  <a:cubicBezTo>
                    <a:pt x="48" y="112"/>
                    <a:pt x="48" y="112"/>
                    <a:pt x="48" y="112"/>
                  </a:cubicBezTo>
                  <a:lnTo>
                    <a:pt x="48" y="72"/>
                  </a:lnTo>
                  <a:close/>
                  <a:moveTo>
                    <a:pt x="7" y="44"/>
                  </a:moveTo>
                  <a:cubicBezTo>
                    <a:pt x="39" y="24"/>
                    <a:pt x="39" y="24"/>
                    <a:pt x="39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60" y="64"/>
                    <a:pt x="160" y="64"/>
                    <a:pt x="160" y="64"/>
                  </a:cubicBezTo>
                  <a:cubicBezTo>
                    <a:pt x="39" y="64"/>
                    <a:pt x="39" y="64"/>
                    <a:pt x="39" y="64"/>
                  </a:cubicBezTo>
                  <a:lnTo>
                    <a:pt x="7" y="44"/>
                  </a:lnTo>
                  <a:close/>
                  <a:moveTo>
                    <a:pt x="88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88" y="19"/>
                    <a:pt x="88" y="19"/>
                    <a:pt x="88" y="19"/>
                  </a:cubicBezTo>
                  <a:lnTo>
                    <a:pt x="8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072" name="组合 3071"/>
          <p:cNvGrpSpPr/>
          <p:nvPr/>
        </p:nvGrpSpPr>
        <p:grpSpPr>
          <a:xfrm>
            <a:off x="3893427" y="3643791"/>
            <a:ext cx="2148098" cy="550984"/>
            <a:chOff x="3009957" y="2567188"/>
            <a:chExt cx="1611283" cy="413238"/>
          </a:xfrm>
        </p:grpSpPr>
        <p:sp>
          <p:nvSpPr>
            <p:cNvPr id="3" name="圆角矩形标注 2"/>
            <p:cNvSpPr/>
            <p:nvPr/>
          </p:nvSpPr>
          <p:spPr>
            <a:xfrm>
              <a:off x="3009957" y="2567188"/>
              <a:ext cx="1611283" cy="413238"/>
            </a:xfrm>
            <a:prstGeom prst="wedgeRoundRectCallout">
              <a:avLst>
                <a:gd name="adj1" fmla="val -20833"/>
                <a:gd name="adj2" fmla="val 101383"/>
                <a:gd name="adj3" fmla="val 1666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>
                <a:defRPr/>
              </a:pPr>
              <a:r>
                <a:rPr lang="zh-CN" altLang="en-US" sz="1900">
                  <a:solidFill>
                    <a:srgbClr val="FFFFFF"/>
                  </a:solidFill>
                  <a:latin typeface="+mn-ea"/>
                </a:rPr>
                <a:t>请关注公众号</a:t>
              </a:r>
              <a:endParaRPr lang="zh-CN" altLang="en-US" sz="1900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3116188" y="2664553"/>
              <a:ext cx="222326" cy="218508"/>
            </a:xfrm>
            <a:custGeom>
              <a:avLst/>
              <a:gdLst>
                <a:gd name="T0" fmla="*/ 197 w 197"/>
                <a:gd name="T1" fmla="*/ 95 h 194"/>
                <a:gd name="T2" fmla="*/ 138 w 197"/>
                <a:gd name="T3" fmla="*/ 89 h 194"/>
                <a:gd name="T4" fmla="*/ 100 w 197"/>
                <a:gd name="T5" fmla="*/ 76 h 194"/>
                <a:gd name="T6" fmla="*/ 100 w 197"/>
                <a:gd name="T7" fmla="*/ 172 h 194"/>
                <a:gd name="T8" fmla="*/ 84 w 197"/>
                <a:gd name="T9" fmla="*/ 172 h 194"/>
                <a:gd name="T10" fmla="*/ 84 w 197"/>
                <a:gd name="T11" fmla="*/ 0 h 194"/>
                <a:gd name="T12" fmla="*/ 100 w 197"/>
                <a:gd name="T13" fmla="*/ 0 h 194"/>
                <a:gd name="T14" fmla="*/ 100 w 197"/>
                <a:gd name="T15" fmla="*/ 10 h 194"/>
                <a:gd name="T16" fmla="*/ 138 w 197"/>
                <a:gd name="T17" fmla="*/ 23 h 194"/>
                <a:gd name="T18" fmla="*/ 197 w 197"/>
                <a:gd name="T19" fmla="*/ 30 h 194"/>
                <a:gd name="T20" fmla="*/ 178 w 197"/>
                <a:gd name="T21" fmla="*/ 63 h 194"/>
                <a:gd name="T22" fmla="*/ 197 w 197"/>
                <a:gd name="T23" fmla="*/ 95 h 194"/>
                <a:gd name="T24" fmla="*/ 25 w 197"/>
                <a:gd name="T25" fmla="*/ 164 h 194"/>
                <a:gd name="T26" fmla="*/ 92 w 197"/>
                <a:gd name="T27" fmla="*/ 184 h 194"/>
                <a:gd name="T28" fmla="*/ 160 w 197"/>
                <a:gd name="T29" fmla="*/ 164 h 194"/>
                <a:gd name="T30" fmla="*/ 120 w 197"/>
                <a:gd name="T31" fmla="*/ 147 h 194"/>
                <a:gd name="T32" fmla="*/ 121 w 197"/>
                <a:gd name="T33" fmla="*/ 136 h 194"/>
                <a:gd name="T34" fmla="*/ 185 w 197"/>
                <a:gd name="T35" fmla="*/ 164 h 194"/>
                <a:gd name="T36" fmla="*/ 92 w 197"/>
                <a:gd name="T37" fmla="*/ 194 h 194"/>
                <a:gd name="T38" fmla="*/ 0 w 197"/>
                <a:gd name="T39" fmla="*/ 164 h 194"/>
                <a:gd name="T40" fmla="*/ 63 w 197"/>
                <a:gd name="T41" fmla="*/ 136 h 194"/>
                <a:gd name="T42" fmla="*/ 64 w 197"/>
                <a:gd name="T43" fmla="*/ 147 h 194"/>
                <a:gd name="T44" fmla="*/ 25 w 197"/>
                <a:gd name="T45" fmla="*/ 16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7" h="194">
                  <a:moveTo>
                    <a:pt x="197" y="95"/>
                  </a:moveTo>
                  <a:cubicBezTo>
                    <a:pt x="197" y="95"/>
                    <a:pt x="164" y="89"/>
                    <a:pt x="138" y="89"/>
                  </a:cubicBezTo>
                  <a:cubicBezTo>
                    <a:pt x="112" y="89"/>
                    <a:pt x="100" y="76"/>
                    <a:pt x="100" y="76"/>
                  </a:cubicBezTo>
                  <a:cubicBezTo>
                    <a:pt x="100" y="172"/>
                    <a:pt x="100" y="172"/>
                    <a:pt x="100" y="172"/>
                  </a:cubicBezTo>
                  <a:cubicBezTo>
                    <a:pt x="84" y="172"/>
                    <a:pt x="84" y="172"/>
                    <a:pt x="84" y="172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10"/>
                    <a:pt x="112" y="23"/>
                    <a:pt x="138" y="23"/>
                  </a:cubicBezTo>
                  <a:cubicBezTo>
                    <a:pt x="164" y="23"/>
                    <a:pt x="197" y="30"/>
                    <a:pt x="197" y="30"/>
                  </a:cubicBezTo>
                  <a:cubicBezTo>
                    <a:pt x="178" y="63"/>
                    <a:pt x="178" y="63"/>
                    <a:pt x="178" y="63"/>
                  </a:cubicBezTo>
                  <a:lnTo>
                    <a:pt x="197" y="95"/>
                  </a:lnTo>
                  <a:close/>
                  <a:moveTo>
                    <a:pt x="25" y="164"/>
                  </a:moveTo>
                  <a:cubicBezTo>
                    <a:pt x="25" y="175"/>
                    <a:pt x="59" y="184"/>
                    <a:pt x="92" y="184"/>
                  </a:cubicBezTo>
                  <a:cubicBezTo>
                    <a:pt x="126" y="184"/>
                    <a:pt x="160" y="175"/>
                    <a:pt x="160" y="164"/>
                  </a:cubicBezTo>
                  <a:cubicBezTo>
                    <a:pt x="160" y="157"/>
                    <a:pt x="142" y="150"/>
                    <a:pt x="120" y="147"/>
                  </a:cubicBezTo>
                  <a:cubicBezTo>
                    <a:pt x="121" y="136"/>
                    <a:pt x="121" y="136"/>
                    <a:pt x="121" y="136"/>
                  </a:cubicBezTo>
                  <a:cubicBezTo>
                    <a:pt x="158" y="140"/>
                    <a:pt x="185" y="151"/>
                    <a:pt x="185" y="164"/>
                  </a:cubicBezTo>
                  <a:cubicBezTo>
                    <a:pt x="185" y="181"/>
                    <a:pt x="144" y="194"/>
                    <a:pt x="92" y="194"/>
                  </a:cubicBezTo>
                  <a:cubicBezTo>
                    <a:pt x="41" y="194"/>
                    <a:pt x="0" y="181"/>
                    <a:pt x="0" y="164"/>
                  </a:cubicBezTo>
                  <a:cubicBezTo>
                    <a:pt x="0" y="151"/>
                    <a:pt x="26" y="140"/>
                    <a:pt x="63" y="136"/>
                  </a:cubicBezTo>
                  <a:cubicBezTo>
                    <a:pt x="64" y="147"/>
                    <a:pt x="64" y="147"/>
                    <a:pt x="64" y="147"/>
                  </a:cubicBezTo>
                  <a:cubicBezTo>
                    <a:pt x="42" y="150"/>
                    <a:pt x="25" y="157"/>
                    <a:pt x="25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073" name="组合 3072"/>
          <p:cNvGrpSpPr/>
          <p:nvPr/>
        </p:nvGrpSpPr>
        <p:grpSpPr>
          <a:xfrm>
            <a:off x="6273428" y="3361003"/>
            <a:ext cx="2148098" cy="833773"/>
            <a:chOff x="4672905" y="2355096"/>
            <a:chExt cx="1611283" cy="625330"/>
          </a:xfrm>
        </p:grpSpPr>
        <p:sp>
          <p:nvSpPr>
            <p:cNvPr id="5" name="任意多边形 4"/>
            <p:cNvSpPr/>
            <p:nvPr/>
          </p:nvSpPr>
          <p:spPr>
            <a:xfrm>
              <a:off x="4672905" y="2355096"/>
              <a:ext cx="1611283" cy="625330"/>
            </a:xfrm>
            <a:custGeom>
              <a:avLst/>
              <a:gdLst>
                <a:gd name="connsiteX0" fmla="*/ 425985 w 1460502"/>
                <a:gd name="connsiteY0" fmla="*/ 0 h 725082"/>
                <a:gd name="connsiteX1" fmla="*/ 608543 w 1460502"/>
                <a:gd name="connsiteY1" fmla="*/ 246110 h 725082"/>
                <a:gd name="connsiteX2" fmla="*/ 1380672 w 1460502"/>
                <a:gd name="connsiteY2" fmla="*/ 246110 h 725082"/>
                <a:gd name="connsiteX3" fmla="*/ 1460502 w 1460502"/>
                <a:gd name="connsiteY3" fmla="*/ 325940 h 725082"/>
                <a:gd name="connsiteX4" fmla="*/ 1460502 w 1460502"/>
                <a:gd name="connsiteY4" fmla="*/ 445682 h 725082"/>
                <a:gd name="connsiteX5" fmla="*/ 1460502 w 1460502"/>
                <a:gd name="connsiteY5" fmla="*/ 645252 h 725082"/>
                <a:gd name="connsiteX6" fmla="*/ 1380672 w 1460502"/>
                <a:gd name="connsiteY6" fmla="*/ 725082 h 725082"/>
                <a:gd name="connsiteX7" fmla="*/ 608543 w 1460502"/>
                <a:gd name="connsiteY7" fmla="*/ 725082 h 725082"/>
                <a:gd name="connsiteX8" fmla="*/ 243417 w 1460502"/>
                <a:gd name="connsiteY8" fmla="*/ 725082 h 725082"/>
                <a:gd name="connsiteX9" fmla="*/ 79830 w 1460502"/>
                <a:gd name="connsiteY9" fmla="*/ 725082 h 725082"/>
                <a:gd name="connsiteX10" fmla="*/ 0 w 1460502"/>
                <a:gd name="connsiteY10" fmla="*/ 645252 h 725082"/>
                <a:gd name="connsiteX11" fmla="*/ 0 w 1460502"/>
                <a:gd name="connsiteY11" fmla="*/ 445682 h 725082"/>
                <a:gd name="connsiteX12" fmla="*/ 0 w 1460502"/>
                <a:gd name="connsiteY12" fmla="*/ 325940 h 725082"/>
                <a:gd name="connsiteX13" fmla="*/ 79830 w 1460502"/>
                <a:gd name="connsiteY13" fmla="*/ 246110 h 725082"/>
                <a:gd name="connsiteX14" fmla="*/ 243417 w 1460502"/>
                <a:gd name="connsiteY14" fmla="*/ 246110 h 725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60502" h="725082">
                  <a:moveTo>
                    <a:pt x="425985" y="0"/>
                  </a:moveTo>
                  <a:lnTo>
                    <a:pt x="608543" y="246110"/>
                  </a:lnTo>
                  <a:lnTo>
                    <a:pt x="1380672" y="246110"/>
                  </a:lnTo>
                  <a:cubicBezTo>
                    <a:pt x="1424761" y="246110"/>
                    <a:pt x="1460502" y="281851"/>
                    <a:pt x="1460502" y="325940"/>
                  </a:cubicBezTo>
                  <a:lnTo>
                    <a:pt x="1460502" y="445682"/>
                  </a:lnTo>
                  <a:lnTo>
                    <a:pt x="1460502" y="645252"/>
                  </a:lnTo>
                  <a:cubicBezTo>
                    <a:pt x="1460502" y="689341"/>
                    <a:pt x="1424761" y="725082"/>
                    <a:pt x="1380672" y="725082"/>
                  </a:cubicBezTo>
                  <a:lnTo>
                    <a:pt x="608543" y="725082"/>
                  </a:lnTo>
                  <a:lnTo>
                    <a:pt x="243417" y="725082"/>
                  </a:lnTo>
                  <a:lnTo>
                    <a:pt x="79830" y="725082"/>
                  </a:lnTo>
                  <a:cubicBezTo>
                    <a:pt x="35741" y="725082"/>
                    <a:pt x="0" y="689341"/>
                    <a:pt x="0" y="645252"/>
                  </a:cubicBezTo>
                  <a:lnTo>
                    <a:pt x="0" y="445682"/>
                  </a:lnTo>
                  <a:lnTo>
                    <a:pt x="0" y="325940"/>
                  </a:lnTo>
                  <a:cubicBezTo>
                    <a:pt x="0" y="281851"/>
                    <a:pt x="35741" y="246110"/>
                    <a:pt x="79830" y="246110"/>
                  </a:cubicBezTo>
                  <a:lnTo>
                    <a:pt x="243417" y="2461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88000" anchor="ctr"/>
            <a:lstStyle/>
            <a:p>
              <a:pPr algn="r">
                <a:defRPr/>
              </a:pPr>
              <a:r>
                <a:rPr lang="zh-CN" altLang="en-US" sz="1900">
                  <a:solidFill>
                    <a:srgbClr val="FFFFFF"/>
                  </a:solidFill>
                  <a:latin typeface="+mn-ea"/>
                </a:rPr>
                <a:t>请关注公众号</a:t>
              </a:r>
              <a:endParaRPr lang="zh-CN" altLang="en-US" sz="1900" dirty="0">
                <a:solidFill>
                  <a:srgbClr val="FFFFFF"/>
                </a:solidFill>
                <a:latin typeface="+mn-ea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4754994" y="2681581"/>
              <a:ext cx="327282" cy="204741"/>
              <a:chOff x="4748774" y="2700241"/>
              <a:chExt cx="327282" cy="204741"/>
            </a:xfrm>
          </p:grpSpPr>
          <p:sp>
            <p:nvSpPr>
              <p:cNvPr id="26" name="Freeform 21"/>
              <p:cNvSpPr>
                <a:spLocks noEditPoints="1"/>
              </p:cNvSpPr>
              <p:nvPr/>
            </p:nvSpPr>
            <p:spPr bwMode="auto">
              <a:xfrm>
                <a:off x="4803182" y="2700241"/>
                <a:ext cx="189894" cy="161922"/>
              </a:xfrm>
              <a:custGeom>
                <a:avLst/>
                <a:gdLst>
                  <a:gd name="T0" fmla="*/ 175 w 204"/>
                  <a:gd name="T1" fmla="*/ 146 h 174"/>
                  <a:gd name="T2" fmla="*/ 169 w 204"/>
                  <a:gd name="T3" fmla="*/ 170 h 174"/>
                  <a:gd name="T4" fmla="*/ 147 w 204"/>
                  <a:gd name="T5" fmla="*/ 172 h 174"/>
                  <a:gd name="T6" fmla="*/ 144 w 204"/>
                  <a:gd name="T7" fmla="*/ 163 h 174"/>
                  <a:gd name="T8" fmla="*/ 116 w 204"/>
                  <a:gd name="T9" fmla="*/ 166 h 174"/>
                  <a:gd name="T10" fmla="*/ 104 w 204"/>
                  <a:gd name="T11" fmla="*/ 165 h 174"/>
                  <a:gd name="T12" fmla="*/ 100 w 204"/>
                  <a:gd name="T13" fmla="*/ 172 h 174"/>
                  <a:gd name="T14" fmla="*/ 84 w 204"/>
                  <a:gd name="T15" fmla="*/ 172 h 174"/>
                  <a:gd name="T16" fmla="*/ 78 w 204"/>
                  <a:gd name="T17" fmla="*/ 160 h 174"/>
                  <a:gd name="T18" fmla="*/ 74 w 204"/>
                  <a:gd name="T19" fmla="*/ 159 h 174"/>
                  <a:gd name="T20" fmla="*/ 72 w 204"/>
                  <a:gd name="T21" fmla="*/ 165 h 174"/>
                  <a:gd name="T22" fmla="*/ 48 w 204"/>
                  <a:gd name="T23" fmla="*/ 163 h 174"/>
                  <a:gd name="T24" fmla="*/ 50 w 204"/>
                  <a:gd name="T25" fmla="*/ 146 h 174"/>
                  <a:gd name="T26" fmla="*/ 31 w 204"/>
                  <a:gd name="T27" fmla="*/ 128 h 174"/>
                  <a:gd name="T28" fmla="*/ 5 w 204"/>
                  <a:gd name="T29" fmla="*/ 118 h 174"/>
                  <a:gd name="T30" fmla="*/ 6 w 204"/>
                  <a:gd name="T31" fmla="*/ 87 h 174"/>
                  <a:gd name="T32" fmla="*/ 16 w 204"/>
                  <a:gd name="T33" fmla="*/ 80 h 174"/>
                  <a:gd name="T34" fmla="*/ 41 w 204"/>
                  <a:gd name="T35" fmla="*/ 30 h 174"/>
                  <a:gd name="T36" fmla="*/ 36 w 204"/>
                  <a:gd name="T37" fmla="*/ 3 h 174"/>
                  <a:gd name="T38" fmla="*/ 79 w 204"/>
                  <a:gd name="T39" fmla="*/ 15 h 174"/>
                  <a:gd name="T40" fmla="*/ 114 w 204"/>
                  <a:gd name="T41" fmla="*/ 9 h 174"/>
                  <a:gd name="T42" fmla="*/ 204 w 204"/>
                  <a:gd name="T43" fmla="*/ 87 h 174"/>
                  <a:gd name="T44" fmla="*/ 175 w 204"/>
                  <a:gd name="T45" fmla="*/ 146 h 174"/>
                  <a:gd name="T46" fmla="*/ 56 w 204"/>
                  <a:gd name="T47" fmla="*/ 47 h 174"/>
                  <a:gd name="T48" fmla="*/ 45 w 204"/>
                  <a:gd name="T49" fmla="*/ 58 h 174"/>
                  <a:gd name="T50" fmla="*/ 56 w 204"/>
                  <a:gd name="T51" fmla="*/ 69 h 174"/>
                  <a:gd name="T52" fmla="*/ 67 w 204"/>
                  <a:gd name="T53" fmla="*/ 58 h 174"/>
                  <a:gd name="T54" fmla="*/ 56 w 204"/>
                  <a:gd name="T55" fmla="*/ 47 h 174"/>
                  <a:gd name="T56" fmla="*/ 154 w 204"/>
                  <a:gd name="T57" fmla="*/ 41 h 174"/>
                  <a:gd name="T58" fmla="*/ 110 w 204"/>
                  <a:gd name="T59" fmla="*/ 35 h 174"/>
                  <a:gd name="T60" fmla="*/ 104 w 204"/>
                  <a:gd name="T61" fmla="*/ 41 h 174"/>
                  <a:gd name="T62" fmla="*/ 110 w 204"/>
                  <a:gd name="T63" fmla="*/ 47 h 174"/>
                  <a:gd name="T64" fmla="*/ 154 w 204"/>
                  <a:gd name="T65" fmla="*/ 53 h 174"/>
                  <a:gd name="T66" fmla="*/ 160 w 204"/>
                  <a:gd name="T67" fmla="*/ 47 h 174"/>
                  <a:gd name="T68" fmla="*/ 154 w 204"/>
                  <a:gd name="T69" fmla="*/ 41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04" h="174">
                    <a:moveTo>
                      <a:pt x="175" y="146"/>
                    </a:moveTo>
                    <a:cubicBezTo>
                      <a:pt x="170" y="149"/>
                      <a:pt x="175" y="165"/>
                      <a:pt x="169" y="170"/>
                    </a:cubicBezTo>
                    <a:cubicBezTo>
                      <a:pt x="166" y="174"/>
                      <a:pt x="149" y="171"/>
                      <a:pt x="147" y="172"/>
                    </a:cubicBezTo>
                    <a:cubicBezTo>
                      <a:pt x="142" y="171"/>
                      <a:pt x="150" y="162"/>
                      <a:pt x="144" y="163"/>
                    </a:cubicBezTo>
                    <a:cubicBezTo>
                      <a:pt x="134" y="165"/>
                      <a:pt x="127" y="166"/>
                      <a:pt x="116" y="166"/>
                    </a:cubicBezTo>
                    <a:cubicBezTo>
                      <a:pt x="112" y="166"/>
                      <a:pt x="108" y="166"/>
                      <a:pt x="104" y="165"/>
                    </a:cubicBezTo>
                    <a:cubicBezTo>
                      <a:pt x="103" y="165"/>
                      <a:pt x="104" y="171"/>
                      <a:pt x="100" y="172"/>
                    </a:cubicBezTo>
                    <a:cubicBezTo>
                      <a:pt x="93" y="172"/>
                      <a:pt x="87" y="173"/>
                      <a:pt x="84" y="172"/>
                    </a:cubicBezTo>
                    <a:cubicBezTo>
                      <a:pt x="76" y="172"/>
                      <a:pt x="81" y="162"/>
                      <a:pt x="78" y="160"/>
                    </a:cubicBezTo>
                    <a:cubicBezTo>
                      <a:pt x="77" y="159"/>
                      <a:pt x="76" y="159"/>
                      <a:pt x="74" y="159"/>
                    </a:cubicBezTo>
                    <a:cubicBezTo>
                      <a:pt x="72" y="159"/>
                      <a:pt x="75" y="163"/>
                      <a:pt x="72" y="165"/>
                    </a:cubicBezTo>
                    <a:cubicBezTo>
                      <a:pt x="67" y="168"/>
                      <a:pt x="50" y="167"/>
                      <a:pt x="48" y="163"/>
                    </a:cubicBezTo>
                    <a:cubicBezTo>
                      <a:pt x="44" y="152"/>
                      <a:pt x="51" y="147"/>
                      <a:pt x="50" y="146"/>
                    </a:cubicBezTo>
                    <a:cubicBezTo>
                      <a:pt x="43" y="140"/>
                      <a:pt x="36" y="135"/>
                      <a:pt x="31" y="128"/>
                    </a:cubicBezTo>
                    <a:cubicBezTo>
                      <a:pt x="21" y="117"/>
                      <a:pt x="15" y="126"/>
                      <a:pt x="5" y="118"/>
                    </a:cubicBezTo>
                    <a:cubicBezTo>
                      <a:pt x="0" y="110"/>
                      <a:pt x="4" y="89"/>
                      <a:pt x="6" y="87"/>
                    </a:cubicBezTo>
                    <a:cubicBezTo>
                      <a:pt x="10" y="82"/>
                      <a:pt x="12" y="88"/>
                      <a:pt x="16" y="80"/>
                    </a:cubicBezTo>
                    <a:cubicBezTo>
                      <a:pt x="17" y="61"/>
                      <a:pt x="26" y="43"/>
                      <a:pt x="41" y="30"/>
                    </a:cubicBezTo>
                    <a:cubicBezTo>
                      <a:pt x="34" y="23"/>
                      <a:pt x="20" y="12"/>
                      <a:pt x="36" y="3"/>
                    </a:cubicBezTo>
                    <a:cubicBezTo>
                      <a:pt x="50" y="0"/>
                      <a:pt x="79" y="15"/>
                      <a:pt x="79" y="15"/>
                    </a:cubicBezTo>
                    <a:cubicBezTo>
                      <a:pt x="79" y="15"/>
                      <a:pt x="96" y="9"/>
                      <a:pt x="114" y="9"/>
                    </a:cubicBezTo>
                    <a:cubicBezTo>
                      <a:pt x="167" y="9"/>
                      <a:pt x="204" y="44"/>
                      <a:pt x="204" y="87"/>
                    </a:cubicBezTo>
                    <a:cubicBezTo>
                      <a:pt x="204" y="113"/>
                      <a:pt x="198" y="132"/>
                      <a:pt x="175" y="146"/>
                    </a:cubicBezTo>
                    <a:close/>
                    <a:moveTo>
                      <a:pt x="56" y="47"/>
                    </a:moveTo>
                    <a:cubicBezTo>
                      <a:pt x="50" y="47"/>
                      <a:pt x="45" y="52"/>
                      <a:pt x="45" y="58"/>
                    </a:cubicBezTo>
                    <a:cubicBezTo>
                      <a:pt x="45" y="64"/>
                      <a:pt x="50" y="69"/>
                      <a:pt x="56" y="69"/>
                    </a:cubicBezTo>
                    <a:cubicBezTo>
                      <a:pt x="62" y="69"/>
                      <a:pt x="67" y="64"/>
                      <a:pt x="67" y="58"/>
                    </a:cubicBezTo>
                    <a:cubicBezTo>
                      <a:pt x="67" y="52"/>
                      <a:pt x="62" y="47"/>
                      <a:pt x="56" y="47"/>
                    </a:cubicBezTo>
                    <a:close/>
                    <a:moveTo>
                      <a:pt x="154" y="41"/>
                    </a:moveTo>
                    <a:cubicBezTo>
                      <a:pt x="154" y="41"/>
                      <a:pt x="132" y="34"/>
                      <a:pt x="110" y="35"/>
                    </a:cubicBezTo>
                    <a:cubicBezTo>
                      <a:pt x="106" y="35"/>
                      <a:pt x="104" y="37"/>
                      <a:pt x="104" y="41"/>
                    </a:cubicBezTo>
                    <a:cubicBezTo>
                      <a:pt x="104" y="44"/>
                      <a:pt x="106" y="47"/>
                      <a:pt x="110" y="47"/>
                    </a:cubicBezTo>
                    <a:cubicBezTo>
                      <a:pt x="110" y="47"/>
                      <a:pt x="133" y="45"/>
                      <a:pt x="154" y="53"/>
                    </a:cubicBezTo>
                    <a:cubicBezTo>
                      <a:pt x="157" y="53"/>
                      <a:pt x="160" y="51"/>
                      <a:pt x="160" y="47"/>
                    </a:cubicBezTo>
                    <a:cubicBezTo>
                      <a:pt x="160" y="44"/>
                      <a:pt x="157" y="41"/>
                      <a:pt x="154" y="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pic>
            <p:nvPicPr>
              <p:cNvPr id="3094" name="Picture 22" descr="C:\Users\MDG\Desktop\图片2副本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48774" y="2801230"/>
                <a:ext cx="327282" cy="1037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请关注公众号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空心弧 2"/>
          <p:cNvSpPr/>
          <p:nvPr/>
        </p:nvSpPr>
        <p:spPr>
          <a:xfrm rot="483470">
            <a:off x="1826763" y="1637510"/>
            <a:ext cx="3724863" cy="3725348"/>
          </a:xfrm>
          <a:prstGeom prst="blockArc">
            <a:avLst>
              <a:gd name="adj1" fmla="val 5692214"/>
              <a:gd name="adj2" fmla="val 42522"/>
              <a:gd name="adj3" fmla="val 1111"/>
            </a:avLst>
          </a:prstGeom>
          <a:solidFill>
            <a:srgbClr val="1888B0"/>
          </a:solidFill>
          <a:ln w="25400" cap="flat" cmpd="sng" algn="ctr">
            <a:solidFill>
              <a:schemeClr val="accent3"/>
            </a:solidFill>
            <a:prstDash val="solid"/>
          </a:ln>
          <a:effectLst/>
        </p:spPr>
        <p:txBody>
          <a:bodyPr lIns="121908" tIns="60954" rIns="121908" bIns="60954" rtlCol="0" anchor="ctr"/>
          <a:lstStyle/>
          <a:p>
            <a:pPr algn="ctr">
              <a:defRPr/>
            </a:pPr>
            <a:endParaRPr lang="zh-CN" altLang="en-US" sz="1500" kern="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906015" y="1112725"/>
            <a:ext cx="4177138" cy="1074952"/>
            <a:chOff x="4148176" y="1697000"/>
            <a:chExt cx="3133261" cy="80621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4959524" y="2089717"/>
              <a:ext cx="2321913" cy="5290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>
                  <a:lumMod val="50000"/>
                </a:sysClr>
              </a:solidFill>
              <a:prstDash val="solid"/>
              <a:headEnd type="none" w="med" len="med"/>
              <a:tailEnd type="oval" w="med" len="med"/>
            </a:ln>
            <a:effectLst/>
          </p:spPr>
        </p:cxnSp>
        <p:grpSp>
          <p:nvGrpSpPr>
            <p:cNvPr id="6" name="组合 5"/>
            <p:cNvGrpSpPr/>
            <p:nvPr/>
          </p:nvGrpSpPr>
          <p:grpSpPr>
            <a:xfrm>
              <a:off x="4148176" y="1697000"/>
              <a:ext cx="904292" cy="806214"/>
              <a:chOff x="3835847" y="1395243"/>
              <a:chExt cx="1462116" cy="1303538"/>
            </a:xfrm>
          </p:grpSpPr>
          <p:sp>
            <p:nvSpPr>
              <p:cNvPr id="8" name="同心圆 7"/>
              <p:cNvSpPr/>
              <p:nvPr/>
            </p:nvSpPr>
            <p:spPr>
              <a:xfrm>
                <a:off x="3835847" y="1395243"/>
                <a:ext cx="1303538" cy="1303538"/>
              </a:xfrm>
              <a:prstGeom prst="donut">
                <a:avLst>
                  <a:gd name="adj" fmla="val 3142"/>
                </a:avLst>
              </a:prstGeom>
              <a:solidFill>
                <a:sysClr val="window" lastClr="FFFFFF">
                  <a:lumMod val="6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500" kern="0">
                  <a:solidFill>
                    <a:sysClr val="windowText" lastClr="00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4939609" y="1857832"/>
                <a:ext cx="358354" cy="358354"/>
                <a:chOff x="5917211" y="1835961"/>
                <a:chExt cx="504056" cy="504056"/>
              </a:xfrm>
            </p:grpSpPr>
            <p:sp>
              <p:nvSpPr>
                <p:cNvPr id="11" name="同心圆 10"/>
                <p:cNvSpPr/>
                <p:nvPr/>
              </p:nvSpPr>
              <p:spPr>
                <a:xfrm>
                  <a:off x="5917211" y="1835961"/>
                  <a:ext cx="504056" cy="504056"/>
                </a:xfrm>
                <a:prstGeom prst="donut">
                  <a:avLst>
                    <a:gd name="adj" fmla="val 3142"/>
                  </a:avLst>
                </a:prstGeom>
                <a:solidFill>
                  <a:sysClr val="window" lastClr="FFFFFF">
                    <a:lumMod val="65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500" kern="0">
                    <a:solidFill>
                      <a:sysClr val="windowText" lastClr="000000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" name="椭圆 11"/>
                <p:cNvSpPr/>
                <p:nvPr/>
              </p:nvSpPr>
              <p:spPr>
                <a:xfrm>
                  <a:off x="6039087" y="1981663"/>
                  <a:ext cx="222754" cy="222754"/>
                </a:xfrm>
                <a:prstGeom prst="ellipse">
                  <a:avLst/>
                </a:prstGeom>
                <a:solidFill>
                  <a:sysClr val="window" lastClr="FFFFFF">
                    <a:lumMod val="65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500" kern="0">
                    <a:solidFill>
                      <a:sysClr val="window" lastClr="FFFFFF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0" name="椭圆 9"/>
              <p:cNvSpPr/>
              <p:nvPr/>
            </p:nvSpPr>
            <p:spPr>
              <a:xfrm>
                <a:off x="4151028" y="1732853"/>
                <a:ext cx="676101" cy="676101"/>
              </a:xfrm>
              <a:prstGeom prst="ellipse">
                <a:avLst/>
              </a:prstGeom>
              <a:solidFill>
                <a:schemeClr val="accent3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r>
                  <a:rPr lang="en-US" altLang="zh-CN" sz="1900" kern="0" dirty="0">
                    <a:solidFill>
                      <a:sysClr val="window" lastClr="FFFFFF"/>
                    </a:solidFill>
                    <a:latin typeface="Calibri" panose="020F0502020204030204"/>
                    <a:ea typeface="宋体" panose="02010600030101010101" pitchFamily="2" charset="-122"/>
                  </a:rPr>
                  <a:t>1</a:t>
                </a:r>
                <a:endParaRPr lang="zh-CN" altLang="en-US" sz="1900" kern="0" dirty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5040782" y="1768669"/>
              <a:ext cx="2180550" cy="288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1900" b="1" kern="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失误一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613821" y="2550983"/>
            <a:ext cx="4177138" cy="1074952"/>
            <a:chOff x="4679100" y="2775693"/>
            <a:chExt cx="3133261" cy="806214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5490448" y="3168410"/>
              <a:ext cx="2321913" cy="5290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>
                  <a:lumMod val="50000"/>
                </a:sysClr>
              </a:solidFill>
              <a:prstDash val="solid"/>
              <a:headEnd type="none" w="med" len="med"/>
              <a:tailEnd type="oval" w="med" len="med"/>
            </a:ln>
            <a:effectLst/>
          </p:spPr>
        </p:cxnSp>
        <p:grpSp>
          <p:nvGrpSpPr>
            <p:cNvPr id="15" name="组合 14"/>
            <p:cNvGrpSpPr/>
            <p:nvPr/>
          </p:nvGrpSpPr>
          <p:grpSpPr>
            <a:xfrm>
              <a:off x="4679100" y="2775693"/>
              <a:ext cx="904292" cy="806214"/>
              <a:chOff x="3835847" y="1395243"/>
              <a:chExt cx="1462116" cy="1303538"/>
            </a:xfrm>
          </p:grpSpPr>
          <p:sp>
            <p:nvSpPr>
              <p:cNvPr id="17" name="同心圆 16"/>
              <p:cNvSpPr/>
              <p:nvPr/>
            </p:nvSpPr>
            <p:spPr>
              <a:xfrm>
                <a:off x="3835847" y="1395243"/>
                <a:ext cx="1303538" cy="1303538"/>
              </a:xfrm>
              <a:prstGeom prst="donut">
                <a:avLst>
                  <a:gd name="adj" fmla="val 3142"/>
                </a:avLst>
              </a:prstGeom>
              <a:solidFill>
                <a:sysClr val="window" lastClr="FFFFFF">
                  <a:lumMod val="6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500" kern="0">
                  <a:solidFill>
                    <a:sysClr val="windowText" lastClr="00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4939609" y="1857832"/>
                <a:ext cx="358354" cy="358354"/>
                <a:chOff x="5917211" y="1835961"/>
                <a:chExt cx="504056" cy="504056"/>
              </a:xfrm>
            </p:grpSpPr>
            <p:sp>
              <p:nvSpPr>
                <p:cNvPr id="20" name="同心圆 19"/>
                <p:cNvSpPr/>
                <p:nvPr/>
              </p:nvSpPr>
              <p:spPr>
                <a:xfrm>
                  <a:off x="5917211" y="1835961"/>
                  <a:ext cx="504056" cy="504056"/>
                </a:xfrm>
                <a:prstGeom prst="donut">
                  <a:avLst>
                    <a:gd name="adj" fmla="val 3142"/>
                  </a:avLst>
                </a:prstGeom>
                <a:solidFill>
                  <a:sysClr val="window" lastClr="FFFFFF">
                    <a:lumMod val="65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500" kern="0">
                    <a:solidFill>
                      <a:sysClr val="windowText" lastClr="000000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1" name="椭圆 20"/>
                <p:cNvSpPr/>
                <p:nvPr/>
              </p:nvSpPr>
              <p:spPr>
                <a:xfrm>
                  <a:off x="6039087" y="1981663"/>
                  <a:ext cx="222754" cy="222754"/>
                </a:xfrm>
                <a:prstGeom prst="ellipse">
                  <a:avLst/>
                </a:prstGeom>
                <a:solidFill>
                  <a:sysClr val="window" lastClr="FFFFFF">
                    <a:lumMod val="65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500" kern="0">
                    <a:solidFill>
                      <a:sysClr val="window" lastClr="FFFFFF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9" name="椭圆 18"/>
              <p:cNvSpPr/>
              <p:nvPr/>
            </p:nvSpPr>
            <p:spPr>
              <a:xfrm>
                <a:off x="4151028" y="1732853"/>
                <a:ext cx="676101" cy="676101"/>
              </a:xfrm>
              <a:prstGeom prst="ellipse">
                <a:avLst/>
              </a:prstGeom>
              <a:solidFill>
                <a:schemeClr val="accent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r>
                  <a:rPr lang="en-US" altLang="zh-CN" sz="1900" kern="0" dirty="0">
                    <a:solidFill>
                      <a:sysClr val="window" lastClr="FFFFFF"/>
                    </a:solidFill>
                    <a:latin typeface="Calibri" panose="020F0502020204030204"/>
                    <a:ea typeface="宋体" panose="02010600030101010101" pitchFamily="2" charset="-122"/>
                  </a:rPr>
                  <a:t>2</a:t>
                </a:r>
                <a:endParaRPr lang="zh-CN" altLang="en-US" sz="1900" kern="0" dirty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5596536" y="2830672"/>
              <a:ext cx="2180550" cy="288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1900" b="1" kern="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失误二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268932" y="4177595"/>
            <a:ext cx="4177136" cy="1074952"/>
            <a:chOff x="4420400" y="3995652"/>
            <a:chExt cx="3133260" cy="806214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5231747" y="4388370"/>
              <a:ext cx="2321913" cy="5290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>
                  <a:lumMod val="50000"/>
                </a:sysClr>
              </a:solidFill>
              <a:prstDash val="solid"/>
              <a:headEnd type="none" w="med" len="med"/>
              <a:tailEnd type="oval" w="med" len="med"/>
            </a:ln>
            <a:effectLst/>
          </p:spPr>
        </p:cxnSp>
        <p:grpSp>
          <p:nvGrpSpPr>
            <p:cNvPr id="24" name="组合 23"/>
            <p:cNvGrpSpPr/>
            <p:nvPr/>
          </p:nvGrpSpPr>
          <p:grpSpPr>
            <a:xfrm>
              <a:off x="4420400" y="3995652"/>
              <a:ext cx="904292" cy="806214"/>
              <a:chOff x="3835847" y="1395243"/>
              <a:chExt cx="1462116" cy="1303538"/>
            </a:xfrm>
          </p:grpSpPr>
          <p:sp>
            <p:nvSpPr>
              <p:cNvPr id="26" name="同心圆 25"/>
              <p:cNvSpPr/>
              <p:nvPr/>
            </p:nvSpPr>
            <p:spPr>
              <a:xfrm>
                <a:off x="3835847" y="1395243"/>
                <a:ext cx="1303538" cy="1303538"/>
              </a:xfrm>
              <a:prstGeom prst="donut">
                <a:avLst>
                  <a:gd name="adj" fmla="val 3142"/>
                </a:avLst>
              </a:prstGeom>
              <a:solidFill>
                <a:sysClr val="window" lastClr="FFFFFF">
                  <a:lumMod val="6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500" kern="0">
                  <a:solidFill>
                    <a:sysClr val="windowText" lastClr="00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4939609" y="1857832"/>
                <a:ext cx="358354" cy="358354"/>
                <a:chOff x="5917211" y="1835961"/>
                <a:chExt cx="504056" cy="504056"/>
              </a:xfrm>
            </p:grpSpPr>
            <p:sp>
              <p:nvSpPr>
                <p:cNvPr id="29" name="同心圆 28"/>
                <p:cNvSpPr/>
                <p:nvPr/>
              </p:nvSpPr>
              <p:spPr>
                <a:xfrm>
                  <a:off x="5917211" y="1835961"/>
                  <a:ext cx="504056" cy="504056"/>
                </a:xfrm>
                <a:prstGeom prst="donut">
                  <a:avLst>
                    <a:gd name="adj" fmla="val 3142"/>
                  </a:avLst>
                </a:prstGeom>
                <a:solidFill>
                  <a:sysClr val="window" lastClr="FFFFFF">
                    <a:lumMod val="65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500" kern="0">
                    <a:solidFill>
                      <a:sysClr val="windowText" lastClr="000000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0" name="椭圆 29"/>
                <p:cNvSpPr/>
                <p:nvPr/>
              </p:nvSpPr>
              <p:spPr>
                <a:xfrm>
                  <a:off x="6039087" y="1981663"/>
                  <a:ext cx="222754" cy="222754"/>
                </a:xfrm>
                <a:prstGeom prst="ellipse">
                  <a:avLst/>
                </a:prstGeom>
                <a:solidFill>
                  <a:sysClr val="window" lastClr="FFFFFF">
                    <a:lumMod val="65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500" kern="0">
                    <a:solidFill>
                      <a:sysClr val="window" lastClr="FFFFFF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28" name="椭圆 27"/>
              <p:cNvSpPr/>
              <p:nvPr/>
            </p:nvSpPr>
            <p:spPr>
              <a:xfrm>
                <a:off x="4151028" y="1732853"/>
                <a:ext cx="676101" cy="676101"/>
              </a:xfrm>
              <a:prstGeom prst="ellipse">
                <a:avLst/>
              </a:prstGeom>
              <a:solidFill>
                <a:schemeClr val="accent4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r>
                  <a:rPr lang="en-US" altLang="zh-CN" sz="1900" kern="0" dirty="0">
                    <a:solidFill>
                      <a:sysClr val="window" lastClr="FFFFFF"/>
                    </a:solidFill>
                    <a:latin typeface="Calibri" panose="020F0502020204030204"/>
                    <a:ea typeface="宋体" panose="02010600030101010101" pitchFamily="2" charset="-122"/>
                  </a:rPr>
                  <a:t>3</a:t>
                </a:r>
                <a:endParaRPr lang="zh-CN" altLang="en-US" sz="1900" kern="0" dirty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5303854" y="3999924"/>
              <a:ext cx="2180550" cy="3981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9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失误三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398690" y="5426389"/>
            <a:ext cx="4499636" cy="1074952"/>
            <a:chOff x="3017536" y="4932248"/>
            <a:chExt cx="3375166" cy="806214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3828882" y="5324966"/>
              <a:ext cx="2563820" cy="10389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>
                  <a:lumMod val="50000"/>
                </a:sysClr>
              </a:solidFill>
              <a:prstDash val="solid"/>
              <a:headEnd type="none" w="med" len="med"/>
              <a:tailEnd type="oval" w="med" len="med"/>
            </a:ln>
            <a:effectLst/>
          </p:spPr>
        </p:cxnSp>
        <p:grpSp>
          <p:nvGrpSpPr>
            <p:cNvPr id="33" name="组合 32"/>
            <p:cNvGrpSpPr/>
            <p:nvPr/>
          </p:nvGrpSpPr>
          <p:grpSpPr>
            <a:xfrm>
              <a:off x="3017536" y="4932248"/>
              <a:ext cx="904292" cy="806214"/>
              <a:chOff x="3835847" y="1395243"/>
              <a:chExt cx="1462116" cy="1303538"/>
            </a:xfrm>
          </p:grpSpPr>
          <p:sp>
            <p:nvSpPr>
              <p:cNvPr id="35" name="同心圆 34"/>
              <p:cNvSpPr/>
              <p:nvPr/>
            </p:nvSpPr>
            <p:spPr>
              <a:xfrm>
                <a:off x="3835847" y="1395243"/>
                <a:ext cx="1303538" cy="1303538"/>
              </a:xfrm>
              <a:prstGeom prst="donut">
                <a:avLst>
                  <a:gd name="adj" fmla="val 3142"/>
                </a:avLst>
              </a:prstGeom>
              <a:solidFill>
                <a:sysClr val="window" lastClr="FFFFFF">
                  <a:lumMod val="6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500" kern="0">
                  <a:solidFill>
                    <a:sysClr val="windowText" lastClr="00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grpSp>
            <p:nvGrpSpPr>
              <p:cNvPr id="36" name="组合 35"/>
              <p:cNvGrpSpPr/>
              <p:nvPr/>
            </p:nvGrpSpPr>
            <p:grpSpPr>
              <a:xfrm>
                <a:off x="4939609" y="1857832"/>
                <a:ext cx="358354" cy="358354"/>
                <a:chOff x="5917211" y="1835961"/>
                <a:chExt cx="504056" cy="504056"/>
              </a:xfrm>
            </p:grpSpPr>
            <p:sp>
              <p:nvSpPr>
                <p:cNvPr id="38" name="同心圆 37"/>
                <p:cNvSpPr/>
                <p:nvPr/>
              </p:nvSpPr>
              <p:spPr>
                <a:xfrm>
                  <a:off x="5917211" y="1835961"/>
                  <a:ext cx="504056" cy="504056"/>
                </a:xfrm>
                <a:prstGeom prst="donut">
                  <a:avLst>
                    <a:gd name="adj" fmla="val 3142"/>
                  </a:avLst>
                </a:prstGeom>
                <a:solidFill>
                  <a:sysClr val="window" lastClr="FFFFFF">
                    <a:lumMod val="65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500" kern="0">
                    <a:solidFill>
                      <a:sysClr val="windowText" lastClr="000000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9" name="椭圆 38"/>
                <p:cNvSpPr/>
                <p:nvPr/>
              </p:nvSpPr>
              <p:spPr>
                <a:xfrm>
                  <a:off x="6039087" y="1981663"/>
                  <a:ext cx="222754" cy="222754"/>
                </a:xfrm>
                <a:prstGeom prst="ellipse">
                  <a:avLst/>
                </a:prstGeom>
                <a:solidFill>
                  <a:sysClr val="window" lastClr="FFFFFF">
                    <a:lumMod val="65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500" kern="0">
                    <a:solidFill>
                      <a:sysClr val="window" lastClr="FFFFFF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37" name="椭圆 36"/>
              <p:cNvSpPr/>
              <p:nvPr/>
            </p:nvSpPr>
            <p:spPr>
              <a:xfrm>
                <a:off x="4151028" y="1732853"/>
                <a:ext cx="676101" cy="676101"/>
              </a:xfrm>
              <a:prstGeom prst="ellipse">
                <a:avLst/>
              </a:prstGeom>
              <a:solidFill>
                <a:schemeClr val="tx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r>
                  <a:rPr lang="en-US" altLang="zh-CN" sz="1900" kern="0" dirty="0">
                    <a:solidFill>
                      <a:sysClr val="window" lastClr="FFFFFF"/>
                    </a:solidFill>
                    <a:latin typeface="Calibri" panose="020F0502020204030204"/>
                    <a:ea typeface="宋体" panose="02010600030101010101" pitchFamily="2" charset="-122"/>
                  </a:rPr>
                  <a:t>4</a:t>
                </a:r>
                <a:endParaRPr lang="zh-CN" altLang="en-US" sz="1900" kern="0" dirty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4032670" y="4989623"/>
              <a:ext cx="2180550" cy="288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1900" b="1" kern="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失误四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047705" y="1858481"/>
            <a:ext cx="3282975" cy="3283403"/>
            <a:chOff x="1535382" y="1258858"/>
            <a:chExt cx="2462552" cy="2462552"/>
          </a:xfrm>
        </p:grpSpPr>
        <p:sp>
          <p:nvSpPr>
            <p:cNvPr id="41" name="椭圆 4"/>
            <p:cNvSpPr/>
            <p:nvPr/>
          </p:nvSpPr>
          <p:spPr>
            <a:xfrm>
              <a:off x="1535382" y="1258858"/>
              <a:ext cx="2462552" cy="2462552"/>
            </a:xfrm>
            <a:custGeom>
              <a:avLst/>
              <a:gdLst/>
              <a:ahLst/>
              <a:cxnLst/>
              <a:rect l="l" t="t" r="r" b="b"/>
              <a:pathLst>
                <a:path w="2462552" h="2462552">
                  <a:moveTo>
                    <a:pt x="1227568" y="229220"/>
                  </a:moveTo>
                  <a:cubicBezTo>
                    <a:pt x="682374" y="229220"/>
                    <a:pt x="240407" y="671187"/>
                    <a:pt x="240407" y="1216381"/>
                  </a:cubicBezTo>
                  <a:cubicBezTo>
                    <a:pt x="240407" y="1761575"/>
                    <a:pt x="682374" y="2203542"/>
                    <a:pt x="1227568" y="2203542"/>
                  </a:cubicBezTo>
                  <a:cubicBezTo>
                    <a:pt x="1772762" y="2203542"/>
                    <a:pt x="2214729" y="1761575"/>
                    <a:pt x="2214729" y="1216381"/>
                  </a:cubicBezTo>
                  <a:cubicBezTo>
                    <a:pt x="2214729" y="671187"/>
                    <a:pt x="1772762" y="229220"/>
                    <a:pt x="1227568" y="229220"/>
                  </a:cubicBezTo>
                  <a:close/>
                  <a:moveTo>
                    <a:pt x="1231276" y="0"/>
                  </a:moveTo>
                  <a:cubicBezTo>
                    <a:pt x="1911291" y="0"/>
                    <a:pt x="2462552" y="551261"/>
                    <a:pt x="2462552" y="1231276"/>
                  </a:cubicBezTo>
                  <a:cubicBezTo>
                    <a:pt x="2462552" y="1911291"/>
                    <a:pt x="1911291" y="2462552"/>
                    <a:pt x="1231276" y="2462552"/>
                  </a:cubicBezTo>
                  <a:cubicBezTo>
                    <a:pt x="551261" y="2462552"/>
                    <a:pt x="0" y="1911291"/>
                    <a:pt x="0" y="1231276"/>
                  </a:cubicBezTo>
                  <a:cubicBezTo>
                    <a:pt x="0" y="551261"/>
                    <a:pt x="551261" y="0"/>
                    <a:pt x="12312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70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927692" y="2263622"/>
              <a:ext cx="1677934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>
                      <a:lumMod val="65000"/>
                    </a:schemeClr>
                  </a:solidFill>
                </a:rPr>
                <a:t>请关注公众号</a:t>
              </a:r>
            </a:p>
          </p:txBody>
        </p:sp>
      </p:grpSp>
      <p:sp>
        <p:nvSpPr>
          <p:cNvPr id="45" name="矩形 44"/>
          <p:cNvSpPr/>
          <p:nvPr/>
        </p:nvSpPr>
        <p:spPr>
          <a:xfrm>
            <a:off x="6128794" y="1669905"/>
            <a:ext cx="4767117" cy="644139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bg1">
                    <a:lumMod val="65000"/>
                  </a:schemeClr>
                </a:solidFill>
              </a:rPr>
              <a:t>小白，一个资深</a:t>
            </a:r>
            <a:r>
              <a:rPr lang="en-US" altLang="zh-CN" sz="120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200">
                <a:solidFill>
                  <a:schemeClr val="bg1">
                    <a:lumMod val="65000"/>
                  </a:schemeClr>
                </a:solidFill>
              </a:rPr>
              <a:t>设计师，专注研究</a:t>
            </a:r>
            <a:r>
              <a:rPr lang="en-US" altLang="zh-CN" sz="120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200">
                <a:solidFill>
                  <a:schemeClr val="bg1">
                    <a:lumMod val="65000"/>
                  </a:schemeClr>
                </a:solidFill>
              </a:rPr>
              <a:t>多年，帮你解决</a:t>
            </a:r>
            <a:r>
              <a:rPr lang="en-US" altLang="zh-CN" sz="120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200">
                <a:solidFill>
                  <a:schemeClr val="bg1">
                    <a:lumMod val="65000"/>
                  </a:schemeClr>
                </a:solidFill>
              </a:rPr>
              <a:t>烦恼，喜欢大家多多支持，谢谢！</a:t>
            </a:r>
          </a:p>
        </p:txBody>
      </p:sp>
      <p:sp>
        <p:nvSpPr>
          <p:cNvPr id="46" name="矩形 45"/>
          <p:cNvSpPr/>
          <p:nvPr/>
        </p:nvSpPr>
        <p:spPr>
          <a:xfrm>
            <a:off x="6836911" y="3108162"/>
            <a:ext cx="4767117" cy="644139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>
                <a:solidFill>
                  <a:srgbClr val="FFFFFF">
                    <a:lumMod val="65000"/>
                  </a:srgbClr>
                </a:solidFill>
              </a:rPr>
              <a:t>小白，一个资深</a:t>
            </a:r>
            <a:r>
              <a:rPr lang="en-US" altLang="zh-CN" sz="1200">
                <a:solidFill>
                  <a:srgbClr val="FFFFFF">
                    <a:lumMod val="65000"/>
                  </a:srgbClr>
                </a:solidFill>
              </a:rPr>
              <a:t>PPT</a:t>
            </a:r>
            <a:r>
              <a:rPr lang="zh-CN" altLang="en-US" sz="1200">
                <a:solidFill>
                  <a:srgbClr val="FFFFFF">
                    <a:lumMod val="65000"/>
                  </a:srgbClr>
                </a:solidFill>
              </a:rPr>
              <a:t>设计师，专注研究</a:t>
            </a:r>
            <a:r>
              <a:rPr lang="en-US" altLang="zh-CN" sz="1200">
                <a:solidFill>
                  <a:srgbClr val="FFFFFF">
                    <a:lumMod val="65000"/>
                  </a:srgbClr>
                </a:solidFill>
              </a:rPr>
              <a:t>PPT</a:t>
            </a:r>
            <a:r>
              <a:rPr lang="zh-CN" altLang="en-US" sz="1200">
                <a:solidFill>
                  <a:srgbClr val="FFFFFF">
                    <a:lumMod val="65000"/>
                  </a:srgbClr>
                </a:solidFill>
              </a:rPr>
              <a:t>多年，帮你解决</a:t>
            </a:r>
            <a:r>
              <a:rPr lang="en-US" altLang="zh-CN" sz="1200">
                <a:solidFill>
                  <a:srgbClr val="FFFFFF">
                    <a:lumMod val="65000"/>
                  </a:srgbClr>
                </a:solidFill>
              </a:rPr>
              <a:t>PPT</a:t>
            </a:r>
            <a:r>
              <a:rPr lang="zh-CN" altLang="en-US" sz="1200">
                <a:solidFill>
                  <a:srgbClr val="FFFFFF">
                    <a:lumMod val="65000"/>
                  </a:srgbClr>
                </a:solidFill>
              </a:rPr>
              <a:t>烦恼，喜欢大家多多支持，谢谢！</a:t>
            </a:r>
          </a:p>
        </p:txBody>
      </p:sp>
      <p:sp>
        <p:nvSpPr>
          <p:cNvPr id="47" name="矩形 46"/>
          <p:cNvSpPr/>
          <p:nvPr/>
        </p:nvSpPr>
        <p:spPr>
          <a:xfrm>
            <a:off x="6533857" y="4736451"/>
            <a:ext cx="4767117" cy="644139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>
                <a:solidFill>
                  <a:srgbClr val="FFFFFF">
                    <a:lumMod val="65000"/>
                  </a:srgbClr>
                </a:solidFill>
              </a:rPr>
              <a:t>小白，一个资深</a:t>
            </a:r>
            <a:r>
              <a:rPr lang="en-US" altLang="zh-CN" sz="1200">
                <a:solidFill>
                  <a:srgbClr val="FFFFFF">
                    <a:lumMod val="65000"/>
                  </a:srgbClr>
                </a:solidFill>
              </a:rPr>
              <a:t>PPT</a:t>
            </a:r>
            <a:r>
              <a:rPr lang="zh-CN" altLang="en-US" sz="1200">
                <a:solidFill>
                  <a:srgbClr val="FFFFFF">
                    <a:lumMod val="65000"/>
                  </a:srgbClr>
                </a:solidFill>
              </a:rPr>
              <a:t>设计师，专注研究</a:t>
            </a:r>
            <a:r>
              <a:rPr lang="en-US" altLang="zh-CN" sz="1200">
                <a:solidFill>
                  <a:srgbClr val="FFFFFF">
                    <a:lumMod val="65000"/>
                  </a:srgbClr>
                </a:solidFill>
              </a:rPr>
              <a:t>PPT</a:t>
            </a:r>
            <a:r>
              <a:rPr lang="zh-CN" altLang="en-US" sz="1200">
                <a:solidFill>
                  <a:srgbClr val="FFFFFF">
                    <a:lumMod val="65000"/>
                  </a:srgbClr>
                </a:solidFill>
              </a:rPr>
              <a:t>多年，帮你解决</a:t>
            </a:r>
            <a:r>
              <a:rPr lang="en-US" altLang="zh-CN" sz="1200">
                <a:solidFill>
                  <a:srgbClr val="FFFFFF">
                    <a:lumMod val="65000"/>
                  </a:srgbClr>
                </a:solidFill>
              </a:rPr>
              <a:t>PPT</a:t>
            </a:r>
            <a:r>
              <a:rPr lang="zh-CN" altLang="en-US" sz="1200">
                <a:solidFill>
                  <a:srgbClr val="FFFFFF">
                    <a:lumMod val="65000"/>
                  </a:srgbClr>
                </a:solidFill>
              </a:rPr>
              <a:t>烦恼，喜欢大家多多支持，谢谢！</a:t>
            </a:r>
          </a:p>
        </p:txBody>
      </p:sp>
      <p:sp>
        <p:nvSpPr>
          <p:cNvPr id="48" name="矩形 47"/>
          <p:cNvSpPr/>
          <p:nvPr/>
        </p:nvSpPr>
        <p:spPr>
          <a:xfrm>
            <a:off x="4678953" y="5983569"/>
            <a:ext cx="4767117" cy="644139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>
                <a:solidFill>
                  <a:srgbClr val="FFFFFF">
                    <a:lumMod val="65000"/>
                  </a:srgbClr>
                </a:solidFill>
              </a:rPr>
              <a:t>小白，一个资深</a:t>
            </a:r>
            <a:r>
              <a:rPr lang="en-US" altLang="zh-CN" sz="1200">
                <a:solidFill>
                  <a:srgbClr val="FFFFFF">
                    <a:lumMod val="65000"/>
                  </a:srgbClr>
                </a:solidFill>
              </a:rPr>
              <a:t>PPT</a:t>
            </a:r>
            <a:r>
              <a:rPr lang="zh-CN" altLang="en-US" sz="1200">
                <a:solidFill>
                  <a:srgbClr val="FFFFFF">
                    <a:lumMod val="65000"/>
                  </a:srgbClr>
                </a:solidFill>
              </a:rPr>
              <a:t>设计师，专注研究</a:t>
            </a:r>
            <a:r>
              <a:rPr lang="en-US" altLang="zh-CN" sz="1200">
                <a:solidFill>
                  <a:srgbClr val="FFFFFF">
                    <a:lumMod val="65000"/>
                  </a:srgbClr>
                </a:solidFill>
              </a:rPr>
              <a:t>PPT</a:t>
            </a:r>
            <a:r>
              <a:rPr lang="zh-CN" altLang="en-US" sz="1200">
                <a:solidFill>
                  <a:srgbClr val="FFFFFF">
                    <a:lumMod val="65000"/>
                  </a:srgbClr>
                </a:solidFill>
              </a:rPr>
              <a:t>多年，帮你解决</a:t>
            </a:r>
            <a:r>
              <a:rPr lang="en-US" altLang="zh-CN" sz="1200">
                <a:solidFill>
                  <a:srgbClr val="FFFFFF">
                    <a:lumMod val="65000"/>
                  </a:srgbClr>
                </a:solidFill>
              </a:rPr>
              <a:t>PPT</a:t>
            </a:r>
            <a:r>
              <a:rPr lang="zh-CN" altLang="en-US" sz="1200">
                <a:solidFill>
                  <a:srgbClr val="FFFFFF">
                    <a:lumMod val="65000"/>
                  </a:srgbClr>
                </a:solidFill>
              </a:rPr>
              <a:t>烦恼，喜欢大家多多支持，谢谢！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请关注公众号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5" grpId="0"/>
      <p:bldP spid="46" grpId="0"/>
      <p:bldP spid="47" grpId="0"/>
      <p:bldP spid="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909124" y="1964255"/>
            <a:ext cx="4113187" cy="3175543"/>
            <a:chOff x="681335" y="1473190"/>
            <a:chExt cx="3085292" cy="2381657"/>
          </a:xfrm>
        </p:grpSpPr>
        <p:sp>
          <p:nvSpPr>
            <p:cNvPr id="3" name="任意多边形 6"/>
            <p:cNvSpPr>
              <a:spLocks noChangeArrowheads="1"/>
            </p:cNvSpPr>
            <p:nvPr/>
          </p:nvSpPr>
          <p:spPr bwMode="auto">
            <a:xfrm>
              <a:off x="681335" y="3324622"/>
              <a:ext cx="2306489" cy="530225"/>
            </a:xfrm>
            <a:custGeom>
              <a:avLst/>
              <a:gdLst>
                <a:gd name="T0" fmla="*/ 131542 w 1840567"/>
                <a:gd name="T1" fmla="*/ 0 h 660400"/>
                <a:gd name="T2" fmla="*/ 1474787 w 1840567"/>
                <a:gd name="T3" fmla="*/ 0 h 660400"/>
                <a:gd name="T4" fmla="*/ 1343245 w 1840567"/>
                <a:gd name="T5" fmla="*/ 530225 h 660400"/>
                <a:gd name="T6" fmla="*/ 0 w 1840567"/>
                <a:gd name="T7" fmla="*/ 530225 h 6604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40567"/>
                <a:gd name="T13" fmla="*/ 0 h 660400"/>
                <a:gd name="T14" fmla="*/ 1840567 w 1840567"/>
                <a:gd name="T15" fmla="*/ 660400 h 6604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40567" h="660400">
                  <a:moveTo>
                    <a:pt x="164167" y="0"/>
                  </a:moveTo>
                  <a:lnTo>
                    <a:pt x="1840567" y="0"/>
                  </a:lnTo>
                  <a:lnTo>
                    <a:pt x="1676400" y="660400"/>
                  </a:lnTo>
                  <a:lnTo>
                    <a:pt x="0" y="660400"/>
                  </a:lnTo>
                  <a:lnTo>
                    <a:pt x="16416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r>
                <a:rPr lang="zh-CN" altLang="en-US" b="1">
                  <a:solidFill>
                    <a:srgbClr val="FFFFFF"/>
                  </a:solidFill>
                  <a:latin typeface="+mn-ea"/>
                </a:rPr>
                <a:t>请关注公众号</a:t>
              </a:r>
            </a:p>
          </p:txBody>
        </p:sp>
        <p:sp>
          <p:nvSpPr>
            <p:cNvPr id="7" name="平行四边形 2"/>
            <p:cNvSpPr>
              <a:spLocks noChangeArrowheads="1"/>
            </p:cNvSpPr>
            <p:nvPr/>
          </p:nvSpPr>
          <p:spPr bwMode="auto">
            <a:xfrm>
              <a:off x="910929" y="1473190"/>
              <a:ext cx="2855698" cy="1803400"/>
            </a:xfrm>
            <a:prstGeom prst="parallelogram">
              <a:avLst>
                <a:gd name="adj" fmla="val 42747"/>
              </a:avLst>
            </a:prstGeom>
            <a:solidFill>
              <a:schemeClr val="bg1">
                <a:lumMod val="65000"/>
                <a:alpha val="20000"/>
              </a:schemeClr>
            </a:solidFill>
            <a:ln>
              <a:noFill/>
            </a:ln>
          </p:spPr>
          <p:txBody>
            <a:bodyPr lIns="0" tIns="0" rIns="0" bIns="0" anchor="ctr"/>
            <a:lstStyle/>
            <a:p>
              <a:pPr lvl="0">
                <a:lnSpc>
                  <a:spcPct val="150000"/>
                </a:lnSpc>
              </a:pPr>
              <a:r>
                <a:rPr lang="zh-CN" altLang="en-US" sz="1200">
                  <a:solidFill>
                    <a:srgbClr val="FFFFFF">
                      <a:lumMod val="65000"/>
                    </a:srgbClr>
                  </a:solidFill>
                </a:rPr>
                <a:t>小白，一个资深</a:t>
              </a:r>
              <a:r>
                <a:rPr lang="en-US" altLang="zh-CN" sz="1200">
                  <a:solidFill>
                    <a:srgbClr val="FFFFFF">
                      <a:lumMod val="65000"/>
                    </a:srgbClr>
                  </a:solidFill>
                </a:rPr>
                <a:t>PPT</a:t>
              </a:r>
              <a:r>
                <a:rPr lang="zh-CN" altLang="en-US" sz="1200">
                  <a:solidFill>
                    <a:srgbClr val="FFFFFF">
                      <a:lumMod val="65000"/>
                    </a:srgbClr>
                  </a:solidFill>
                </a:rPr>
                <a:t>设计师，专注研究</a:t>
              </a:r>
              <a:r>
                <a:rPr lang="en-US" altLang="zh-CN" sz="1200">
                  <a:solidFill>
                    <a:srgbClr val="FFFFFF">
                      <a:lumMod val="65000"/>
                    </a:srgbClr>
                  </a:solidFill>
                </a:rPr>
                <a:t>PPT</a:t>
              </a:r>
              <a:r>
                <a:rPr lang="zh-CN" altLang="en-US" sz="1200">
                  <a:solidFill>
                    <a:srgbClr val="FFFFFF">
                      <a:lumMod val="65000"/>
                    </a:srgbClr>
                  </a:solidFill>
                </a:rPr>
                <a:t>多年，帮你解决</a:t>
              </a:r>
              <a:r>
                <a:rPr lang="en-US" altLang="zh-CN" sz="1200">
                  <a:solidFill>
                    <a:srgbClr val="FFFFFF">
                      <a:lumMod val="65000"/>
                    </a:srgbClr>
                  </a:solidFill>
                </a:rPr>
                <a:t>PPT</a:t>
              </a:r>
              <a:r>
                <a:rPr lang="zh-CN" altLang="en-US" sz="1200">
                  <a:solidFill>
                    <a:srgbClr val="FFFFFF">
                      <a:lumMod val="65000"/>
                    </a:srgbClr>
                  </a:solidFill>
                </a:rPr>
                <a:t>烦恼，喜欢大家多多支持，谢谢！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965702" y="1974414"/>
            <a:ext cx="4137405" cy="3183083"/>
            <a:chOff x="910929" y="889278"/>
            <a:chExt cx="3103458" cy="2387312"/>
          </a:xfrm>
        </p:grpSpPr>
        <p:sp>
          <p:nvSpPr>
            <p:cNvPr id="12" name="任意多边形 6"/>
            <p:cNvSpPr>
              <a:spLocks noChangeArrowheads="1"/>
            </p:cNvSpPr>
            <p:nvPr/>
          </p:nvSpPr>
          <p:spPr bwMode="auto">
            <a:xfrm>
              <a:off x="1707898" y="889278"/>
              <a:ext cx="2306489" cy="530225"/>
            </a:xfrm>
            <a:custGeom>
              <a:avLst/>
              <a:gdLst>
                <a:gd name="T0" fmla="*/ 131542 w 1840567"/>
                <a:gd name="T1" fmla="*/ 0 h 660400"/>
                <a:gd name="T2" fmla="*/ 1474787 w 1840567"/>
                <a:gd name="T3" fmla="*/ 0 h 660400"/>
                <a:gd name="T4" fmla="*/ 1343245 w 1840567"/>
                <a:gd name="T5" fmla="*/ 530225 h 660400"/>
                <a:gd name="T6" fmla="*/ 0 w 1840567"/>
                <a:gd name="T7" fmla="*/ 530225 h 6604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40567"/>
                <a:gd name="T13" fmla="*/ 0 h 660400"/>
                <a:gd name="T14" fmla="*/ 1840567 w 1840567"/>
                <a:gd name="T15" fmla="*/ 660400 h 6604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40567" h="660400">
                  <a:moveTo>
                    <a:pt x="164167" y="0"/>
                  </a:moveTo>
                  <a:lnTo>
                    <a:pt x="1840567" y="0"/>
                  </a:lnTo>
                  <a:lnTo>
                    <a:pt x="1676400" y="660400"/>
                  </a:lnTo>
                  <a:lnTo>
                    <a:pt x="0" y="660400"/>
                  </a:lnTo>
                  <a:lnTo>
                    <a:pt x="16416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r>
                <a:rPr lang="zh-CN" altLang="en-US" b="1">
                  <a:solidFill>
                    <a:srgbClr val="FFFFFF"/>
                  </a:solidFill>
                  <a:latin typeface="+mn-ea"/>
                </a:rPr>
                <a:t>请关注公众号</a:t>
              </a:r>
            </a:p>
          </p:txBody>
        </p:sp>
        <p:sp>
          <p:nvSpPr>
            <p:cNvPr id="13" name="平行四边形 2"/>
            <p:cNvSpPr>
              <a:spLocks noChangeArrowheads="1"/>
            </p:cNvSpPr>
            <p:nvPr/>
          </p:nvSpPr>
          <p:spPr bwMode="auto">
            <a:xfrm>
              <a:off x="910929" y="1473190"/>
              <a:ext cx="2855698" cy="1803400"/>
            </a:xfrm>
            <a:prstGeom prst="parallelogram">
              <a:avLst>
                <a:gd name="adj" fmla="val 42747"/>
              </a:avLst>
            </a:prstGeom>
            <a:solidFill>
              <a:schemeClr val="bg1">
                <a:lumMod val="65000"/>
                <a:alpha val="20000"/>
              </a:schemeClr>
            </a:solidFill>
            <a:ln>
              <a:noFill/>
            </a:ln>
          </p:spPr>
          <p:txBody>
            <a:bodyPr lIns="0" tIns="0" rIns="0" bIns="0" anchor="ctr"/>
            <a:lstStyle/>
            <a:p>
              <a:pPr lvl="0">
                <a:lnSpc>
                  <a:spcPct val="150000"/>
                </a:lnSpc>
              </a:pPr>
              <a:r>
                <a:rPr lang="zh-CN" altLang="en-US" sz="1200">
                  <a:solidFill>
                    <a:srgbClr val="FFFFFF">
                      <a:lumMod val="65000"/>
                    </a:srgbClr>
                  </a:solidFill>
                </a:rPr>
                <a:t>小白，一个资深</a:t>
              </a:r>
              <a:r>
                <a:rPr lang="en-US" altLang="zh-CN" sz="1200">
                  <a:solidFill>
                    <a:srgbClr val="FFFFFF">
                      <a:lumMod val="65000"/>
                    </a:srgbClr>
                  </a:solidFill>
                </a:rPr>
                <a:t>PPT</a:t>
              </a:r>
              <a:r>
                <a:rPr lang="zh-CN" altLang="en-US" sz="1200">
                  <a:solidFill>
                    <a:srgbClr val="FFFFFF">
                      <a:lumMod val="65000"/>
                    </a:srgbClr>
                  </a:solidFill>
                </a:rPr>
                <a:t>设计师，专注研究</a:t>
              </a:r>
              <a:r>
                <a:rPr lang="en-US" altLang="zh-CN" sz="1200">
                  <a:solidFill>
                    <a:srgbClr val="FFFFFF">
                      <a:lumMod val="65000"/>
                    </a:srgbClr>
                  </a:solidFill>
                </a:rPr>
                <a:t>PPT</a:t>
              </a:r>
              <a:r>
                <a:rPr lang="zh-CN" altLang="en-US" sz="1200">
                  <a:solidFill>
                    <a:srgbClr val="FFFFFF">
                      <a:lumMod val="65000"/>
                    </a:srgbClr>
                  </a:solidFill>
                </a:rPr>
                <a:t>多年，帮你解决</a:t>
              </a:r>
              <a:r>
                <a:rPr lang="en-US" altLang="zh-CN" sz="1200">
                  <a:solidFill>
                    <a:srgbClr val="FFFFFF">
                      <a:lumMod val="65000"/>
                    </a:srgbClr>
                  </a:solidFill>
                </a:rPr>
                <a:t>PPT</a:t>
              </a:r>
              <a:r>
                <a:rPr lang="zh-CN" altLang="en-US" sz="1200">
                  <a:solidFill>
                    <a:srgbClr val="FFFFFF">
                      <a:lumMod val="65000"/>
                    </a:srgbClr>
                  </a:solidFill>
                </a:rPr>
                <a:t>烦恼，喜欢大家多多支持，谢谢！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070717" y="2011655"/>
            <a:ext cx="4113187" cy="3175543"/>
            <a:chOff x="681335" y="1473190"/>
            <a:chExt cx="3085292" cy="2381657"/>
          </a:xfrm>
        </p:grpSpPr>
        <p:sp>
          <p:nvSpPr>
            <p:cNvPr id="15" name="任意多边形 6"/>
            <p:cNvSpPr>
              <a:spLocks noChangeArrowheads="1"/>
            </p:cNvSpPr>
            <p:nvPr/>
          </p:nvSpPr>
          <p:spPr bwMode="auto">
            <a:xfrm>
              <a:off x="681335" y="3324622"/>
              <a:ext cx="2306489" cy="530225"/>
            </a:xfrm>
            <a:custGeom>
              <a:avLst/>
              <a:gdLst>
                <a:gd name="T0" fmla="*/ 131542 w 1840567"/>
                <a:gd name="T1" fmla="*/ 0 h 660400"/>
                <a:gd name="T2" fmla="*/ 1474787 w 1840567"/>
                <a:gd name="T3" fmla="*/ 0 h 660400"/>
                <a:gd name="T4" fmla="*/ 1343245 w 1840567"/>
                <a:gd name="T5" fmla="*/ 530225 h 660400"/>
                <a:gd name="T6" fmla="*/ 0 w 1840567"/>
                <a:gd name="T7" fmla="*/ 530225 h 6604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40567"/>
                <a:gd name="T13" fmla="*/ 0 h 660400"/>
                <a:gd name="T14" fmla="*/ 1840567 w 1840567"/>
                <a:gd name="T15" fmla="*/ 660400 h 6604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40567" h="660400">
                  <a:moveTo>
                    <a:pt x="164167" y="0"/>
                  </a:moveTo>
                  <a:lnTo>
                    <a:pt x="1840567" y="0"/>
                  </a:lnTo>
                  <a:lnTo>
                    <a:pt x="1676400" y="660400"/>
                  </a:lnTo>
                  <a:lnTo>
                    <a:pt x="0" y="660400"/>
                  </a:lnTo>
                  <a:lnTo>
                    <a:pt x="16416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r>
                <a:rPr lang="zh-CN" altLang="en-US" b="1">
                  <a:solidFill>
                    <a:srgbClr val="FFFFFF"/>
                  </a:solidFill>
                  <a:latin typeface="+mn-ea"/>
                </a:rPr>
                <a:t>请关注公众号</a:t>
              </a:r>
            </a:p>
          </p:txBody>
        </p:sp>
        <p:sp>
          <p:nvSpPr>
            <p:cNvPr id="16" name="平行四边形 2"/>
            <p:cNvSpPr>
              <a:spLocks noChangeArrowheads="1"/>
            </p:cNvSpPr>
            <p:nvPr/>
          </p:nvSpPr>
          <p:spPr bwMode="auto">
            <a:xfrm>
              <a:off x="910929" y="1473190"/>
              <a:ext cx="2855698" cy="1803400"/>
            </a:xfrm>
            <a:prstGeom prst="parallelogram">
              <a:avLst>
                <a:gd name="adj" fmla="val 42747"/>
              </a:avLst>
            </a:prstGeom>
            <a:solidFill>
              <a:schemeClr val="bg1">
                <a:lumMod val="65000"/>
                <a:alpha val="20000"/>
              </a:schemeClr>
            </a:solidFill>
            <a:ln>
              <a:noFill/>
            </a:ln>
          </p:spPr>
          <p:txBody>
            <a:bodyPr lIns="0" tIns="0" rIns="0" bIns="0" anchor="ctr"/>
            <a:lstStyle/>
            <a:p>
              <a:pPr lvl="0">
                <a:lnSpc>
                  <a:spcPct val="150000"/>
                </a:lnSpc>
              </a:pPr>
              <a:r>
                <a:rPr lang="zh-CN" altLang="en-US" sz="1200">
                  <a:solidFill>
                    <a:srgbClr val="FFFFFF">
                      <a:lumMod val="65000"/>
                    </a:srgbClr>
                  </a:solidFill>
                </a:rPr>
                <a:t>小白，一个资深</a:t>
              </a:r>
              <a:r>
                <a:rPr lang="en-US" altLang="zh-CN" sz="1200">
                  <a:solidFill>
                    <a:srgbClr val="FFFFFF">
                      <a:lumMod val="65000"/>
                    </a:srgbClr>
                  </a:solidFill>
                </a:rPr>
                <a:t>PPT</a:t>
              </a:r>
              <a:r>
                <a:rPr lang="zh-CN" altLang="en-US" sz="1200">
                  <a:solidFill>
                    <a:srgbClr val="FFFFFF">
                      <a:lumMod val="65000"/>
                    </a:srgbClr>
                  </a:solidFill>
                </a:rPr>
                <a:t>设计师，专注研究</a:t>
              </a:r>
              <a:r>
                <a:rPr lang="en-US" altLang="zh-CN" sz="1200">
                  <a:solidFill>
                    <a:srgbClr val="FFFFFF">
                      <a:lumMod val="65000"/>
                    </a:srgbClr>
                  </a:solidFill>
                </a:rPr>
                <a:t>PPT</a:t>
              </a:r>
              <a:r>
                <a:rPr lang="zh-CN" altLang="en-US" sz="1200">
                  <a:solidFill>
                    <a:srgbClr val="FFFFFF">
                      <a:lumMod val="65000"/>
                    </a:srgbClr>
                  </a:solidFill>
                </a:rPr>
                <a:t>多年，帮你解决</a:t>
              </a:r>
              <a:r>
                <a:rPr lang="en-US" altLang="zh-CN" sz="1200">
                  <a:solidFill>
                    <a:srgbClr val="FFFFFF">
                      <a:lumMod val="65000"/>
                    </a:srgbClr>
                  </a:solidFill>
                </a:rPr>
                <a:t>PPT</a:t>
              </a:r>
              <a:r>
                <a:rPr lang="zh-CN" altLang="en-US" sz="1200">
                  <a:solidFill>
                    <a:srgbClr val="FFFFFF">
                      <a:lumMod val="65000"/>
                    </a:srgbClr>
                  </a:solidFill>
                </a:rPr>
                <a:t>烦恼，喜欢大家多多支持，谢谢！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请关注公众号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自定义 466">
      <a:dk1>
        <a:srgbClr val="000000"/>
      </a:dk1>
      <a:lt1>
        <a:srgbClr val="FFFFFF"/>
      </a:lt1>
      <a:dk2>
        <a:srgbClr val="D79FC5"/>
      </a:dk2>
      <a:lt2>
        <a:srgbClr val="F8F8F8"/>
      </a:lt2>
      <a:accent1>
        <a:srgbClr val="D79FC5"/>
      </a:accent1>
      <a:accent2>
        <a:srgbClr val="FEA3C1"/>
      </a:accent2>
      <a:accent3>
        <a:srgbClr val="D79FC5"/>
      </a:accent3>
      <a:accent4>
        <a:srgbClr val="FEA3C1"/>
      </a:accent4>
      <a:accent5>
        <a:srgbClr val="D79FC5"/>
      </a:accent5>
      <a:accent6>
        <a:srgbClr val="FEA3C1"/>
      </a:accent6>
      <a:hlink>
        <a:srgbClr val="0070C0"/>
      </a:hlink>
      <a:folHlink>
        <a:srgbClr val="0089D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清风素材 https://12sc.taobao.com">
  <a:themeElements>
    <a:clrScheme name="自定义 19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3CC1F0"/>
      </a:accent1>
      <a:accent2>
        <a:srgbClr val="34BFB1"/>
      </a:accent2>
      <a:accent3>
        <a:srgbClr val="98CB37"/>
      </a:accent3>
      <a:accent4>
        <a:srgbClr val="FEC650"/>
      </a:accent4>
      <a:accent5>
        <a:srgbClr val="F43E33"/>
      </a:accent5>
      <a:accent6>
        <a:srgbClr val="515151"/>
      </a:accent6>
      <a:hlink>
        <a:srgbClr val="0563C1"/>
      </a:hlink>
      <a:folHlink>
        <a:srgbClr val="954F72"/>
      </a:folHlink>
    </a:clrScheme>
    <a:fontScheme name="自定义 8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1579</Words>
  <Application>Microsoft Office PowerPoint</Application>
  <PresentationFormat>宽屏</PresentationFormat>
  <Paragraphs>123</Paragraphs>
  <Slides>14</Slides>
  <Notes>10</Notes>
  <HiddenSlides>0</HiddenSlides>
  <MMClips>2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方正正纤黑简体</vt:lpstr>
      <vt:lpstr>华文黑体</vt:lpstr>
      <vt:lpstr>宋体</vt:lpstr>
      <vt:lpstr>微软雅黑</vt:lpstr>
      <vt:lpstr>微软雅黑 Light</vt:lpstr>
      <vt:lpstr>Arial</vt:lpstr>
      <vt:lpstr>Arial Black</vt:lpstr>
      <vt:lpstr>Calibri</vt:lpstr>
      <vt:lpstr>Century Gothic</vt:lpstr>
      <vt:lpstr>Impact</vt:lpstr>
      <vt:lpstr>Office 主题</vt:lpstr>
      <vt:lpstr>清风素材 https://12sc.taobao.com</vt:lpstr>
      <vt:lpstr>PowerPoint 演示文稿</vt:lpstr>
      <vt:lpstr>PowerPoint 演示文稿</vt:lpstr>
      <vt:lpstr>PowerPoint 演示文稿</vt:lpstr>
      <vt:lpstr>请关注公众号</vt:lpstr>
      <vt:lpstr>请关注公众号</vt:lpstr>
      <vt:lpstr>请关注公众号</vt:lpstr>
      <vt:lpstr>请关注公众号</vt:lpstr>
      <vt:lpstr>请关注公众号</vt:lpstr>
      <vt:lpstr>请关注公众号</vt:lpstr>
      <vt:lpstr>请关注公众号</vt:lpstr>
      <vt:lpstr>请关注公众号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小白</dc:creator>
  <cp:keywords>www.51pptmoban.com</cp:keywords>
  <cp:lastModifiedBy>阳光 男孩</cp:lastModifiedBy>
  <cp:revision>2</cp:revision>
  <dcterms:created xsi:type="dcterms:W3CDTF">2018-09-27T06:48:16Z</dcterms:created>
  <dcterms:modified xsi:type="dcterms:W3CDTF">2018-09-28T14:06:31Z</dcterms:modified>
</cp:coreProperties>
</file>